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669" r:id="rId4"/>
  </p:sldMasterIdLst>
  <p:notesMasterIdLst>
    <p:notesMasterId r:id="rId26"/>
  </p:notesMasterIdLst>
  <p:handoutMasterIdLst>
    <p:handoutMasterId r:id="rId27"/>
  </p:handoutMasterIdLst>
  <p:sldIdLst>
    <p:sldId id="256" r:id="rId5"/>
    <p:sldId id="262" r:id="rId6"/>
    <p:sldId id="257" r:id="rId7"/>
    <p:sldId id="266" r:id="rId8"/>
    <p:sldId id="265" r:id="rId9"/>
    <p:sldId id="267" r:id="rId10"/>
    <p:sldId id="268" r:id="rId11"/>
    <p:sldId id="269" r:id="rId12"/>
    <p:sldId id="270" r:id="rId13"/>
    <p:sldId id="271" r:id="rId14"/>
    <p:sldId id="272" r:id="rId15"/>
    <p:sldId id="274" r:id="rId16"/>
    <p:sldId id="275" r:id="rId17"/>
    <p:sldId id="273" r:id="rId18"/>
    <p:sldId id="276" r:id="rId19"/>
    <p:sldId id="277" r:id="rId20"/>
    <p:sldId id="278" r:id="rId21"/>
    <p:sldId id="279" r:id="rId22"/>
    <p:sldId id="280" r:id="rId23"/>
    <p:sldId id="282" r:id="rId24"/>
    <p:sldId id="260" r:id="rId25"/>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846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Estilo claro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69" autoAdjust="0"/>
    <p:restoredTop sz="94660"/>
  </p:normalViewPr>
  <p:slideViewPr>
    <p:cSldViewPr snapToGrid="0">
      <p:cViewPr varScale="1">
        <p:scale>
          <a:sx n="72" d="100"/>
          <a:sy n="72" d="100"/>
        </p:scale>
        <p:origin x="618" y="66"/>
      </p:cViewPr>
      <p:guideLst/>
    </p:cSldViewPr>
  </p:slideViewPr>
  <p:notesTextViewPr>
    <p:cViewPr>
      <p:scale>
        <a:sx n="1" d="1"/>
        <a:sy n="1" d="1"/>
      </p:scale>
      <p:origin x="0" y="0"/>
    </p:cViewPr>
  </p:notesTextViewPr>
  <p:notesViewPr>
    <p:cSldViewPr snapToGrid="0">
      <p:cViewPr varScale="1">
        <p:scale>
          <a:sx n="89" d="100"/>
          <a:sy n="89" d="100"/>
        </p:scale>
        <p:origin x="3786"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3.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9.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rtlCol="0"/>
        <a:lstStyle/>
        <a:p>
          <a:pPr rtl="0"/>
          <a:endParaRPr lang="en-US"/>
        </a:p>
      </dgm:t>
    </dgm:pt>
    <dgm:pt modelId="{AAC263CB-8256-4B03-92FE-1622698FB3E9}">
      <dgm:prSet/>
      <dgm:spPr/>
      <dgm:t>
        <a:bodyPr rtlCol="0"/>
        <a:lstStyle/>
        <a:p>
          <a:pPr>
            <a:lnSpc>
              <a:spcPct val="100000"/>
            </a:lnSpc>
          </a:pPr>
          <a:r>
            <a:rPr lang="es-ES" noProof="0" dirty="0"/>
            <a:t>SUFICIENTES</a:t>
          </a:r>
        </a:p>
      </dgm:t>
    </dgm:pt>
    <dgm:pt modelId="{0BEED663-FC38-4EAD-940F-4C475D2C87DB}" type="parTrans" cxnId="{C5E94186-9CB6-4C42-92B3-C546CC53A7B9}">
      <dgm:prSet/>
      <dgm:spPr/>
      <dgm:t>
        <a:bodyPr rtlCol="0"/>
        <a:lstStyle/>
        <a:p>
          <a:pPr rtl="0"/>
          <a:endParaRPr lang="es-ES" noProof="0" dirty="0"/>
        </a:p>
      </dgm:t>
    </dgm:pt>
    <dgm:pt modelId="{808B76D0-8EC7-469A-93AC-7A6017188A9D}" type="sibTrans" cxnId="{C5E94186-9CB6-4C42-92B3-C546CC53A7B9}">
      <dgm:prSet/>
      <dgm:spPr/>
      <dgm:t>
        <a:bodyPr rtlCol="0"/>
        <a:lstStyle/>
        <a:p>
          <a:pPr rtl="0"/>
          <a:endParaRPr lang="es-ES" noProof="0" dirty="0"/>
        </a:p>
      </dgm:t>
    </dgm:pt>
    <dgm:pt modelId="{4E8D2E69-0173-4BD3-B96A-7A9C5DD12B47}">
      <dgm:prSet/>
      <dgm:spPr/>
      <dgm:t>
        <a:bodyPr/>
        <a:lstStyle/>
        <a:p>
          <a:pPr>
            <a:lnSpc>
              <a:spcPct val="100000"/>
            </a:lnSpc>
          </a:pPr>
          <a:r>
            <a:rPr lang="es-ES" noProof="0" dirty="0"/>
            <a:t>NECESARIAS</a:t>
          </a:r>
        </a:p>
      </dgm:t>
    </dgm:pt>
    <dgm:pt modelId="{B954BF22-E3B3-4A1C-802E-590228BE2D9C}" type="parTrans" cxnId="{0F866C41-EB5F-47BD-A2CD-A58671F15B67}">
      <dgm:prSet/>
      <dgm:spPr/>
      <dgm:t>
        <a:bodyPr rtlCol="0"/>
        <a:lstStyle/>
        <a:p>
          <a:pPr rtl="0"/>
          <a:endParaRPr lang="es-ES" noProof="0" dirty="0"/>
        </a:p>
      </dgm:t>
    </dgm:pt>
    <dgm:pt modelId="{FEF1E80E-8A9E-4B0A-817C-2A4CFDCF3FB2}" type="sibTrans" cxnId="{0F866C41-EB5F-47BD-A2CD-A58671F15B67}">
      <dgm:prSet/>
      <dgm:spPr/>
      <dgm:t>
        <a:bodyPr rtlCol="0"/>
        <a:lstStyle/>
        <a:p>
          <a:pPr rtl="0"/>
          <a:endParaRPr lang="es-ES" noProof="0" dirty="0"/>
        </a:p>
      </dgm:t>
    </dgm:pt>
    <dgm:pt modelId="{93A6A030-ABAB-4EFA-B539-0FDB3E07C1EF}">
      <dgm:prSet/>
      <dgm:spPr/>
      <dgm:t>
        <a:bodyPr rtlCol="0"/>
        <a:lstStyle/>
        <a:p>
          <a:pPr>
            <a:lnSpc>
              <a:spcPct val="100000"/>
            </a:lnSpc>
          </a:pPr>
          <a:r>
            <a:rPr lang="es-ES" noProof="0" dirty="0"/>
            <a:t>NECESARIAS Y SUFICIENTES</a:t>
          </a:r>
        </a:p>
      </dgm:t>
    </dgm:pt>
    <dgm:pt modelId="{3D674B97-6DC6-4A12-85BA-0976D3064237}" type="parTrans" cxnId="{4B40C8DC-6B57-4F5B-8440-7241C649700B}">
      <dgm:prSet/>
      <dgm:spPr/>
      <dgm:t>
        <a:bodyPr rtlCol="0"/>
        <a:lstStyle/>
        <a:p>
          <a:pPr rtl="0"/>
          <a:endParaRPr lang="es-ES" noProof="0" dirty="0"/>
        </a:p>
      </dgm:t>
    </dgm:pt>
    <dgm:pt modelId="{BFE0749E-E343-4A6F-BD09-2810EE6B4BD7}" type="sibTrans" cxnId="{4B40C8DC-6B57-4F5B-8440-7241C649700B}">
      <dgm:prSet/>
      <dgm:spPr/>
      <dgm:t>
        <a:bodyPr rtlCol="0"/>
        <a:lstStyle/>
        <a:p>
          <a:pPr rtl="0"/>
          <a:endParaRPr lang="es-ES" noProof="0" dirty="0"/>
        </a:p>
      </dgm:t>
    </dgm:pt>
    <dgm:pt modelId="{39166502-40B2-441C-8391-3FB2E3F462D9}" type="pres">
      <dgm:prSet presAssocID="{D4503D04-C97E-4622-AE07-D0307CB3B4CA}" presName="root" presStyleCnt="0">
        <dgm:presLayoutVars>
          <dgm:dir/>
          <dgm:resizeHandles val="exact"/>
        </dgm:presLayoutVars>
      </dgm:prSet>
      <dgm:spPr/>
    </dgm:pt>
    <dgm:pt modelId="{2FE2D3FA-309E-4C49-82F5-739475F937A2}" type="pres">
      <dgm:prSet presAssocID="{AAC263CB-8256-4B03-92FE-1622698FB3E9}" presName="compNode" presStyleCnt="0"/>
      <dgm:spPr/>
    </dgm:pt>
    <dgm:pt modelId="{A913A8AD-8B01-4110-A29F-10CC5F7A2D5A}" type="pres">
      <dgm:prSet presAssocID="{AAC263CB-8256-4B03-92FE-1622698FB3E9}" presName="bgRect" presStyleLbl="bgShp" presStyleIdx="0" presStyleCnt="3"/>
      <dgm:spPr/>
    </dgm:pt>
    <dgm:pt modelId="{25B2245B-A34B-48ED-A134-55D6D3C49DD6}" type="pres">
      <dgm:prSet presAssocID="{AAC263CB-8256-4B03-92FE-1622698FB3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guntas"/>
        </a:ext>
      </dgm:extLst>
    </dgm:pt>
    <dgm:pt modelId="{A4182B5C-E0A1-40BE-97BB-895E1E017E1E}" type="pres">
      <dgm:prSet presAssocID="{AAC263CB-8256-4B03-92FE-1622698FB3E9}" presName="spaceRect" presStyleCnt="0"/>
      <dgm:spPr/>
    </dgm:pt>
    <dgm:pt modelId="{7AD3242E-FC26-455F-B6ED-8FC692CBD89E}" type="pres">
      <dgm:prSet presAssocID="{AAC263CB-8256-4B03-92FE-1622698FB3E9}" presName="parTx" presStyleLbl="revTx" presStyleIdx="0" presStyleCnt="3">
        <dgm:presLayoutVars>
          <dgm:chMax val="0"/>
          <dgm:chPref val="0"/>
        </dgm:presLayoutVars>
      </dgm:prSet>
      <dgm:spPr/>
    </dgm:pt>
    <dgm:pt modelId="{594CB585-2BEC-4328-A7FA-33C488D58783}" type="pres">
      <dgm:prSet presAssocID="{808B76D0-8EC7-469A-93AC-7A6017188A9D}" presName="sibTrans" presStyleCnt="0"/>
      <dgm:spPr/>
    </dgm:pt>
    <dgm:pt modelId="{2719FFC6-2D0F-438B-8997-447483C0AD39}" type="pres">
      <dgm:prSet presAssocID="{4E8D2E69-0173-4BD3-B96A-7A9C5DD12B47}" presName="compNode" presStyleCnt="0"/>
      <dgm:spPr/>
    </dgm:pt>
    <dgm:pt modelId="{8AC75408-A83A-4B24-A30F-7377A08565C6}" type="pres">
      <dgm:prSet presAssocID="{4E8D2E69-0173-4BD3-B96A-7A9C5DD12B47}" presName="bgRect" presStyleLbl="bgShp" presStyleIdx="1" presStyleCnt="3" custLinFactNeighborX="0" custLinFactNeighborY="78"/>
      <dgm:spPr/>
    </dgm:pt>
    <dgm:pt modelId="{5088C622-3FFB-47D9-A26D-06054D22A5A7}" type="pres">
      <dgm:prSet presAssocID="{4E8D2E69-0173-4BD3-B96A-7A9C5DD12B47}"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úblico de destino"/>
        </a:ext>
      </dgm:extLst>
    </dgm:pt>
    <dgm:pt modelId="{9FF22361-0B05-4462-BB88-3885C3AC2C02}" type="pres">
      <dgm:prSet presAssocID="{4E8D2E69-0173-4BD3-B96A-7A9C5DD12B47}" presName="spaceRect" presStyleCnt="0"/>
      <dgm:spPr/>
    </dgm:pt>
    <dgm:pt modelId="{DB221D5C-8E51-47CA-9565-DA91D94E4D76}" type="pres">
      <dgm:prSet presAssocID="{4E8D2E69-0173-4BD3-B96A-7A9C5DD12B47}" presName="parTx" presStyleLbl="revTx" presStyleIdx="1" presStyleCnt="3">
        <dgm:presLayoutVars>
          <dgm:chMax val="0"/>
          <dgm:chPref val="0"/>
        </dgm:presLayoutVars>
      </dgm:prSet>
      <dgm:spPr/>
    </dgm:pt>
    <dgm:pt modelId="{992BF26A-A15E-47C7-BD99-938750D2A969}" type="pres">
      <dgm:prSet presAssocID="{FEF1E80E-8A9E-4B0A-817C-2A4CFDCF3FB2}" presName="sibTrans" presStyleCnt="0"/>
      <dgm:spPr/>
    </dgm:pt>
    <dgm:pt modelId="{FBDE2D1D-30AD-4684-9397-F4E6543A3644}" type="pres">
      <dgm:prSet presAssocID="{93A6A030-ABAB-4EFA-B539-0FDB3E07C1EF}" presName="compNode" presStyleCnt="0"/>
      <dgm:spPr/>
    </dgm:pt>
    <dgm:pt modelId="{C01A6FD6-644F-4A38-8AAF-FA2CD15EFB95}" type="pres">
      <dgm:prSet presAssocID="{93A6A030-ABAB-4EFA-B539-0FDB3E07C1EF}" presName="bgRect" presStyleLbl="bgShp" presStyleIdx="2" presStyleCnt="3"/>
      <dgm:spPr/>
    </dgm:pt>
    <dgm:pt modelId="{5EA392A0-C484-48E8-81EA-8479B0B6C090}" type="pres">
      <dgm:prSet presAssocID="{93A6A030-ABAB-4EFA-B539-0FDB3E07C1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onexiones"/>
        </a:ext>
      </dgm:extLst>
    </dgm:pt>
    <dgm:pt modelId="{8C399FA1-94C6-4518-9967-9BBB0F60E37D}" type="pres">
      <dgm:prSet presAssocID="{93A6A030-ABAB-4EFA-B539-0FDB3E07C1EF}" presName="spaceRect" presStyleCnt="0"/>
      <dgm:spPr/>
    </dgm:pt>
    <dgm:pt modelId="{0F594D1E-8E8D-452F-9A66-DA5B842B5860}" type="pres">
      <dgm:prSet presAssocID="{93A6A030-ABAB-4EFA-B539-0FDB3E07C1EF}" presName="parTx" presStyleLbl="revTx" presStyleIdx="2" presStyleCnt="3">
        <dgm:presLayoutVars>
          <dgm:chMax val="0"/>
          <dgm:chPref val="0"/>
        </dgm:presLayoutVars>
      </dgm:prSet>
      <dgm:spPr/>
    </dgm:pt>
  </dgm:ptLst>
  <dgm:cxnLst>
    <dgm:cxn modelId="{BA89D203-428B-4050-8CA3-8CA6BC4D6661}" type="presOf" srcId="{93A6A030-ABAB-4EFA-B539-0FDB3E07C1EF}" destId="{0F594D1E-8E8D-452F-9A66-DA5B842B5860}" srcOrd="0" destOrd="0" presId="urn:microsoft.com/office/officeart/2018/2/layout/IconVerticalSolidList"/>
    <dgm:cxn modelId="{2CCC003E-B7AD-4C30-9C6F-8B298514477E}" type="presOf" srcId="{AAC263CB-8256-4B03-92FE-1622698FB3E9}" destId="{7AD3242E-FC26-455F-B6ED-8FC692CBD89E}"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E7C78E61-E3FA-445D-BAF9-CB775E344677}" type="presOf" srcId="{D4503D04-C97E-4622-AE07-D0307CB3B4CA}" destId="{39166502-40B2-441C-8391-3FB2E3F462D9}" srcOrd="0" destOrd="0" presId="urn:microsoft.com/office/officeart/2018/2/layout/IconVerticalSolidList"/>
    <dgm:cxn modelId="{8DD3354A-9D83-49A7-80C3-4F8667147AC2}" type="presOf" srcId="{4E8D2E69-0173-4BD3-B96A-7A9C5DD12B47}" destId="{DB221D5C-8E51-47CA-9565-DA91D94E4D7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4B40C8DC-6B57-4F5B-8440-7241C649700B}" srcId="{D4503D04-C97E-4622-AE07-D0307CB3B4CA}" destId="{93A6A030-ABAB-4EFA-B539-0FDB3E07C1EF}" srcOrd="2" destOrd="0" parTransId="{3D674B97-6DC6-4A12-85BA-0976D3064237}" sibTransId="{BFE0749E-E343-4A6F-BD09-2810EE6B4BD7}"/>
    <dgm:cxn modelId="{26ADDC92-B8C0-494E-8C80-6C6005724D17}" type="presParOf" srcId="{39166502-40B2-441C-8391-3FB2E3F462D9}" destId="{2FE2D3FA-309E-4C49-82F5-739475F937A2}" srcOrd="0" destOrd="0" presId="urn:microsoft.com/office/officeart/2018/2/layout/IconVerticalSolidList"/>
    <dgm:cxn modelId="{C29062AE-62BE-454A-B75E-11F5FDBE6F09}" type="presParOf" srcId="{2FE2D3FA-309E-4C49-82F5-739475F937A2}" destId="{A913A8AD-8B01-4110-A29F-10CC5F7A2D5A}" srcOrd="0" destOrd="0" presId="urn:microsoft.com/office/officeart/2018/2/layout/IconVerticalSolidList"/>
    <dgm:cxn modelId="{80BF740B-B489-4A39-892F-07E44CC5C1C0}" type="presParOf" srcId="{2FE2D3FA-309E-4C49-82F5-739475F937A2}" destId="{25B2245B-A34B-48ED-A134-55D6D3C49DD6}" srcOrd="1" destOrd="0" presId="urn:microsoft.com/office/officeart/2018/2/layout/IconVerticalSolidList"/>
    <dgm:cxn modelId="{72A78F66-F5FB-4F1D-B34F-9288A80DCCF9}" type="presParOf" srcId="{2FE2D3FA-309E-4C49-82F5-739475F937A2}" destId="{A4182B5C-E0A1-40BE-97BB-895E1E017E1E}" srcOrd="2" destOrd="0" presId="urn:microsoft.com/office/officeart/2018/2/layout/IconVerticalSolidList"/>
    <dgm:cxn modelId="{CDADCEFC-3325-4B77-BD33-28C0E7EC68DF}" type="presParOf" srcId="{2FE2D3FA-309E-4C49-82F5-739475F937A2}" destId="{7AD3242E-FC26-455F-B6ED-8FC692CBD89E}" srcOrd="3" destOrd="0" presId="urn:microsoft.com/office/officeart/2018/2/layout/IconVerticalSolidList"/>
    <dgm:cxn modelId="{B255CD1F-DC14-4C81-98E0-ED70E678F155}" type="presParOf" srcId="{39166502-40B2-441C-8391-3FB2E3F462D9}" destId="{594CB585-2BEC-4328-A7FA-33C488D58783}" srcOrd="1" destOrd="0" presId="urn:microsoft.com/office/officeart/2018/2/layout/IconVerticalSolidList"/>
    <dgm:cxn modelId="{F2C358A5-0DE0-4A85-B08B-B346A7FD8C92}" type="presParOf" srcId="{39166502-40B2-441C-8391-3FB2E3F462D9}" destId="{2719FFC6-2D0F-438B-8997-447483C0AD39}" srcOrd="2" destOrd="0" presId="urn:microsoft.com/office/officeart/2018/2/layout/IconVerticalSolidList"/>
    <dgm:cxn modelId="{A144F9DA-B024-432F-8025-B502433DE1A9}" type="presParOf" srcId="{2719FFC6-2D0F-438B-8997-447483C0AD39}" destId="{8AC75408-A83A-4B24-A30F-7377A08565C6}" srcOrd="0" destOrd="0" presId="urn:microsoft.com/office/officeart/2018/2/layout/IconVerticalSolidList"/>
    <dgm:cxn modelId="{B235678E-76FA-42F1-85AC-CA9A11513663}" type="presParOf" srcId="{2719FFC6-2D0F-438B-8997-447483C0AD39}" destId="{5088C622-3FFB-47D9-A26D-06054D22A5A7}" srcOrd="1" destOrd="0" presId="urn:microsoft.com/office/officeart/2018/2/layout/IconVerticalSolidList"/>
    <dgm:cxn modelId="{0D6A5454-FE3D-4816-8149-AFF9418AC9F0}" type="presParOf" srcId="{2719FFC6-2D0F-438B-8997-447483C0AD39}" destId="{9FF22361-0B05-4462-BB88-3885C3AC2C02}" srcOrd="2" destOrd="0" presId="urn:microsoft.com/office/officeart/2018/2/layout/IconVerticalSolidList"/>
    <dgm:cxn modelId="{3F9887C8-C263-43A4-806C-EB1DBEAC0AC8}" type="presParOf" srcId="{2719FFC6-2D0F-438B-8997-447483C0AD39}" destId="{DB221D5C-8E51-47CA-9565-DA91D94E4D76}" srcOrd="3" destOrd="0" presId="urn:microsoft.com/office/officeart/2018/2/layout/IconVerticalSolidList"/>
    <dgm:cxn modelId="{1E48D072-6B50-48FA-8B7A-3FBA213BE1E9}" type="presParOf" srcId="{39166502-40B2-441C-8391-3FB2E3F462D9}" destId="{992BF26A-A15E-47C7-BD99-938750D2A969}" srcOrd="3" destOrd="0" presId="urn:microsoft.com/office/officeart/2018/2/layout/IconVerticalSolidList"/>
    <dgm:cxn modelId="{5A9D4D51-54F8-4319-BD9F-1604BE37AF78}" type="presParOf" srcId="{39166502-40B2-441C-8391-3FB2E3F462D9}" destId="{FBDE2D1D-30AD-4684-9397-F4E6543A3644}" srcOrd="4" destOrd="0" presId="urn:microsoft.com/office/officeart/2018/2/layout/IconVerticalSolidList"/>
    <dgm:cxn modelId="{3E5A8EE5-6065-4BE8-9011-16A9C6639CE1}" type="presParOf" srcId="{FBDE2D1D-30AD-4684-9397-F4E6543A3644}" destId="{C01A6FD6-644F-4A38-8AAF-FA2CD15EFB95}" srcOrd="0" destOrd="0" presId="urn:microsoft.com/office/officeart/2018/2/layout/IconVerticalSolidList"/>
    <dgm:cxn modelId="{B9C04EEE-E1A4-4318-BBD7-A210EABEBCFA}" type="presParOf" srcId="{FBDE2D1D-30AD-4684-9397-F4E6543A3644}" destId="{5EA392A0-C484-48E8-81EA-8479B0B6C090}" srcOrd="1" destOrd="0" presId="urn:microsoft.com/office/officeart/2018/2/layout/IconVerticalSolidList"/>
    <dgm:cxn modelId="{A2D8A5DC-41BC-4646-8EE3-A0B84BC021ED}" type="presParOf" srcId="{FBDE2D1D-30AD-4684-9397-F4E6543A3644}" destId="{8C399FA1-94C6-4518-9967-9BBB0F60E37D}" srcOrd="2" destOrd="0" presId="urn:microsoft.com/office/officeart/2018/2/layout/IconVerticalSolidList"/>
    <dgm:cxn modelId="{A79A35EE-F4FE-4591-9922-DD95A1602BFB}" type="presParOf" srcId="{FBDE2D1D-30AD-4684-9397-F4E6543A3644}" destId="{0F594D1E-8E8D-452F-9A66-DA5B842B5860}"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rtlCol="0"/>
        <a:lstStyle/>
        <a:p>
          <a:pPr rtl="0"/>
          <a:endParaRPr lang="en-US"/>
        </a:p>
      </dgm:t>
    </dgm:pt>
    <dgm:pt modelId="{AAC263CB-8256-4B03-92FE-1622698FB3E9}">
      <dgm:prSet/>
      <dgm:spPr/>
      <dgm:t>
        <a:bodyPr rtlCol="0"/>
        <a:lstStyle/>
        <a:p>
          <a:pPr>
            <a:lnSpc>
              <a:spcPct val="100000"/>
            </a:lnSpc>
          </a:pPr>
          <a:r>
            <a:rPr lang="es-ES" noProof="0" dirty="0"/>
            <a:t>SUFICIENTES</a:t>
          </a:r>
        </a:p>
      </dgm:t>
    </dgm:pt>
    <dgm:pt modelId="{0BEED663-FC38-4EAD-940F-4C475D2C87DB}" type="parTrans" cxnId="{C5E94186-9CB6-4C42-92B3-C546CC53A7B9}">
      <dgm:prSet/>
      <dgm:spPr/>
      <dgm:t>
        <a:bodyPr rtlCol="0"/>
        <a:lstStyle/>
        <a:p>
          <a:pPr rtl="0"/>
          <a:endParaRPr lang="es-ES" noProof="0" dirty="0"/>
        </a:p>
      </dgm:t>
    </dgm:pt>
    <dgm:pt modelId="{808B76D0-8EC7-469A-93AC-7A6017188A9D}" type="sibTrans" cxnId="{C5E94186-9CB6-4C42-92B3-C546CC53A7B9}">
      <dgm:prSet/>
      <dgm:spPr/>
      <dgm:t>
        <a:bodyPr rtlCol="0"/>
        <a:lstStyle/>
        <a:p>
          <a:pPr rtl="0"/>
          <a:endParaRPr lang="es-ES" noProof="0" dirty="0"/>
        </a:p>
      </dgm:t>
    </dgm:pt>
    <dgm:pt modelId="{4E8D2E69-0173-4BD3-B96A-7A9C5DD12B47}">
      <dgm:prSet/>
      <dgm:spPr/>
      <dgm:t>
        <a:bodyPr/>
        <a:lstStyle/>
        <a:p>
          <a:pPr>
            <a:lnSpc>
              <a:spcPct val="100000"/>
            </a:lnSpc>
          </a:pPr>
          <a:r>
            <a:rPr lang="es-CL" dirty="0"/>
            <a:t>SU PRESENCIA ASEGURA PARA QUE EL FENÓMENO OCURRA</a:t>
          </a:r>
        </a:p>
        <a:p>
          <a:pPr>
            <a:lnSpc>
              <a:spcPct val="100000"/>
            </a:lnSpc>
          </a:pPr>
          <a:r>
            <a:rPr lang="es-CL" dirty="0"/>
            <a:t>SI OCURRE A, ENTONCES OCURRE B</a:t>
          </a:r>
          <a:endParaRPr lang="es-ES" noProof="0" dirty="0"/>
        </a:p>
      </dgm:t>
    </dgm:pt>
    <dgm:pt modelId="{B954BF22-E3B3-4A1C-802E-590228BE2D9C}" type="parTrans" cxnId="{0F866C41-EB5F-47BD-A2CD-A58671F15B67}">
      <dgm:prSet/>
      <dgm:spPr/>
      <dgm:t>
        <a:bodyPr rtlCol="0"/>
        <a:lstStyle/>
        <a:p>
          <a:pPr rtl="0"/>
          <a:endParaRPr lang="es-ES" noProof="0" dirty="0"/>
        </a:p>
      </dgm:t>
    </dgm:pt>
    <dgm:pt modelId="{FEF1E80E-8A9E-4B0A-817C-2A4CFDCF3FB2}" type="sibTrans" cxnId="{0F866C41-EB5F-47BD-A2CD-A58671F15B67}">
      <dgm:prSet/>
      <dgm:spPr/>
      <dgm:t>
        <a:bodyPr rtlCol="0"/>
        <a:lstStyle/>
        <a:p>
          <a:pPr rtl="0"/>
          <a:endParaRPr lang="es-ES" noProof="0" dirty="0"/>
        </a:p>
      </dgm:t>
    </dgm:pt>
    <dgm:pt modelId="{93A6A030-ABAB-4EFA-B539-0FDB3E07C1EF}">
      <dgm:prSet/>
      <dgm:spPr/>
      <dgm:t>
        <a:bodyPr rtlCol="0"/>
        <a:lstStyle/>
        <a:p>
          <a:pPr>
            <a:lnSpc>
              <a:spcPct val="100000"/>
            </a:lnSpc>
          </a:pPr>
          <a:r>
            <a:rPr lang="es-ES" noProof="0" dirty="0"/>
            <a:t>EJEMPLO: NADAR REFRESCA CUANDO HACE CALOR </a:t>
          </a:r>
        </a:p>
      </dgm:t>
    </dgm:pt>
    <dgm:pt modelId="{3D674B97-6DC6-4A12-85BA-0976D3064237}" type="parTrans" cxnId="{4B40C8DC-6B57-4F5B-8440-7241C649700B}">
      <dgm:prSet/>
      <dgm:spPr/>
      <dgm:t>
        <a:bodyPr rtlCol="0"/>
        <a:lstStyle/>
        <a:p>
          <a:pPr rtl="0"/>
          <a:endParaRPr lang="es-ES" noProof="0" dirty="0"/>
        </a:p>
      </dgm:t>
    </dgm:pt>
    <dgm:pt modelId="{BFE0749E-E343-4A6F-BD09-2810EE6B4BD7}" type="sibTrans" cxnId="{4B40C8DC-6B57-4F5B-8440-7241C649700B}">
      <dgm:prSet/>
      <dgm:spPr/>
      <dgm:t>
        <a:bodyPr rtlCol="0"/>
        <a:lstStyle/>
        <a:p>
          <a:pPr rtl="0"/>
          <a:endParaRPr lang="es-ES" noProof="0" dirty="0"/>
        </a:p>
      </dgm:t>
    </dgm:pt>
    <dgm:pt modelId="{39166502-40B2-441C-8391-3FB2E3F462D9}" type="pres">
      <dgm:prSet presAssocID="{D4503D04-C97E-4622-AE07-D0307CB3B4CA}" presName="root" presStyleCnt="0">
        <dgm:presLayoutVars>
          <dgm:dir/>
          <dgm:resizeHandles val="exact"/>
        </dgm:presLayoutVars>
      </dgm:prSet>
      <dgm:spPr/>
    </dgm:pt>
    <dgm:pt modelId="{2FE2D3FA-309E-4C49-82F5-739475F937A2}" type="pres">
      <dgm:prSet presAssocID="{AAC263CB-8256-4B03-92FE-1622698FB3E9}" presName="compNode" presStyleCnt="0"/>
      <dgm:spPr/>
    </dgm:pt>
    <dgm:pt modelId="{A913A8AD-8B01-4110-A29F-10CC5F7A2D5A}" type="pres">
      <dgm:prSet presAssocID="{AAC263CB-8256-4B03-92FE-1622698FB3E9}" presName="bgRect" presStyleLbl="bgShp" presStyleIdx="0" presStyleCnt="3"/>
      <dgm:spPr/>
    </dgm:pt>
    <dgm:pt modelId="{25B2245B-A34B-48ED-A134-55D6D3C49DD6}" type="pres">
      <dgm:prSet presAssocID="{AAC263CB-8256-4B03-92FE-1622698FB3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reguntas"/>
        </a:ext>
      </dgm:extLst>
    </dgm:pt>
    <dgm:pt modelId="{A4182B5C-E0A1-40BE-97BB-895E1E017E1E}" type="pres">
      <dgm:prSet presAssocID="{AAC263CB-8256-4B03-92FE-1622698FB3E9}" presName="spaceRect" presStyleCnt="0"/>
      <dgm:spPr/>
    </dgm:pt>
    <dgm:pt modelId="{7AD3242E-FC26-455F-B6ED-8FC692CBD89E}" type="pres">
      <dgm:prSet presAssocID="{AAC263CB-8256-4B03-92FE-1622698FB3E9}" presName="parTx" presStyleLbl="revTx" presStyleIdx="0" presStyleCnt="3">
        <dgm:presLayoutVars>
          <dgm:chMax val="0"/>
          <dgm:chPref val="0"/>
        </dgm:presLayoutVars>
      </dgm:prSet>
      <dgm:spPr/>
    </dgm:pt>
    <dgm:pt modelId="{594CB585-2BEC-4328-A7FA-33C488D58783}" type="pres">
      <dgm:prSet presAssocID="{808B76D0-8EC7-469A-93AC-7A6017188A9D}" presName="sibTrans" presStyleCnt="0"/>
      <dgm:spPr/>
    </dgm:pt>
    <dgm:pt modelId="{2719FFC6-2D0F-438B-8997-447483C0AD39}" type="pres">
      <dgm:prSet presAssocID="{4E8D2E69-0173-4BD3-B96A-7A9C5DD12B47}" presName="compNode" presStyleCnt="0"/>
      <dgm:spPr/>
    </dgm:pt>
    <dgm:pt modelId="{8AC75408-A83A-4B24-A30F-7377A08565C6}" type="pres">
      <dgm:prSet presAssocID="{4E8D2E69-0173-4BD3-B96A-7A9C5DD12B47}" presName="bgRect" presStyleLbl="bgShp" presStyleIdx="1" presStyleCnt="3" custLinFactNeighborX="0" custLinFactNeighborY="78"/>
      <dgm:spPr/>
    </dgm:pt>
    <dgm:pt modelId="{5088C622-3FFB-47D9-A26D-06054D22A5A7}" type="pres">
      <dgm:prSet presAssocID="{4E8D2E69-0173-4BD3-B96A-7A9C5DD12B47}" presName="iconRect" presStyleLbl="node1" presStyleIdx="1" presStyleCnt="3" custLinFactNeighborY="-573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Bombilla"/>
        </a:ext>
      </dgm:extLst>
    </dgm:pt>
    <dgm:pt modelId="{9FF22361-0B05-4462-BB88-3885C3AC2C02}" type="pres">
      <dgm:prSet presAssocID="{4E8D2E69-0173-4BD3-B96A-7A9C5DD12B47}" presName="spaceRect" presStyleCnt="0"/>
      <dgm:spPr/>
    </dgm:pt>
    <dgm:pt modelId="{DB221D5C-8E51-47CA-9565-DA91D94E4D76}" type="pres">
      <dgm:prSet presAssocID="{4E8D2E69-0173-4BD3-B96A-7A9C5DD12B47}" presName="parTx" presStyleLbl="revTx" presStyleIdx="1" presStyleCnt="3">
        <dgm:presLayoutVars>
          <dgm:chMax val="0"/>
          <dgm:chPref val="0"/>
        </dgm:presLayoutVars>
      </dgm:prSet>
      <dgm:spPr/>
    </dgm:pt>
    <dgm:pt modelId="{992BF26A-A15E-47C7-BD99-938750D2A969}" type="pres">
      <dgm:prSet presAssocID="{FEF1E80E-8A9E-4B0A-817C-2A4CFDCF3FB2}" presName="sibTrans" presStyleCnt="0"/>
      <dgm:spPr/>
    </dgm:pt>
    <dgm:pt modelId="{FBDE2D1D-30AD-4684-9397-F4E6543A3644}" type="pres">
      <dgm:prSet presAssocID="{93A6A030-ABAB-4EFA-B539-0FDB3E07C1EF}" presName="compNode" presStyleCnt="0"/>
      <dgm:spPr/>
    </dgm:pt>
    <dgm:pt modelId="{C01A6FD6-644F-4A38-8AAF-FA2CD15EFB95}" type="pres">
      <dgm:prSet presAssocID="{93A6A030-ABAB-4EFA-B539-0FDB3E07C1EF}" presName="bgRect" presStyleLbl="bgShp" presStyleIdx="2" presStyleCnt="3"/>
      <dgm:spPr/>
    </dgm:pt>
    <dgm:pt modelId="{5EA392A0-C484-48E8-81EA-8479B0B6C090}" type="pres">
      <dgm:prSet presAssocID="{93A6A030-ABAB-4EFA-B539-0FDB3E07C1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Natación"/>
        </a:ext>
      </dgm:extLst>
    </dgm:pt>
    <dgm:pt modelId="{8C399FA1-94C6-4518-9967-9BBB0F60E37D}" type="pres">
      <dgm:prSet presAssocID="{93A6A030-ABAB-4EFA-B539-0FDB3E07C1EF}" presName="spaceRect" presStyleCnt="0"/>
      <dgm:spPr/>
    </dgm:pt>
    <dgm:pt modelId="{0F594D1E-8E8D-452F-9A66-DA5B842B5860}" type="pres">
      <dgm:prSet presAssocID="{93A6A030-ABAB-4EFA-B539-0FDB3E07C1EF}" presName="parTx" presStyleLbl="revTx" presStyleIdx="2" presStyleCnt="3">
        <dgm:presLayoutVars>
          <dgm:chMax val="0"/>
          <dgm:chPref val="0"/>
        </dgm:presLayoutVars>
      </dgm:prSet>
      <dgm:spPr/>
    </dgm:pt>
  </dgm:ptLst>
  <dgm:cxnLst>
    <dgm:cxn modelId="{BA89D203-428B-4050-8CA3-8CA6BC4D6661}" type="presOf" srcId="{93A6A030-ABAB-4EFA-B539-0FDB3E07C1EF}" destId="{0F594D1E-8E8D-452F-9A66-DA5B842B5860}" srcOrd="0" destOrd="0" presId="urn:microsoft.com/office/officeart/2018/2/layout/IconVerticalSolidList"/>
    <dgm:cxn modelId="{2CCC003E-B7AD-4C30-9C6F-8B298514477E}" type="presOf" srcId="{AAC263CB-8256-4B03-92FE-1622698FB3E9}" destId="{7AD3242E-FC26-455F-B6ED-8FC692CBD89E}"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E7C78E61-E3FA-445D-BAF9-CB775E344677}" type="presOf" srcId="{D4503D04-C97E-4622-AE07-D0307CB3B4CA}" destId="{39166502-40B2-441C-8391-3FB2E3F462D9}" srcOrd="0" destOrd="0" presId="urn:microsoft.com/office/officeart/2018/2/layout/IconVerticalSolidList"/>
    <dgm:cxn modelId="{8DD3354A-9D83-49A7-80C3-4F8667147AC2}" type="presOf" srcId="{4E8D2E69-0173-4BD3-B96A-7A9C5DD12B47}" destId="{DB221D5C-8E51-47CA-9565-DA91D94E4D7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4B40C8DC-6B57-4F5B-8440-7241C649700B}" srcId="{D4503D04-C97E-4622-AE07-D0307CB3B4CA}" destId="{93A6A030-ABAB-4EFA-B539-0FDB3E07C1EF}" srcOrd="2" destOrd="0" parTransId="{3D674B97-6DC6-4A12-85BA-0976D3064237}" sibTransId="{BFE0749E-E343-4A6F-BD09-2810EE6B4BD7}"/>
    <dgm:cxn modelId="{26ADDC92-B8C0-494E-8C80-6C6005724D17}" type="presParOf" srcId="{39166502-40B2-441C-8391-3FB2E3F462D9}" destId="{2FE2D3FA-309E-4C49-82F5-739475F937A2}" srcOrd="0" destOrd="0" presId="urn:microsoft.com/office/officeart/2018/2/layout/IconVerticalSolidList"/>
    <dgm:cxn modelId="{C29062AE-62BE-454A-B75E-11F5FDBE6F09}" type="presParOf" srcId="{2FE2D3FA-309E-4C49-82F5-739475F937A2}" destId="{A913A8AD-8B01-4110-A29F-10CC5F7A2D5A}" srcOrd="0" destOrd="0" presId="urn:microsoft.com/office/officeart/2018/2/layout/IconVerticalSolidList"/>
    <dgm:cxn modelId="{80BF740B-B489-4A39-892F-07E44CC5C1C0}" type="presParOf" srcId="{2FE2D3FA-309E-4C49-82F5-739475F937A2}" destId="{25B2245B-A34B-48ED-A134-55D6D3C49DD6}" srcOrd="1" destOrd="0" presId="urn:microsoft.com/office/officeart/2018/2/layout/IconVerticalSolidList"/>
    <dgm:cxn modelId="{72A78F66-F5FB-4F1D-B34F-9288A80DCCF9}" type="presParOf" srcId="{2FE2D3FA-309E-4C49-82F5-739475F937A2}" destId="{A4182B5C-E0A1-40BE-97BB-895E1E017E1E}" srcOrd="2" destOrd="0" presId="urn:microsoft.com/office/officeart/2018/2/layout/IconVerticalSolidList"/>
    <dgm:cxn modelId="{CDADCEFC-3325-4B77-BD33-28C0E7EC68DF}" type="presParOf" srcId="{2FE2D3FA-309E-4C49-82F5-739475F937A2}" destId="{7AD3242E-FC26-455F-B6ED-8FC692CBD89E}" srcOrd="3" destOrd="0" presId="urn:microsoft.com/office/officeart/2018/2/layout/IconVerticalSolidList"/>
    <dgm:cxn modelId="{B255CD1F-DC14-4C81-98E0-ED70E678F155}" type="presParOf" srcId="{39166502-40B2-441C-8391-3FB2E3F462D9}" destId="{594CB585-2BEC-4328-A7FA-33C488D58783}" srcOrd="1" destOrd="0" presId="urn:microsoft.com/office/officeart/2018/2/layout/IconVerticalSolidList"/>
    <dgm:cxn modelId="{F2C358A5-0DE0-4A85-B08B-B346A7FD8C92}" type="presParOf" srcId="{39166502-40B2-441C-8391-3FB2E3F462D9}" destId="{2719FFC6-2D0F-438B-8997-447483C0AD39}" srcOrd="2" destOrd="0" presId="urn:microsoft.com/office/officeart/2018/2/layout/IconVerticalSolidList"/>
    <dgm:cxn modelId="{A144F9DA-B024-432F-8025-B502433DE1A9}" type="presParOf" srcId="{2719FFC6-2D0F-438B-8997-447483C0AD39}" destId="{8AC75408-A83A-4B24-A30F-7377A08565C6}" srcOrd="0" destOrd="0" presId="urn:microsoft.com/office/officeart/2018/2/layout/IconVerticalSolidList"/>
    <dgm:cxn modelId="{B235678E-76FA-42F1-85AC-CA9A11513663}" type="presParOf" srcId="{2719FFC6-2D0F-438B-8997-447483C0AD39}" destId="{5088C622-3FFB-47D9-A26D-06054D22A5A7}" srcOrd="1" destOrd="0" presId="urn:microsoft.com/office/officeart/2018/2/layout/IconVerticalSolidList"/>
    <dgm:cxn modelId="{0D6A5454-FE3D-4816-8149-AFF9418AC9F0}" type="presParOf" srcId="{2719FFC6-2D0F-438B-8997-447483C0AD39}" destId="{9FF22361-0B05-4462-BB88-3885C3AC2C02}" srcOrd="2" destOrd="0" presId="urn:microsoft.com/office/officeart/2018/2/layout/IconVerticalSolidList"/>
    <dgm:cxn modelId="{3F9887C8-C263-43A4-806C-EB1DBEAC0AC8}" type="presParOf" srcId="{2719FFC6-2D0F-438B-8997-447483C0AD39}" destId="{DB221D5C-8E51-47CA-9565-DA91D94E4D76}" srcOrd="3" destOrd="0" presId="urn:microsoft.com/office/officeart/2018/2/layout/IconVerticalSolidList"/>
    <dgm:cxn modelId="{1E48D072-6B50-48FA-8B7A-3FBA213BE1E9}" type="presParOf" srcId="{39166502-40B2-441C-8391-3FB2E3F462D9}" destId="{992BF26A-A15E-47C7-BD99-938750D2A969}" srcOrd="3" destOrd="0" presId="urn:microsoft.com/office/officeart/2018/2/layout/IconVerticalSolidList"/>
    <dgm:cxn modelId="{5A9D4D51-54F8-4319-BD9F-1604BE37AF78}" type="presParOf" srcId="{39166502-40B2-441C-8391-3FB2E3F462D9}" destId="{FBDE2D1D-30AD-4684-9397-F4E6543A3644}" srcOrd="4" destOrd="0" presId="urn:microsoft.com/office/officeart/2018/2/layout/IconVerticalSolidList"/>
    <dgm:cxn modelId="{3E5A8EE5-6065-4BE8-9011-16A9C6639CE1}" type="presParOf" srcId="{FBDE2D1D-30AD-4684-9397-F4E6543A3644}" destId="{C01A6FD6-644F-4A38-8AAF-FA2CD15EFB95}" srcOrd="0" destOrd="0" presId="urn:microsoft.com/office/officeart/2018/2/layout/IconVerticalSolidList"/>
    <dgm:cxn modelId="{B9C04EEE-E1A4-4318-BBD7-A210EABEBCFA}" type="presParOf" srcId="{FBDE2D1D-30AD-4684-9397-F4E6543A3644}" destId="{5EA392A0-C484-48E8-81EA-8479B0B6C090}" srcOrd="1" destOrd="0" presId="urn:microsoft.com/office/officeart/2018/2/layout/IconVerticalSolidList"/>
    <dgm:cxn modelId="{A2D8A5DC-41BC-4646-8EE3-A0B84BC021ED}" type="presParOf" srcId="{FBDE2D1D-30AD-4684-9397-F4E6543A3644}" destId="{8C399FA1-94C6-4518-9967-9BBB0F60E37D}" srcOrd="2" destOrd="0" presId="urn:microsoft.com/office/officeart/2018/2/layout/IconVerticalSolidList"/>
    <dgm:cxn modelId="{A79A35EE-F4FE-4591-9922-DD95A1602BFB}" type="presParOf" srcId="{FBDE2D1D-30AD-4684-9397-F4E6543A3644}" destId="{0F594D1E-8E8D-452F-9A66-DA5B842B5860}"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rtlCol="0"/>
        <a:lstStyle/>
        <a:p>
          <a:pPr rtl="0"/>
          <a:endParaRPr lang="en-US"/>
        </a:p>
      </dgm:t>
    </dgm:pt>
    <dgm:pt modelId="{AAC263CB-8256-4B03-92FE-1622698FB3E9}">
      <dgm:prSet/>
      <dgm:spPr/>
      <dgm:t>
        <a:bodyPr rtlCol="0"/>
        <a:lstStyle/>
        <a:p>
          <a:pPr>
            <a:lnSpc>
              <a:spcPct val="100000"/>
            </a:lnSpc>
          </a:pPr>
          <a:r>
            <a:rPr lang="es-ES" noProof="0" dirty="0"/>
            <a:t>NECESARIAS</a:t>
          </a:r>
        </a:p>
      </dgm:t>
    </dgm:pt>
    <dgm:pt modelId="{0BEED663-FC38-4EAD-940F-4C475D2C87DB}" type="parTrans" cxnId="{C5E94186-9CB6-4C42-92B3-C546CC53A7B9}">
      <dgm:prSet/>
      <dgm:spPr/>
      <dgm:t>
        <a:bodyPr rtlCol="0"/>
        <a:lstStyle/>
        <a:p>
          <a:pPr rtl="0"/>
          <a:endParaRPr lang="es-ES" noProof="0" dirty="0"/>
        </a:p>
      </dgm:t>
    </dgm:pt>
    <dgm:pt modelId="{808B76D0-8EC7-469A-93AC-7A6017188A9D}" type="sibTrans" cxnId="{C5E94186-9CB6-4C42-92B3-C546CC53A7B9}">
      <dgm:prSet/>
      <dgm:spPr/>
      <dgm:t>
        <a:bodyPr rtlCol="0"/>
        <a:lstStyle/>
        <a:p>
          <a:pPr rtl="0"/>
          <a:endParaRPr lang="es-ES" noProof="0" dirty="0"/>
        </a:p>
      </dgm:t>
    </dgm:pt>
    <dgm:pt modelId="{4E8D2E69-0173-4BD3-B96A-7A9C5DD12B47}">
      <dgm:prSet/>
      <dgm:spPr/>
      <dgm:t>
        <a:bodyPr/>
        <a:lstStyle/>
        <a:p>
          <a:pPr>
            <a:lnSpc>
              <a:spcPct val="100000"/>
            </a:lnSpc>
          </a:pPr>
          <a:endParaRPr lang="es-ES" noProof="0" dirty="0"/>
        </a:p>
      </dgm:t>
    </dgm:pt>
    <dgm:pt modelId="{B954BF22-E3B3-4A1C-802E-590228BE2D9C}" type="parTrans" cxnId="{0F866C41-EB5F-47BD-A2CD-A58671F15B67}">
      <dgm:prSet/>
      <dgm:spPr/>
      <dgm:t>
        <a:bodyPr rtlCol="0"/>
        <a:lstStyle/>
        <a:p>
          <a:pPr rtl="0"/>
          <a:endParaRPr lang="es-ES" noProof="0" dirty="0"/>
        </a:p>
      </dgm:t>
    </dgm:pt>
    <dgm:pt modelId="{FEF1E80E-8A9E-4B0A-817C-2A4CFDCF3FB2}" type="sibTrans" cxnId="{0F866C41-EB5F-47BD-A2CD-A58671F15B67}">
      <dgm:prSet/>
      <dgm:spPr/>
      <dgm:t>
        <a:bodyPr rtlCol="0"/>
        <a:lstStyle/>
        <a:p>
          <a:pPr rtl="0"/>
          <a:endParaRPr lang="es-ES" noProof="0" dirty="0"/>
        </a:p>
      </dgm:t>
    </dgm:pt>
    <dgm:pt modelId="{93A6A030-ABAB-4EFA-B539-0FDB3E07C1EF}">
      <dgm:prSet/>
      <dgm:spPr/>
      <dgm:t>
        <a:bodyPr rtlCol="0"/>
        <a:lstStyle/>
        <a:p>
          <a:pPr marL="0" marR="0" lvl="0" indent="0" defTabSz="914400" eaLnBrk="1" fontAlgn="auto" latinLnBrk="0" hangingPunct="1">
            <a:lnSpc>
              <a:spcPct val="100000"/>
            </a:lnSpc>
            <a:spcBef>
              <a:spcPts val="0"/>
            </a:spcBef>
            <a:spcAft>
              <a:spcPts val="0"/>
            </a:spcAft>
            <a:buClrTx/>
            <a:buSzTx/>
            <a:buFontTx/>
            <a:buNone/>
            <a:tabLst/>
            <a:defRPr/>
          </a:pPr>
          <a:r>
            <a:rPr lang="es-ES" noProof="0" dirty="0"/>
            <a:t>REGAR LAS FLORES HARÁ QUE CREZCAN</a:t>
          </a:r>
        </a:p>
      </dgm:t>
    </dgm:pt>
    <dgm:pt modelId="{3D674B97-6DC6-4A12-85BA-0976D3064237}" type="parTrans" cxnId="{4B40C8DC-6B57-4F5B-8440-7241C649700B}">
      <dgm:prSet/>
      <dgm:spPr/>
      <dgm:t>
        <a:bodyPr rtlCol="0"/>
        <a:lstStyle/>
        <a:p>
          <a:pPr rtl="0"/>
          <a:endParaRPr lang="es-ES" noProof="0" dirty="0"/>
        </a:p>
      </dgm:t>
    </dgm:pt>
    <dgm:pt modelId="{BFE0749E-E343-4A6F-BD09-2810EE6B4BD7}" type="sibTrans" cxnId="{4B40C8DC-6B57-4F5B-8440-7241C649700B}">
      <dgm:prSet/>
      <dgm:spPr/>
      <dgm:t>
        <a:bodyPr rtlCol="0"/>
        <a:lstStyle/>
        <a:p>
          <a:pPr rtl="0"/>
          <a:endParaRPr lang="es-ES" noProof="0" dirty="0"/>
        </a:p>
      </dgm:t>
    </dgm:pt>
    <dgm:pt modelId="{39166502-40B2-441C-8391-3FB2E3F462D9}" type="pres">
      <dgm:prSet presAssocID="{D4503D04-C97E-4622-AE07-D0307CB3B4CA}" presName="root" presStyleCnt="0">
        <dgm:presLayoutVars>
          <dgm:dir/>
          <dgm:resizeHandles val="exact"/>
        </dgm:presLayoutVars>
      </dgm:prSet>
      <dgm:spPr/>
    </dgm:pt>
    <dgm:pt modelId="{2FE2D3FA-309E-4C49-82F5-739475F937A2}" type="pres">
      <dgm:prSet presAssocID="{AAC263CB-8256-4B03-92FE-1622698FB3E9}" presName="compNode" presStyleCnt="0"/>
      <dgm:spPr/>
    </dgm:pt>
    <dgm:pt modelId="{A913A8AD-8B01-4110-A29F-10CC5F7A2D5A}" type="pres">
      <dgm:prSet presAssocID="{AAC263CB-8256-4B03-92FE-1622698FB3E9}" presName="bgRect" presStyleLbl="bgShp" presStyleIdx="0" presStyleCnt="3"/>
      <dgm:spPr/>
    </dgm:pt>
    <dgm:pt modelId="{25B2245B-A34B-48ED-A134-55D6D3C49DD6}" type="pres">
      <dgm:prSet presAssocID="{AAC263CB-8256-4B03-92FE-1622698FB3E9}"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Público de destino"/>
        </a:ext>
      </dgm:extLst>
    </dgm:pt>
    <dgm:pt modelId="{A4182B5C-E0A1-40BE-97BB-895E1E017E1E}" type="pres">
      <dgm:prSet presAssocID="{AAC263CB-8256-4B03-92FE-1622698FB3E9}" presName="spaceRect" presStyleCnt="0"/>
      <dgm:spPr/>
    </dgm:pt>
    <dgm:pt modelId="{7AD3242E-FC26-455F-B6ED-8FC692CBD89E}" type="pres">
      <dgm:prSet presAssocID="{AAC263CB-8256-4B03-92FE-1622698FB3E9}" presName="parTx" presStyleLbl="revTx" presStyleIdx="0" presStyleCnt="3">
        <dgm:presLayoutVars>
          <dgm:chMax val="0"/>
          <dgm:chPref val="0"/>
        </dgm:presLayoutVars>
      </dgm:prSet>
      <dgm:spPr/>
    </dgm:pt>
    <dgm:pt modelId="{594CB585-2BEC-4328-A7FA-33C488D58783}" type="pres">
      <dgm:prSet presAssocID="{808B76D0-8EC7-469A-93AC-7A6017188A9D}" presName="sibTrans" presStyleCnt="0"/>
      <dgm:spPr/>
    </dgm:pt>
    <dgm:pt modelId="{2719FFC6-2D0F-438B-8997-447483C0AD39}" type="pres">
      <dgm:prSet presAssocID="{4E8D2E69-0173-4BD3-B96A-7A9C5DD12B47}" presName="compNode" presStyleCnt="0"/>
      <dgm:spPr/>
    </dgm:pt>
    <dgm:pt modelId="{8AC75408-A83A-4B24-A30F-7377A08565C6}" type="pres">
      <dgm:prSet presAssocID="{4E8D2E69-0173-4BD3-B96A-7A9C5DD12B47}" presName="bgRect" presStyleLbl="bgShp" presStyleIdx="1" presStyleCnt="3" custLinFactNeighborX="0" custLinFactNeighborY="78"/>
      <dgm:spPr/>
    </dgm:pt>
    <dgm:pt modelId="{5088C622-3FFB-47D9-A26D-06054D22A5A7}" type="pres">
      <dgm:prSet presAssocID="{4E8D2E69-0173-4BD3-B96A-7A9C5DD12B47}" presName="iconRect" presStyleLbl="node1" presStyleIdx="1" presStyleCnt="3" custLinFactNeighborX="16619" custLinFactNeighborY="-342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Público de destino"/>
        </a:ext>
      </dgm:extLst>
    </dgm:pt>
    <dgm:pt modelId="{9FF22361-0B05-4462-BB88-3885C3AC2C02}" type="pres">
      <dgm:prSet presAssocID="{4E8D2E69-0173-4BD3-B96A-7A9C5DD12B47}" presName="spaceRect" presStyleCnt="0"/>
      <dgm:spPr/>
    </dgm:pt>
    <dgm:pt modelId="{DB221D5C-8E51-47CA-9565-DA91D94E4D76}" type="pres">
      <dgm:prSet presAssocID="{4E8D2E69-0173-4BD3-B96A-7A9C5DD12B47}" presName="parTx" presStyleLbl="revTx" presStyleIdx="1" presStyleCnt="3">
        <dgm:presLayoutVars>
          <dgm:chMax val="0"/>
          <dgm:chPref val="0"/>
        </dgm:presLayoutVars>
      </dgm:prSet>
      <dgm:spPr/>
    </dgm:pt>
    <dgm:pt modelId="{992BF26A-A15E-47C7-BD99-938750D2A969}" type="pres">
      <dgm:prSet presAssocID="{FEF1E80E-8A9E-4B0A-817C-2A4CFDCF3FB2}" presName="sibTrans" presStyleCnt="0"/>
      <dgm:spPr/>
    </dgm:pt>
    <dgm:pt modelId="{FBDE2D1D-30AD-4684-9397-F4E6543A3644}" type="pres">
      <dgm:prSet presAssocID="{93A6A030-ABAB-4EFA-B539-0FDB3E07C1EF}" presName="compNode" presStyleCnt="0"/>
      <dgm:spPr/>
    </dgm:pt>
    <dgm:pt modelId="{C01A6FD6-644F-4A38-8AAF-FA2CD15EFB95}" type="pres">
      <dgm:prSet presAssocID="{93A6A030-ABAB-4EFA-B539-0FDB3E07C1EF}" presName="bgRect" presStyleLbl="bgShp" presStyleIdx="2" presStyleCnt="3"/>
      <dgm:spPr/>
    </dgm:pt>
    <dgm:pt modelId="{5EA392A0-C484-48E8-81EA-8479B0B6C090}" type="pres">
      <dgm:prSet presAssocID="{93A6A030-ABAB-4EFA-B539-0FDB3E07C1E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Flores en maceta"/>
        </a:ext>
      </dgm:extLst>
    </dgm:pt>
    <dgm:pt modelId="{8C399FA1-94C6-4518-9967-9BBB0F60E37D}" type="pres">
      <dgm:prSet presAssocID="{93A6A030-ABAB-4EFA-B539-0FDB3E07C1EF}" presName="spaceRect" presStyleCnt="0"/>
      <dgm:spPr/>
    </dgm:pt>
    <dgm:pt modelId="{0F594D1E-8E8D-452F-9A66-DA5B842B5860}" type="pres">
      <dgm:prSet presAssocID="{93A6A030-ABAB-4EFA-B539-0FDB3E07C1EF}" presName="parTx" presStyleLbl="revTx" presStyleIdx="2" presStyleCnt="3">
        <dgm:presLayoutVars>
          <dgm:chMax val="0"/>
          <dgm:chPref val="0"/>
        </dgm:presLayoutVars>
      </dgm:prSet>
      <dgm:spPr/>
    </dgm:pt>
  </dgm:ptLst>
  <dgm:cxnLst>
    <dgm:cxn modelId="{BA89D203-428B-4050-8CA3-8CA6BC4D6661}" type="presOf" srcId="{93A6A030-ABAB-4EFA-B539-0FDB3E07C1EF}" destId="{0F594D1E-8E8D-452F-9A66-DA5B842B5860}" srcOrd="0" destOrd="0" presId="urn:microsoft.com/office/officeart/2018/2/layout/IconVerticalSolidList"/>
    <dgm:cxn modelId="{2CCC003E-B7AD-4C30-9C6F-8B298514477E}" type="presOf" srcId="{AAC263CB-8256-4B03-92FE-1622698FB3E9}" destId="{7AD3242E-FC26-455F-B6ED-8FC692CBD89E}"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E7C78E61-E3FA-445D-BAF9-CB775E344677}" type="presOf" srcId="{D4503D04-C97E-4622-AE07-D0307CB3B4CA}" destId="{39166502-40B2-441C-8391-3FB2E3F462D9}" srcOrd="0" destOrd="0" presId="urn:microsoft.com/office/officeart/2018/2/layout/IconVerticalSolidList"/>
    <dgm:cxn modelId="{8DD3354A-9D83-49A7-80C3-4F8667147AC2}" type="presOf" srcId="{4E8D2E69-0173-4BD3-B96A-7A9C5DD12B47}" destId="{DB221D5C-8E51-47CA-9565-DA91D94E4D7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4B40C8DC-6B57-4F5B-8440-7241C649700B}" srcId="{D4503D04-C97E-4622-AE07-D0307CB3B4CA}" destId="{93A6A030-ABAB-4EFA-B539-0FDB3E07C1EF}" srcOrd="2" destOrd="0" parTransId="{3D674B97-6DC6-4A12-85BA-0976D3064237}" sibTransId="{BFE0749E-E343-4A6F-BD09-2810EE6B4BD7}"/>
    <dgm:cxn modelId="{26ADDC92-B8C0-494E-8C80-6C6005724D17}" type="presParOf" srcId="{39166502-40B2-441C-8391-3FB2E3F462D9}" destId="{2FE2D3FA-309E-4C49-82F5-739475F937A2}" srcOrd="0" destOrd="0" presId="urn:microsoft.com/office/officeart/2018/2/layout/IconVerticalSolidList"/>
    <dgm:cxn modelId="{C29062AE-62BE-454A-B75E-11F5FDBE6F09}" type="presParOf" srcId="{2FE2D3FA-309E-4C49-82F5-739475F937A2}" destId="{A913A8AD-8B01-4110-A29F-10CC5F7A2D5A}" srcOrd="0" destOrd="0" presId="urn:microsoft.com/office/officeart/2018/2/layout/IconVerticalSolidList"/>
    <dgm:cxn modelId="{80BF740B-B489-4A39-892F-07E44CC5C1C0}" type="presParOf" srcId="{2FE2D3FA-309E-4C49-82F5-739475F937A2}" destId="{25B2245B-A34B-48ED-A134-55D6D3C49DD6}" srcOrd="1" destOrd="0" presId="urn:microsoft.com/office/officeart/2018/2/layout/IconVerticalSolidList"/>
    <dgm:cxn modelId="{72A78F66-F5FB-4F1D-B34F-9288A80DCCF9}" type="presParOf" srcId="{2FE2D3FA-309E-4C49-82F5-739475F937A2}" destId="{A4182B5C-E0A1-40BE-97BB-895E1E017E1E}" srcOrd="2" destOrd="0" presId="urn:microsoft.com/office/officeart/2018/2/layout/IconVerticalSolidList"/>
    <dgm:cxn modelId="{CDADCEFC-3325-4B77-BD33-28C0E7EC68DF}" type="presParOf" srcId="{2FE2D3FA-309E-4C49-82F5-739475F937A2}" destId="{7AD3242E-FC26-455F-B6ED-8FC692CBD89E}" srcOrd="3" destOrd="0" presId="urn:microsoft.com/office/officeart/2018/2/layout/IconVerticalSolidList"/>
    <dgm:cxn modelId="{B255CD1F-DC14-4C81-98E0-ED70E678F155}" type="presParOf" srcId="{39166502-40B2-441C-8391-3FB2E3F462D9}" destId="{594CB585-2BEC-4328-A7FA-33C488D58783}" srcOrd="1" destOrd="0" presId="urn:microsoft.com/office/officeart/2018/2/layout/IconVerticalSolidList"/>
    <dgm:cxn modelId="{F2C358A5-0DE0-4A85-B08B-B346A7FD8C92}" type="presParOf" srcId="{39166502-40B2-441C-8391-3FB2E3F462D9}" destId="{2719FFC6-2D0F-438B-8997-447483C0AD39}" srcOrd="2" destOrd="0" presId="urn:microsoft.com/office/officeart/2018/2/layout/IconVerticalSolidList"/>
    <dgm:cxn modelId="{A144F9DA-B024-432F-8025-B502433DE1A9}" type="presParOf" srcId="{2719FFC6-2D0F-438B-8997-447483C0AD39}" destId="{8AC75408-A83A-4B24-A30F-7377A08565C6}" srcOrd="0" destOrd="0" presId="urn:microsoft.com/office/officeart/2018/2/layout/IconVerticalSolidList"/>
    <dgm:cxn modelId="{B235678E-76FA-42F1-85AC-CA9A11513663}" type="presParOf" srcId="{2719FFC6-2D0F-438B-8997-447483C0AD39}" destId="{5088C622-3FFB-47D9-A26D-06054D22A5A7}" srcOrd="1" destOrd="0" presId="urn:microsoft.com/office/officeart/2018/2/layout/IconVerticalSolidList"/>
    <dgm:cxn modelId="{0D6A5454-FE3D-4816-8149-AFF9418AC9F0}" type="presParOf" srcId="{2719FFC6-2D0F-438B-8997-447483C0AD39}" destId="{9FF22361-0B05-4462-BB88-3885C3AC2C02}" srcOrd="2" destOrd="0" presId="urn:microsoft.com/office/officeart/2018/2/layout/IconVerticalSolidList"/>
    <dgm:cxn modelId="{3F9887C8-C263-43A4-806C-EB1DBEAC0AC8}" type="presParOf" srcId="{2719FFC6-2D0F-438B-8997-447483C0AD39}" destId="{DB221D5C-8E51-47CA-9565-DA91D94E4D76}" srcOrd="3" destOrd="0" presId="urn:microsoft.com/office/officeart/2018/2/layout/IconVerticalSolidList"/>
    <dgm:cxn modelId="{1E48D072-6B50-48FA-8B7A-3FBA213BE1E9}" type="presParOf" srcId="{39166502-40B2-441C-8391-3FB2E3F462D9}" destId="{992BF26A-A15E-47C7-BD99-938750D2A969}" srcOrd="3" destOrd="0" presId="urn:microsoft.com/office/officeart/2018/2/layout/IconVerticalSolidList"/>
    <dgm:cxn modelId="{5A9D4D51-54F8-4319-BD9F-1604BE37AF78}" type="presParOf" srcId="{39166502-40B2-441C-8391-3FB2E3F462D9}" destId="{FBDE2D1D-30AD-4684-9397-F4E6543A3644}" srcOrd="4" destOrd="0" presId="urn:microsoft.com/office/officeart/2018/2/layout/IconVerticalSolidList"/>
    <dgm:cxn modelId="{3E5A8EE5-6065-4BE8-9011-16A9C6639CE1}" type="presParOf" srcId="{FBDE2D1D-30AD-4684-9397-F4E6543A3644}" destId="{C01A6FD6-644F-4A38-8AAF-FA2CD15EFB95}" srcOrd="0" destOrd="0" presId="urn:microsoft.com/office/officeart/2018/2/layout/IconVerticalSolidList"/>
    <dgm:cxn modelId="{B9C04EEE-E1A4-4318-BBD7-A210EABEBCFA}" type="presParOf" srcId="{FBDE2D1D-30AD-4684-9397-F4E6543A3644}" destId="{5EA392A0-C484-48E8-81EA-8479B0B6C090}" srcOrd="1" destOrd="0" presId="urn:microsoft.com/office/officeart/2018/2/layout/IconVerticalSolidList"/>
    <dgm:cxn modelId="{A2D8A5DC-41BC-4646-8EE3-A0B84BC021ED}" type="presParOf" srcId="{FBDE2D1D-30AD-4684-9397-F4E6543A3644}" destId="{8C399FA1-94C6-4518-9967-9BBB0F60E37D}" srcOrd="2" destOrd="0" presId="urn:microsoft.com/office/officeart/2018/2/layout/IconVerticalSolidList"/>
    <dgm:cxn modelId="{A79A35EE-F4FE-4591-9922-DD95A1602BFB}" type="presParOf" srcId="{FBDE2D1D-30AD-4684-9397-F4E6543A3644}" destId="{0F594D1E-8E8D-452F-9A66-DA5B842B5860}"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503D04-C97E-4622-AE07-D0307CB3B4CA}"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rtlCol="0"/>
        <a:lstStyle/>
        <a:p>
          <a:pPr rtl="0"/>
          <a:endParaRPr lang="en-US"/>
        </a:p>
      </dgm:t>
    </dgm:pt>
    <dgm:pt modelId="{AAC263CB-8256-4B03-92FE-1622698FB3E9}">
      <dgm:prSet custT="1"/>
      <dgm:spPr/>
      <dgm:t>
        <a:bodyPr rtlCol="0"/>
        <a:lstStyle/>
        <a:p>
          <a:pPr>
            <a:lnSpc>
              <a:spcPct val="100000"/>
            </a:lnSpc>
          </a:pPr>
          <a:r>
            <a:rPr lang="es-ES" sz="1800" noProof="0" dirty="0"/>
            <a:t>NECESARIAS Y SUFICIENTES</a:t>
          </a:r>
        </a:p>
      </dgm:t>
    </dgm:pt>
    <dgm:pt modelId="{0BEED663-FC38-4EAD-940F-4C475D2C87DB}" type="parTrans" cxnId="{C5E94186-9CB6-4C42-92B3-C546CC53A7B9}">
      <dgm:prSet/>
      <dgm:spPr/>
      <dgm:t>
        <a:bodyPr rtlCol="0"/>
        <a:lstStyle/>
        <a:p>
          <a:pPr rtl="0"/>
          <a:endParaRPr lang="es-ES" sz="2000" noProof="0" dirty="0"/>
        </a:p>
      </dgm:t>
    </dgm:pt>
    <dgm:pt modelId="{808B76D0-8EC7-469A-93AC-7A6017188A9D}" type="sibTrans" cxnId="{C5E94186-9CB6-4C42-92B3-C546CC53A7B9}">
      <dgm:prSet/>
      <dgm:spPr/>
      <dgm:t>
        <a:bodyPr rtlCol="0"/>
        <a:lstStyle/>
        <a:p>
          <a:pPr rtl="0"/>
          <a:endParaRPr lang="es-ES" sz="2000" noProof="0" dirty="0"/>
        </a:p>
      </dgm:t>
    </dgm:pt>
    <dgm:pt modelId="{4E8D2E69-0173-4BD3-B96A-7A9C5DD12B47}">
      <dgm:prSet custT="1"/>
      <dgm:spPr/>
      <dgm:t>
        <a:bodyPr/>
        <a:lstStyle/>
        <a:p>
          <a:pPr>
            <a:lnSpc>
              <a:spcPct val="100000"/>
            </a:lnSpc>
          </a:pPr>
          <a:r>
            <a:rPr lang="es-ES" sz="1800" noProof="0" dirty="0"/>
            <a:t>SON AQUELLAS CON SU OCURRENCIA GARANTIZAN LA OCURRENCIA DEL FENOMENO</a:t>
          </a:r>
        </a:p>
        <a:p>
          <a:pPr>
            <a:lnSpc>
              <a:spcPct val="100000"/>
            </a:lnSpc>
          </a:pPr>
          <a:r>
            <a:rPr lang="es-ES" sz="1800" noProof="0" dirty="0"/>
            <a:t>A OCURRENCIA DE A GARANTIZA LA OCURRENCIA DE B</a:t>
          </a:r>
        </a:p>
        <a:p>
          <a:pPr>
            <a:lnSpc>
              <a:spcPct val="100000"/>
            </a:lnSpc>
          </a:pPr>
          <a:r>
            <a:rPr lang="es-ES" sz="1800" noProof="0" dirty="0"/>
            <a:t>O PARA QUE EXISTA B SE REQUIERE A</a:t>
          </a:r>
        </a:p>
      </dgm:t>
    </dgm:pt>
    <dgm:pt modelId="{B954BF22-E3B3-4A1C-802E-590228BE2D9C}" type="parTrans" cxnId="{0F866C41-EB5F-47BD-A2CD-A58671F15B67}">
      <dgm:prSet/>
      <dgm:spPr/>
      <dgm:t>
        <a:bodyPr rtlCol="0"/>
        <a:lstStyle/>
        <a:p>
          <a:pPr rtl="0"/>
          <a:endParaRPr lang="es-ES" sz="2000" noProof="0" dirty="0"/>
        </a:p>
      </dgm:t>
    </dgm:pt>
    <dgm:pt modelId="{FEF1E80E-8A9E-4B0A-817C-2A4CFDCF3FB2}" type="sibTrans" cxnId="{0F866C41-EB5F-47BD-A2CD-A58671F15B67}">
      <dgm:prSet/>
      <dgm:spPr/>
      <dgm:t>
        <a:bodyPr rtlCol="0"/>
        <a:lstStyle/>
        <a:p>
          <a:pPr rtl="0"/>
          <a:endParaRPr lang="es-ES" sz="2000" noProof="0" dirty="0"/>
        </a:p>
      </dgm:t>
    </dgm:pt>
    <dgm:pt modelId="{93A6A030-ABAB-4EFA-B539-0FDB3E07C1EF}">
      <dgm:prSet custT="1"/>
      <dgm:spPr/>
      <dgm:t>
        <a:bodyPr rtlCol="0"/>
        <a:lstStyle/>
        <a:p>
          <a:pPr>
            <a:lnSpc>
              <a:spcPct val="100000"/>
            </a:lnSpc>
          </a:pPr>
          <a:endParaRPr lang="es-ES" sz="1800" noProof="0" dirty="0"/>
        </a:p>
      </dgm:t>
    </dgm:pt>
    <dgm:pt modelId="{3D674B97-6DC6-4A12-85BA-0976D3064237}" type="parTrans" cxnId="{4B40C8DC-6B57-4F5B-8440-7241C649700B}">
      <dgm:prSet/>
      <dgm:spPr/>
      <dgm:t>
        <a:bodyPr rtlCol="0"/>
        <a:lstStyle/>
        <a:p>
          <a:pPr rtl="0"/>
          <a:endParaRPr lang="es-ES" sz="2000" noProof="0" dirty="0"/>
        </a:p>
      </dgm:t>
    </dgm:pt>
    <dgm:pt modelId="{BFE0749E-E343-4A6F-BD09-2810EE6B4BD7}" type="sibTrans" cxnId="{4B40C8DC-6B57-4F5B-8440-7241C649700B}">
      <dgm:prSet/>
      <dgm:spPr/>
      <dgm:t>
        <a:bodyPr rtlCol="0"/>
        <a:lstStyle/>
        <a:p>
          <a:pPr rtl="0"/>
          <a:endParaRPr lang="es-ES" sz="2000" noProof="0" dirty="0"/>
        </a:p>
      </dgm:t>
    </dgm:pt>
    <dgm:pt modelId="{8FA58D40-DF7A-48DA-B9E6-1D4A88A788EA}">
      <dgm:prSet custT="1"/>
      <dgm:spPr/>
      <dgm:t>
        <a:bodyPr/>
        <a:lstStyle/>
        <a:p>
          <a:pPr>
            <a:lnSpc>
              <a:spcPct val="100000"/>
            </a:lnSpc>
          </a:pPr>
          <a:r>
            <a:rPr lang="es-ES" sz="1800" noProof="0" dirty="0"/>
            <a:t>UN INCREMENTO EN EL VOLTAJE CAUSA UN INCREMENTO EN LA CORRIENTE ELÉCTRICA </a:t>
          </a:r>
        </a:p>
      </dgm:t>
    </dgm:pt>
    <dgm:pt modelId="{6F08C224-A51A-4739-BF61-9D27637B2A33}" type="parTrans" cxnId="{C1619D32-E094-43A9-946B-3E37AB4823D1}">
      <dgm:prSet/>
      <dgm:spPr/>
      <dgm:t>
        <a:bodyPr/>
        <a:lstStyle/>
        <a:p>
          <a:endParaRPr lang="es-CL" sz="2000"/>
        </a:p>
      </dgm:t>
    </dgm:pt>
    <dgm:pt modelId="{912F5F61-80A3-4260-9999-B01D13A020CB}" type="sibTrans" cxnId="{C1619D32-E094-43A9-946B-3E37AB4823D1}">
      <dgm:prSet/>
      <dgm:spPr/>
      <dgm:t>
        <a:bodyPr/>
        <a:lstStyle/>
        <a:p>
          <a:endParaRPr lang="es-CL" sz="2000"/>
        </a:p>
      </dgm:t>
    </dgm:pt>
    <dgm:pt modelId="{39166502-40B2-441C-8391-3FB2E3F462D9}" type="pres">
      <dgm:prSet presAssocID="{D4503D04-C97E-4622-AE07-D0307CB3B4CA}" presName="root" presStyleCnt="0">
        <dgm:presLayoutVars>
          <dgm:dir/>
          <dgm:resizeHandles val="exact"/>
        </dgm:presLayoutVars>
      </dgm:prSet>
      <dgm:spPr/>
    </dgm:pt>
    <dgm:pt modelId="{2FE2D3FA-309E-4C49-82F5-739475F937A2}" type="pres">
      <dgm:prSet presAssocID="{AAC263CB-8256-4B03-92FE-1622698FB3E9}" presName="compNode" presStyleCnt="0"/>
      <dgm:spPr/>
    </dgm:pt>
    <dgm:pt modelId="{A913A8AD-8B01-4110-A29F-10CC5F7A2D5A}" type="pres">
      <dgm:prSet presAssocID="{AAC263CB-8256-4B03-92FE-1622698FB3E9}" presName="bgRect" presStyleLbl="bgShp" presStyleIdx="0" presStyleCnt="4"/>
      <dgm:spPr/>
    </dgm:pt>
    <dgm:pt modelId="{25B2245B-A34B-48ED-A134-55D6D3C49DD6}" type="pres">
      <dgm:prSet presAssocID="{AAC263CB-8256-4B03-92FE-1622698FB3E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Conexiones"/>
        </a:ext>
      </dgm:extLst>
    </dgm:pt>
    <dgm:pt modelId="{A4182B5C-E0A1-40BE-97BB-895E1E017E1E}" type="pres">
      <dgm:prSet presAssocID="{AAC263CB-8256-4B03-92FE-1622698FB3E9}" presName="spaceRect" presStyleCnt="0"/>
      <dgm:spPr/>
    </dgm:pt>
    <dgm:pt modelId="{7AD3242E-FC26-455F-B6ED-8FC692CBD89E}" type="pres">
      <dgm:prSet presAssocID="{AAC263CB-8256-4B03-92FE-1622698FB3E9}" presName="parTx" presStyleLbl="revTx" presStyleIdx="0" presStyleCnt="4">
        <dgm:presLayoutVars>
          <dgm:chMax val="0"/>
          <dgm:chPref val="0"/>
        </dgm:presLayoutVars>
      </dgm:prSet>
      <dgm:spPr/>
    </dgm:pt>
    <dgm:pt modelId="{594CB585-2BEC-4328-A7FA-33C488D58783}" type="pres">
      <dgm:prSet presAssocID="{808B76D0-8EC7-469A-93AC-7A6017188A9D}" presName="sibTrans" presStyleCnt="0"/>
      <dgm:spPr/>
    </dgm:pt>
    <dgm:pt modelId="{2719FFC6-2D0F-438B-8997-447483C0AD39}" type="pres">
      <dgm:prSet presAssocID="{4E8D2E69-0173-4BD3-B96A-7A9C5DD12B47}" presName="compNode" presStyleCnt="0"/>
      <dgm:spPr/>
    </dgm:pt>
    <dgm:pt modelId="{8AC75408-A83A-4B24-A30F-7377A08565C6}" type="pres">
      <dgm:prSet presAssocID="{4E8D2E69-0173-4BD3-B96A-7A9C5DD12B47}" presName="bgRect" presStyleLbl="bgShp" presStyleIdx="1" presStyleCnt="4" custScaleY="224970" custLinFactNeighborX="0" custLinFactNeighborY="78"/>
      <dgm:spPr/>
    </dgm:pt>
    <dgm:pt modelId="{5088C622-3FFB-47D9-A26D-06054D22A5A7}" type="pres">
      <dgm:prSet presAssocID="{4E8D2E69-0173-4BD3-B96A-7A9C5DD12B47}"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Engranaje único"/>
        </a:ext>
      </dgm:extLst>
    </dgm:pt>
    <dgm:pt modelId="{9FF22361-0B05-4462-BB88-3885C3AC2C02}" type="pres">
      <dgm:prSet presAssocID="{4E8D2E69-0173-4BD3-B96A-7A9C5DD12B47}" presName="spaceRect" presStyleCnt="0"/>
      <dgm:spPr/>
    </dgm:pt>
    <dgm:pt modelId="{DB221D5C-8E51-47CA-9565-DA91D94E4D76}" type="pres">
      <dgm:prSet presAssocID="{4E8D2E69-0173-4BD3-B96A-7A9C5DD12B47}" presName="parTx" presStyleLbl="revTx" presStyleIdx="1" presStyleCnt="4">
        <dgm:presLayoutVars>
          <dgm:chMax val="0"/>
          <dgm:chPref val="0"/>
        </dgm:presLayoutVars>
      </dgm:prSet>
      <dgm:spPr/>
    </dgm:pt>
    <dgm:pt modelId="{992BF26A-A15E-47C7-BD99-938750D2A969}" type="pres">
      <dgm:prSet presAssocID="{FEF1E80E-8A9E-4B0A-817C-2A4CFDCF3FB2}" presName="sibTrans" presStyleCnt="0"/>
      <dgm:spPr/>
    </dgm:pt>
    <dgm:pt modelId="{FBDE2D1D-30AD-4684-9397-F4E6543A3644}" type="pres">
      <dgm:prSet presAssocID="{93A6A030-ABAB-4EFA-B539-0FDB3E07C1EF}" presName="compNode" presStyleCnt="0"/>
      <dgm:spPr/>
    </dgm:pt>
    <dgm:pt modelId="{C01A6FD6-644F-4A38-8AAF-FA2CD15EFB95}" type="pres">
      <dgm:prSet presAssocID="{93A6A030-ABAB-4EFA-B539-0FDB3E07C1EF}" presName="bgRect" presStyleLbl="bgShp" presStyleIdx="2" presStyleCnt="4" custLinFactNeighborX="470" custLinFactNeighborY="45605"/>
      <dgm:spPr/>
    </dgm:pt>
    <dgm:pt modelId="{5EA392A0-C484-48E8-81EA-8479B0B6C090}" type="pres">
      <dgm:prSet presAssocID="{93A6A030-ABAB-4EFA-B539-0FDB3E07C1EF}" presName="iconRect" presStyleLbl="node1" presStyleIdx="2" presStyleCnt="4" custLinFactNeighborX="14464" custLinFactNeighborY="78987"/>
      <dgm:spPr/>
    </dgm:pt>
    <dgm:pt modelId="{8C399FA1-94C6-4518-9967-9BBB0F60E37D}" type="pres">
      <dgm:prSet presAssocID="{93A6A030-ABAB-4EFA-B539-0FDB3E07C1EF}" presName="spaceRect" presStyleCnt="0"/>
      <dgm:spPr/>
    </dgm:pt>
    <dgm:pt modelId="{0F594D1E-8E8D-452F-9A66-DA5B842B5860}" type="pres">
      <dgm:prSet presAssocID="{93A6A030-ABAB-4EFA-B539-0FDB3E07C1EF}" presName="parTx" presStyleLbl="revTx" presStyleIdx="2" presStyleCnt="4">
        <dgm:presLayoutVars>
          <dgm:chMax val="0"/>
          <dgm:chPref val="0"/>
        </dgm:presLayoutVars>
      </dgm:prSet>
      <dgm:spPr/>
    </dgm:pt>
    <dgm:pt modelId="{6653047A-A035-4F49-9A54-C3329E8E9AD1}" type="pres">
      <dgm:prSet presAssocID="{BFE0749E-E343-4A6F-BD09-2810EE6B4BD7}" presName="sibTrans" presStyleCnt="0"/>
      <dgm:spPr/>
    </dgm:pt>
    <dgm:pt modelId="{B47C5346-D0A3-4EE4-A821-950A5B9DC902}" type="pres">
      <dgm:prSet presAssocID="{8FA58D40-DF7A-48DA-B9E6-1D4A88A788EA}" presName="compNode" presStyleCnt="0"/>
      <dgm:spPr/>
    </dgm:pt>
    <dgm:pt modelId="{7804C8AA-B3B2-479B-AB0A-9737B353E32E}" type="pres">
      <dgm:prSet presAssocID="{8FA58D40-DF7A-48DA-B9E6-1D4A88A788EA}" presName="bgRect" presStyleLbl="bgShp" presStyleIdx="3" presStyleCnt="4" custLinFactY="-19713" custLinFactNeighborY="-100000"/>
      <dgm:spPr/>
    </dgm:pt>
    <dgm:pt modelId="{C532DD2C-D0C9-4ED7-9F92-AF0F07FCE825}" type="pres">
      <dgm:prSet presAssocID="{8FA58D40-DF7A-48DA-B9E6-1D4A88A788EA}" presName="iconRect" presStyleLbl="node1" presStyleIdx="3" presStyleCnt="4" custLinFactY="-100000" custLinFactNeighborX="27912" custLinFactNeighborY="-127920"/>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Batería en carga"/>
        </a:ext>
      </dgm:extLst>
    </dgm:pt>
    <dgm:pt modelId="{E802FA51-D16A-426C-954C-1FA619E63CC8}" type="pres">
      <dgm:prSet presAssocID="{8FA58D40-DF7A-48DA-B9E6-1D4A88A788EA}" presName="spaceRect" presStyleCnt="0"/>
      <dgm:spPr/>
    </dgm:pt>
    <dgm:pt modelId="{30FA6D46-42C2-4296-A025-D25DF5CB8DB0}" type="pres">
      <dgm:prSet presAssocID="{8FA58D40-DF7A-48DA-B9E6-1D4A88A788EA}" presName="parTx" presStyleLbl="revTx" presStyleIdx="3" presStyleCnt="4" custLinFactY="-21594" custLinFactNeighborX="1964" custLinFactNeighborY="-100000">
        <dgm:presLayoutVars>
          <dgm:chMax val="0"/>
          <dgm:chPref val="0"/>
        </dgm:presLayoutVars>
      </dgm:prSet>
      <dgm:spPr/>
    </dgm:pt>
  </dgm:ptLst>
  <dgm:cxnLst>
    <dgm:cxn modelId="{BA89D203-428B-4050-8CA3-8CA6BC4D6661}" type="presOf" srcId="{93A6A030-ABAB-4EFA-B539-0FDB3E07C1EF}" destId="{0F594D1E-8E8D-452F-9A66-DA5B842B5860}" srcOrd="0" destOrd="0" presId="urn:microsoft.com/office/officeart/2018/2/layout/IconVerticalSolidList"/>
    <dgm:cxn modelId="{C1619D32-E094-43A9-946B-3E37AB4823D1}" srcId="{D4503D04-C97E-4622-AE07-D0307CB3B4CA}" destId="{8FA58D40-DF7A-48DA-B9E6-1D4A88A788EA}" srcOrd="3" destOrd="0" parTransId="{6F08C224-A51A-4739-BF61-9D27637B2A33}" sibTransId="{912F5F61-80A3-4260-9999-B01D13A020CB}"/>
    <dgm:cxn modelId="{2CCC003E-B7AD-4C30-9C6F-8B298514477E}" type="presOf" srcId="{AAC263CB-8256-4B03-92FE-1622698FB3E9}" destId="{7AD3242E-FC26-455F-B6ED-8FC692CBD89E}" srcOrd="0" destOrd="0" presId="urn:microsoft.com/office/officeart/2018/2/layout/IconVerticalSolidList"/>
    <dgm:cxn modelId="{0F866C41-EB5F-47BD-A2CD-A58671F15B67}" srcId="{D4503D04-C97E-4622-AE07-D0307CB3B4CA}" destId="{4E8D2E69-0173-4BD3-B96A-7A9C5DD12B47}" srcOrd="1" destOrd="0" parTransId="{B954BF22-E3B3-4A1C-802E-590228BE2D9C}" sibTransId="{FEF1E80E-8A9E-4B0A-817C-2A4CFDCF3FB2}"/>
    <dgm:cxn modelId="{E7C78E61-E3FA-445D-BAF9-CB775E344677}" type="presOf" srcId="{D4503D04-C97E-4622-AE07-D0307CB3B4CA}" destId="{39166502-40B2-441C-8391-3FB2E3F462D9}" srcOrd="0" destOrd="0" presId="urn:microsoft.com/office/officeart/2018/2/layout/IconVerticalSolidList"/>
    <dgm:cxn modelId="{8DD3354A-9D83-49A7-80C3-4F8667147AC2}" type="presOf" srcId="{4E8D2E69-0173-4BD3-B96A-7A9C5DD12B47}" destId="{DB221D5C-8E51-47CA-9565-DA91D94E4D76}" srcOrd="0" destOrd="0" presId="urn:microsoft.com/office/officeart/2018/2/layout/IconVerticalSolidList"/>
    <dgm:cxn modelId="{C5E94186-9CB6-4C42-92B3-C546CC53A7B9}" srcId="{D4503D04-C97E-4622-AE07-D0307CB3B4CA}" destId="{AAC263CB-8256-4B03-92FE-1622698FB3E9}" srcOrd="0" destOrd="0" parTransId="{0BEED663-FC38-4EAD-940F-4C475D2C87DB}" sibTransId="{808B76D0-8EC7-469A-93AC-7A6017188A9D}"/>
    <dgm:cxn modelId="{4B40C8DC-6B57-4F5B-8440-7241C649700B}" srcId="{D4503D04-C97E-4622-AE07-D0307CB3B4CA}" destId="{93A6A030-ABAB-4EFA-B539-0FDB3E07C1EF}" srcOrd="2" destOrd="0" parTransId="{3D674B97-6DC6-4A12-85BA-0976D3064237}" sibTransId="{BFE0749E-E343-4A6F-BD09-2810EE6B4BD7}"/>
    <dgm:cxn modelId="{408C6FEE-504C-4FBC-ABDE-20BCD1E03054}" type="presOf" srcId="{8FA58D40-DF7A-48DA-B9E6-1D4A88A788EA}" destId="{30FA6D46-42C2-4296-A025-D25DF5CB8DB0}" srcOrd="0" destOrd="0" presId="urn:microsoft.com/office/officeart/2018/2/layout/IconVerticalSolidList"/>
    <dgm:cxn modelId="{26ADDC92-B8C0-494E-8C80-6C6005724D17}" type="presParOf" srcId="{39166502-40B2-441C-8391-3FB2E3F462D9}" destId="{2FE2D3FA-309E-4C49-82F5-739475F937A2}" srcOrd="0" destOrd="0" presId="urn:microsoft.com/office/officeart/2018/2/layout/IconVerticalSolidList"/>
    <dgm:cxn modelId="{C29062AE-62BE-454A-B75E-11F5FDBE6F09}" type="presParOf" srcId="{2FE2D3FA-309E-4C49-82F5-739475F937A2}" destId="{A913A8AD-8B01-4110-A29F-10CC5F7A2D5A}" srcOrd="0" destOrd="0" presId="urn:microsoft.com/office/officeart/2018/2/layout/IconVerticalSolidList"/>
    <dgm:cxn modelId="{80BF740B-B489-4A39-892F-07E44CC5C1C0}" type="presParOf" srcId="{2FE2D3FA-309E-4C49-82F5-739475F937A2}" destId="{25B2245B-A34B-48ED-A134-55D6D3C49DD6}" srcOrd="1" destOrd="0" presId="urn:microsoft.com/office/officeart/2018/2/layout/IconVerticalSolidList"/>
    <dgm:cxn modelId="{72A78F66-F5FB-4F1D-B34F-9288A80DCCF9}" type="presParOf" srcId="{2FE2D3FA-309E-4C49-82F5-739475F937A2}" destId="{A4182B5C-E0A1-40BE-97BB-895E1E017E1E}" srcOrd="2" destOrd="0" presId="urn:microsoft.com/office/officeart/2018/2/layout/IconVerticalSolidList"/>
    <dgm:cxn modelId="{CDADCEFC-3325-4B77-BD33-28C0E7EC68DF}" type="presParOf" srcId="{2FE2D3FA-309E-4C49-82F5-739475F937A2}" destId="{7AD3242E-FC26-455F-B6ED-8FC692CBD89E}" srcOrd="3" destOrd="0" presId="urn:microsoft.com/office/officeart/2018/2/layout/IconVerticalSolidList"/>
    <dgm:cxn modelId="{B255CD1F-DC14-4C81-98E0-ED70E678F155}" type="presParOf" srcId="{39166502-40B2-441C-8391-3FB2E3F462D9}" destId="{594CB585-2BEC-4328-A7FA-33C488D58783}" srcOrd="1" destOrd="0" presId="urn:microsoft.com/office/officeart/2018/2/layout/IconVerticalSolidList"/>
    <dgm:cxn modelId="{F2C358A5-0DE0-4A85-B08B-B346A7FD8C92}" type="presParOf" srcId="{39166502-40B2-441C-8391-3FB2E3F462D9}" destId="{2719FFC6-2D0F-438B-8997-447483C0AD39}" srcOrd="2" destOrd="0" presId="urn:microsoft.com/office/officeart/2018/2/layout/IconVerticalSolidList"/>
    <dgm:cxn modelId="{A144F9DA-B024-432F-8025-B502433DE1A9}" type="presParOf" srcId="{2719FFC6-2D0F-438B-8997-447483C0AD39}" destId="{8AC75408-A83A-4B24-A30F-7377A08565C6}" srcOrd="0" destOrd="0" presId="urn:microsoft.com/office/officeart/2018/2/layout/IconVerticalSolidList"/>
    <dgm:cxn modelId="{B235678E-76FA-42F1-85AC-CA9A11513663}" type="presParOf" srcId="{2719FFC6-2D0F-438B-8997-447483C0AD39}" destId="{5088C622-3FFB-47D9-A26D-06054D22A5A7}" srcOrd="1" destOrd="0" presId="urn:microsoft.com/office/officeart/2018/2/layout/IconVerticalSolidList"/>
    <dgm:cxn modelId="{0D6A5454-FE3D-4816-8149-AFF9418AC9F0}" type="presParOf" srcId="{2719FFC6-2D0F-438B-8997-447483C0AD39}" destId="{9FF22361-0B05-4462-BB88-3885C3AC2C02}" srcOrd="2" destOrd="0" presId="urn:microsoft.com/office/officeart/2018/2/layout/IconVerticalSolidList"/>
    <dgm:cxn modelId="{3F9887C8-C263-43A4-806C-EB1DBEAC0AC8}" type="presParOf" srcId="{2719FFC6-2D0F-438B-8997-447483C0AD39}" destId="{DB221D5C-8E51-47CA-9565-DA91D94E4D76}" srcOrd="3" destOrd="0" presId="urn:microsoft.com/office/officeart/2018/2/layout/IconVerticalSolidList"/>
    <dgm:cxn modelId="{1E48D072-6B50-48FA-8B7A-3FBA213BE1E9}" type="presParOf" srcId="{39166502-40B2-441C-8391-3FB2E3F462D9}" destId="{992BF26A-A15E-47C7-BD99-938750D2A969}" srcOrd="3" destOrd="0" presId="urn:microsoft.com/office/officeart/2018/2/layout/IconVerticalSolidList"/>
    <dgm:cxn modelId="{5A9D4D51-54F8-4319-BD9F-1604BE37AF78}" type="presParOf" srcId="{39166502-40B2-441C-8391-3FB2E3F462D9}" destId="{FBDE2D1D-30AD-4684-9397-F4E6543A3644}" srcOrd="4" destOrd="0" presId="urn:microsoft.com/office/officeart/2018/2/layout/IconVerticalSolidList"/>
    <dgm:cxn modelId="{3E5A8EE5-6065-4BE8-9011-16A9C6639CE1}" type="presParOf" srcId="{FBDE2D1D-30AD-4684-9397-F4E6543A3644}" destId="{C01A6FD6-644F-4A38-8AAF-FA2CD15EFB95}" srcOrd="0" destOrd="0" presId="urn:microsoft.com/office/officeart/2018/2/layout/IconVerticalSolidList"/>
    <dgm:cxn modelId="{B9C04EEE-E1A4-4318-BBD7-A210EABEBCFA}" type="presParOf" srcId="{FBDE2D1D-30AD-4684-9397-F4E6543A3644}" destId="{5EA392A0-C484-48E8-81EA-8479B0B6C090}" srcOrd="1" destOrd="0" presId="urn:microsoft.com/office/officeart/2018/2/layout/IconVerticalSolidList"/>
    <dgm:cxn modelId="{A2D8A5DC-41BC-4646-8EE3-A0B84BC021ED}" type="presParOf" srcId="{FBDE2D1D-30AD-4684-9397-F4E6543A3644}" destId="{8C399FA1-94C6-4518-9967-9BBB0F60E37D}" srcOrd="2" destOrd="0" presId="urn:microsoft.com/office/officeart/2018/2/layout/IconVerticalSolidList"/>
    <dgm:cxn modelId="{A79A35EE-F4FE-4591-9922-DD95A1602BFB}" type="presParOf" srcId="{FBDE2D1D-30AD-4684-9397-F4E6543A3644}" destId="{0F594D1E-8E8D-452F-9A66-DA5B842B5860}" srcOrd="3" destOrd="0" presId="urn:microsoft.com/office/officeart/2018/2/layout/IconVerticalSolidList"/>
    <dgm:cxn modelId="{5FDC8D03-F06C-496A-A069-406677F1EBBE}" type="presParOf" srcId="{39166502-40B2-441C-8391-3FB2E3F462D9}" destId="{6653047A-A035-4F49-9A54-C3329E8E9AD1}" srcOrd="5" destOrd="0" presId="urn:microsoft.com/office/officeart/2018/2/layout/IconVerticalSolidList"/>
    <dgm:cxn modelId="{0BF9398A-6033-4838-A351-8FB382C16A11}" type="presParOf" srcId="{39166502-40B2-441C-8391-3FB2E3F462D9}" destId="{B47C5346-D0A3-4EE4-A821-950A5B9DC902}" srcOrd="6" destOrd="0" presId="urn:microsoft.com/office/officeart/2018/2/layout/IconVerticalSolidList"/>
    <dgm:cxn modelId="{030BE2C2-3CB5-469B-A9B9-124794149142}" type="presParOf" srcId="{B47C5346-D0A3-4EE4-A821-950A5B9DC902}" destId="{7804C8AA-B3B2-479B-AB0A-9737B353E32E}" srcOrd="0" destOrd="0" presId="urn:microsoft.com/office/officeart/2018/2/layout/IconVerticalSolidList"/>
    <dgm:cxn modelId="{6093CD54-EFC2-4FBB-B70A-462EA7F68406}" type="presParOf" srcId="{B47C5346-D0A3-4EE4-A821-950A5B9DC902}" destId="{C532DD2C-D0C9-4ED7-9F92-AF0F07FCE825}" srcOrd="1" destOrd="0" presId="urn:microsoft.com/office/officeart/2018/2/layout/IconVerticalSolidList"/>
    <dgm:cxn modelId="{952DC4AE-EDEC-4032-AF4C-67ADDB1A5ED4}" type="presParOf" srcId="{B47C5346-D0A3-4EE4-A821-950A5B9DC902}" destId="{E802FA51-D16A-426C-954C-1FA619E63CC8}" srcOrd="2" destOrd="0" presId="urn:microsoft.com/office/officeart/2018/2/layout/IconVerticalSolidList"/>
    <dgm:cxn modelId="{5173E235-95B1-440D-BDD8-15BA698458CC}" type="presParOf" srcId="{B47C5346-D0A3-4EE4-A821-950A5B9DC902}" destId="{30FA6D46-42C2-4296-A025-D25DF5CB8DB0}" srcOrd="3" destOrd="0" presId="urn:microsoft.com/office/officeart/2018/2/layout/IconVerticalSolidList"/>
  </dgm:cxnLst>
  <dgm:bg/>
  <dgm:whole>
    <a:ln>
      <a:noFill/>
    </a:ln>
  </dgm:whole>
  <dgm:extLst>
    <a:ext uri="http://schemas.microsoft.com/office/drawing/2008/diagram">
      <dsp:dataModelExt xmlns:dsp="http://schemas.microsoft.com/office/drawing/2008/diagram" relId="rId10"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9E9F0B-2F6A-4F1E-9422-15F336CD9B94}" type="doc">
      <dgm:prSet loTypeId="urn:microsoft.com/office/officeart/2005/8/layout/vList5" loCatId="list" qsTypeId="urn:microsoft.com/office/officeart/2005/8/quickstyle/simple4" qsCatId="simple" csTypeId="urn:microsoft.com/office/officeart/2005/8/colors/accent0_3" csCatId="mainScheme" phldr="1"/>
      <dgm:spPr/>
      <dgm:t>
        <a:bodyPr/>
        <a:lstStyle/>
        <a:p>
          <a:endParaRPr lang="es-CL"/>
        </a:p>
      </dgm:t>
    </dgm:pt>
    <dgm:pt modelId="{D4ED614D-E419-41DD-A539-AD7C8FDA4831}">
      <dgm:prSet phldrT="[Texto]"/>
      <dgm:spPr/>
      <dgm:t>
        <a:bodyPr/>
        <a:lstStyle/>
        <a:p>
          <a:r>
            <a:rPr lang="es-CL" dirty="0"/>
            <a:t>CONDICIÓN SUFICIENTE</a:t>
          </a:r>
        </a:p>
      </dgm:t>
    </dgm:pt>
    <dgm:pt modelId="{F77698F6-7E2E-4F1A-A47F-D6BB07C75EF6}" type="parTrans" cxnId="{90C83A5B-F773-4EC1-8196-EAC191C0A1C2}">
      <dgm:prSet/>
      <dgm:spPr/>
      <dgm:t>
        <a:bodyPr/>
        <a:lstStyle/>
        <a:p>
          <a:endParaRPr lang="es-CL"/>
        </a:p>
      </dgm:t>
    </dgm:pt>
    <dgm:pt modelId="{16E99BBE-63E3-4234-9D41-9793A03CA300}" type="sibTrans" cxnId="{90C83A5B-F773-4EC1-8196-EAC191C0A1C2}">
      <dgm:prSet/>
      <dgm:spPr/>
      <dgm:t>
        <a:bodyPr/>
        <a:lstStyle/>
        <a:p>
          <a:endParaRPr lang="es-CL"/>
        </a:p>
      </dgm:t>
    </dgm:pt>
    <dgm:pt modelId="{77D11532-1335-488C-9095-4876A6140249}">
      <dgm:prSet phldrT="[Texto]"/>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L" dirty="0"/>
            <a:t>MÉTODO DE LAS DIFERENCIAS (DIFFERENCE)</a:t>
          </a:r>
        </a:p>
      </dgm:t>
    </dgm:pt>
    <dgm:pt modelId="{8D965CBA-7D66-4F02-89DB-627282219A59}" type="parTrans" cxnId="{054C4E65-8C04-4947-B31C-8ECD7C3A9E13}">
      <dgm:prSet/>
      <dgm:spPr/>
      <dgm:t>
        <a:bodyPr/>
        <a:lstStyle/>
        <a:p>
          <a:endParaRPr lang="es-CL"/>
        </a:p>
      </dgm:t>
    </dgm:pt>
    <dgm:pt modelId="{95BDEE5B-5766-43D2-BEA3-7B245BF13A5C}" type="sibTrans" cxnId="{054C4E65-8C04-4947-B31C-8ECD7C3A9E13}">
      <dgm:prSet/>
      <dgm:spPr/>
      <dgm:t>
        <a:bodyPr/>
        <a:lstStyle/>
        <a:p>
          <a:endParaRPr lang="es-CL"/>
        </a:p>
      </dgm:t>
    </dgm:pt>
    <dgm:pt modelId="{A7FBC350-FC66-4274-9D29-A1F4D392E2CF}">
      <dgm:prSet phldrT="[Texto]"/>
      <dgm:spPr/>
      <dgm:t>
        <a:bodyPr/>
        <a:lstStyle/>
        <a:p>
          <a:r>
            <a:rPr lang="es-CL" dirty="0"/>
            <a:t>CONDICIÓN NECESARIA</a:t>
          </a:r>
        </a:p>
      </dgm:t>
    </dgm:pt>
    <dgm:pt modelId="{105FB832-9177-4119-B717-3D68810334B2}" type="parTrans" cxnId="{CFB3C298-B90B-4669-90F6-7551C86B02C4}">
      <dgm:prSet/>
      <dgm:spPr/>
      <dgm:t>
        <a:bodyPr/>
        <a:lstStyle/>
        <a:p>
          <a:endParaRPr lang="es-CL"/>
        </a:p>
      </dgm:t>
    </dgm:pt>
    <dgm:pt modelId="{F93EED42-16BA-4E6C-AB4D-BB1CECBD998C}" type="sibTrans" cxnId="{CFB3C298-B90B-4669-90F6-7551C86B02C4}">
      <dgm:prSet/>
      <dgm:spPr/>
      <dgm:t>
        <a:bodyPr/>
        <a:lstStyle/>
        <a:p>
          <a:endParaRPr lang="es-CL"/>
        </a:p>
      </dgm:t>
    </dgm:pt>
    <dgm:pt modelId="{6526E3E4-DEC3-49F9-8A3D-304B7CA5B4B2}">
      <dgm:prSet phldrT="[Texto]"/>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s-CL" dirty="0"/>
            <a:t>MÉTODO DE CONCURRENCIA (AGREEMENT)</a:t>
          </a:r>
        </a:p>
        <a:p>
          <a:endParaRPr lang="es-CL" dirty="0"/>
        </a:p>
      </dgm:t>
    </dgm:pt>
    <dgm:pt modelId="{206EECF8-9656-4103-A0FC-3047EBBE0CCE}" type="parTrans" cxnId="{0C7C2C80-848C-45A3-9AA1-868181187FC4}">
      <dgm:prSet/>
      <dgm:spPr/>
      <dgm:t>
        <a:bodyPr/>
        <a:lstStyle/>
        <a:p>
          <a:endParaRPr lang="es-CL"/>
        </a:p>
      </dgm:t>
    </dgm:pt>
    <dgm:pt modelId="{28ED7777-A973-4395-AD69-32FCA8B4D7E3}" type="sibTrans" cxnId="{0C7C2C80-848C-45A3-9AA1-868181187FC4}">
      <dgm:prSet/>
      <dgm:spPr/>
      <dgm:t>
        <a:bodyPr/>
        <a:lstStyle/>
        <a:p>
          <a:endParaRPr lang="es-CL"/>
        </a:p>
      </dgm:t>
    </dgm:pt>
    <dgm:pt modelId="{79A7F5A7-B302-46BF-AC84-AE1788B7B003}">
      <dgm:prSet phldrT="[Texto]"/>
      <dgm:spPr/>
      <dgm:t>
        <a:bodyPr/>
        <a:lstStyle/>
        <a:p>
          <a:r>
            <a:rPr lang="es-CL" dirty="0"/>
            <a:t>CONDICIONES NECESARIAS Y SUFICIENTES</a:t>
          </a:r>
        </a:p>
      </dgm:t>
    </dgm:pt>
    <dgm:pt modelId="{C8D75B63-6DF2-497E-BF0B-8BEB255B895A}" type="parTrans" cxnId="{C7970D34-778A-4CC0-A98B-17C2AD0E3161}">
      <dgm:prSet/>
      <dgm:spPr/>
      <dgm:t>
        <a:bodyPr/>
        <a:lstStyle/>
        <a:p>
          <a:endParaRPr lang="es-CL"/>
        </a:p>
      </dgm:t>
    </dgm:pt>
    <dgm:pt modelId="{1418C836-B796-4C63-BB9F-D3F75585F247}" type="sibTrans" cxnId="{C7970D34-778A-4CC0-A98B-17C2AD0E3161}">
      <dgm:prSet/>
      <dgm:spPr/>
      <dgm:t>
        <a:bodyPr/>
        <a:lstStyle/>
        <a:p>
          <a:endParaRPr lang="es-CL"/>
        </a:p>
      </dgm:t>
    </dgm:pt>
    <dgm:pt modelId="{13D79F2F-247D-4C57-96DE-A6B5A7F1B0B8}">
      <dgm:prSet phldrT="[Texto]"/>
      <dgm:spPr/>
      <dgm:t>
        <a:bodyPr/>
        <a:lstStyle/>
        <a:p>
          <a:pPr>
            <a:buNone/>
          </a:pPr>
          <a:r>
            <a:rPr lang="es-CL" dirty="0"/>
            <a:t>MÉTODO DE CONCURRENCIAS Y DIFERENCIAS (JOINT METHOD)</a:t>
          </a:r>
        </a:p>
      </dgm:t>
    </dgm:pt>
    <dgm:pt modelId="{2F28D86E-F4B4-4AA8-ABCC-5BECBB217EC2}" type="parTrans" cxnId="{2CD94527-104D-4078-A3D7-306814389AF3}">
      <dgm:prSet/>
      <dgm:spPr/>
      <dgm:t>
        <a:bodyPr/>
        <a:lstStyle/>
        <a:p>
          <a:endParaRPr lang="es-CL"/>
        </a:p>
      </dgm:t>
    </dgm:pt>
    <dgm:pt modelId="{12288F9E-D8E3-4E84-8D6E-019828FA9686}" type="sibTrans" cxnId="{2CD94527-104D-4078-A3D7-306814389AF3}">
      <dgm:prSet/>
      <dgm:spPr/>
      <dgm:t>
        <a:bodyPr/>
        <a:lstStyle/>
        <a:p>
          <a:endParaRPr lang="es-CL"/>
        </a:p>
      </dgm:t>
    </dgm:pt>
    <dgm:pt modelId="{C9FC7EED-67CD-4504-8C3A-0D0C944287A7}" type="pres">
      <dgm:prSet presAssocID="{2E9E9F0B-2F6A-4F1E-9422-15F336CD9B94}" presName="Name0" presStyleCnt="0">
        <dgm:presLayoutVars>
          <dgm:dir/>
          <dgm:animLvl val="lvl"/>
          <dgm:resizeHandles val="exact"/>
        </dgm:presLayoutVars>
      </dgm:prSet>
      <dgm:spPr/>
    </dgm:pt>
    <dgm:pt modelId="{1C642B25-E672-47C5-BF31-7E1E9020332E}" type="pres">
      <dgm:prSet presAssocID="{D4ED614D-E419-41DD-A539-AD7C8FDA4831}" presName="linNode" presStyleCnt="0"/>
      <dgm:spPr/>
    </dgm:pt>
    <dgm:pt modelId="{21845A92-228D-4AAC-9E55-E17C73AD9960}" type="pres">
      <dgm:prSet presAssocID="{D4ED614D-E419-41DD-A539-AD7C8FDA4831}" presName="parentText" presStyleLbl="node1" presStyleIdx="0" presStyleCnt="3">
        <dgm:presLayoutVars>
          <dgm:chMax val="1"/>
          <dgm:bulletEnabled val="1"/>
        </dgm:presLayoutVars>
      </dgm:prSet>
      <dgm:spPr/>
    </dgm:pt>
    <dgm:pt modelId="{14F7FC5D-C5E5-4B1D-8BBA-FCD771038F2E}" type="pres">
      <dgm:prSet presAssocID="{D4ED614D-E419-41DD-A539-AD7C8FDA4831}" presName="descendantText" presStyleLbl="alignAccFollowNode1" presStyleIdx="0" presStyleCnt="3">
        <dgm:presLayoutVars>
          <dgm:bulletEnabled val="1"/>
        </dgm:presLayoutVars>
      </dgm:prSet>
      <dgm:spPr/>
    </dgm:pt>
    <dgm:pt modelId="{E443AFBB-C54F-4E86-80D4-C76A86B3CD6D}" type="pres">
      <dgm:prSet presAssocID="{16E99BBE-63E3-4234-9D41-9793A03CA300}" presName="sp" presStyleCnt="0"/>
      <dgm:spPr/>
    </dgm:pt>
    <dgm:pt modelId="{E0F0E144-5DD9-4D19-9087-81AAD36FAC7B}" type="pres">
      <dgm:prSet presAssocID="{A7FBC350-FC66-4274-9D29-A1F4D392E2CF}" presName="linNode" presStyleCnt="0"/>
      <dgm:spPr/>
    </dgm:pt>
    <dgm:pt modelId="{AA482BF1-572B-4325-969E-BB3FF054662E}" type="pres">
      <dgm:prSet presAssocID="{A7FBC350-FC66-4274-9D29-A1F4D392E2CF}" presName="parentText" presStyleLbl="node1" presStyleIdx="1" presStyleCnt="3">
        <dgm:presLayoutVars>
          <dgm:chMax val="1"/>
          <dgm:bulletEnabled val="1"/>
        </dgm:presLayoutVars>
      </dgm:prSet>
      <dgm:spPr/>
    </dgm:pt>
    <dgm:pt modelId="{62939C8C-C2C1-49B0-B2F7-9861190EF9FA}" type="pres">
      <dgm:prSet presAssocID="{A7FBC350-FC66-4274-9D29-A1F4D392E2CF}" presName="descendantText" presStyleLbl="alignAccFollowNode1" presStyleIdx="1" presStyleCnt="3">
        <dgm:presLayoutVars>
          <dgm:bulletEnabled val="1"/>
        </dgm:presLayoutVars>
      </dgm:prSet>
      <dgm:spPr/>
    </dgm:pt>
    <dgm:pt modelId="{7F7AA282-B699-4758-A1FB-AEA01A4A7E81}" type="pres">
      <dgm:prSet presAssocID="{F93EED42-16BA-4E6C-AB4D-BB1CECBD998C}" presName="sp" presStyleCnt="0"/>
      <dgm:spPr/>
    </dgm:pt>
    <dgm:pt modelId="{118D4EFF-E6B0-4AD8-9F15-86C098E69721}" type="pres">
      <dgm:prSet presAssocID="{79A7F5A7-B302-46BF-AC84-AE1788B7B003}" presName="linNode" presStyleCnt="0"/>
      <dgm:spPr/>
    </dgm:pt>
    <dgm:pt modelId="{CE647BF3-88F1-4B08-B74F-452962BEF2BD}" type="pres">
      <dgm:prSet presAssocID="{79A7F5A7-B302-46BF-AC84-AE1788B7B003}" presName="parentText" presStyleLbl="node1" presStyleIdx="2" presStyleCnt="3">
        <dgm:presLayoutVars>
          <dgm:chMax val="1"/>
          <dgm:bulletEnabled val="1"/>
        </dgm:presLayoutVars>
      </dgm:prSet>
      <dgm:spPr/>
    </dgm:pt>
    <dgm:pt modelId="{A82B7FF0-51E0-44A6-AA5B-B26649D70621}" type="pres">
      <dgm:prSet presAssocID="{79A7F5A7-B302-46BF-AC84-AE1788B7B003}" presName="descendantText" presStyleLbl="alignAccFollowNode1" presStyleIdx="2" presStyleCnt="3">
        <dgm:presLayoutVars>
          <dgm:bulletEnabled val="1"/>
        </dgm:presLayoutVars>
      </dgm:prSet>
      <dgm:spPr/>
    </dgm:pt>
  </dgm:ptLst>
  <dgm:cxnLst>
    <dgm:cxn modelId="{2CD94527-104D-4078-A3D7-306814389AF3}" srcId="{79A7F5A7-B302-46BF-AC84-AE1788B7B003}" destId="{13D79F2F-247D-4C57-96DE-A6B5A7F1B0B8}" srcOrd="0" destOrd="0" parTransId="{2F28D86E-F4B4-4AA8-ABCC-5BECBB217EC2}" sibTransId="{12288F9E-D8E3-4E84-8D6E-019828FA9686}"/>
    <dgm:cxn modelId="{46CD982E-1C62-490C-961A-EF864A41F315}" type="presOf" srcId="{77D11532-1335-488C-9095-4876A6140249}" destId="{14F7FC5D-C5E5-4B1D-8BBA-FCD771038F2E}" srcOrd="0" destOrd="0" presId="urn:microsoft.com/office/officeart/2005/8/layout/vList5"/>
    <dgm:cxn modelId="{C7970D34-778A-4CC0-A98B-17C2AD0E3161}" srcId="{2E9E9F0B-2F6A-4F1E-9422-15F336CD9B94}" destId="{79A7F5A7-B302-46BF-AC84-AE1788B7B003}" srcOrd="2" destOrd="0" parTransId="{C8D75B63-6DF2-497E-BF0B-8BEB255B895A}" sibTransId="{1418C836-B796-4C63-BB9F-D3F75585F247}"/>
    <dgm:cxn modelId="{04F8FA39-0EC4-4399-94CB-C1B88CFA0A16}" type="presOf" srcId="{2E9E9F0B-2F6A-4F1E-9422-15F336CD9B94}" destId="{C9FC7EED-67CD-4504-8C3A-0D0C944287A7}" srcOrd="0" destOrd="0" presId="urn:microsoft.com/office/officeart/2005/8/layout/vList5"/>
    <dgm:cxn modelId="{90C83A5B-F773-4EC1-8196-EAC191C0A1C2}" srcId="{2E9E9F0B-2F6A-4F1E-9422-15F336CD9B94}" destId="{D4ED614D-E419-41DD-A539-AD7C8FDA4831}" srcOrd="0" destOrd="0" parTransId="{F77698F6-7E2E-4F1A-A47F-D6BB07C75EF6}" sibTransId="{16E99BBE-63E3-4234-9D41-9793A03CA300}"/>
    <dgm:cxn modelId="{054C4E65-8C04-4947-B31C-8ECD7C3A9E13}" srcId="{D4ED614D-E419-41DD-A539-AD7C8FDA4831}" destId="{77D11532-1335-488C-9095-4876A6140249}" srcOrd="0" destOrd="0" parTransId="{8D965CBA-7D66-4F02-89DB-627282219A59}" sibTransId="{95BDEE5B-5766-43D2-BEA3-7B245BF13A5C}"/>
    <dgm:cxn modelId="{FDD0256A-9C55-44B4-90C7-047DC4E956D3}" type="presOf" srcId="{D4ED614D-E419-41DD-A539-AD7C8FDA4831}" destId="{21845A92-228D-4AAC-9E55-E17C73AD9960}" srcOrd="0" destOrd="0" presId="urn:microsoft.com/office/officeart/2005/8/layout/vList5"/>
    <dgm:cxn modelId="{7F96724A-CD21-48C3-AE11-684BF918E240}" type="presOf" srcId="{13D79F2F-247D-4C57-96DE-A6B5A7F1B0B8}" destId="{A82B7FF0-51E0-44A6-AA5B-B26649D70621}" srcOrd="0" destOrd="0" presId="urn:microsoft.com/office/officeart/2005/8/layout/vList5"/>
    <dgm:cxn modelId="{B147807B-50DA-4EAF-9CF0-CE6B6CC367A7}" type="presOf" srcId="{A7FBC350-FC66-4274-9D29-A1F4D392E2CF}" destId="{AA482BF1-572B-4325-969E-BB3FF054662E}" srcOrd="0" destOrd="0" presId="urn:microsoft.com/office/officeart/2005/8/layout/vList5"/>
    <dgm:cxn modelId="{0C7C2C80-848C-45A3-9AA1-868181187FC4}" srcId="{A7FBC350-FC66-4274-9D29-A1F4D392E2CF}" destId="{6526E3E4-DEC3-49F9-8A3D-304B7CA5B4B2}" srcOrd="0" destOrd="0" parTransId="{206EECF8-9656-4103-A0FC-3047EBBE0CCE}" sibTransId="{28ED7777-A973-4395-AD69-32FCA8B4D7E3}"/>
    <dgm:cxn modelId="{CFB3C298-B90B-4669-90F6-7551C86B02C4}" srcId="{2E9E9F0B-2F6A-4F1E-9422-15F336CD9B94}" destId="{A7FBC350-FC66-4274-9D29-A1F4D392E2CF}" srcOrd="1" destOrd="0" parTransId="{105FB832-9177-4119-B717-3D68810334B2}" sibTransId="{F93EED42-16BA-4E6C-AB4D-BB1CECBD998C}"/>
    <dgm:cxn modelId="{62D65ADB-C254-4080-B899-82B1E87255CF}" type="presOf" srcId="{79A7F5A7-B302-46BF-AC84-AE1788B7B003}" destId="{CE647BF3-88F1-4B08-B74F-452962BEF2BD}" srcOrd="0" destOrd="0" presId="urn:microsoft.com/office/officeart/2005/8/layout/vList5"/>
    <dgm:cxn modelId="{D066BCFC-0B3A-4348-A2B4-E4455644A03C}" type="presOf" srcId="{6526E3E4-DEC3-49F9-8A3D-304B7CA5B4B2}" destId="{62939C8C-C2C1-49B0-B2F7-9861190EF9FA}" srcOrd="0" destOrd="0" presId="urn:microsoft.com/office/officeart/2005/8/layout/vList5"/>
    <dgm:cxn modelId="{81598EB2-D77B-4192-B87D-020128705CDA}" type="presParOf" srcId="{C9FC7EED-67CD-4504-8C3A-0D0C944287A7}" destId="{1C642B25-E672-47C5-BF31-7E1E9020332E}" srcOrd="0" destOrd="0" presId="urn:microsoft.com/office/officeart/2005/8/layout/vList5"/>
    <dgm:cxn modelId="{FF7CBC22-9794-48CA-B7DE-363774658B48}" type="presParOf" srcId="{1C642B25-E672-47C5-BF31-7E1E9020332E}" destId="{21845A92-228D-4AAC-9E55-E17C73AD9960}" srcOrd="0" destOrd="0" presId="urn:microsoft.com/office/officeart/2005/8/layout/vList5"/>
    <dgm:cxn modelId="{5C7F80D0-B7E1-4DB0-A8A4-78182F01C0C2}" type="presParOf" srcId="{1C642B25-E672-47C5-BF31-7E1E9020332E}" destId="{14F7FC5D-C5E5-4B1D-8BBA-FCD771038F2E}" srcOrd="1" destOrd="0" presId="urn:microsoft.com/office/officeart/2005/8/layout/vList5"/>
    <dgm:cxn modelId="{E96207F2-08F3-4ECC-8251-09D4ABB57459}" type="presParOf" srcId="{C9FC7EED-67CD-4504-8C3A-0D0C944287A7}" destId="{E443AFBB-C54F-4E86-80D4-C76A86B3CD6D}" srcOrd="1" destOrd="0" presId="urn:microsoft.com/office/officeart/2005/8/layout/vList5"/>
    <dgm:cxn modelId="{2A22F8AB-DB3E-44B0-981D-548E59B067F4}" type="presParOf" srcId="{C9FC7EED-67CD-4504-8C3A-0D0C944287A7}" destId="{E0F0E144-5DD9-4D19-9087-81AAD36FAC7B}" srcOrd="2" destOrd="0" presId="urn:microsoft.com/office/officeart/2005/8/layout/vList5"/>
    <dgm:cxn modelId="{90AFC761-3FAE-44C8-AF05-09C855F50A6C}" type="presParOf" srcId="{E0F0E144-5DD9-4D19-9087-81AAD36FAC7B}" destId="{AA482BF1-572B-4325-969E-BB3FF054662E}" srcOrd="0" destOrd="0" presId="urn:microsoft.com/office/officeart/2005/8/layout/vList5"/>
    <dgm:cxn modelId="{DD50088F-F4DC-4584-8FD9-7448841EF3CB}" type="presParOf" srcId="{E0F0E144-5DD9-4D19-9087-81AAD36FAC7B}" destId="{62939C8C-C2C1-49B0-B2F7-9861190EF9FA}" srcOrd="1" destOrd="0" presId="urn:microsoft.com/office/officeart/2005/8/layout/vList5"/>
    <dgm:cxn modelId="{3CDFE95D-7F07-4DDF-8865-0F2CF6298776}" type="presParOf" srcId="{C9FC7EED-67CD-4504-8C3A-0D0C944287A7}" destId="{7F7AA282-B699-4758-A1FB-AEA01A4A7E81}" srcOrd="3" destOrd="0" presId="urn:microsoft.com/office/officeart/2005/8/layout/vList5"/>
    <dgm:cxn modelId="{C6817B22-6C84-4B0F-A9BE-029FAC8C5AAA}" type="presParOf" srcId="{C9FC7EED-67CD-4504-8C3A-0D0C944287A7}" destId="{118D4EFF-E6B0-4AD8-9F15-86C098E69721}" srcOrd="4" destOrd="0" presId="urn:microsoft.com/office/officeart/2005/8/layout/vList5"/>
    <dgm:cxn modelId="{DF88D7E9-3A6D-47DE-8FD7-7C5F068913E9}" type="presParOf" srcId="{118D4EFF-E6B0-4AD8-9F15-86C098E69721}" destId="{CE647BF3-88F1-4B08-B74F-452962BEF2BD}" srcOrd="0" destOrd="0" presId="urn:microsoft.com/office/officeart/2005/8/layout/vList5"/>
    <dgm:cxn modelId="{E5723095-9417-4175-B4BB-AAB0927F9CA0}" type="presParOf" srcId="{118D4EFF-E6B0-4AD8-9F15-86C098E69721}" destId="{A82B7FF0-51E0-44A6-AA5B-B26649D70621}"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E78E3D4-3D1B-44CE-9452-C2B4617A9B43}" type="doc">
      <dgm:prSet loTypeId="urn:microsoft.com/office/officeart/2005/8/layout/matrix2" loCatId="matrix" qsTypeId="urn:microsoft.com/office/officeart/2005/8/quickstyle/simple1" qsCatId="simple" csTypeId="urn:microsoft.com/office/officeart/2005/8/colors/accent0_1" csCatId="mainScheme" phldr="1"/>
      <dgm:spPr/>
      <dgm:t>
        <a:bodyPr/>
        <a:lstStyle/>
        <a:p>
          <a:endParaRPr lang="es-CL"/>
        </a:p>
      </dgm:t>
    </dgm:pt>
    <dgm:pt modelId="{827DCD8E-B84D-4F70-BCA3-46AA2013F3DA}">
      <dgm:prSet phldrT="[Texto]" phldr="1"/>
      <dgm:spPr>
        <a:noFill/>
        <a:ln>
          <a:noFill/>
        </a:ln>
      </dgm:spPr>
      <dgm:t>
        <a:bodyPr/>
        <a:lstStyle/>
        <a:p>
          <a:endParaRPr lang="es-CL" b="0" dirty="0"/>
        </a:p>
      </dgm:t>
    </dgm:pt>
    <dgm:pt modelId="{A7CD52C2-85C0-4C47-9CE5-F3C13099E745}" type="sibTrans" cxnId="{C310185D-2DFF-4ADA-884A-7FFB4289DFAE}">
      <dgm:prSet/>
      <dgm:spPr/>
      <dgm:t>
        <a:bodyPr/>
        <a:lstStyle/>
        <a:p>
          <a:endParaRPr lang="es-CL" b="0"/>
        </a:p>
      </dgm:t>
    </dgm:pt>
    <dgm:pt modelId="{DB93BAA1-36C3-4DA2-ADF8-91BAE96E8A9C}" type="parTrans" cxnId="{C310185D-2DFF-4ADA-884A-7FFB4289DFAE}">
      <dgm:prSet/>
      <dgm:spPr/>
      <dgm:t>
        <a:bodyPr/>
        <a:lstStyle/>
        <a:p>
          <a:endParaRPr lang="es-CL" b="0"/>
        </a:p>
      </dgm:t>
    </dgm:pt>
    <dgm:pt modelId="{B09656D5-1612-4152-9D51-C393D0BC5E20}" type="pres">
      <dgm:prSet presAssocID="{6E78E3D4-3D1B-44CE-9452-C2B4617A9B43}" presName="matrix" presStyleCnt="0">
        <dgm:presLayoutVars>
          <dgm:chMax val="1"/>
          <dgm:dir/>
          <dgm:resizeHandles val="exact"/>
        </dgm:presLayoutVars>
      </dgm:prSet>
      <dgm:spPr/>
    </dgm:pt>
    <dgm:pt modelId="{A04CBE6C-B64E-4625-877B-A7496497F15B}" type="pres">
      <dgm:prSet presAssocID="{6E78E3D4-3D1B-44CE-9452-C2B4617A9B43}" presName="axisShape" presStyleLbl="bgShp" presStyleIdx="0" presStyleCnt="1"/>
      <dgm:spPr/>
    </dgm:pt>
    <dgm:pt modelId="{C1B24DEE-ECC2-4712-AF50-ACEC5D36B8A7}" type="pres">
      <dgm:prSet presAssocID="{6E78E3D4-3D1B-44CE-9452-C2B4617A9B43}" presName="rect1" presStyleLbl="node1" presStyleIdx="0" presStyleCnt="4">
        <dgm:presLayoutVars>
          <dgm:chMax val="0"/>
          <dgm:chPref val="0"/>
          <dgm:bulletEnabled val="1"/>
        </dgm:presLayoutVars>
      </dgm:prSet>
      <dgm:spPr/>
    </dgm:pt>
    <dgm:pt modelId="{AF3A143E-8982-4CD9-8D56-8E46D4F0D5C0}" type="pres">
      <dgm:prSet presAssocID="{6E78E3D4-3D1B-44CE-9452-C2B4617A9B43}" presName="rect2" presStyleLbl="node1" presStyleIdx="1" presStyleCnt="4">
        <dgm:presLayoutVars>
          <dgm:chMax val="0"/>
          <dgm:chPref val="0"/>
          <dgm:bulletEnabled val="1"/>
        </dgm:presLayoutVars>
      </dgm:prSet>
      <dgm:spPr>
        <a:noFill/>
        <a:ln>
          <a:noFill/>
        </a:ln>
      </dgm:spPr>
    </dgm:pt>
    <dgm:pt modelId="{267533DD-BC46-4909-B9C8-FBEA9290CDF3}" type="pres">
      <dgm:prSet presAssocID="{6E78E3D4-3D1B-44CE-9452-C2B4617A9B43}" presName="rect3" presStyleLbl="node1" presStyleIdx="2" presStyleCnt="4">
        <dgm:presLayoutVars>
          <dgm:chMax val="0"/>
          <dgm:chPref val="0"/>
          <dgm:bulletEnabled val="1"/>
        </dgm:presLayoutVars>
      </dgm:prSet>
      <dgm:spPr>
        <a:noFill/>
        <a:ln>
          <a:noFill/>
        </a:ln>
      </dgm:spPr>
    </dgm:pt>
    <dgm:pt modelId="{411242A4-368B-4B3C-B67C-A84EDA1BF6D7}" type="pres">
      <dgm:prSet presAssocID="{6E78E3D4-3D1B-44CE-9452-C2B4617A9B43}" presName="rect4" presStyleLbl="node1" presStyleIdx="3" presStyleCnt="4">
        <dgm:presLayoutVars>
          <dgm:chMax val="0"/>
          <dgm:chPref val="0"/>
          <dgm:bulletEnabled val="1"/>
        </dgm:presLayoutVars>
      </dgm:prSet>
      <dgm:spPr>
        <a:noFill/>
        <a:ln>
          <a:noFill/>
        </a:ln>
      </dgm:spPr>
    </dgm:pt>
  </dgm:ptLst>
  <dgm:cxnLst>
    <dgm:cxn modelId="{C310185D-2DFF-4ADA-884A-7FFB4289DFAE}" srcId="{6E78E3D4-3D1B-44CE-9452-C2B4617A9B43}" destId="{827DCD8E-B84D-4F70-BCA3-46AA2013F3DA}" srcOrd="0" destOrd="0" parTransId="{DB93BAA1-36C3-4DA2-ADF8-91BAE96E8A9C}" sibTransId="{A7CD52C2-85C0-4C47-9CE5-F3C13099E745}"/>
    <dgm:cxn modelId="{A76CDC4D-697E-4F66-A134-2946B787ECB3}" type="presOf" srcId="{827DCD8E-B84D-4F70-BCA3-46AA2013F3DA}" destId="{C1B24DEE-ECC2-4712-AF50-ACEC5D36B8A7}" srcOrd="0" destOrd="0" presId="urn:microsoft.com/office/officeart/2005/8/layout/matrix2"/>
    <dgm:cxn modelId="{C18F399A-279A-4791-B009-78D093C973DB}" type="presOf" srcId="{6E78E3D4-3D1B-44CE-9452-C2B4617A9B43}" destId="{B09656D5-1612-4152-9D51-C393D0BC5E20}" srcOrd="0" destOrd="0" presId="urn:microsoft.com/office/officeart/2005/8/layout/matrix2"/>
    <dgm:cxn modelId="{A3309F7F-6C53-4916-8D63-948C48FE97D7}" type="presParOf" srcId="{B09656D5-1612-4152-9D51-C393D0BC5E20}" destId="{A04CBE6C-B64E-4625-877B-A7496497F15B}" srcOrd="0" destOrd="0" presId="urn:microsoft.com/office/officeart/2005/8/layout/matrix2"/>
    <dgm:cxn modelId="{BB8D7159-D46D-462F-8189-2FF51DD71000}" type="presParOf" srcId="{B09656D5-1612-4152-9D51-C393D0BC5E20}" destId="{C1B24DEE-ECC2-4712-AF50-ACEC5D36B8A7}" srcOrd="1" destOrd="0" presId="urn:microsoft.com/office/officeart/2005/8/layout/matrix2"/>
    <dgm:cxn modelId="{4F19705C-544F-4D6C-B797-D89DC301263F}" type="presParOf" srcId="{B09656D5-1612-4152-9D51-C393D0BC5E20}" destId="{AF3A143E-8982-4CD9-8D56-8E46D4F0D5C0}" srcOrd="2" destOrd="0" presId="urn:microsoft.com/office/officeart/2005/8/layout/matrix2"/>
    <dgm:cxn modelId="{D865E654-CE40-4485-8F72-4CF79C9BEA7A}" type="presParOf" srcId="{B09656D5-1612-4152-9D51-C393D0BC5E20}" destId="{267533DD-BC46-4909-B9C8-FBEA9290CDF3}" srcOrd="3" destOrd="0" presId="urn:microsoft.com/office/officeart/2005/8/layout/matrix2"/>
    <dgm:cxn modelId="{BF23B756-9307-4EC5-9C23-12BA43F00894}" type="presParOf" srcId="{B09656D5-1612-4152-9D51-C393D0BC5E20}" destId="{411242A4-368B-4B3C-B67C-A84EDA1BF6D7}" srcOrd="4" destOrd="0" presId="urn:microsoft.com/office/officeart/2005/8/layout/matrix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A8AD-8B01-4110-A29F-10CC5F7A2D5A}">
      <dsp:nvSpPr>
        <dsp:cNvPr id="0" name=""/>
        <dsp:cNvSpPr/>
      </dsp:nvSpPr>
      <dsp:spPr>
        <a:xfrm>
          <a:off x="0" y="432"/>
          <a:ext cx="3724657" cy="1011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2245B-A34B-48ED-A134-55D6D3C49DD6}">
      <dsp:nvSpPr>
        <dsp:cNvPr id="0" name=""/>
        <dsp:cNvSpPr/>
      </dsp:nvSpPr>
      <dsp:spPr>
        <a:xfrm>
          <a:off x="306030" y="228058"/>
          <a:ext cx="556419" cy="556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3242E-FC26-455F-B6ED-8FC692CBD89E}">
      <dsp:nvSpPr>
        <dsp:cNvPr id="0" name=""/>
        <dsp:cNvSpPr/>
      </dsp:nvSpPr>
      <dsp:spPr>
        <a:xfrm>
          <a:off x="1168480" y="432"/>
          <a:ext cx="2556176" cy="10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9" tIns="107069" rIns="107069" bIns="107069" numCol="1" spcCol="1270" rtlCol="0" anchor="ctr" anchorCtr="0">
          <a:noAutofit/>
        </a:bodyPr>
        <a:lstStyle/>
        <a:p>
          <a:pPr marL="0" lvl="0" indent="0" algn="l" defTabSz="1111250">
            <a:lnSpc>
              <a:spcPct val="100000"/>
            </a:lnSpc>
            <a:spcBef>
              <a:spcPct val="0"/>
            </a:spcBef>
            <a:spcAft>
              <a:spcPct val="35000"/>
            </a:spcAft>
            <a:buNone/>
          </a:pPr>
          <a:r>
            <a:rPr lang="es-ES" sz="2500" kern="1200" noProof="0" dirty="0"/>
            <a:t>SUFICIENTES</a:t>
          </a:r>
        </a:p>
      </dsp:txBody>
      <dsp:txXfrm>
        <a:off x="1168480" y="432"/>
        <a:ext cx="2556176" cy="1011671"/>
      </dsp:txXfrm>
    </dsp:sp>
    <dsp:sp modelId="{8AC75408-A83A-4B24-A30F-7377A08565C6}">
      <dsp:nvSpPr>
        <dsp:cNvPr id="0" name=""/>
        <dsp:cNvSpPr/>
      </dsp:nvSpPr>
      <dsp:spPr>
        <a:xfrm>
          <a:off x="0" y="1265810"/>
          <a:ext cx="3724657" cy="1011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8C622-3FFB-47D9-A26D-06054D22A5A7}">
      <dsp:nvSpPr>
        <dsp:cNvPr id="0" name=""/>
        <dsp:cNvSpPr/>
      </dsp:nvSpPr>
      <dsp:spPr>
        <a:xfrm>
          <a:off x="306030" y="1492647"/>
          <a:ext cx="556419" cy="5564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21D5C-8E51-47CA-9565-DA91D94E4D76}">
      <dsp:nvSpPr>
        <dsp:cNvPr id="0" name=""/>
        <dsp:cNvSpPr/>
      </dsp:nvSpPr>
      <dsp:spPr>
        <a:xfrm>
          <a:off x="1168480" y="1265021"/>
          <a:ext cx="2556176" cy="10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9" tIns="107069" rIns="107069" bIns="107069" numCol="1" spcCol="1270" anchor="ctr" anchorCtr="0">
          <a:noAutofit/>
        </a:bodyPr>
        <a:lstStyle/>
        <a:p>
          <a:pPr marL="0" lvl="0" indent="0" algn="l" defTabSz="1111250">
            <a:lnSpc>
              <a:spcPct val="100000"/>
            </a:lnSpc>
            <a:spcBef>
              <a:spcPct val="0"/>
            </a:spcBef>
            <a:spcAft>
              <a:spcPct val="35000"/>
            </a:spcAft>
            <a:buNone/>
          </a:pPr>
          <a:r>
            <a:rPr lang="es-ES" sz="2500" kern="1200" noProof="0" dirty="0"/>
            <a:t>NECESARIAS</a:t>
          </a:r>
        </a:p>
      </dsp:txBody>
      <dsp:txXfrm>
        <a:off x="1168480" y="1265021"/>
        <a:ext cx="2556176" cy="1011671"/>
      </dsp:txXfrm>
    </dsp:sp>
    <dsp:sp modelId="{C01A6FD6-644F-4A38-8AAF-FA2CD15EFB95}">
      <dsp:nvSpPr>
        <dsp:cNvPr id="0" name=""/>
        <dsp:cNvSpPr/>
      </dsp:nvSpPr>
      <dsp:spPr>
        <a:xfrm>
          <a:off x="0" y="2529610"/>
          <a:ext cx="3724657" cy="1011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392A0-C484-48E8-81EA-8479B0B6C090}">
      <dsp:nvSpPr>
        <dsp:cNvPr id="0" name=""/>
        <dsp:cNvSpPr/>
      </dsp:nvSpPr>
      <dsp:spPr>
        <a:xfrm>
          <a:off x="306030" y="2757236"/>
          <a:ext cx="556419" cy="5564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94D1E-8E8D-452F-9A66-DA5B842B5860}">
      <dsp:nvSpPr>
        <dsp:cNvPr id="0" name=""/>
        <dsp:cNvSpPr/>
      </dsp:nvSpPr>
      <dsp:spPr>
        <a:xfrm>
          <a:off x="1168480" y="2529610"/>
          <a:ext cx="2556176" cy="10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9" tIns="107069" rIns="107069" bIns="107069" numCol="1" spcCol="1270" rtlCol="0" anchor="ctr" anchorCtr="0">
          <a:noAutofit/>
        </a:bodyPr>
        <a:lstStyle/>
        <a:p>
          <a:pPr marL="0" lvl="0" indent="0" algn="l" defTabSz="1111250">
            <a:lnSpc>
              <a:spcPct val="100000"/>
            </a:lnSpc>
            <a:spcBef>
              <a:spcPct val="0"/>
            </a:spcBef>
            <a:spcAft>
              <a:spcPct val="35000"/>
            </a:spcAft>
            <a:buNone/>
          </a:pPr>
          <a:r>
            <a:rPr lang="es-ES" sz="2500" kern="1200" noProof="0" dirty="0"/>
            <a:t>NECESARIAS Y SUFICIENTES</a:t>
          </a:r>
        </a:p>
      </dsp:txBody>
      <dsp:txXfrm>
        <a:off x="1168480" y="2529610"/>
        <a:ext cx="2556176" cy="101167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A8AD-8B01-4110-A29F-10CC5F7A2D5A}">
      <dsp:nvSpPr>
        <dsp:cNvPr id="0" name=""/>
        <dsp:cNvSpPr/>
      </dsp:nvSpPr>
      <dsp:spPr>
        <a:xfrm>
          <a:off x="0" y="432"/>
          <a:ext cx="10294310" cy="1011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2245B-A34B-48ED-A134-55D6D3C49DD6}">
      <dsp:nvSpPr>
        <dsp:cNvPr id="0" name=""/>
        <dsp:cNvSpPr/>
      </dsp:nvSpPr>
      <dsp:spPr>
        <a:xfrm>
          <a:off x="306030" y="228058"/>
          <a:ext cx="556419" cy="55641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3242E-FC26-455F-B6ED-8FC692CBD89E}">
      <dsp:nvSpPr>
        <dsp:cNvPr id="0" name=""/>
        <dsp:cNvSpPr/>
      </dsp:nvSpPr>
      <dsp:spPr>
        <a:xfrm>
          <a:off x="1168480" y="432"/>
          <a:ext cx="9125829" cy="10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9" tIns="107069" rIns="107069" bIns="107069" numCol="1" spcCol="1270" rtlCol="0" anchor="ctr" anchorCtr="0">
          <a:noAutofit/>
        </a:bodyPr>
        <a:lstStyle/>
        <a:p>
          <a:pPr marL="0" lvl="0" indent="0" algn="l" defTabSz="1066800">
            <a:lnSpc>
              <a:spcPct val="100000"/>
            </a:lnSpc>
            <a:spcBef>
              <a:spcPct val="0"/>
            </a:spcBef>
            <a:spcAft>
              <a:spcPct val="35000"/>
            </a:spcAft>
            <a:buNone/>
          </a:pPr>
          <a:r>
            <a:rPr lang="es-ES" sz="2400" kern="1200" noProof="0" dirty="0"/>
            <a:t>SUFICIENTES</a:t>
          </a:r>
        </a:p>
      </dsp:txBody>
      <dsp:txXfrm>
        <a:off x="1168480" y="432"/>
        <a:ext cx="9125829" cy="1011671"/>
      </dsp:txXfrm>
    </dsp:sp>
    <dsp:sp modelId="{8AC75408-A83A-4B24-A30F-7377A08565C6}">
      <dsp:nvSpPr>
        <dsp:cNvPr id="0" name=""/>
        <dsp:cNvSpPr/>
      </dsp:nvSpPr>
      <dsp:spPr>
        <a:xfrm>
          <a:off x="0" y="1265810"/>
          <a:ext cx="10294310" cy="1011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8C622-3FFB-47D9-A26D-06054D22A5A7}">
      <dsp:nvSpPr>
        <dsp:cNvPr id="0" name=""/>
        <dsp:cNvSpPr/>
      </dsp:nvSpPr>
      <dsp:spPr>
        <a:xfrm>
          <a:off x="306030" y="1460747"/>
          <a:ext cx="556419" cy="55641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21D5C-8E51-47CA-9565-DA91D94E4D76}">
      <dsp:nvSpPr>
        <dsp:cNvPr id="0" name=""/>
        <dsp:cNvSpPr/>
      </dsp:nvSpPr>
      <dsp:spPr>
        <a:xfrm>
          <a:off x="1168480" y="1265021"/>
          <a:ext cx="9125829" cy="10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9" tIns="107069" rIns="107069" bIns="107069" numCol="1" spcCol="1270" anchor="ctr" anchorCtr="0">
          <a:noAutofit/>
        </a:bodyPr>
        <a:lstStyle/>
        <a:p>
          <a:pPr marL="0" lvl="0" indent="0" algn="l" defTabSz="1066800">
            <a:lnSpc>
              <a:spcPct val="100000"/>
            </a:lnSpc>
            <a:spcBef>
              <a:spcPct val="0"/>
            </a:spcBef>
            <a:spcAft>
              <a:spcPct val="35000"/>
            </a:spcAft>
            <a:buNone/>
          </a:pPr>
          <a:r>
            <a:rPr lang="es-CL" sz="2400" kern="1200" dirty="0"/>
            <a:t>SU PRESENCIA ASEGURA PARA QUE EL FENÓMENO OCURRA</a:t>
          </a:r>
        </a:p>
        <a:p>
          <a:pPr marL="0" lvl="0" indent="0" algn="l" defTabSz="1066800">
            <a:lnSpc>
              <a:spcPct val="100000"/>
            </a:lnSpc>
            <a:spcBef>
              <a:spcPct val="0"/>
            </a:spcBef>
            <a:spcAft>
              <a:spcPct val="35000"/>
            </a:spcAft>
            <a:buNone/>
          </a:pPr>
          <a:r>
            <a:rPr lang="es-CL" sz="2400" kern="1200" dirty="0"/>
            <a:t>SI OCURRE A, ENTONCES OCURRE B</a:t>
          </a:r>
          <a:endParaRPr lang="es-ES" sz="2400" kern="1200" noProof="0" dirty="0"/>
        </a:p>
      </dsp:txBody>
      <dsp:txXfrm>
        <a:off x="1168480" y="1265021"/>
        <a:ext cx="9125829" cy="1011671"/>
      </dsp:txXfrm>
    </dsp:sp>
    <dsp:sp modelId="{C01A6FD6-644F-4A38-8AAF-FA2CD15EFB95}">
      <dsp:nvSpPr>
        <dsp:cNvPr id="0" name=""/>
        <dsp:cNvSpPr/>
      </dsp:nvSpPr>
      <dsp:spPr>
        <a:xfrm>
          <a:off x="0" y="2529610"/>
          <a:ext cx="10294310" cy="101167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392A0-C484-48E8-81EA-8479B0B6C090}">
      <dsp:nvSpPr>
        <dsp:cNvPr id="0" name=""/>
        <dsp:cNvSpPr/>
      </dsp:nvSpPr>
      <dsp:spPr>
        <a:xfrm>
          <a:off x="306030" y="2757236"/>
          <a:ext cx="556419" cy="55641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94D1E-8E8D-452F-9A66-DA5B842B5860}">
      <dsp:nvSpPr>
        <dsp:cNvPr id="0" name=""/>
        <dsp:cNvSpPr/>
      </dsp:nvSpPr>
      <dsp:spPr>
        <a:xfrm>
          <a:off x="1168480" y="2529610"/>
          <a:ext cx="9125829" cy="101167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069" tIns="107069" rIns="107069" bIns="107069" numCol="1" spcCol="1270" rtlCol="0" anchor="ctr" anchorCtr="0">
          <a:noAutofit/>
        </a:bodyPr>
        <a:lstStyle/>
        <a:p>
          <a:pPr marL="0" lvl="0" indent="0" algn="l" defTabSz="1066800">
            <a:lnSpc>
              <a:spcPct val="100000"/>
            </a:lnSpc>
            <a:spcBef>
              <a:spcPct val="0"/>
            </a:spcBef>
            <a:spcAft>
              <a:spcPct val="35000"/>
            </a:spcAft>
            <a:buNone/>
          </a:pPr>
          <a:r>
            <a:rPr lang="es-ES" sz="2400" kern="1200" noProof="0" dirty="0"/>
            <a:t>EJEMPLO: NADAR REFRESCA CUANDO HACE CALOR </a:t>
          </a:r>
        </a:p>
      </dsp:txBody>
      <dsp:txXfrm>
        <a:off x="1168480" y="2529610"/>
        <a:ext cx="9125829" cy="101167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A8AD-8B01-4110-A29F-10CC5F7A2D5A}">
      <dsp:nvSpPr>
        <dsp:cNvPr id="0" name=""/>
        <dsp:cNvSpPr/>
      </dsp:nvSpPr>
      <dsp:spPr>
        <a:xfrm>
          <a:off x="0" y="423"/>
          <a:ext cx="9677622" cy="992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2245B-A34B-48ED-A134-55D6D3C49DD6}">
      <dsp:nvSpPr>
        <dsp:cNvPr id="0" name=""/>
        <dsp:cNvSpPr/>
      </dsp:nvSpPr>
      <dsp:spPr>
        <a:xfrm>
          <a:off x="300119" y="223653"/>
          <a:ext cx="545671" cy="54567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3242E-FC26-455F-B6ED-8FC692CBD89E}">
      <dsp:nvSpPr>
        <dsp:cNvPr id="0" name=""/>
        <dsp:cNvSpPr/>
      </dsp:nvSpPr>
      <dsp:spPr>
        <a:xfrm>
          <a:off x="1145910" y="423"/>
          <a:ext cx="8531711" cy="99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00" tIns="105000" rIns="105000" bIns="105000" numCol="1" spcCol="1270" rtlCol="0" anchor="ctr" anchorCtr="0">
          <a:noAutofit/>
        </a:bodyPr>
        <a:lstStyle/>
        <a:p>
          <a:pPr marL="0" lvl="0" indent="0" algn="l" defTabSz="1111250">
            <a:lnSpc>
              <a:spcPct val="100000"/>
            </a:lnSpc>
            <a:spcBef>
              <a:spcPct val="0"/>
            </a:spcBef>
            <a:spcAft>
              <a:spcPct val="35000"/>
            </a:spcAft>
            <a:buNone/>
          </a:pPr>
          <a:r>
            <a:rPr lang="es-ES" sz="2500" kern="1200" noProof="0" dirty="0"/>
            <a:t>NECESARIAS</a:t>
          </a:r>
        </a:p>
      </dsp:txBody>
      <dsp:txXfrm>
        <a:off x="1145910" y="423"/>
        <a:ext cx="8531711" cy="992130"/>
      </dsp:txXfrm>
    </dsp:sp>
    <dsp:sp modelId="{8AC75408-A83A-4B24-A30F-7377A08565C6}">
      <dsp:nvSpPr>
        <dsp:cNvPr id="0" name=""/>
        <dsp:cNvSpPr/>
      </dsp:nvSpPr>
      <dsp:spPr>
        <a:xfrm>
          <a:off x="0" y="1241360"/>
          <a:ext cx="9677622" cy="992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8C622-3FFB-47D9-A26D-06054D22A5A7}">
      <dsp:nvSpPr>
        <dsp:cNvPr id="0" name=""/>
        <dsp:cNvSpPr/>
      </dsp:nvSpPr>
      <dsp:spPr>
        <a:xfrm>
          <a:off x="390804" y="1445105"/>
          <a:ext cx="545671" cy="54567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21D5C-8E51-47CA-9565-DA91D94E4D76}">
      <dsp:nvSpPr>
        <dsp:cNvPr id="0" name=""/>
        <dsp:cNvSpPr/>
      </dsp:nvSpPr>
      <dsp:spPr>
        <a:xfrm>
          <a:off x="1145910" y="1240586"/>
          <a:ext cx="8531711" cy="99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00" tIns="105000" rIns="105000" bIns="105000" numCol="1" spcCol="1270" anchor="ctr" anchorCtr="0">
          <a:noAutofit/>
        </a:bodyPr>
        <a:lstStyle/>
        <a:p>
          <a:pPr marL="0" lvl="0" indent="0" algn="l" defTabSz="1111250">
            <a:lnSpc>
              <a:spcPct val="100000"/>
            </a:lnSpc>
            <a:spcBef>
              <a:spcPct val="0"/>
            </a:spcBef>
            <a:spcAft>
              <a:spcPct val="35000"/>
            </a:spcAft>
            <a:buNone/>
          </a:pPr>
          <a:endParaRPr lang="es-ES" sz="2500" kern="1200" noProof="0" dirty="0"/>
        </a:p>
      </dsp:txBody>
      <dsp:txXfrm>
        <a:off x="1145910" y="1240586"/>
        <a:ext cx="8531711" cy="992130"/>
      </dsp:txXfrm>
    </dsp:sp>
    <dsp:sp modelId="{C01A6FD6-644F-4A38-8AAF-FA2CD15EFB95}">
      <dsp:nvSpPr>
        <dsp:cNvPr id="0" name=""/>
        <dsp:cNvSpPr/>
      </dsp:nvSpPr>
      <dsp:spPr>
        <a:xfrm>
          <a:off x="0" y="2480749"/>
          <a:ext cx="9677622" cy="992130"/>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392A0-C484-48E8-81EA-8479B0B6C090}">
      <dsp:nvSpPr>
        <dsp:cNvPr id="0" name=""/>
        <dsp:cNvSpPr/>
      </dsp:nvSpPr>
      <dsp:spPr>
        <a:xfrm>
          <a:off x="300119" y="2703979"/>
          <a:ext cx="545671" cy="54567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94D1E-8E8D-452F-9A66-DA5B842B5860}">
      <dsp:nvSpPr>
        <dsp:cNvPr id="0" name=""/>
        <dsp:cNvSpPr/>
      </dsp:nvSpPr>
      <dsp:spPr>
        <a:xfrm>
          <a:off x="1145910" y="2480749"/>
          <a:ext cx="8531711" cy="9921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5000" tIns="105000" rIns="105000" bIns="105000" numCol="1" spcCol="1270" rtlCol="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ES" sz="2500" kern="1200" noProof="0" dirty="0"/>
            <a:t>REGAR LAS FLORES HARÁ QUE CREZCAN</a:t>
          </a:r>
        </a:p>
      </dsp:txBody>
      <dsp:txXfrm>
        <a:off x="1145910" y="2480749"/>
        <a:ext cx="8531711" cy="99213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3A8AD-8B01-4110-A29F-10CC5F7A2D5A}">
      <dsp:nvSpPr>
        <dsp:cNvPr id="0" name=""/>
        <dsp:cNvSpPr/>
      </dsp:nvSpPr>
      <dsp:spPr>
        <a:xfrm>
          <a:off x="0" y="279921"/>
          <a:ext cx="9610725" cy="5982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B2245B-A34B-48ED-A134-55D6D3C49DD6}">
      <dsp:nvSpPr>
        <dsp:cNvPr id="0" name=""/>
        <dsp:cNvSpPr/>
      </dsp:nvSpPr>
      <dsp:spPr>
        <a:xfrm>
          <a:off x="180965" y="414523"/>
          <a:ext cx="329349" cy="32902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AD3242E-FC26-455F-B6ED-8FC692CBD89E}">
      <dsp:nvSpPr>
        <dsp:cNvPr id="0" name=""/>
        <dsp:cNvSpPr/>
      </dsp:nvSpPr>
      <dsp:spPr>
        <a:xfrm>
          <a:off x="691280" y="279921"/>
          <a:ext cx="8785291" cy="84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34" tIns="89034" rIns="89034" bIns="89034" numCol="1" spcCol="1270" rtlCol="0" anchor="ctr" anchorCtr="0">
          <a:noAutofit/>
        </a:bodyPr>
        <a:lstStyle/>
        <a:p>
          <a:pPr marL="0" lvl="0" indent="0" algn="l" defTabSz="800100">
            <a:lnSpc>
              <a:spcPct val="100000"/>
            </a:lnSpc>
            <a:spcBef>
              <a:spcPct val="0"/>
            </a:spcBef>
            <a:spcAft>
              <a:spcPct val="35000"/>
            </a:spcAft>
            <a:buNone/>
          </a:pPr>
          <a:r>
            <a:rPr lang="es-ES" sz="1800" kern="1200" noProof="0" dirty="0"/>
            <a:t>NECESARIAS Y SUFICIENTES</a:t>
          </a:r>
        </a:p>
      </dsp:txBody>
      <dsp:txXfrm>
        <a:off x="691280" y="279921"/>
        <a:ext cx="8785291" cy="841265"/>
      </dsp:txXfrm>
    </dsp:sp>
    <dsp:sp modelId="{8AC75408-A83A-4B24-A30F-7377A08565C6}">
      <dsp:nvSpPr>
        <dsp:cNvPr id="0" name=""/>
        <dsp:cNvSpPr/>
      </dsp:nvSpPr>
      <dsp:spPr>
        <a:xfrm>
          <a:off x="0" y="1331969"/>
          <a:ext cx="9610725" cy="134584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088C622-3FFB-47D9-A26D-06054D22A5A7}">
      <dsp:nvSpPr>
        <dsp:cNvPr id="0" name=""/>
        <dsp:cNvSpPr/>
      </dsp:nvSpPr>
      <dsp:spPr>
        <a:xfrm>
          <a:off x="180965" y="1839911"/>
          <a:ext cx="329349" cy="32902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221D5C-8E51-47CA-9565-DA91D94E4D76}">
      <dsp:nvSpPr>
        <dsp:cNvPr id="0" name=""/>
        <dsp:cNvSpPr/>
      </dsp:nvSpPr>
      <dsp:spPr>
        <a:xfrm>
          <a:off x="691280" y="1705309"/>
          <a:ext cx="8785291" cy="84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34" tIns="89034" rIns="89034" bIns="89034" numCol="1" spcCol="1270" anchor="ctr" anchorCtr="0">
          <a:noAutofit/>
        </a:bodyPr>
        <a:lstStyle/>
        <a:p>
          <a:pPr marL="0" lvl="0" indent="0" algn="l" defTabSz="800100">
            <a:lnSpc>
              <a:spcPct val="100000"/>
            </a:lnSpc>
            <a:spcBef>
              <a:spcPct val="0"/>
            </a:spcBef>
            <a:spcAft>
              <a:spcPct val="35000"/>
            </a:spcAft>
            <a:buNone/>
          </a:pPr>
          <a:r>
            <a:rPr lang="es-ES" sz="1800" kern="1200" noProof="0" dirty="0"/>
            <a:t>SON AQUELLAS CON SU OCURRENCIA GARANTIZAN LA OCURRENCIA DEL FENOMENO</a:t>
          </a:r>
        </a:p>
        <a:p>
          <a:pPr marL="0" lvl="0" indent="0" algn="l" defTabSz="800100">
            <a:lnSpc>
              <a:spcPct val="100000"/>
            </a:lnSpc>
            <a:spcBef>
              <a:spcPct val="0"/>
            </a:spcBef>
            <a:spcAft>
              <a:spcPct val="35000"/>
            </a:spcAft>
            <a:buNone/>
          </a:pPr>
          <a:r>
            <a:rPr lang="es-ES" sz="1800" kern="1200" noProof="0" dirty="0"/>
            <a:t>A OCURRENCIA DE A GARANTIZA LA OCURRENCIA DE B</a:t>
          </a:r>
        </a:p>
        <a:p>
          <a:pPr marL="0" lvl="0" indent="0" algn="l" defTabSz="800100">
            <a:lnSpc>
              <a:spcPct val="100000"/>
            </a:lnSpc>
            <a:spcBef>
              <a:spcPct val="0"/>
            </a:spcBef>
            <a:spcAft>
              <a:spcPct val="35000"/>
            </a:spcAft>
            <a:buNone/>
          </a:pPr>
          <a:r>
            <a:rPr lang="es-ES" sz="1800" kern="1200" noProof="0" dirty="0"/>
            <a:t>O PARA QUE EXISTA B SE REQUIERE A</a:t>
          </a:r>
        </a:p>
      </dsp:txBody>
      <dsp:txXfrm>
        <a:off x="691280" y="1705309"/>
        <a:ext cx="8785291" cy="841265"/>
      </dsp:txXfrm>
    </dsp:sp>
    <dsp:sp modelId="{C01A6FD6-644F-4A38-8AAF-FA2CD15EFB95}">
      <dsp:nvSpPr>
        <dsp:cNvPr id="0" name=""/>
        <dsp:cNvSpPr/>
      </dsp:nvSpPr>
      <dsp:spPr>
        <a:xfrm>
          <a:off x="0" y="3160488"/>
          <a:ext cx="9610725" cy="5982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A392A0-C484-48E8-81EA-8479B0B6C090}">
      <dsp:nvSpPr>
        <dsp:cNvPr id="0" name=""/>
        <dsp:cNvSpPr/>
      </dsp:nvSpPr>
      <dsp:spPr>
        <a:xfrm>
          <a:off x="228602" y="3282156"/>
          <a:ext cx="329349" cy="329028"/>
        </a:xfrm>
        <a:prstGeom prst="rect">
          <a:avLst/>
        </a:prstGeom>
        <a:solidFill>
          <a:schemeClr val="accent2">
            <a:hueOff val="3192055"/>
            <a:satOff val="-9701"/>
            <a:lumOff val="-131"/>
            <a:alphaOff val="0"/>
          </a:schemeClr>
        </a:solid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594D1E-8E8D-452F-9A66-DA5B842B5860}">
      <dsp:nvSpPr>
        <dsp:cNvPr id="0" name=""/>
        <dsp:cNvSpPr/>
      </dsp:nvSpPr>
      <dsp:spPr>
        <a:xfrm>
          <a:off x="691280" y="2887664"/>
          <a:ext cx="8785291" cy="84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34" tIns="89034" rIns="89034" bIns="89034" numCol="1" spcCol="1270" rtlCol="0" anchor="ctr" anchorCtr="0">
          <a:noAutofit/>
        </a:bodyPr>
        <a:lstStyle/>
        <a:p>
          <a:pPr marL="0" lvl="0" indent="0" algn="l" defTabSz="800100">
            <a:lnSpc>
              <a:spcPct val="100000"/>
            </a:lnSpc>
            <a:spcBef>
              <a:spcPct val="0"/>
            </a:spcBef>
            <a:spcAft>
              <a:spcPct val="35000"/>
            </a:spcAft>
            <a:buNone/>
          </a:pPr>
          <a:endParaRPr lang="es-ES" sz="1800" kern="1200" noProof="0" dirty="0"/>
        </a:p>
      </dsp:txBody>
      <dsp:txXfrm>
        <a:off x="691280" y="2887664"/>
        <a:ext cx="8785291" cy="841265"/>
      </dsp:txXfrm>
    </dsp:sp>
    <dsp:sp modelId="{7804C8AA-B3B2-479B-AB0A-9737B353E32E}">
      <dsp:nvSpPr>
        <dsp:cNvPr id="0" name=""/>
        <dsp:cNvSpPr/>
      </dsp:nvSpPr>
      <dsp:spPr>
        <a:xfrm>
          <a:off x="0" y="3223083"/>
          <a:ext cx="9610725" cy="59823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32DD2C-D0C9-4ED7-9F92-AF0F07FCE825}">
      <dsp:nvSpPr>
        <dsp:cNvPr id="0" name=""/>
        <dsp:cNvSpPr/>
      </dsp:nvSpPr>
      <dsp:spPr>
        <a:xfrm>
          <a:off x="272893" y="3323927"/>
          <a:ext cx="329349" cy="32902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5875" cap="flat" cmpd="sng" algn="ctr">
          <a:solidFill>
            <a:schemeClr val="lt1">
              <a:alpha val="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0FA6D46-42C2-4296-A025-D25DF5CB8DB0}">
      <dsp:nvSpPr>
        <dsp:cNvPr id="0" name=""/>
        <dsp:cNvSpPr/>
      </dsp:nvSpPr>
      <dsp:spPr>
        <a:xfrm>
          <a:off x="825433" y="2916318"/>
          <a:ext cx="8785291" cy="84126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9034" tIns="89034" rIns="89034" bIns="89034" numCol="1" spcCol="1270" anchor="ctr" anchorCtr="0">
          <a:noAutofit/>
        </a:bodyPr>
        <a:lstStyle/>
        <a:p>
          <a:pPr marL="0" lvl="0" indent="0" algn="l" defTabSz="800100">
            <a:lnSpc>
              <a:spcPct val="100000"/>
            </a:lnSpc>
            <a:spcBef>
              <a:spcPct val="0"/>
            </a:spcBef>
            <a:spcAft>
              <a:spcPct val="35000"/>
            </a:spcAft>
            <a:buNone/>
          </a:pPr>
          <a:r>
            <a:rPr lang="es-ES" sz="1800" kern="1200" noProof="0" dirty="0"/>
            <a:t>UN INCREMENTO EN EL VOLTAJE CAUSA UN INCREMENTO EN LA CORRIENTE ELÉCTRICA </a:t>
          </a:r>
        </a:p>
      </dsp:txBody>
      <dsp:txXfrm>
        <a:off x="825433" y="2916318"/>
        <a:ext cx="8785291" cy="8412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7FC5D-C5E5-4B1D-8BBA-FCD771038F2E}">
      <dsp:nvSpPr>
        <dsp:cNvPr id="0" name=""/>
        <dsp:cNvSpPr/>
      </dsp:nvSpPr>
      <dsp:spPr>
        <a:xfrm rot="5400000">
          <a:off x="6387111" y="-2583255"/>
          <a:ext cx="1078764" cy="65190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L" sz="2700" kern="1200" dirty="0"/>
            <a:t>MÉTODO DE LAS DIFERENCIAS (DIFFERENCE)</a:t>
          </a:r>
        </a:p>
      </dsp:txBody>
      <dsp:txXfrm rot="-5400000">
        <a:off x="3666968" y="189549"/>
        <a:ext cx="6466391" cy="973442"/>
      </dsp:txXfrm>
    </dsp:sp>
    <dsp:sp modelId="{21845A92-228D-4AAC-9E55-E17C73AD9960}">
      <dsp:nvSpPr>
        <dsp:cNvPr id="0" name=""/>
        <dsp:cNvSpPr/>
      </dsp:nvSpPr>
      <dsp:spPr>
        <a:xfrm>
          <a:off x="0" y="2043"/>
          <a:ext cx="3666967" cy="1348455"/>
        </a:xfrm>
        <a:prstGeom prst="round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CL" sz="2900" kern="1200" dirty="0"/>
            <a:t>CONDICIÓN SUFICIENTE</a:t>
          </a:r>
        </a:p>
      </dsp:txBody>
      <dsp:txXfrm>
        <a:off x="65826" y="67869"/>
        <a:ext cx="3535315" cy="1216803"/>
      </dsp:txXfrm>
    </dsp:sp>
    <dsp:sp modelId="{62939C8C-C2C1-49B0-B2F7-9861190EF9FA}">
      <dsp:nvSpPr>
        <dsp:cNvPr id="0" name=""/>
        <dsp:cNvSpPr/>
      </dsp:nvSpPr>
      <dsp:spPr>
        <a:xfrm rot="5400000">
          <a:off x="6387111" y="-1167377"/>
          <a:ext cx="1078764" cy="65190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s-CL" sz="2700" kern="1200" dirty="0"/>
            <a:t>MÉTODO DE CONCURRENCIA (AGREEMENT)</a:t>
          </a:r>
        </a:p>
        <a:p>
          <a:pPr algn="l">
            <a:spcBef>
              <a:spcPct val="0"/>
            </a:spcBef>
          </a:pPr>
          <a:endParaRPr lang="es-CL" sz="2700" kern="1200" dirty="0"/>
        </a:p>
      </dsp:txBody>
      <dsp:txXfrm rot="-5400000">
        <a:off x="3666968" y="1605427"/>
        <a:ext cx="6466391" cy="973442"/>
      </dsp:txXfrm>
    </dsp:sp>
    <dsp:sp modelId="{AA482BF1-572B-4325-969E-BB3FF054662E}">
      <dsp:nvSpPr>
        <dsp:cNvPr id="0" name=""/>
        <dsp:cNvSpPr/>
      </dsp:nvSpPr>
      <dsp:spPr>
        <a:xfrm>
          <a:off x="0" y="1417920"/>
          <a:ext cx="3666967" cy="1348455"/>
        </a:xfrm>
        <a:prstGeom prst="round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CL" sz="2900" kern="1200" dirty="0"/>
            <a:t>CONDICIÓN NECESARIA</a:t>
          </a:r>
        </a:p>
      </dsp:txBody>
      <dsp:txXfrm>
        <a:off x="65826" y="1483746"/>
        <a:ext cx="3535315" cy="1216803"/>
      </dsp:txXfrm>
    </dsp:sp>
    <dsp:sp modelId="{A82B7FF0-51E0-44A6-AA5B-B26649D70621}">
      <dsp:nvSpPr>
        <dsp:cNvPr id="0" name=""/>
        <dsp:cNvSpPr/>
      </dsp:nvSpPr>
      <dsp:spPr>
        <a:xfrm rot="5400000">
          <a:off x="6387111" y="248499"/>
          <a:ext cx="1078764" cy="6519052"/>
        </a:xfrm>
        <a:prstGeom prst="round2SameRect">
          <a:avLst/>
        </a:prstGeom>
        <a:solidFill>
          <a:schemeClr val="dk2">
            <a:alpha val="90000"/>
            <a:tint val="40000"/>
            <a:hueOff val="0"/>
            <a:satOff val="0"/>
            <a:lumOff val="0"/>
            <a:alphaOff val="0"/>
          </a:schemeClr>
        </a:solidFill>
        <a:ln w="9525" cap="flat" cmpd="sng" algn="ctr">
          <a:solidFill>
            <a:schemeClr val="dk2">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02870" tIns="51435" rIns="102870" bIns="51435" numCol="1" spcCol="1270" anchor="ctr" anchorCtr="0">
          <a:noAutofit/>
        </a:bodyPr>
        <a:lstStyle/>
        <a:p>
          <a:pPr marL="228600" lvl="1" indent="-228600" algn="l" defTabSz="1200150">
            <a:lnSpc>
              <a:spcPct val="90000"/>
            </a:lnSpc>
            <a:spcBef>
              <a:spcPct val="0"/>
            </a:spcBef>
            <a:spcAft>
              <a:spcPct val="15000"/>
            </a:spcAft>
            <a:buNone/>
          </a:pPr>
          <a:r>
            <a:rPr lang="es-CL" sz="2700" kern="1200" dirty="0"/>
            <a:t>MÉTODO DE CONCURRENCIAS Y DIFERENCIAS (JOINT METHOD)</a:t>
          </a:r>
        </a:p>
      </dsp:txBody>
      <dsp:txXfrm rot="-5400000">
        <a:off x="3666968" y="3021304"/>
        <a:ext cx="6466391" cy="973442"/>
      </dsp:txXfrm>
    </dsp:sp>
    <dsp:sp modelId="{CE647BF3-88F1-4B08-B74F-452962BEF2BD}">
      <dsp:nvSpPr>
        <dsp:cNvPr id="0" name=""/>
        <dsp:cNvSpPr/>
      </dsp:nvSpPr>
      <dsp:spPr>
        <a:xfrm>
          <a:off x="0" y="2833798"/>
          <a:ext cx="3666967" cy="1348455"/>
        </a:xfrm>
        <a:prstGeom prst="roundRect">
          <a:avLst/>
        </a:prstGeom>
        <a:gradFill rotWithShape="0">
          <a:gsLst>
            <a:gs pos="0">
              <a:schemeClr val="dk2">
                <a:hueOff val="0"/>
                <a:satOff val="0"/>
                <a:lumOff val="0"/>
                <a:alphaOff val="0"/>
                <a:tint val="94000"/>
                <a:satMod val="105000"/>
                <a:lumMod val="102000"/>
              </a:schemeClr>
            </a:gs>
            <a:gs pos="100000">
              <a:schemeClr val="dk2">
                <a:hueOff val="0"/>
                <a:satOff val="0"/>
                <a:lumOff val="0"/>
                <a:alphaOff val="0"/>
                <a:shade val="74000"/>
                <a:satMod val="128000"/>
                <a:lumMod val="100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10490" tIns="55245" rIns="110490" bIns="55245" numCol="1" spcCol="1270" anchor="ctr" anchorCtr="0">
          <a:noAutofit/>
        </a:bodyPr>
        <a:lstStyle/>
        <a:p>
          <a:pPr marL="0" lvl="0" indent="0" algn="ctr" defTabSz="1289050">
            <a:lnSpc>
              <a:spcPct val="90000"/>
            </a:lnSpc>
            <a:spcBef>
              <a:spcPct val="0"/>
            </a:spcBef>
            <a:spcAft>
              <a:spcPct val="35000"/>
            </a:spcAft>
            <a:buNone/>
          </a:pPr>
          <a:r>
            <a:rPr lang="es-CL" sz="2900" kern="1200" dirty="0"/>
            <a:t>CONDICIONES NECESARIAS Y SUFICIENTES</a:t>
          </a:r>
        </a:p>
      </dsp:txBody>
      <dsp:txXfrm>
        <a:off x="65826" y="2899624"/>
        <a:ext cx="3535315" cy="121680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4CBE6C-B64E-4625-877B-A7496497F15B}">
      <dsp:nvSpPr>
        <dsp:cNvPr id="0" name=""/>
        <dsp:cNvSpPr/>
      </dsp:nvSpPr>
      <dsp:spPr>
        <a:xfrm>
          <a:off x="1028625" y="0"/>
          <a:ext cx="3973033" cy="3973033"/>
        </a:xfrm>
        <a:prstGeom prst="quadArrow">
          <a:avLst>
            <a:gd name="adj1" fmla="val 2000"/>
            <a:gd name="adj2" fmla="val 4000"/>
            <a:gd name="adj3" fmla="val 5000"/>
          </a:avLst>
        </a:prstGeom>
        <a:solidFill>
          <a:schemeClr val="dk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1B24DEE-ECC2-4712-AF50-ACEC5D36B8A7}">
      <dsp:nvSpPr>
        <dsp:cNvPr id="0" name=""/>
        <dsp:cNvSpPr/>
      </dsp:nvSpPr>
      <dsp:spPr>
        <a:xfrm>
          <a:off x="1286872" y="258247"/>
          <a:ext cx="1589213" cy="1589213"/>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s-CL" sz="3400" b="0" kern="1200" dirty="0"/>
        </a:p>
      </dsp:txBody>
      <dsp:txXfrm>
        <a:off x="1364451" y="335826"/>
        <a:ext cx="1434055" cy="1434055"/>
      </dsp:txXfrm>
    </dsp:sp>
    <dsp:sp modelId="{AF3A143E-8982-4CD9-8D56-8E46D4F0D5C0}">
      <dsp:nvSpPr>
        <dsp:cNvPr id="0" name=""/>
        <dsp:cNvSpPr/>
      </dsp:nvSpPr>
      <dsp:spPr>
        <a:xfrm>
          <a:off x="3154197" y="258247"/>
          <a:ext cx="1589213" cy="1589213"/>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67533DD-BC46-4909-B9C8-FBEA9290CDF3}">
      <dsp:nvSpPr>
        <dsp:cNvPr id="0" name=""/>
        <dsp:cNvSpPr/>
      </dsp:nvSpPr>
      <dsp:spPr>
        <a:xfrm>
          <a:off x="1286872" y="2125572"/>
          <a:ext cx="1589213" cy="1589213"/>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11242A4-368B-4B3C-B67C-A84EDA1BF6D7}">
      <dsp:nvSpPr>
        <dsp:cNvPr id="0" name=""/>
        <dsp:cNvSpPr/>
      </dsp:nvSpPr>
      <dsp:spPr>
        <a:xfrm>
          <a:off x="3154197" y="2125572"/>
          <a:ext cx="1589213" cy="1589213"/>
        </a:xfrm>
        <a:prstGeom prst="roundRect">
          <a:avLst/>
        </a:prstGeom>
        <a:no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matrix2">
  <dgm:title val=""/>
  <dgm:desc val=""/>
  <dgm:catLst>
    <dgm:cat type="matrix" pri="3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l" for="ch" forName="rect1" refType="w" fact="0.065"/>
          <dgm:constr type="t" for="ch" forName="rect1" refType="h" fact="0.065"/>
          <dgm:constr type="w" for="ch" forName="rect2" refType="w" fact="0.4"/>
          <dgm:constr type="h" for="ch" forName="rect2" refType="h" fact="0.4"/>
          <dgm:constr type="r" for="ch" forName="rect2" refType="w" fact="0.935"/>
          <dgm:constr type="t" for="ch" forName="rect2" refType="h" fact="0.065"/>
          <dgm:constr type="w" for="ch" forName="rect3" refType="w" fact="0.4"/>
          <dgm:constr type="h" for="ch" forName="rect3" refType="w" fact="0.4"/>
          <dgm:constr type="l" for="ch" forName="rect3" refType="w" fact="0.065"/>
          <dgm:constr type="b" for="ch" forName="rect3" refType="h" fact="0.935"/>
          <dgm:constr type="w" for="ch" forName="rect4" refType="w" fact="0.4"/>
          <dgm:constr type="h" for="ch" forName="rect4" refType="h" fact="0.4"/>
          <dgm:constr type="r" for="ch" forName="rect4" refType="w" fact="0.935"/>
          <dgm:constr type="b" for="ch" forName="rect4" refType="h" fact="0.935"/>
        </dgm:constrLst>
      </dgm:if>
      <dgm:else name="Name2">
        <dgm:constrLst>
          <dgm:constr type="primFontSz" for="ch" ptType="node" op="equ" val="65"/>
          <dgm:constr type="w" for="ch" forName="axisShape" refType="w"/>
          <dgm:constr type="h" for="ch" forName="axisShape" refType="h"/>
          <dgm:constr type="w" for="ch" forName="rect1" refType="w" fact="0.4"/>
          <dgm:constr type="h" for="ch" forName="rect1" refType="w" fact="0.4"/>
          <dgm:constr type="r" for="ch" forName="rect1" refType="w" fact="0.935"/>
          <dgm:constr type="t" for="ch" forName="rect1" refType="h" fact="0.065"/>
          <dgm:constr type="w" for="ch" forName="rect2" refType="w" fact="0.4"/>
          <dgm:constr type="h" for="ch" forName="rect2" refType="h" fact="0.4"/>
          <dgm:constr type="l" for="ch" forName="rect2" refType="w" fact="0.065"/>
          <dgm:constr type="t" for="ch" forName="rect2" refType="h" fact="0.065"/>
          <dgm:constr type="w" for="ch" forName="rect3" refType="w" fact="0.4"/>
          <dgm:constr type="h" for="ch" forName="rect3" refType="w" fact="0.4"/>
          <dgm:constr type="r" for="ch" forName="rect3" refType="w" fact="0.935"/>
          <dgm:constr type="b" for="ch" forName="rect3" refType="h" fact="0.935"/>
          <dgm:constr type="w" for="ch" forName="rect4" refType="w" fact="0.4"/>
          <dgm:constr type="h" for="ch" forName="rect4" refType="h" fact="0.4"/>
          <dgm:constr type="l" for="ch" forName="rect4" refType="w" fact="0.065"/>
          <dgm:constr type="b" for="ch" forName="rect4" refType="h" fact="0.935"/>
        </dgm:constrLst>
      </dgm:else>
    </dgm:choose>
    <dgm:ruleLst/>
    <dgm:choose name="Name3">
      <dgm:if name="Name4" axis="ch" ptType="node" func="cnt" op="gte" val="1">
        <dgm:layoutNode name="axisShape" styleLbl="bgShp">
          <dgm:alg type="sp"/>
          <dgm:shape xmlns:r="http://schemas.openxmlformats.org/officeDocument/2006/relationships" type="quadArrow" r:blip="">
            <dgm:adjLst>
              <dgm:adj idx="1" val="0.02"/>
              <dgm:adj idx="2" val="0.04"/>
              <dgm:adj idx="3" val="0.05"/>
            </dgm:adjLst>
          </dgm:shape>
          <dgm:presOf/>
          <dgm:constrLst/>
          <dgm:ruleLst/>
        </dgm:layoutNode>
        <dgm:layoutNode name="rect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rect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A0D97C3-FA47-480D-AC23-3F89CB745B3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a:extLst>
              <a:ext uri="{FF2B5EF4-FFF2-40B4-BE49-F238E27FC236}">
                <a16:creationId xmlns:a16="http://schemas.microsoft.com/office/drawing/2014/main" id="{4F4B3946-8193-4668-AAC7-1DA2DBCF31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4B1FBF0-FEBD-403D-8F19-70C8EB31C2B5}" type="datetimeFigureOut">
              <a:rPr lang="es-ES" smtClean="0"/>
              <a:t>13/06/2020</a:t>
            </a:fld>
            <a:endParaRPr lang="es-ES"/>
          </a:p>
        </p:txBody>
      </p:sp>
      <p:sp>
        <p:nvSpPr>
          <p:cNvPr id="4" name="Marcador de pie de página 3">
            <a:extLst>
              <a:ext uri="{FF2B5EF4-FFF2-40B4-BE49-F238E27FC236}">
                <a16:creationId xmlns:a16="http://schemas.microsoft.com/office/drawing/2014/main" id="{2C5A99FF-8594-4BA7-9290-640B014533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5" name="Marcador de número de diapositiva 4">
            <a:extLst>
              <a:ext uri="{FF2B5EF4-FFF2-40B4-BE49-F238E27FC236}">
                <a16:creationId xmlns:a16="http://schemas.microsoft.com/office/drawing/2014/main" id="{83A11025-0042-4A72-845E-FFC8AE552BD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FE89F8-989F-48CC-B529-315A03AA0250}" type="slidenum">
              <a:rPr lang="es-ES" smtClean="0"/>
              <a:t>‹Nº›</a:t>
            </a:fld>
            <a:endParaRPr lang="es-ES"/>
          </a:p>
        </p:txBody>
      </p:sp>
    </p:spTree>
    <p:extLst>
      <p:ext uri="{BB962C8B-B14F-4D97-AF65-F5344CB8AC3E}">
        <p14:creationId xmlns:p14="http://schemas.microsoft.com/office/powerpoint/2010/main" val="6792303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F7103-2151-4285-B339-36A40B4D56DB}" type="datetimeFigureOut">
              <a:rPr lang="es-ES" noProof="0" smtClean="0"/>
              <a:t>13/06/2020</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a:r>
              <a:rPr lang="es-ES" noProof="0" dirty="0"/>
              <a:t>Segundo nivel</a:t>
            </a:r>
          </a:p>
          <a:p>
            <a:pPr lvl="2"/>
            <a:r>
              <a:rPr lang="es-ES" noProof="0" dirty="0"/>
              <a:t>Tercer nivel</a:t>
            </a:r>
          </a:p>
          <a:p>
            <a:pPr lvl="3"/>
            <a:r>
              <a:rPr lang="es-ES" noProof="0" dirty="0"/>
              <a:t>Cuarto nivel</a:t>
            </a:r>
          </a:p>
          <a:p>
            <a:pPr lvl="4"/>
            <a:r>
              <a:rPr lang="es-ES" noProof="0" dirty="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83BD59-A12D-486A-A164-EB9BF88CEA5F}" type="slidenum">
              <a:rPr lang="es-ES" noProof="0" smtClean="0"/>
              <a:t>‹Nº›</a:t>
            </a:fld>
            <a:endParaRPr lang="es-ES" noProof="0"/>
          </a:p>
        </p:txBody>
      </p:sp>
    </p:spTree>
    <p:extLst>
      <p:ext uri="{BB962C8B-B14F-4D97-AF65-F5344CB8AC3E}">
        <p14:creationId xmlns:p14="http://schemas.microsoft.com/office/powerpoint/2010/main" val="1015179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A83BD59-A12D-486A-A164-EB9BF88CEA5F}" type="slidenum">
              <a:rPr lang="es-ES" smtClean="0"/>
              <a:t>1</a:t>
            </a:fld>
            <a:endParaRPr lang="es-ES"/>
          </a:p>
        </p:txBody>
      </p:sp>
    </p:spTree>
    <p:extLst>
      <p:ext uri="{BB962C8B-B14F-4D97-AF65-F5344CB8AC3E}">
        <p14:creationId xmlns:p14="http://schemas.microsoft.com/office/powerpoint/2010/main" val="3518773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A83BD59-A12D-486A-A164-EB9BF88CEA5F}" type="slidenum">
              <a:rPr lang="es-ES" smtClean="0"/>
              <a:t>3</a:t>
            </a:fld>
            <a:endParaRPr lang="es-ES"/>
          </a:p>
        </p:txBody>
      </p:sp>
    </p:spTree>
    <p:extLst>
      <p:ext uri="{BB962C8B-B14F-4D97-AF65-F5344CB8AC3E}">
        <p14:creationId xmlns:p14="http://schemas.microsoft.com/office/powerpoint/2010/main" val="20679505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A83BD59-A12D-486A-A164-EB9BF88CEA5F}" type="slidenum">
              <a:rPr lang="es-ES" smtClean="0"/>
              <a:t>4</a:t>
            </a:fld>
            <a:endParaRPr lang="es-ES"/>
          </a:p>
        </p:txBody>
      </p:sp>
    </p:spTree>
    <p:extLst>
      <p:ext uri="{BB962C8B-B14F-4D97-AF65-F5344CB8AC3E}">
        <p14:creationId xmlns:p14="http://schemas.microsoft.com/office/powerpoint/2010/main" val="35714139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A83BD59-A12D-486A-A164-EB9BF88CEA5F}" type="slidenum">
              <a:rPr lang="es-ES" smtClean="0"/>
              <a:t>5</a:t>
            </a:fld>
            <a:endParaRPr lang="es-ES"/>
          </a:p>
        </p:txBody>
      </p:sp>
    </p:spTree>
    <p:extLst>
      <p:ext uri="{BB962C8B-B14F-4D97-AF65-F5344CB8AC3E}">
        <p14:creationId xmlns:p14="http://schemas.microsoft.com/office/powerpoint/2010/main" val="99841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A83BD59-A12D-486A-A164-EB9BF88CEA5F}" type="slidenum">
              <a:rPr lang="es-ES" smtClean="0"/>
              <a:t>6</a:t>
            </a:fld>
            <a:endParaRPr lang="es-ES"/>
          </a:p>
        </p:txBody>
      </p:sp>
    </p:spTree>
    <p:extLst>
      <p:ext uri="{BB962C8B-B14F-4D97-AF65-F5344CB8AC3E}">
        <p14:creationId xmlns:p14="http://schemas.microsoft.com/office/powerpoint/2010/main" val="2759817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p>
        </p:txBody>
      </p:sp>
      <p:sp>
        <p:nvSpPr>
          <p:cNvPr id="4" name="Marcador de número de diapositiva 3"/>
          <p:cNvSpPr>
            <a:spLocks noGrp="1"/>
          </p:cNvSpPr>
          <p:nvPr>
            <p:ph type="sldNum" sz="quarter" idx="5"/>
          </p:nvPr>
        </p:nvSpPr>
        <p:spPr/>
        <p:txBody>
          <a:bodyPr/>
          <a:lstStyle/>
          <a:p>
            <a:fld id="{FA83BD59-A12D-486A-A164-EB9BF88CEA5F}" type="slidenum">
              <a:rPr lang="es-ES" smtClean="0"/>
              <a:t>21</a:t>
            </a:fld>
            <a:endParaRPr lang="es-ES"/>
          </a:p>
        </p:txBody>
      </p:sp>
    </p:spTree>
    <p:extLst>
      <p:ext uri="{BB962C8B-B14F-4D97-AF65-F5344CB8AC3E}">
        <p14:creationId xmlns:p14="http://schemas.microsoft.com/office/powerpoint/2010/main" val="30551171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66" name="Imagen 2" descr="\\DROBO-FS\QuickDrops\JB\PPTX NG\Droplets\LightingOverlay.png"/>
          <p:cNvPicPr>
            <a:picLocks noChangeAspect="1" noChangeArrowheads="1"/>
          </p:cNvPicPr>
          <p:nvPr/>
        </p:nvPicPr>
        <p:blipFill>
          <a:blip r:embed="rId2"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1" name="Grupo 10"/>
          <p:cNvGrpSpPr/>
          <p:nvPr/>
        </p:nvGrpSpPr>
        <p:grpSpPr>
          <a:xfrm>
            <a:off x="0" y="0"/>
            <a:ext cx="2305051" cy="6858001"/>
            <a:chOff x="0" y="0"/>
            <a:chExt cx="2305051" cy="6858001"/>
          </a:xfrm>
          <a:gradFill flip="none" rotWithShape="1">
            <a:gsLst>
              <a:gs pos="0">
                <a:schemeClr val="tx2"/>
              </a:gs>
              <a:gs pos="100000">
                <a:schemeClr val="tx2">
                  <a:lumMod val="50000"/>
                </a:schemeClr>
              </a:gs>
            </a:gsLst>
            <a:lin ang="5400000" scaled="0"/>
            <a:tileRect/>
          </a:gradFill>
        </p:grpSpPr>
        <p:sp>
          <p:nvSpPr>
            <p:cNvPr id="12" name="Rectángulo 5"/>
            <p:cNvSpPr>
              <a:spLocks noChangeArrowheads="1"/>
            </p:cNvSpPr>
            <p:nvPr/>
          </p:nvSpPr>
          <p:spPr bwMode="auto">
            <a:xfrm>
              <a:off x="1209675"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3" name="Forma libre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a libre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Rectángulo 8"/>
            <p:cNvSpPr>
              <a:spLocks noChangeArrowheads="1"/>
            </p:cNvSpPr>
            <p:nvPr/>
          </p:nvSpPr>
          <p:spPr bwMode="auto">
            <a:xfrm>
              <a:off x="414338" y="9525"/>
              <a:ext cx="28575" cy="44815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16" name="Forma libre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a libre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a libre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a libre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Forma libre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1" name="Forma libre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2" name="Forma libre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a libre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a libre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a libre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a libre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a libre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a libre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a libre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a libre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a libre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Forma libre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3" name="Forma libre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a libre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a libre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a libre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Forma libre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8" name="Forma libre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a libre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Rectángulo 33"/>
            <p:cNvSpPr>
              <a:spLocks noChangeArrowheads="1"/>
            </p:cNvSpPr>
            <p:nvPr/>
          </p:nvSpPr>
          <p:spPr bwMode="auto">
            <a:xfrm>
              <a:off x="642938" y="6610350"/>
              <a:ext cx="23813" cy="242888"/>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41" name="Forma libre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a libre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a libre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a libre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a libre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a libre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a libre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8" name="Forma libre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9" name="Forma libre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0" name="Forma libre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1" name="Forma libre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2" name="Rectángulo 45"/>
            <p:cNvSpPr>
              <a:spLocks noChangeArrowheads="1"/>
            </p:cNvSpPr>
            <p:nvPr/>
          </p:nvSpPr>
          <p:spPr bwMode="auto">
            <a:xfrm>
              <a:off x="1228725"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53" name="Forma libre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4" name="Forma libre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5" name="Forma libre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6" name="Forma libre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7" name="Forma libre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8" name="Forma libre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59" name="Forma libre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0" name="Forma libre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1" name="Forma libre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2" name="Forma libre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3" name="Forma libre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4" name="Forma libre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65" name="Forma libre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sp>
        <p:nvSpPr>
          <p:cNvPr id="2" name="Título 1"/>
          <p:cNvSpPr>
            <a:spLocks noGrp="1"/>
          </p:cNvSpPr>
          <p:nvPr>
            <p:ph type="ctrTitle"/>
          </p:nvPr>
        </p:nvSpPr>
        <p:spPr>
          <a:xfrm>
            <a:off x="1876424" y="1122363"/>
            <a:ext cx="8791575" cy="2387600"/>
          </a:xfrm>
        </p:spPr>
        <p:txBody>
          <a:bodyPr rtlCol="0" anchor="b">
            <a:normAutofit/>
          </a:bodyPr>
          <a:lstStyle>
            <a:lvl1pPr algn="l">
              <a:defRPr sz="480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1876424" y="3602038"/>
            <a:ext cx="8791575" cy="1655762"/>
          </a:xfrm>
        </p:spPr>
        <p:txBody>
          <a:bodyPr rtlCol="0">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posición de fecha 3"/>
          <p:cNvSpPr>
            <a:spLocks noGrp="1"/>
          </p:cNvSpPr>
          <p:nvPr>
            <p:ph type="dt" sz="half" idx="10"/>
          </p:nvPr>
        </p:nvSpPr>
        <p:spPr>
          <a:xfrm>
            <a:off x="7077511" y="5410201"/>
            <a:ext cx="2743200" cy="365125"/>
          </a:xfrm>
        </p:spPr>
        <p:txBody>
          <a:bodyPr rtlCol="0"/>
          <a:lstStyle/>
          <a:p>
            <a:pPr rtl="0"/>
            <a:fld id="{41816049-7C17-48F6-8AF0-9A9AC93B55AD}" type="datetime1">
              <a:rPr lang="es-ES" noProof="0" smtClean="0"/>
              <a:t>13/06/2020</a:t>
            </a:fld>
            <a:endParaRPr lang="es-ES" noProof="0"/>
          </a:p>
        </p:txBody>
      </p:sp>
      <p:sp>
        <p:nvSpPr>
          <p:cNvPr id="5" name="Marcador de posición de pie de página 4"/>
          <p:cNvSpPr>
            <a:spLocks noGrp="1"/>
          </p:cNvSpPr>
          <p:nvPr>
            <p:ph type="ftr" sz="quarter" idx="11"/>
          </p:nvPr>
        </p:nvSpPr>
        <p:spPr>
          <a:xfrm>
            <a:off x="1876424" y="5410201"/>
            <a:ext cx="5124886" cy="365125"/>
          </a:xfrm>
        </p:spPr>
        <p:txBody>
          <a:bodyPr rtlCol="0"/>
          <a:lstStyle/>
          <a:p>
            <a:pPr rtl="0"/>
            <a:endParaRPr lang="es-ES" noProof="0"/>
          </a:p>
        </p:txBody>
      </p:sp>
      <p:sp>
        <p:nvSpPr>
          <p:cNvPr id="6" name="Marcador de posición de número de diapositiva 5"/>
          <p:cNvSpPr>
            <a:spLocks noGrp="1"/>
          </p:cNvSpPr>
          <p:nvPr>
            <p:ph type="sldNum" sz="quarter" idx="12"/>
          </p:nvPr>
        </p:nvSpPr>
        <p:spPr>
          <a:xfrm>
            <a:off x="9896911" y="5410199"/>
            <a:ext cx="771089" cy="365125"/>
          </a:xfrm>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3658416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0" y="4304664"/>
            <a:ext cx="9912355" cy="819355"/>
          </a:xfrm>
        </p:spPr>
        <p:txBody>
          <a:bodyPr rtlCol="0" anchor="b">
            <a:normAutofit/>
          </a:bodyPr>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rtl="0">
              <a:buNone/>
            </a:pPr>
            <a:r>
              <a:rPr lang="es-ES" noProof="0"/>
              <a:t>Haga clic en el icono para agregar una imagen</a:t>
            </a:r>
          </a:p>
        </p:txBody>
      </p:sp>
      <p:sp>
        <p:nvSpPr>
          <p:cNvPr id="4" name="Marcador de posición de texto 3"/>
          <p:cNvSpPr>
            <a:spLocks noGrp="1"/>
          </p:cNvSpPr>
          <p:nvPr>
            <p:ph type="body" sz="half" idx="2" hasCustomPrompt="1"/>
          </p:nvPr>
        </p:nvSpPr>
        <p:spPr>
          <a:xfrm>
            <a:off x="1141364" y="5124020"/>
            <a:ext cx="9910859" cy="682472"/>
          </a:xfrm>
        </p:spPr>
        <p:txBody>
          <a:bodyPr rtlCol="0">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D173262B-82DD-44DB-B1C8-6CC1CF1FA126}"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29196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56" y="609600"/>
            <a:ext cx="9905955" cy="3429000"/>
          </a:xfrm>
        </p:spPr>
        <p:txBody>
          <a:bodyPr rtlCol="0" anchor="ctr">
            <a:normAutofit/>
          </a:bodyPr>
          <a:lstStyle>
            <a:lvl1pPr>
              <a:defRPr sz="360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a:xfrm>
            <a:off x="1141410" y="4419599"/>
            <a:ext cx="9904459" cy="1371599"/>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3FA0707F-9DFD-4C9C-A424-6A42FC6C4B3A}"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117256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446212" y="609599"/>
            <a:ext cx="9302752" cy="2748429"/>
          </a:xfrm>
        </p:spPr>
        <p:txBody>
          <a:bodyPr rtlCol="0" anchor="ctr">
            <a:normAutofit/>
          </a:bodyPr>
          <a:lstStyle>
            <a:lvl1pPr>
              <a:defRPr sz="3600"/>
            </a:lvl1pPr>
          </a:lstStyle>
          <a:p>
            <a:pPr rtl="0"/>
            <a:r>
              <a:rPr lang="es-ES" noProof="0"/>
              <a:t>Haga clic para modificar el estilo de título del patrón</a:t>
            </a:r>
          </a:p>
        </p:txBody>
      </p:sp>
      <p:sp>
        <p:nvSpPr>
          <p:cNvPr id="12" name="Marcador de posición de texto 3"/>
          <p:cNvSpPr>
            <a:spLocks noGrp="1"/>
          </p:cNvSpPr>
          <p:nvPr>
            <p:ph type="body" sz="half" idx="13" hasCustomPrompt="1"/>
          </p:nvPr>
        </p:nvSpPr>
        <p:spPr>
          <a:xfrm>
            <a:off x="1720644" y="3365557"/>
            <a:ext cx="875229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4" name="Marcador de posición de texto 3"/>
          <p:cNvSpPr>
            <a:spLocks noGrp="1"/>
          </p:cNvSpPr>
          <p:nvPr>
            <p:ph type="body" sz="half" idx="2" hasCustomPrompt="1"/>
          </p:nvPr>
        </p:nvSpPr>
        <p:spPr>
          <a:xfrm>
            <a:off x="1141411" y="4309919"/>
            <a:ext cx="9906002" cy="1489496"/>
          </a:xfrm>
        </p:spPr>
        <p:txBody>
          <a:bodyPr rtlCol="0"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1551B754-AE68-45E8-9B9F-9FFBB3F4AC11}"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
        <p:nvSpPr>
          <p:cNvPr id="60" name="Cuadro de texto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
        <p:nvSpPr>
          <p:cNvPr id="61" name="Cuadro de texto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8000" noProof="0">
                <a:solidFill>
                  <a:schemeClr val="tx1"/>
                </a:solidFill>
                <a:effectLst/>
              </a:rPr>
              <a:t>”</a:t>
            </a:r>
          </a:p>
        </p:txBody>
      </p:sp>
    </p:spTree>
    <p:extLst>
      <p:ext uri="{BB962C8B-B14F-4D97-AF65-F5344CB8AC3E}">
        <p14:creationId xmlns:p14="http://schemas.microsoft.com/office/powerpoint/2010/main" val="29022410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ítulo 1"/>
          <p:cNvSpPr>
            <a:spLocks noGrp="1"/>
          </p:cNvSpPr>
          <p:nvPr>
            <p:ph type="title"/>
          </p:nvPr>
        </p:nvSpPr>
        <p:spPr>
          <a:xfrm>
            <a:off x="1141410" y="2134041"/>
            <a:ext cx="9906001" cy="2511835"/>
          </a:xfrm>
        </p:spPr>
        <p:txBody>
          <a:bodyPr rtlCol="0" anchor="b">
            <a:normAutofit/>
          </a:bodyPr>
          <a:lstStyle>
            <a:lvl1pPr>
              <a:defRPr sz="3600"/>
            </a:lvl1pPr>
          </a:lstStyle>
          <a:p>
            <a:pPr rtl="0"/>
            <a:r>
              <a:rPr lang="es-ES" noProof="0"/>
              <a:t>Haga clic para modificar el estilo de título del patrón</a:t>
            </a:r>
          </a:p>
        </p:txBody>
      </p:sp>
      <p:sp>
        <p:nvSpPr>
          <p:cNvPr id="4" name="Marcador de posición de texto 3"/>
          <p:cNvSpPr>
            <a:spLocks noGrp="1"/>
          </p:cNvSpPr>
          <p:nvPr>
            <p:ph type="body" sz="half" idx="2" hasCustomPrompt="1"/>
          </p:nvPr>
        </p:nvSpPr>
        <p:spPr>
          <a:xfrm>
            <a:off x="1141364" y="4657655"/>
            <a:ext cx="9904505" cy="1140644"/>
          </a:xfrm>
        </p:spPr>
        <p:txBody>
          <a:bodyPr rtlCol="0"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E1279899-C3AC-4014-BBBC-80405952BCF6}"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74738928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ítulo 1"/>
          <p:cNvSpPr>
            <a:spLocks noGrp="1"/>
          </p:cNvSpPr>
          <p:nvPr>
            <p:ph type="title"/>
          </p:nvPr>
        </p:nvSpPr>
        <p:spPr>
          <a:xfrm>
            <a:off x="1141413" y="609600"/>
            <a:ext cx="9905998" cy="1905000"/>
          </a:xfrm>
        </p:spPr>
        <p:txBody>
          <a:bodyPr rtlCol="0"/>
          <a:lstStyle/>
          <a:p>
            <a:pPr rtl="0"/>
            <a:r>
              <a:rPr lang="es-ES" noProof="0"/>
              <a:t>Haga clic para modificar el estilo de título del patrón</a:t>
            </a:r>
          </a:p>
        </p:txBody>
      </p:sp>
      <p:sp>
        <p:nvSpPr>
          <p:cNvPr id="7" name="Marcador de posición de texto 2"/>
          <p:cNvSpPr>
            <a:spLocks noGrp="1"/>
          </p:cNvSpPr>
          <p:nvPr>
            <p:ph type="body" idx="1" hasCustomPrompt="1"/>
          </p:nvPr>
        </p:nvSpPr>
        <p:spPr>
          <a:xfrm>
            <a:off x="1141410" y="2674463"/>
            <a:ext cx="3196899"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8" name="Marcador de posición de texto 3"/>
          <p:cNvSpPr>
            <a:spLocks noGrp="1"/>
          </p:cNvSpPr>
          <p:nvPr>
            <p:ph type="body" sz="half" idx="15" hasCustomPrompt="1"/>
          </p:nvPr>
        </p:nvSpPr>
        <p:spPr>
          <a:xfrm>
            <a:off x="1127918" y="3360263"/>
            <a:ext cx="3208735"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9" name="Marcador de posición de texto 4"/>
          <p:cNvSpPr>
            <a:spLocks noGrp="1"/>
          </p:cNvSpPr>
          <p:nvPr>
            <p:ph type="body" sz="quarter" idx="3" hasCustomPrompt="1"/>
          </p:nvPr>
        </p:nvSpPr>
        <p:spPr>
          <a:xfrm>
            <a:off x="4514766" y="2677635"/>
            <a:ext cx="3184385"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0" name="Marcador de posición de texto 3"/>
          <p:cNvSpPr>
            <a:spLocks noGrp="1"/>
          </p:cNvSpPr>
          <p:nvPr>
            <p:ph type="body" sz="half" idx="16" hasCustomPrompt="1"/>
          </p:nvPr>
        </p:nvSpPr>
        <p:spPr>
          <a:xfrm>
            <a:off x="4504213" y="3363435"/>
            <a:ext cx="3195830"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11" name="Marcador de posición de texto 4"/>
          <p:cNvSpPr>
            <a:spLocks noGrp="1"/>
          </p:cNvSpPr>
          <p:nvPr>
            <p:ph type="body" sz="quarter" idx="13" hasCustomPrompt="1"/>
          </p:nvPr>
        </p:nvSpPr>
        <p:spPr>
          <a:xfrm>
            <a:off x="7852442" y="2674463"/>
            <a:ext cx="3194968" cy="685800"/>
          </a:xfrm>
        </p:spPr>
        <p:txBody>
          <a:bodyPr rtlCol="0"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12" name="Marcador de posición de texto 3"/>
          <p:cNvSpPr>
            <a:spLocks noGrp="1"/>
          </p:cNvSpPr>
          <p:nvPr>
            <p:ph type="body" sz="half" idx="17" hasCustomPrompt="1"/>
          </p:nvPr>
        </p:nvSpPr>
        <p:spPr>
          <a:xfrm>
            <a:off x="7852442" y="3360263"/>
            <a:ext cx="3194968" cy="2430936"/>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posición de fecha 2"/>
          <p:cNvSpPr>
            <a:spLocks noGrp="1"/>
          </p:cNvSpPr>
          <p:nvPr>
            <p:ph type="dt" sz="half" idx="10"/>
          </p:nvPr>
        </p:nvSpPr>
        <p:spPr/>
        <p:txBody>
          <a:bodyPr rtlCol="0"/>
          <a:lstStyle/>
          <a:p>
            <a:pPr rtl="0"/>
            <a:fld id="{83529EC8-E537-4019-A949-B42EBC846341}" type="datetime1">
              <a:rPr lang="es-ES" noProof="0" smtClean="0"/>
              <a:t>13/06/2020</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42022440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ítulo 1"/>
          <p:cNvSpPr>
            <a:spLocks noGrp="1"/>
          </p:cNvSpPr>
          <p:nvPr>
            <p:ph type="title"/>
          </p:nvPr>
        </p:nvSpPr>
        <p:spPr>
          <a:xfrm>
            <a:off x="1141411" y="609600"/>
            <a:ext cx="9905999" cy="1905000"/>
          </a:xfrm>
        </p:spPr>
        <p:txBody>
          <a:bodyPr rtlCol="0"/>
          <a:lstStyle/>
          <a:p>
            <a:pPr rtl="0"/>
            <a:r>
              <a:rPr lang="es-ES" noProof="0"/>
              <a:t>Haga clic para modificar el estilo de título del patrón</a:t>
            </a:r>
          </a:p>
        </p:txBody>
      </p:sp>
      <p:sp>
        <p:nvSpPr>
          <p:cNvPr id="19" name="Marcador de posición de texto 2"/>
          <p:cNvSpPr>
            <a:spLocks noGrp="1"/>
          </p:cNvSpPr>
          <p:nvPr>
            <p:ph type="body" idx="1" hasCustomPrompt="1"/>
          </p:nvPr>
        </p:nvSpPr>
        <p:spPr>
          <a:xfrm>
            <a:off x="1141413" y="4404596"/>
            <a:ext cx="319524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0" name="Marcador de posición de imagen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1" name="Marcador de posición de texto 3"/>
          <p:cNvSpPr>
            <a:spLocks noGrp="1"/>
          </p:cNvSpPr>
          <p:nvPr>
            <p:ph type="body" sz="half" idx="18" hasCustomPrompt="1"/>
          </p:nvPr>
        </p:nvSpPr>
        <p:spPr>
          <a:xfrm>
            <a:off x="1141413" y="4980858"/>
            <a:ext cx="3195240" cy="81784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2" name="Marcador de posición de texto 4"/>
          <p:cNvSpPr>
            <a:spLocks noGrp="1"/>
          </p:cNvSpPr>
          <p:nvPr>
            <p:ph type="body" sz="quarter" idx="3" hasCustomPrompt="1"/>
          </p:nvPr>
        </p:nvSpPr>
        <p:spPr>
          <a:xfrm>
            <a:off x="4489053" y="4404596"/>
            <a:ext cx="3200400"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3" name="Marcador de posición de imagen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4" name="Marcador de posición de texto 3"/>
          <p:cNvSpPr>
            <a:spLocks noGrp="1"/>
          </p:cNvSpPr>
          <p:nvPr>
            <p:ph type="body" sz="half" idx="19" hasCustomPrompt="1"/>
          </p:nvPr>
        </p:nvSpPr>
        <p:spPr>
          <a:xfrm>
            <a:off x="4487593" y="4980857"/>
            <a:ext cx="3200400" cy="81034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25" name="Marcador de posición de texto 4"/>
          <p:cNvSpPr>
            <a:spLocks noGrp="1"/>
          </p:cNvSpPr>
          <p:nvPr>
            <p:ph type="body" sz="quarter" idx="13" hasCustomPrompt="1"/>
          </p:nvPr>
        </p:nvSpPr>
        <p:spPr>
          <a:xfrm>
            <a:off x="7852567" y="4404595"/>
            <a:ext cx="3190741" cy="576262"/>
          </a:xfrm>
        </p:spPr>
        <p:txBody>
          <a:bodyPr rtlCol="0"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26" name="Marcador de posición de imagen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rtl="0">
              <a:buNone/>
            </a:pPr>
            <a:r>
              <a:rPr lang="es-ES" noProof="0"/>
              <a:t>Haga clic en el icono para agregar una imagen</a:t>
            </a:r>
          </a:p>
        </p:txBody>
      </p:sp>
      <p:sp>
        <p:nvSpPr>
          <p:cNvPr id="27" name="Marcador de posición de texto 3"/>
          <p:cNvSpPr>
            <a:spLocks noGrp="1"/>
          </p:cNvSpPr>
          <p:nvPr>
            <p:ph type="body" sz="half" idx="20" hasCustomPrompt="1"/>
          </p:nvPr>
        </p:nvSpPr>
        <p:spPr>
          <a:xfrm>
            <a:off x="7852442" y="4980854"/>
            <a:ext cx="3194968" cy="810345"/>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estilos de texto del patrón</a:t>
            </a:r>
          </a:p>
        </p:txBody>
      </p:sp>
      <p:sp>
        <p:nvSpPr>
          <p:cNvPr id="3" name="Marcador de posición de fecha 2"/>
          <p:cNvSpPr>
            <a:spLocks noGrp="1"/>
          </p:cNvSpPr>
          <p:nvPr>
            <p:ph type="dt" sz="half" idx="10"/>
          </p:nvPr>
        </p:nvSpPr>
        <p:spPr/>
        <p:txBody>
          <a:bodyPr rtlCol="0"/>
          <a:lstStyle/>
          <a:p>
            <a:pPr rtl="0"/>
            <a:fld id="{808DA5D1-1C37-45B5-A9D8-B0F2EA154F37}" type="datetime1">
              <a:rPr lang="es-ES" noProof="0" smtClean="0"/>
              <a:t>13/06/2020</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145445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nchor="t"/>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8EC2CEB6-4E8E-475B-ADF5-B8B9323A2A73}" type="datetime1">
              <a:rPr lang="es-ES" noProof="0" smtClean="0"/>
              <a:t>13/06/2020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59061660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9042400" y="609599"/>
            <a:ext cx="2005011" cy="5181601"/>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141410" y="609599"/>
            <a:ext cx="7748590" cy="5181601"/>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BA27C45C-18B8-4078-B5AF-ED98ADAE29A6}" type="datetime1">
              <a:rPr lang="es-ES" noProof="0" smtClean="0"/>
              <a:t>13/06/2020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604743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fecha 3"/>
          <p:cNvSpPr>
            <a:spLocks noGrp="1"/>
          </p:cNvSpPr>
          <p:nvPr>
            <p:ph type="dt" sz="half" idx="10"/>
          </p:nvPr>
        </p:nvSpPr>
        <p:spPr/>
        <p:txBody>
          <a:bodyPr rtlCol="0"/>
          <a:lstStyle/>
          <a:p>
            <a:pPr rtl="0"/>
            <a:fld id="{BACC693E-0351-47C1-AC1F-C5332D3EB2C3}" type="datetime1">
              <a:rPr lang="es-ES" noProof="0" smtClean="0"/>
              <a:t>13/06/2020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497360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1419226"/>
            <a:ext cx="9906000" cy="2852737"/>
          </a:xfrm>
        </p:spPr>
        <p:txBody>
          <a:bodyPr rtlCol="0" anchor="b">
            <a:normAutofit/>
          </a:bodyPr>
          <a:lstStyle>
            <a:lvl1pPr>
              <a:defRPr sz="3600"/>
            </a:lvl1pPr>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141411" y="4424362"/>
            <a:ext cx="9906000" cy="1374776"/>
          </a:xfrm>
        </p:spPr>
        <p:txBody>
          <a:bodyPr rtlCol="0">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posición de fecha 3"/>
          <p:cNvSpPr>
            <a:spLocks noGrp="1"/>
          </p:cNvSpPr>
          <p:nvPr>
            <p:ph type="dt" sz="half" idx="10"/>
          </p:nvPr>
        </p:nvSpPr>
        <p:spPr/>
        <p:txBody>
          <a:bodyPr rtlCol="0"/>
          <a:lstStyle/>
          <a:p>
            <a:pPr rtl="0"/>
            <a:fld id="{EB606772-8024-4AA2-95A0-6A030EC2AC6A}" type="datetime1">
              <a:rPr lang="es-ES" noProof="0" smtClean="0"/>
              <a:t>13/06/2020</a:t>
            </a:fld>
            <a:endParaRPr lang="es-ES" noProof="0"/>
          </a:p>
        </p:txBody>
      </p:sp>
      <p:sp>
        <p:nvSpPr>
          <p:cNvPr id="5" name="Marcador de posición de pie de página 4"/>
          <p:cNvSpPr>
            <a:spLocks noGrp="1"/>
          </p:cNvSpPr>
          <p:nvPr>
            <p:ph type="ftr" sz="quarter" idx="11"/>
          </p:nvPr>
        </p:nvSpPr>
        <p:spPr/>
        <p:txBody>
          <a:bodyPr rtlCol="0"/>
          <a:lstStyle/>
          <a:p>
            <a:pPr rtl="0"/>
            <a:endParaRPr lang="es-ES" noProof="0"/>
          </a:p>
        </p:txBody>
      </p:sp>
      <p:sp>
        <p:nvSpPr>
          <p:cNvPr id="6" name="Marcador de posición de número de diapositiva 5"/>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5228012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contenido 2"/>
          <p:cNvSpPr>
            <a:spLocks noGrp="1"/>
          </p:cNvSpPr>
          <p:nvPr>
            <p:ph sz="half" idx="1" hasCustomPrompt="1"/>
          </p:nvPr>
        </p:nvSpPr>
        <p:spPr>
          <a:xfrm>
            <a:off x="1141410" y="2249486"/>
            <a:ext cx="4878389" cy="354171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contenido 3"/>
          <p:cNvSpPr>
            <a:spLocks noGrp="1"/>
          </p:cNvSpPr>
          <p:nvPr>
            <p:ph sz="half" idx="2" hasCustomPrompt="1"/>
          </p:nvPr>
        </p:nvSpPr>
        <p:spPr>
          <a:xfrm>
            <a:off x="6172200" y="2249486"/>
            <a:ext cx="4875211" cy="3541714"/>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fecha 4"/>
          <p:cNvSpPr>
            <a:spLocks noGrp="1"/>
          </p:cNvSpPr>
          <p:nvPr>
            <p:ph type="dt" sz="half" idx="10"/>
          </p:nvPr>
        </p:nvSpPr>
        <p:spPr/>
        <p:txBody>
          <a:bodyPr rtlCol="0"/>
          <a:lstStyle/>
          <a:p>
            <a:pPr rtl="0"/>
            <a:fld id="{924F82F0-D9F6-424B-BF29-3ED7A8F635D6}"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214335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141411" y="619126"/>
            <a:ext cx="9906000" cy="1477961"/>
          </a:xfrm>
        </p:spPr>
        <p:txBody>
          <a:bodyPr rtlCol="0"/>
          <a:lstStyle/>
          <a:p>
            <a:pPr rtl="0"/>
            <a:r>
              <a:rPr lang="es-ES" noProof="0"/>
              <a:t>Haga clic para modificar el estilo de título del patrón</a:t>
            </a:r>
          </a:p>
        </p:txBody>
      </p:sp>
      <p:sp>
        <p:nvSpPr>
          <p:cNvPr id="3" name="Marcador de posición de texto 2"/>
          <p:cNvSpPr>
            <a:spLocks noGrp="1"/>
          </p:cNvSpPr>
          <p:nvPr>
            <p:ph type="body" idx="1" hasCustomPrompt="1"/>
          </p:nvPr>
        </p:nvSpPr>
        <p:spPr>
          <a:xfrm>
            <a:off x="1370019" y="2249486"/>
            <a:ext cx="4649783"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posición de contenido 3"/>
          <p:cNvSpPr>
            <a:spLocks noGrp="1"/>
          </p:cNvSpPr>
          <p:nvPr>
            <p:ph sz="half" idx="2" hasCustomPrompt="1"/>
          </p:nvPr>
        </p:nvSpPr>
        <p:spPr>
          <a:xfrm>
            <a:off x="1141410" y="3073397"/>
            <a:ext cx="4878391" cy="271780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posición de texto 4"/>
          <p:cNvSpPr>
            <a:spLocks noGrp="1"/>
          </p:cNvSpPr>
          <p:nvPr>
            <p:ph type="body" sz="quarter" idx="3" hasCustomPrompt="1"/>
          </p:nvPr>
        </p:nvSpPr>
        <p:spPr>
          <a:xfrm>
            <a:off x="6400808" y="2249485"/>
            <a:ext cx="4646602" cy="823912"/>
          </a:xfrm>
        </p:spPr>
        <p:txBody>
          <a:bodyPr rtlCol="0"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posición de contenido 5"/>
          <p:cNvSpPr>
            <a:spLocks noGrp="1"/>
          </p:cNvSpPr>
          <p:nvPr>
            <p:ph sz="quarter" idx="4" hasCustomPrompt="1"/>
          </p:nvPr>
        </p:nvSpPr>
        <p:spPr>
          <a:xfrm>
            <a:off x="6172200" y="3073397"/>
            <a:ext cx="4875210" cy="2717801"/>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posición de fecha 6"/>
          <p:cNvSpPr>
            <a:spLocks noGrp="1"/>
          </p:cNvSpPr>
          <p:nvPr>
            <p:ph type="dt" sz="half" idx="10"/>
          </p:nvPr>
        </p:nvSpPr>
        <p:spPr/>
        <p:txBody>
          <a:bodyPr rtlCol="0"/>
          <a:lstStyle/>
          <a:p>
            <a:pPr rtl="0"/>
            <a:fld id="{CF48CB44-93F3-4821-84FF-FCF6A69C3249}" type="datetime1">
              <a:rPr lang="es-ES" noProof="0" smtClean="0"/>
              <a:t>13/06/2020</a:t>
            </a:fld>
            <a:endParaRPr lang="es-ES" noProof="0"/>
          </a:p>
        </p:txBody>
      </p:sp>
      <p:sp>
        <p:nvSpPr>
          <p:cNvPr id="8" name="Marcador de posición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846593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fecha 2"/>
          <p:cNvSpPr>
            <a:spLocks noGrp="1"/>
          </p:cNvSpPr>
          <p:nvPr>
            <p:ph type="dt" sz="half" idx="10"/>
          </p:nvPr>
        </p:nvSpPr>
        <p:spPr/>
        <p:txBody>
          <a:bodyPr rtlCol="0"/>
          <a:lstStyle/>
          <a:p>
            <a:pPr rtl="0"/>
            <a:fld id="{075DC142-BB57-41B0-833A-908A661AD8F7}" type="datetime1">
              <a:rPr lang="es-ES" noProof="0" smtClean="0"/>
              <a:t>13/06/2020</a:t>
            </a:fld>
            <a:endParaRPr lang="es-ES" noProof="0"/>
          </a:p>
        </p:txBody>
      </p:sp>
      <p:sp>
        <p:nvSpPr>
          <p:cNvPr id="4" name="Marcador de posición de pie de página 3"/>
          <p:cNvSpPr>
            <a:spLocks noGrp="1"/>
          </p:cNvSpPr>
          <p:nvPr>
            <p:ph type="ftr" sz="quarter" idx="11"/>
          </p:nvPr>
        </p:nvSpPr>
        <p:spPr/>
        <p:txBody>
          <a:bodyPr rtlCol="0"/>
          <a:lstStyle/>
          <a:p>
            <a:pPr rtl="0"/>
            <a:endParaRPr lang="es-ES" noProof="0"/>
          </a:p>
        </p:txBody>
      </p:sp>
      <p:sp>
        <p:nvSpPr>
          <p:cNvPr id="5" name="Marcador de posición de número de diapositiva 4"/>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876122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posición de fecha 1"/>
          <p:cNvSpPr>
            <a:spLocks noGrp="1"/>
          </p:cNvSpPr>
          <p:nvPr>
            <p:ph type="dt" sz="half" idx="10"/>
          </p:nvPr>
        </p:nvSpPr>
        <p:spPr/>
        <p:txBody>
          <a:bodyPr rtlCol="0"/>
          <a:lstStyle/>
          <a:p>
            <a:pPr rtl="0"/>
            <a:fld id="{2161B5A5-CF3D-4937-8829-DF8245595A93}" type="datetime1">
              <a:rPr lang="es-ES" noProof="0" smtClean="0"/>
              <a:t>13/06/2020</a:t>
            </a:fld>
            <a:endParaRPr lang="es-ES" noProof="0"/>
          </a:p>
        </p:txBody>
      </p:sp>
      <p:sp>
        <p:nvSpPr>
          <p:cNvPr id="3" name="Marcador de posición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996950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1146705" y="609601"/>
            <a:ext cx="3856037" cy="1639884"/>
          </a:xfrm>
        </p:spPr>
        <p:txBody>
          <a:bodyPr rtlCol="0" anchor="b"/>
          <a:lstStyle>
            <a:lvl1pPr>
              <a:defRPr sz="3200"/>
            </a:lvl1pPr>
          </a:lstStyle>
          <a:p>
            <a:pPr rtl="0"/>
            <a:r>
              <a:rPr lang="es-ES" noProof="0"/>
              <a:t>Haga clic para modificar el estilo de título del patrón</a:t>
            </a:r>
          </a:p>
        </p:txBody>
      </p:sp>
      <p:sp>
        <p:nvSpPr>
          <p:cNvPr id="3" name="Marcador de posición de contenido 2"/>
          <p:cNvSpPr>
            <a:spLocks noGrp="1"/>
          </p:cNvSpPr>
          <p:nvPr>
            <p:ph idx="1" hasCustomPrompt="1"/>
          </p:nvPr>
        </p:nvSpPr>
        <p:spPr>
          <a:xfrm>
            <a:off x="5156200" y="592666"/>
            <a:ext cx="5891209" cy="5198534"/>
          </a:xfrm>
        </p:spPr>
        <p:txBody>
          <a:bodyPr rtlCol="0" anchor="ct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posición de texto 3"/>
          <p:cNvSpPr>
            <a:spLocks noGrp="1"/>
          </p:cNvSpPr>
          <p:nvPr>
            <p:ph type="body" sz="half" idx="2" hasCustomPrompt="1"/>
          </p:nvPr>
        </p:nvSpPr>
        <p:spPr>
          <a:xfrm>
            <a:off x="1146705" y="2249486"/>
            <a:ext cx="3856037"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9ACA3781-42C4-4242-9436-6EA7158F204F}"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20613602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leyenda">
    <p:spTree>
      <p:nvGrpSpPr>
        <p:cNvPr id="1" name=""/>
        <p:cNvGrpSpPr/>
        <p:nvPr/>
      </p:nvGrpSpPr>
      <p:grpSpPr>
        <a:xfrm>
          <a:off x="0" y="0"/>
          <a:ext cx="0" cy="0"/>
          <a:chOff x="0" y="0"/>
          <a:chExt cx="0" cy="0"/>
        </a:xfrm>
      </p:grpSpPr>
      <p:sp>
        <p:nvSpPr>
          <p:cNvPr id="2" name="Título 1"/>
          <p:cNvSpPr>
            <a:spLocks noGrp="1"/>
          </p:cNvSpPr>
          <p:nvPr>
            <p:ph type="title"/>
          </p:nvPr>
        </p:nvSpPr>
        <p:spPr>
          <a:xfrm>
            <a:off x="1141413" y="609600"/>
            <a:ext cx="5934508" cy="1639886"/>
          </a:xfrm>
        </p:spPr>
        <p:txBody>
          <a:bodyPr rtlCol="0" anchor="b"/>
          <a:lstStyle>
            <a:lvl1pPr>
              <a:defRPr sz="3200"/>
            </a:lvl1pPr>
          </a:lstStyle>
          <a:p>
            <a:pPr rtl="0"/>
            <a:r>
              <a:rPr lang="es-ES" noProof="0"/>
              <a:t>Haga clic para modificar el estilo de título del patrón</a:t>
            </a:r>
          </a:p>
        </p:txBody>
      </p:sp>
      <p:sp>
        <p:nvSpPr>
          <p:cNvPr id="3" name="Marcador de posición de imagen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4" name="Marcador de posición de texto 3"/>
          <p:cNvSpPr>
            <a:spLocks noGrp="1"/>
          </p:cNvSpPr>
          <p:nvPr>
            <p:ph type="body" sz="half" idx="2" hasCustomPrompt="1"/>
          </p:nvPr>
        </p:nvSpPr>
        <p:spPr>
          <a:xfrm>
            <a:off x="1141410" y="2249486"/>
            <a:ext cx="5934511" cy="3541714"/>
          </a:xfrm>
        </p:spPr>
        <p:txBody>
          <a:bodyPr rtlCol="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posición de fecha 4"/>
          <p:cNvSpPr>
            <a:spLocks noGrp="1"/>
          </p:cNvSpPr>
          <p:nvPr>
            <p:ph type="dt" sz="half" idx="10"/>
          </p:nvPr>
        </p:nvSpPr>
        <p:spPr/>
        <p:txBody>
          <a:bodyPr rtlCol="0"/>
          <a:lstStyle/>
          <a:p>
            <a:pPr rtl="0"/>
            <a:fld id="{A02097AD-558C-4F57-9882-4AC5111EF335}" type="datetime1">
              <a:rPr lang="es-ES" noProof="0" smtClean="0"/>
              <a:t>13/06/2020</a:t>
            </a:fld>
            <a:endParaRPr lang="es-ES" noProof="0"/>
          </a:p>
        </p:txBody>
      </p:sp>
      <p:sp>
        <p:nvSpPr>
          <p:cNvPr id="6" name="Marcador de posición de pie de página 5"/>
          <p:cNvSpPr>
            <a:spLocks noGrp="1"/>
          </p:cNvSpPr>
          <p:nvPr>
            <p:ph type="ftr" sz="quarter" idx="11"/>
          </p:nvPr>
        </p:nvSpPr>
        <p:spPr/>
        <p:txBody>
          <a:bodyPr rtlCol="0"/>
          <a:lstStyle/>
          <a:p>
            <a:pPr rtl="0"/>
            <a:endParaRPr lang="es-ES" noProof="0"/>
          </a:p>
        </p:txBody>
      </p:sp>
      <p:sp>
        <p:nvSpPr>
          <p:cNvPr id="7" name="Marcador de posición de número de diapositiva 6"/>
          <p:cNvSpPr>
            <a:spLocks noGrp="1"/>
          </p:cNvSpPr>
          <p:nvPr>
            <p:ph type="sldNum" sz="quarter" idx="12"/>
          </p:nvPr>
        </p:nvSpPr>
        <p:spPr/>
        <p:txBody>
          <a:bodyPr rtlCol="0"/>
          <a:lstStyle/>
          <a:p>
            <a:pPr rtl="0"/>
            <a:fld id="{6D22F896-40B5-4ADD-8801-0D06FADFA095}" type="slidenum">
              <a:rPr lang="es-ES" noProof="0" smtClean="0"/>
              <a:t>‹Nº›</a:t>
            </a:fld>
            <a:endParaRPr lang="es-ES" noProof="0"/>
          </a:p>
        </p:txBody>
      </p:sp>
    </p:spTree>
    <p:extLst>
      <p:ext uri="{BB962C8B-B14F-4D97-AF65-F5344CB8AC3E}">
        <p14:creationId xmlns:p14="http://schemas.microsoft.com/office/powerpoint/2010/main" val="1109866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Imagen 2" descr="\\DROBO-FS\QuickDrops\JB\PPTX NG\Droplets\LightingOverlay.png"/>
          <p:cNvPicPr>
            <a:picLocks noChangeAspect="1" noChangeArrowheads="1"/>
          </p:cNvPicPr>
          <p:nvPr/>
        </p:nvPicPr>
        <p:blipFill>
          <a:blip r:embed="rId19"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upo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upo 8"/>
            <p:cNvGrpSpPr/>
            <p:nvPr/>
          </p:nvGrpSpPr>
          <p:grpSpPr>
            <a:xfrm>
              <a:off x="-14288" y="0"/>
              <a:ext cx="1220788" cy="6858001"/>
              <a:chOff x="-14288" y="0"/>
              <a:chExt cx="1220788" cy="6858001"/>
            </a:xfrm>
            <a:grpFill/>
          </p:grpSpPr>
          <p:sp>
            <p:nvSpPr>
              <p:cNvPr id="21" name="Rectángulo 5"/>
              <p:cNvSpPr>
                <a:spLocks noChangeArrowheads="1"/>
              </p:cNvSpPr>
              <p:nvPr/>
            </p:nvSpPr>
            <p:spPr bwMode="auto">
              <a:xfrm>
                <a:off x="114300" y="4763"/>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22" name="Forma libre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3" name="Forma libre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4" name="Forma libre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5" name="Forma libre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6" name="Forma libre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7" name="Forma libre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8" name="Forma libre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9" name="Forma libre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0" name="Forma libre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1" name="Forma libre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2" name="Línea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orma libre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4" name="Forma libre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5" name="Forma libre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6" name="Forma libre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7" name="Rectángulo 21"/>
              <p:cNvSpPr>
                <a:spLocks noChangeArrowheads="1"/>
              </p:cNvSpPr>
              <p:nvPr/>
            </p:nvSpPr>
            <p:spPr bwMode="auto">
              <a:xfrm>
                <a:off x="133350" y="4662488"/>
                <a:ext cx="23813" cy="2181225"/>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sp>
            <p:nvSpPr>
              <p:cNvPr id="38" name="Forma libre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39" name="Forma libre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0" name="Forma libre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1" name="Forma libre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2" name="Forma libre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3" name="Forma libre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4" name="Forma libre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5" name="Forma libre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6" name="Forma libre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47" name="Forma libre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grpSp>
        <p:grpSp>
          <p:nvGrpSpPr>
            <p:cNvPr id="10" name="Grupo 9"/>
            <p:cNvGrpSpPr/>
            <p:nvPr/>
          </p:nvGrpSpPr>
          <p:grpSpPr>
            <a:xfrm>
              <a:off x="11364912" y="0"/>
              <a:ext cx="674688" cy="6848476"/>
              <a:chOff x="11364912" y="0"/>
              <a:chExt cx="674688" cy="6848476"/>
            </a:xfrm>
            <a:grpFill/>
          </p:grpSpPr>
          <p:sp>
            <p:nvSpPr>
              <p:cNvPr id="11" name="Forma libre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2" name="Forma libre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3" name="Forma libre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4" name="Forma libre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5" name="Forma libre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6" name="Forma libre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7" name="Forma libre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8" name="Forma libre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19" name="Forma libre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w="9525">
                    <a:solidFill>
                      <a:srgbClr val="000000"/>
                    </a:solidFill>
                    <a:round/>
                    <a:headEnd/>
                    <a:tailEnd/>
                  </a14:hiddenLine>
                </a:ext>
              </a:extLst>
            </p:spPr>
          </p:sp>
          <p:sp>
            <p:nvSpPr>
              <p:cNvPr id="20" name="Rectángulo 41"/>
              <p:cNvSpPr>
                <a:spLocks noChangeArrowheads="1"/>
              </p:cNvSpPr>
              <p:nvPr/>
            </p:nvSpPr>
            <p:spPr bwMode="auto">
              <a:xfrm>
                <a:off x="11939587" y="6596063"/>
                <a:ext cx="23813" cy="252413"/>
              </a:xfrm>
              <a:prstGeom prst="rect">
                <a:avLst/>
              </a:prstGeom>
              <a:grpFill/>
              <a:ln>
                <a:noFill/>
              </a:ln>
              <a:extLst>
                <a:ext uri="{91240B29-F687-4f45-9708-019B960494DF}">
                  <a14:hiddenLine xmlns="" xmlns:a14="http://schemas.microsoft.com/office/drawing/2010/main" w="9525">
                    <a:solidFill>
                      <a:srgbClr val="000000"/>
                    </a:solidFill>
                    <a:miter lim="800000"/>
                    <a:headEnd/>
                    <a:tailEnd/>
                  </a14:hiddenLine>
                </a:ext>
              </a:extLst>
            </p:spPr>
          </p:sp>
        </p:grpSp>
      </p:grpSp>
      <p:sp>
        <p:nvSpPr>
          <p:cNvPr id="2" name="Marcador de posición de título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pPr rtl="0"/>
            <a:endParaRPr lang="es-ES" noProof="0"/>
          </a:p>
        </p:txBody>
      </p:sp>
      <p:sp>
        <p:nvSpPr>
          <p:cNvPr id="3" name="Marcador de posición de texto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posición de fecha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0D550C40-E7AB-4F36-80F9-67BD319483F5}" type="datetime1">
              <a:rPr lang="es-ES" noProof="0" smtClean="0"/>
              <a:t>13/06/2020</a:t>
            </a:fld>
            <a:endParaRPr lang="es-ES" noProof="0" dirty="0"/>
          </a:p>
        </p:txBody>
      </p:sp>
      <p:sp>
        <p:nvSpPr>
          <p:cNvPr id="5" name="Marcador de posición de pie de página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pPr rtl="0"/>
            <a:endParaRPr lang="es-ES" noProof="0"/>
          </a:p>
        </p:txBody>
      </p:sp>
      <p:sp>
        <p:nvSpPr>
          <p:cNvPr id="6" name="Marcador de posición de número de diapositiva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6D22F896-40B5-4ADD-8801-0D06FADFA095}" type="slidenum">
              <a:rPr lang="es-ES" noProof="0" smtClean="0"/>
              <a:pPr rtl="0"/>
              <a:t>‹Nº›</a:t>
            </a:fld>
            <a:endParaRPr lang="es-ES" noProof="0"/>
          </a:p>
        </p:txBody>
      </p:sp>
    </p:spTree>
    <p:extLst>
      <p:ext uri="{BB962C8B-B14F-4D97-AF65-F5344CB8AC3E}">
        <p14:creationId xmlns:p14="http://schemas.microsoft.com/office/powerpoint/2010/main" val="3191852219"/>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0.sv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3.jpe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5.jpg"/><Relationship Id="rId10" Type="http://schemas.microsoft.com/office/2007/relationships/diagramDrawing" Target="../diagrams/drawing1.xml"/><Relationship Id="rId4" Type="http://schemas.openxmlformats.org/officeDocument/2006/relationships/image" Target="../media/image2.png"/><Relationship Id="rId9" Type="http://schemas.openxmlformats.org/officeDocument/2006/relationships/diagramColors" Target="../diagrams/colors1.xml"/></Relationships>
</file>

<file path=ppt/slides/_rels/slide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jpg"/><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5.jpg"/><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6.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3.jpeg"/><Relationship Id="rId7" Type="http://schemas.openxmlformats.org/officeDocument/2006/relationships/diagramLayout" Target="../diagrams/layout4.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4.xml"/><Relationship Id="rId5" Type="http://schemas.openxmlformats.org/officeDocument/2006/relationships/image" Target="../media/image5.jpg"/><Relationship Id="rId10" Type="http://schemas.microsoft.com/office/2007/relationships/diagramDrawing" Target="../diagrams/drawing4.xml"/><Relationship Id="rId4" Type="http://schemas.openxmlformats.org/officeDocument/2006/relationships/image" Target="../media/image2.png"/><Relationship Id="rId9" Type="http://schemas.openxmlformats.org/officeDocument/2006/relationships/diagramColors" Target="../diagrams/colors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10" name="Grupo 9">
            <a:extLst>
              <a:ext uri="{FF2B5EF4-FFF2-40B4-BE49-F238E27FC236}">
                <a16:creationId xmlns:a16="http://schemas.microsoft.com/office/drawing/2014/main" id="{788D5DFD-FA42-4EB0-B24E-4180C0CC5A0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11" name="Rectángulo 10">
              <a:extLst>
                <a:ext uri="{FF2B5EF4-FFF2-40B4-BE49-F238E27FC236}">
                  <a16:creationId xmlns:a16="http://schemas.microsoft.com/office/drawing/2014/main" id="{CC864817-5955-484B-9D1F-9BC8DB7398D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12" name="Imagen 2">
              <a:extLst>
                <a:ext uri="{FF2B5EF4-FFF2-40B4-BE49-F238E27FC236}">
                  <a16:creationId xmlns:a16="http://schemas.microsoft.com/office/drawing/2014/main" id="{280C083F-71A6-4E55-AE35-586518FE29BC}"/>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xmlns:p14="http://schemas.microsoft.com/office/powerpoint/2010/main">
                  <a:solidFill>
                    <a:srgbClr val="FFFFFF"/>
                  </a:solidFill>
                </a14:hiddenFill>
              </a:ext>
            </a:extLst>
          </p:spPr>
        </p:pic>
      </p:grpSp>
      <p:pic>
        <p:nvPicPr>
          <p:cNvPr id="5" name="Imagen 4" descr="Bombilla">
            <a:extLst>
              <a:ext uri="{FF2B5EF4-FFF2-40B4-BE49-F238E27FC236}">
                <a16:creationId xmlns:a16="http://schemas.microsoft.com/office/drawing/2014/main" id="{AC06F95D-BA5D-4DEE-93EF-3FE3173D13FF}"/>
              </a:ext>
            </a:extLst>
          </p:cNvPr>
          <p:cNvPicPr>
            <a:picLocks noChangeAspect="1"/>
          </p:cNvPicPr>
          <p:nvPr/>
        </p:nvPicPr>
        <p:blipFill rotWithShape="1">
          <a:blip r:embed="rId5" cstate="email">
            <a:alphaModFix/>
            <a:extLst>
              <a:ext uri="{28A0092B-C50C-407E-A947-70E740481C1C}">
                <a14:useLocalDpi xmlns:a14="http://schemas.microsoft.com/office/drawing/2010/main"/>
              </a:ext>
            </a:extLst>
          </a:blip>
          <a:srcRect/>
          <a:stretch/>
        </p:blipFill>
        <p:spPr>
          <a:xfrm>
            <a:off x="3611" y="10"/>
            <a:ext cx="12188389" cy="6857990"/>
          </a:xfrm>
          <a:prstGeom prst="rect">
            <a:avLst/>
          </a:prstGeom>
        </p:spPr>
      </p:pic>
      <p:grpSp>
        <p:nvGrpSpPr>
          <p:cNvPr id="14" name="Grupo 13">
            <a:extLst>
              <a:ext uri="{FF2B5EF4-FFF2-40B4-BE49-F238E27FC236}">
                <a16:creationId xmlns:a16="http://schemas.microsoft.com/office/drawing/2014/main" id="{D44056DF-7985-4692-968A-466E9E6AF7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5895" y="2235200"/>
            <a:ext cx="10982062" cy="2396067"/>
            <a:chOff x="605895" y="2235200"/>
            <a:chExt cx="10982062" cy="2396067"/>
          </a:xfrm>
        </p:grpSpPr>
        <p:sp>
          <p:nvSpPr>
            <p:cNvPr id="15" name="Rectángulo con esquinas opuestas redondeadas 7">
              <a:extLst>
                <a:ext uri="{FF2B5EF4-FFF2-40B4-BE49-F238E27FC236}">
                  <a16:creationId xmlns:a16="http://schemas.microsoft.com/office/drawing/2014/main" id="{B414A174-532A-4602-934F-9858D1D868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2582333" y="2235200"/>
              <a:ext cx="7027334" cy="2396067"/>
            </a:xfrm>
            <a:prstGeom prst="round2DiagRect">
              <a:avLst>
                <a:gd name="adj1" fmla="val 9246"/>
                <a:gd name="adj2" fmla="val 0"/>
              </a:avLst>
            </a:prstGeom>
            <a:solidFill>
              <a:schemeClr val="bg1">
                <a:alpha val="80000"/>
              </a:schemeClr>
            </a:solidFill>
            <a:ln w="19050" cap="sq">
              <a:solidFill>
                <a:schemeClr val="tx2">
                  <a:alpha val="60000"/>
                </a:schemeClr>
              </a:solidFill>
              <a:miter lim="800000"/>
            </a:ln>
            <a:effectLst>
              <a:outerShdw blurRad="88900" dist="38100" dir="5400000" algn="t"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es-ES"/>
            </a:p>
          </p:txBody>
        </p:sp>
        <p:grpSp>
          <p:nvGrpSpPr>
            <p:cNvPr id="16" name="Grupo 15">
              <a:extLst>
                <a:ext uri="{FF2B5EF4-FFF2-40B4-BE49-F238E27FC236}">
                  <a16:creationId xmlns:a16="http://schemas.microsoft.com/office/drawing/2014/main" id="{940B0C0C-7F94-4725-8108-62B3B7A5AE70}"/>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5895" y="2900097"/>
              <a:ext cx="10982062" cy="1211524"/>
              <a:chOff x="605895" y="2900097"/>
              <a:chExt cx="10982062" cy="1211524"/>
            </a:xfrm>
          </p:grpSpPr>
          <p:sp>
            <p:nvSpPr>
              <p:cNvPr id="17" name="Forma libre 32">
                <a:extLst>
                  <a:ext uri="{FF2B5EF4-FFF2-40B4-BE49-F238E27FC236}">
                    <a16:creationId xmlns:a16="http://schemas.microsoft.com/office/drawing/2014/main" id="{367EAC5B-1891-480A-A3AD-B9F6A88FAC5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9653587" y="33797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8" name="Forma libre 33">
                <a:extLst>
                  <a:ext uri="{FF2B5EF4-FFF2-40B4-BE49-F238E27FC236}">
                    <a16:creationId xmlns:a16="http://schemas.microsoft.com/office/drawing/2014/main" id="{E33FF633-15BA-464F-8F5B-26C56665F79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0078244" y="33107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19" name="Forma libre 34">
                <a:extLst>
                  <a:ext uri="{FF2B5EF4-FFF2-40B4-BE49-F238E27FC236}">
                    <a16:creationId xmlns:a16="http://schemas.microsoft.com/office/drawing/2014/main" id="{0C949DF6-E66B-4DB8-AB52-30CA781B483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flipV="1">
                <a:off x="11146631" y="35742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0" name="Forma libre 37">
                <a:extLst>
                  <a:ext uri="{FF2B5EF4-FFF2-40B4-BE49-F238E27FC236}">
                    <a16:creationId xmlns:a16="http://schemas.microsoft.com/office/drawing/2014/main" id="{309C2298-5EF9-4B09-8995-014F6D3BFF5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flipV="1">
                <a:off x="10230644" y="30345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1" name="Forma libre 35">
                <a:extLst>
                  <a:ext uri="{FF2B5EF4-FFF2-40B4-BE49-F238E27FC236}">
                    <a16:creationId xmlns:a16="http://schemas.microsoft.com/office/drawing/2014/main" id="{319B2AFC-EBFF-477C-A364-6D575BE5AA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034587" y="25627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2" name="Forma libre 36">
                <a:extLst>
                  <a:ext uri="{FF2B5EF4-FFF2-40B4-BE49-F238E27FC236}">
                    <a16:creationId xmlns:a16="http://schemas.microsoft.com/office/drawing/2014/main" id="{CC6B7D67-F2F8-4B07-B954-EAC9135B2BB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0747375" y="32326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3" name="Forma libre 38">
                <a:extLst>
                  <a:ext uri="{FF2B5EF4-FFF2-40B4-BE49-F238E27FC236}">
                    <a16:creationId xmlns:a16="http://schemas.microsoft.com/office/drawing/2014/main" id="{7FF1659D-33DA-4F62-8567-A54020D2E28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11399044" y="30953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4" name="Forma libre 39">
                <a:extLst>
                  <a:ext uri="{FF2B5EF4-FFF2-40B4-BE49-F238E27FC236}">
                    <a16:creationId xmlns:a16="http://schemas.microsoft.com/office/drawing/2014/main" id="{9110F572-DC3D-4AB3-B731-B73BD650576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5400000">
                <a:off x="10353675" y="21531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5" name="Forma libre 40">
                <a:extLst>
                  <a:ext uri="{FF2B5EF4-FFF2-40B4-BE49-F238E27FC236}">
                    <a16:creationId xmlns:a16="http://schemas.microsoft.com/office/drawing/2014/main" id="{A2F7D0E9-68CE-40F9-B0E9-F915103ECF7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5400000">
                <a:off x="9848850" y="33088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6" name="Rectángulo 41">
                <a:extLst>
                  <a:ext uri="{FF2B5EF4-FFF2-40B4-BE49-F238E27FC236}">
                    <a16:creationId xmlns:a16="http://schemas.microsoft.com/office/drawing/2014/main" id="{AB69A438-1FB7-454A-A3E9-0C329643CD48}"/>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5400000">
                <a:off x="9721056" y="32842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sp>
            <p:nvSpPr>
              <p:cNvPr id="27" name="Forma libre 32">
                <a:extLst>
                  <a:ext uri="{FF2B5EF4-FFF2-40B4-BE49-F238E27FC236}">
                    <a16:creationId xmlns:a16="http://schemas.microsoft.com/office/drawing/2014/main" id="{E64598D0-3A2C-4570-9E7C-C52C89549B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2122751" y="3532184"/>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8" name="Forma libre 33">
                <a:extLst>
                  <a:ext uri="{FF2B5EF4-FFF2-40B4-BE49-F238E27FC236}">
                    <a16:creationId xmlns:a16="http://schemas.microsoft.com/office/drawing/2014/main" id="{CC17CF42-8908-477B-9F36-DA1306CA01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1958445" y="3463128"/>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29" name="Forma libre 34">
                <a:extLst>
                  <a:ext uri="{FF2B5EF4-FFF2-40B4-BE49-F238E27FC236}">
                    <a16:creationId xmlns:a16="http://schemas.microsoft.com/office/drawing/2014/main" id="{A2457851-D4A0-404C-BF3F-99AE00B9E965}"/>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flipV="1">
                <a:off x="858308" y="3726653"/>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0" name="Forma libre 37">
                <a:extLst>
                  <a:ext uri="{FF2B5EF4-FFF2-40B4-BE49-F238E27FC236}">
                    <a16:creationId xmlns:a16="http://schemas.microsoft.com/office/drawing/2014/main" id="{ECC300FA-EE4A-489E-9A47-79BEBF05DC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flipV="1">
                <a:off x="1658407" y="3186902"/>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1" name="Forma libre 35">
                <a:extLst>
                  <a:ext uri="{FF2B5EF4-FFF2-40B4-BE49-F238E27FC236}">
                    <a16:creationId xmlns:a16="http://schemas.microsoft.com/office/drawing/2014/main" id="{0D1F26E2-902B-416B-A1DB-80DAF78D8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860814" y="271515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2" name="Forma libre 36">
                <a:extLst>
                  <a:ext uri="{FF2B5EF4-FFF2-40B4-BE49-F238E27FC236}">
                    <a16:creationId xmlns:a16="http://schemas.microsoft.com/office/drawing/2014/main" id="{491346A0-BF6D-45A5-806A-2150768722C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1289314" y="3385079"/>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3" name="Forma libre 38">
                <a:extLst>
                  <a:ext uri="{FF2B5EF4-FFF2-40B4-BE49-F238E27FC236}">
                    <a16:creationId xmlns:a16="http://schemas.microsoft.com/office/drawing/2014/main" id="{A8A5AAC9-38FD-4A03-AB91-236F2AAC625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605895" y="3247760"/>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4" name="Forma libre 39">
                <a:extLst>
                  <a:ext uri="{FF2B5EF4-FFF2-40B4-BE49-F238E27FC236}">
                    <a16:creationId xmlns:a16="http://schemas.microsoft.com/office/drawing/2014/main" id="{7AD4105C-55AA-47FF-AC5D-5BCB0B78CDC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rot="16200000" flipH="1">
                <a:off x="1532202" y="2305578"/>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5" name="Forma libre 40">
                <a:extLst>
                  <a:ext uri="{FF2B5EF4-FFF2-40B4-BE49-F238E27FC236}">
                    <a16:creationId xmlns:a16="http://schemas.microsoft.com/office/drawing/2014/main" id="{1C4B42B1-B112-4057-82C3-E5AF3BC7F6D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rot="16200000" flipH="1">
                <a:off x="2154501" y="346127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solidFill>
                <a:schemeClr val="tx2">
                  <a:alpha val="60000"/>
                </a:schemeClr>
              </a:solidFill>
              <a:ln>
                <a:noFill/>
              </a:ln>
              <a:effectLst>
                <a:outerShdw blurRad="50800" dist="38100" dir="2700000" algn="tl" rotWithShape="0">
                  <a:srgbClr val="000000">
                    <a:alpha val="58000"/>
                  </a:srgbClr>
                </a:outerShdw>
              </a:effectLst>
            </p:spPr>
          </p:sp>
          <p:sp>
            <p:nvSpPr>
              <p:cNvPr id="36" name="Rectángulo 41">
                <a:extLst>
                  <a:ext uri="{FF2B5EF4-FFF2-40B4-BE49-F238E27FC236}">
                    <a16:creationId xmlns:a16="http://schemas.microsoft.com/office/drawing/2014/main" id="{C8B37395-3651-4E66-A62E-31529FABC8C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rot="16200000" flipH="1">
                <a:off x="2448983" y="3436672"/>
                <a:ext cx="23813" cy="252413"/>
              </a:xfrm>
              <a:prstGeom prst="rect">
                <a:avLst/>
              </a:prstGeom>
              <a:solidFill>
                <a:schemeClr val="tx2">
                  <a:alpha val="60000"/>
                </a:schemeClr>
              </a:solidFill>
              <a:ln>
                <a:noFill/>
              </a:ln>
              <a:effectLst>
                <a:outerShdw blurRad="50800" dist="38100" dir="2700000" algn="tl" rotWithShape="0">
                  <a:srgbClr val="000000">
                    <a:alpha val="58000"/>
                  </a:srgbClr>
                </a:outerShdw>
              </a:effectLst>
            </p:spPr>
          </p:sp>
        </p:grpSp>
      </p:grpSp>
      <p:sp>
        <p:nvSpPr>
          <p:cNvPr id="2" name="Título 1">
            <a:extLst>
              <a:ext uri="{FF2B5EF4-FFF2-40B4-BE49-F238E27FC236}">
                <a16:creationId xmlns:a16="http://schemas.microsoft.com/office/drawing/2014/main" id="{4D687081-16D7-4BC5-A7DB-E70117439F85}"/>
              </a:ext>
            </a:extLst>
          </p:cNvPr>
          <p:cNvSpPr>
            <a:spLocks noGrp="1"/>
          </p:cNvSpPr>
          <p:nvPr>
            <p:ph type="ctrTitle"/>
          </p:nvPr>
        </p:nvSpPr>
        <p:spPr>
          <a:xfrm>
            <a:off x="2667000" y="2328334"/>
            <a:ext cx="6858000" cy="1367896"/>
          </a:xfrm>
        </p:spPr>
        <p:txBody>
          <a:bodyPr rtlCol="0" anchor="ctr">
            <a:normAutofit fontScale="90000"/>
          </a:bodyPr>
          <a:lstStyle/>
          <a:p>
            <a:pPr algn="ctr"/>
            <a:r>
              <a:rPr lang="es-ES" dirty="0"/>
              <a:t>CONDICIONES NECESARIAS Y SUFICIENTES </a:t>
            </a:r>
          </a:p>
        </p:txBody>
      </p:sp>
      <p:sp>
        <p:nvSpPr>
          <p:cNvPr id="3" name="Subtítulo 2">
            <a:extLst>
              <a:ext uri="{FF2B5EF4-FFF2-40B4-BE49-F238E27FC236}">
                <a16:creationId xmlns:a16="http://schemas.microsoft.com/office/drawing/2014/main" id="{1841851F-203A-4F8E-AA75-478526ABA894}"/>
              </a:ext>
            </a:extLst>
          </p:cNvPr>
          <p:cNvSpPr>
            <a:spLocks noGrp="1"/>
          </p:cNvSpPr>
          <p:nvPr>
            <p:ph type="subTitle" idx="1"/>
          </p:nvPr>
        </p:nvSpPr>
        <p:spPr>
          <a:xfrm>
            <a:off x="2667001" y="3602038"/>
            <a:ext cx="6857999" cy="953029"/>
          </a:xfrm>
        </p:spPr>
        <p:txBody>
          <a:bodyPr rtlCol="0">
            <a:normAutofit/>
          </a:bodyPr>
          <a:lstStyle/>
          <a:p>
            <a:pPr algn="ctr"/>
            <a:r>
              <a:rPr lang="es-ES" dirty="0"/>
              <a:t>MÉTODO COMPARADO</a:t>
            </a:r>
          </a:p>
          <a:p>
            <a:pPr algn="ctr"/>
            <a:endParaRPr lang="es-ES" dirty="0"/>
          </a:p>
          <a:p>
            <a:pPr algn="ctr" rtl="0"/>
            <a:endParaRPr lang="es-ES" dirty="0"/>
          </a:p>
        </p:txBody>
      </p:sp>
      <p:sp>
        <p:nvSpPr>
          <p:cNvPr id="38" name="Rectángulo 37">
            <a:extLst>
              <a:ext uri="{FF2B5EF4-FFF2-40B4-BE49-F238E27FC236}">
                <a16:creationId xmlns:a16="http://schemas.microsoft.com/office/drawing/2014/main" id="{6B6D540F-1E2F-416F-819F-D8216BC8F3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s-ES"/>
          </a:p>
        </p:txBody>
      </p:sp>
    </p:spTree>
    <p:extLst>
      <p:ext uri="{BB962C8B-B14F-4D97-AF65-F5344CB8AC3E}">
        <p14:creationId xmlns:p14="http://schemas.microsoft.com/office/powerpoint/2010/main" val="2185875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62023-E149-43F8-A1AF-5BA3C62C4701}"/>
              </a:ext>
            </a:extLst>
          </p:cNvPr>
          <p:cNvSpPr>
            <a:spLocks noGrp="1"/>
          </p:cNvSpPr>
          <p:nvPr>
            <p:ph type="title"/>
          </p:nvPr>
        </p:nvSpPr>
        <p:spPr/>
        <p:txBody>
          <a:bodyPr/>
          <a:lstStyle/>
          <a:p>
            <a:r>
              <a:rPr lang="es-CL" dirty="0"/>
              <a:t>MÉTODO DE diferencias</a:t>
            </a:r>
          </a:p>
        </p:txBody>
      </p:sp>
      <p:sp>
        <p:nvSpPr>
          <p:cNvPr id="3" name="Marcador de contenido 2">
            <a:extLst>
              <a:ext uri="{FF2B5EF4-FFF2-40B4-BE49-F238E27FC236}">
                <a16:creationId xmlns:a16="http://schemas.microsoft.com/office/drawing/2014/main" id="{92E2FB02-03CB-44B3-9A50-EB8DD6517DA6}"/>
              </a:ext>
            </a:extLst>
          </p:cNvPr>
          <p:cNvSpPr>
            <a:spLocks noGrp="1"/>
          </p:cNvSpPr>
          <p:nvPr>
            <p:ph sz="half" idx="1"/>
          </p:nvPr>
        </p:nvSpPr>
        <p:spPr/>
        <p:txBody>
          <a:bodyPr>
            <a:normAutofit fontScale="92500"/>
          </a:bodyPr>
          <a:lstStyle/>
          <a:p>
            <a:r>
              <a:rPr lang="es-CL" dirty="0"/>
              <a:t>Es la búsqueda sistemática por las condiciones suficientes de un fenómeno</a:t>
            </a:r>
          </a:p>
          <a:p>
            <a:r>
              <a:rPr lang="es-CL" dirty="0"/>
              <a:t>Se busca aquella causa que garantiza la presencia de un fenómeno</a:t>
            </a:r>
          </a:p>
          <a:p>
            <a:endParaRPr lang="es-CL" dirty="0"/>
          </a:p>
          <a:p>
            <a:r>
              <a:rPr lang="es-CL" dirty="0"/>
              <a:t>En las diferencias el fenómeno puede ocurrir o no ocurrir</a:t>
            </a:r>
          </a:p>
        </p:txBody>
      </p:sp>
      <p:graphicFrame>
        <p:nvGraphicFramePr>
          <p:cNvPr id="5" name="Tabla 5">
            <a:extLst>
              <a:ext uri="{FF2B5EF4-FFF2-40B4-BE49-F238E27FC236}">
                <a16:creationId xmlns:a16="http://schemas.microsoft.com/office/drawing/2014/main" id="{F7C84220-1899-4E7B-A7B1-6C2C56976CD4}"/>
              </a:ext>
            </a:extLst>
          </p:cNvPr>
          <p:cNvGraphicFramePr>
            <a:graphicFrameLocks noGrp="1"/>
          </p:cNvGraphicFramePr>
          <p:nvPr>
            <p:ph sz="half" idx="2"/>
            <p:extLst>
              <p:ext uri="{D42A27DB-BD31-4B8C-83A1-F6EECF244321}">
                <p14:modId xmlns:p14="http://schemas.microsoft.com/office/powerpoint/2010/main" val="4265748468"/>
              </p:ext>
            </p:extLst>
          </p:nvPr>
        </p:nvGraphicFramePr>
        <p:xfrm>
          <a:off x="5911702" y="3025665"/>
          <a:ext cx="6007395" cy="1143801"/>
        </p:xfrm>
        <a:graphic>
          <a:graphicData uri="http://schemas.openxmlformats.org/drawingml/2006/table">
            <a:tbl>
              <a:tblPr firstRow="1" bandRow="1">
                <a:tableStyleId>{616DA210-FB5B-4158-B5E0-FEB733F419BA}</a:tableStyleId>
              </a:tblPr>
              <a:tblGrid>
                <a:gridCol w="1201479">
                  <a:extLst>
                    <a:ext uri="{9D8B030D-6E8A-4147-A177-3AD203B41FA5}">
                      <a16:colId xmlns:a16="http://schemas.microsoft.com/office/drawing/2014/main" val="743517993"/>
                    </a:ext>
                  </a:extLst>
                </a:gridCol>
                <a:gridCol w="1201479">
                  <a:extLst>
                    <a:ext uri="{9D8B030D-6E8A-4147-A177-3AD203B41FA5}">
                      <a16:colId xmlns:a16="http://schemas.microsoft.com/office/drawing/2014/main" val="2934002222"/>
                    </a:ext>
                  </a:extLst>
                </a:gridCol>
                <a:gridCol w="1201479">
                  <a:extLst>
                    <a:ext uri="{9D8B030D-6E8A-4147-A177-3AD203B41FA5}">
                      <a16:colId xmlns:a16="http://schemas.microsoft.com/office/drawing/2014/main" val="3838139762"/>
                    </a:ext>
                  </a:extLst>
                </a:gridCol>
                <a:gridCol w="1201479">
                  <a:extLst>
                    <a:ext uri="{9D8B030D-6E8A-4147-A177-3AD203B41FA5}">
                      <a16:colId xmlns:a16="http://schemas.microsoft.com/office/drawing/2014/main" val="2301584300"/>
                    </a:ext>
                  </a:extLst>
                </a:gridCol>
                <a:gridCol w="1201479">
                  <a:extLst>
                    <a:ext uri="{9D8B030D-6E8A-4147-A177-3AD203B41FA5}">
                      <a16:colId xmlns:a16="http://schemas.microsoft.com/office/drawing/2014/main" val="2928321093"/>
                    </a:ext>
                  </a:extLst>
                </a:gridCol>
              </a:tblGrid>
              <a:tr h="381267">
                <a:tc>
                  <a:txBody>
                    <a:bodyPr/>
                    <a:lstStyle/>
                    <a:p>
                      <a:r>
                        <a:rPr lang="es-CL" sz="1800" dirty="0"/>
                        <a:t>caso</a:t>
                      </a:r>
                    </a:p>
                  </a:txBody>
                  <a:tcPr/>
                </a:tc>
                <a:tc>
                  <a:txBody>
                    <a:bodyPr/>
                    <a:lstStyle/>
                    <a:p>
                      <a:r>
                        <a:rPr lang="es-CL" sz="1800" dirty="0"/>
                        <a:t>Causa1</a:t>
                      </a:r>
                    </a:p>
                  </a:txBody>
                  <a:tcPr/>
                </a:tc>
                <a:tc>
                  <a:txBody>
                    <a:bodyPr/>
                    <a:lstStyle/>
                    <a:p>
                      <a:r>
                        <a:rPr lang="es-CL" sz="1800" dirty="0"/>
                        <a:t>Causa2</a:t>
                      </a:r>
                    </a:p>
                  </a:txBody>
                  <a:tcPr/>
                </a:tc>
                <a:tc>
                  <a:txBody>
                    <a:bodyPr/>
                    <a:lstStyle/>
                    <a:p>
                      <a:r>
                        <a:rPr lang="es-CL" sz="1800" dirty="0"/>
                        <a:t>Causa3</a:t>
                      </a:r>
                    </a:p>
                  </a:txBody>
                  <a:tcPr/>
                </a:tc>
                <a:tc>
                  <a:txBody>
                    <a:bodyPr/>
                    <a:lstStyle/>
                    <a:p>
                      <a:r>
                        <a:rPr lang="es-CL" sz="1800" dirty="0"/>
                        <a:t>Fenómeno</a:t>
                      </a:r>
                    </a:p>
                  </a:txBody>
                  <a:tcPr/>
                </a:tc>
                <a:extLst>
                  <a:ext uri="{0D108BD9-81ED-4DB2-BD59-A6C34878D82A}">
                    <a16:rowId xmlns:a16="http://schemas.microsoft.com/office/drawing/2014/main" val="3462735670"/>
                  </a:ext>
                </a:extLst>
              </a:tr>
              <a:tr h="381267">
                <a:tc>
                  <a:txBody>
                    <a:bodyPr/>
                    <a:lstStyle/>
                    <a:p>
                      <a:r>
                        <a:rPr lang="es-CL" sz="1800" dirty="0"/>
                        <a:t>1</a:t>
                      </a:r>
                    </a:p>
                  </a:txBody>
                  <a:tcPr/>
                </a:tc>
                <a:tc>
                  <a:txBody>
                    <a:bodyPr/>
                    <a:lstStyle/>
                    <a:p>
                      <a:pPr algn="ctr"/>
                      <a:r>
                        <a:rPr lang="es-CL" sz="1800" dirty="0"/>
                        <a:t>x</a:t>
                      </a:r>
                    </a:p>
                  </a:txBody>
                  <a:tcPr/>
                </a:tc>
                <a:tc>
                  <a:txBody>
                    <a:bodyPr/>
                    <a:lstStyle/>
                    <a:p>
                      <a:pPr algn="ctr"/>
                      <a:r>
                        <a:rPr lang="es-CL" sz="1800" dirty="0"/>
                        <a:t>x</a:t>
                      </a:r>
                    </a:p>
                  </a:txBody>
                  <a:tcPr/>
                </a:tc>
                <a:tc>
                  <a:txBody>
                    <a:bodyPr/>
                    <a:lstStyle/>
                    <a:p>
                      <a:pPr algn="ctr"/>
                      <a:r>
                        <a:rPr lang="es-CL" sz="1800" dirty="0"/>
                        <a:t>x</a:t>
                      </a:r>
                    </a:p>
                  </a:txBody>
                  <a:tcPr/>
                </a:tc>
                <a:tc>
                  <a:txBody>
                    <a:bodyPr/>
                    <a:lstStyle/>
                    <a:p>
                      <a:pPr algn="ctr"/>
                      <a:r>
                        <a:rPr lang="es-CL" sz="1800" dirty="0"/>
                        <a:t>X</a:t>
                      </a:r>
                    </a:p>
                  </a:txBody>
                  <a:tcPr/>
                </a:tc>
                <a:extLst>
                  <a:ext uri="{0D108BD9-81ED-4DB2-BD59-A6C34878D82A}">
                    <a16:rowId xmlns:a16="http://schemas.microsoft.com/office/drawing/2014/main" val="3209323598"/>
                  </a:ext>
                </a:extLst>
              </a:tr>
              <a:tr h="381267">
                <a:tc>
                  <a:txBody>
                    <a:bodyPr/>
                    <a:lstStyle/>
                    <a:p>
                      <a:r>
                        <a:rPr lang="es-CL" sz="1800" dirty="0"/>
                        <a:t>2</a:t>
                      </a:r>
                    </a:p>
                  </a:txBody>
                  <a:tcPr/>
                </a:tc>
                <a:tc>
                  <a:txBody>
                    <a:bodyPr/>
                    <a:lstStyle/>
                    <a:p>
                      <a:pPr algn="ctr"/>
                      <a:r>
                        <a:rPr lang="es-CL" sz="1800" dirty="0"/>
                        <a:t>x</a:t>
                      </a:r>
                    </a:p>
                  </a:txBody>
                  <a:tcPr/>
                </a:tc>
                <a:tc>
                  <a:txBody>
                    <a:bodyPr/>
                    <a:lstStyle/>
                    <a:p>
                      <a:pPr algn="ctr"/>
                      <a:r>
                        <a:rPr lang="es-CL" sz="1800" dirty="0"/>
                        <a:t>-</a:t>
                      </a:r>
                    </a:p>
                  </a:txBody>
                  <a:tcPr/>
                </a:tc>
                <a:tc>
                  <a:txBody>
                    <a:bodyPr/>
                    <a:lstStyle/>
                    <a:p>
                      <a:pPr algn="ctr"/>
                      <a:r>
                        <a:rPr lang="es-CL" sz="1800" dirty="0"/>
                        <a:t>x</a:t>
                      </a:r>
                    </a:p>
                  </a:txBody>
                  <a:tcPr/>
                </a:tc>
                <a:tc>
                  <a:txBody>
                    <a:bodyPr/>
                    <a:lstStyle/>
                    <a:p>
                      <a:pPr algn="ctr"/>
                      <a:r>
                        <a:rPr lang="es-CL" sz="1800" dirty="0"/>
                        <a:t>-</a:t>
                      </a:r>
                    </a:p>
                  </a:txBody>
                  <a:tcPr/>
                </a:tc>
                <a:extLst>
                  <a:ext uri="{0D108BD9-81ED-4DB2-BD59-A6C34878D82A}">
                    <a16:rowId xmlns:a16="http://schemas.microsoft.com/office/drawing/2014/main" val="1877968440"/>
                  </a:ext>
                </a:extLst>
              </a:tr>
            </a:tbl>
          </a:graphicData>
        </a:graphic>
      </p:graphicFrame>
    </p:spTree>
    <p:extLst>
      <p:ext uri="{BB962C8B-B14F-4D97-AF65-F5344CB8AC3E}">
        <p14:creationId xmlns:p14="http://schemas.microsoft.com/office/powerpoint/2010/main" val="42575358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62023-E149-43F8-A1AF-5BA3C62C4701}"/>
              </a:ext>
            </a:extLst>
          </p:cNvPr>
          <p:cNvSpPr>
            <a:spLocks noGrp="1"/>
          </p:cNvSpPr>
          <p:nvPr>
            <p:ph type="title"/>
          </p:nvPr>
        </p:nvSpPr>
        <p:spPr/>
        <p:txBody>
          <a:bodyPr/>
          <a:lstStyle/>
          <a:p>
            <a:r>
              <a:rPr lang="es-CL" dirty="0"/>
              <a:t>MÉTODO DE diferencias</a:t>
            </a:r>
          </a:p>
        </p:txBody>
      </p:sp>
      <p:sp>
        <p:nvSpPr>
          <p:cNvPr id="3" name="Marcador de contenido 2">
            <a:extLst>
              <a:ext uri="{FF2B5EF4-FFF2-40B4-BE49-F238E27FC236}">
                <a16:creationId xmlns:a16="http://schemas.microsoft.com/office/drawing/2014/main" id="{92E2FB02-03CB-44B3-9A50-EB8DD6517DA6}"/>
              </a:ext>
            </a:extLst>
          </p:cNvPr>
          <p:cNvSpPr>
            <a:spLocks noGrp="1"/>
          </p:cNvSpPr>
          <p:nvPr>
            <p:ph sz="half" idx="1"/>
          </p:nvPr>
        </p:nvSpPr>
        <p:spPr/>
        <p:txBody>
          <a:bodyPr>
            <a:normAutofit fontScale="92500" lnSpcReduction="10000"/>
          </a:bodyPr>
          <a:lstStyle/>
          <a:p>
            <a:r>
              <a:rPr lang="es-CL" dirty="0"/>
              <a:t>Es la búsqueda sistemática por las </a:t>
            </a:r>
            <a:r>
              <a:rPr lang="es-CL" sz="3000" b="1" dirty="0">
                <a:solidFill>
                  <a:schemeClr val="accent1"/>
                </a:solidFill>
              </a:rPr>
              <a:t>condiciones suficientes </a:t>
            </a:r>
            <a:r>
              <a:rPr lang="es-CL" dirty="0"/>
              <a:t>de un fenómeno</a:t>
            </a:r>
          </a:p>
          <a:p>
            <a:r>
              <a:rPr lang="es-CL" dirty="0"/>
              <a:t>Se busca aquella causa que garantiza la presencia de un fenómeno</a:t>
            </a:r>
          </a:p>
          <a:p>
            <a:endParaRPr lang="es-CL" dirty="0"/>
          </a:p>
          <a:p>
            <a:r>
              <a:rPr lang="es-CL" dirty="0"/>
              <a:t>En las diferencias el fenómeno puede ocurrir o no ocurrir</a:t>
            </a:r>
          </a:p>
        </p:txBody>
      </p:sp>
      <p:graphicFrame>
        <p:nvGraphicFramePr>
          <p:cNvPr id="5" name="Tabla 5">
            <a:extLst>
              <a:ext uri="{FF2B5EF4-FFF2-40B4-BE49-F238E27FC236}">
                <a16:creationId xmlns:a16="http://schemas.microsoft.com/office/drawing/2014/main" id="{F7C84220-1899-4E7B-A7B1-6C2C56976CD4}"/>
              </a:ext>
            </a:extLst>
          </p:cNvPr>
          <p:cNvGraphicFramePr>
            <a:graphicFrameLocks noGrp="1"/>
          </p:cNvGraphicFramePr>
          <p:nvPr>
            <p:ph sz="half" idx="2"/>
            <p:extLst>
              <p:ext uri="{D42A27DB-BD31-4B8C-83A1-F6EECF244321}">
                <p14:modId xmlns:p14="http://schemas.microsoft.com/office/powerpoint/2010/main" val="2782020129"/>
              </p:ext>
            </p:extLst>
          </p:nvPr>
        </p:nvGraphicFramePr>
        <p:xfrm>
          <a:off x="5943599" y="2823637"/>
          <a:ext cx="6007395" cy="1128294"/>
        </p:xfrm>
        <a:graphic>
          <a:graphicData uri="http://schemas.openxmlformats.org/drawingml/2006/table">
            <a:tbl>
              <a:tblPr firstRow="1" bandRow="1">
                <a:tableStyleId>{616DA210-FB5B-4158-B5E0-FEB733F419BA}</a:tableStyleId>
              </a:tblPr>
              <a:tblGrid>
                <a:gridCol w="1201479">
                  <a:extLst>
                    <a:ext uri="{9D8B030D-6E8A-4147-A177-3AD203B41FA5}">
                      <a16:colId xmlns:a16="http://schemas.microsoft.com/office/drawing/2014/main" val="743517993"/>
                    </a:ext>
                  </a:extLst>
                </a:gridCol>
                <a:gridCol w="1201479">
                  <a:extLst>
                    <a:ext uri="{9D8B030D-6E8A-4147-A177-3AD203B41FA5}">
                      <a16:colId xmlns:a16="http://schemas.microsoft.com/office/drawing/2014/main" val="2934002222"/>
                    </a:ext>
                  </a:extLst>
                </a:gridCol>
                <a:gridCol w="1201479">
                  <a:extLst>
                    <a:ext uri="{9D8B030D-6E8A-4147-A177-3AD203B41FA5}">
                      <a16:colId xmlns:a16="http://schemas.microsoft.com/office/drawing/2014/main" val="3838139762"/>
                    </a:ext>
                  </a:extLst>
                </a:gridCol>
                <a:gridCol w="1201479">
                  <a:extLst>
                    <a:ext uri="{9D8B030D-6E8A-4147-A177-3AD203B41FA5}">
                      <a16:colId xmlns:a16="http://schemas.microsoft.com/office/drawing/2014/main" val="2301584300"/>
                    </a:ext>
                  </a:extLst>
                </a:gridCol>
                <a:gridCol w="1201479">
                  <a:extLst>
                    <a:ext uri="{9D8B030D-6E8A-4147-A177-3AD203B41FA5}">
                      <a16:colId xmlns:a16="http://schemas.microsoft.com/office/drawing/2014/main" val="2928321093"/>
                    </a:ext>
                  </a:extLst>
                </a:gridCol>
              </a:tblGrid>
              <a:tr h="344755">
                <a:tc>
                  <a:txBody>
                    <a:bodyPr/>
                    <a:lstStyle/>
                    <a:p>
                      <a:r>
                        <a:rPr lang="es-CL" dirty="0"/>
                        <a:t>caso</a:t>
                      </a:r>
                    </a:p>
                  </a:txBody>
                  <a:tcPr/>
                </a:tc>
                <a:tc>
                  <a:txBody>
                    <a:bodyPr/>
                    <a:lstStyle/>
                    <a:p>
                      <a:r>
                        <a:rPr lang="es-CL" dirty="0"/>
                        <a:t>Causa1</a:t>
                      </a:r>
                    </a:p>
                  </a:txBody>
                  <a:tcPr/>
                </a:tc>
                <a:tc>
                  <a:txBody>
                    <a:bodyPr/>
                    <a:lstStyle/>
                    <a:p>
                      <a:r>
                        <a:rPr lang="es-CL" dirty="0">
                          <a:solidFill>
                            <a:schemeClr val="bg1"/>
                          </a:solidFill>
                        </a:rPr>
                        <a:t>Causa2</a:t>
                      </a:r>
                    </a:p>
                  </a:txBody>
                  <a:tcPr>
                    <a:solidFill>
                      <a:schemeClr val="accent1">
                        <a:lumMod val="60000"/>
                        <a:lumOff val="40000"/>
                      </a:schemeClr>
                    </a:solidFill>
                  </a:tcPr>
                </a:tc>
                <a:tc>
                  <a:txBody>
                    <a:bodyPr/>
                    <a:lstStyle/>
                    <a:p>
                      <a:r>
                        <a:rPr lang="es-CL" dirty="0"/>
                        <a:t>Causa3</a:t>
                      </a:r>
                    </a:p>
                  </a:txBody>
                  <a:tcPr/>
                </a:tc>
                <a:tc>
                  <a:txBody>
                    <a:bodyPr/>
                    <a:lstStyle/>
                    <a:p>
                      <a:r>
                        <a:rPr lang="es-CL" dirty="0"/>
                        <a:t>Fenómeno</a:t>
                      </a:r>
                    </a:p>
                  </a:txBody>
                  <a:tcPr/>
                </a:tc>
                <a:extLst>
                  <a:ext uri="{0D108BD9-81ED-4DB2-BD59-A6C34878D82A}">
                    <a16:rowId xmlns:a16="http://schemas.microsoft.com/office/drawing/2014/main" val="3462735670"/>
                  </a:ext>
                </a:extLst>
              </a:tr>
              <a:tr h="381267">
                <a:tc>
                  <a:txBody>
                    <a:bodyPr/>
                    <a:lstStyle/>
                    <a:p>
                      <a:r>
                        <a:rPr lang="es-CL" dirty="0"/>
                        <a:t>1</a:t>
                      </a:r>
                    </a:p>
                  </a:txBody>
                  <a:tcPr/>
                </a:tc>
                <a:tc>
                  <a:txBody>
                    <a:bodyPr/>
                    <a:lstStyle/>
                    <a:p>
                      <a:pPr algn="ctr"/>
                      <a:r>
                        <a:rPr lang="es-CL" dirty="0"/>
                        <a:t>x</a:t>
                      </a:r>
                    </a:p>
                  </a:txBody>
                  <a:tcPr/>
                </a:tc>
                <a:tc>
                  <a:txBody>
                    <a:bodyPr/>
                    <a:lstStyle/>
                    <a:p>
                      <a:pPr algn="ctr"/>
                      <a:r>
                        <a:rPr lang="es-CL" dirty="0">
                          <a:solidFill>
                            <a:schemeClr val="bg1"/>
                          </a:solidFill>
                        </a:rPr>
                        <a:t>x</a:t>
                      </a:r>
                    </a:p>
                  </a:txBody>
                  <a:tcPr>
                    <a:solidFill>
                      <a:schemeClr val="accent1">
                        <a:lumMod val="60000"/>
                        <a:lumOff val="40000"/>
                      </a:schemeClr>
                    </a:solidFill>
                  </a:tcPr>
                </a:tc>
                <a:tc>
                  <a:txBody>
                    <a:bodyPr/>
                    <a:lstStyle/>
                    <a:p>
                      <a:pPr algn="ctr"/>
                      <a:r>
                        <a:rPr lang="es-CL" dirty="0"/>
                        <a:t>x</a:t>
                      </a:r>
                    </a:p>
                  </a:txBody>
                  <a:tcPr/>
                </a:tc>
                <a:tc>
                  <a:txBody>
                    <a:bodyPr/>
                    <a:lstStyle/>
                    <a:p>
                      <a:pPr algn="ctr"/>
                      <a:r>
                        <a:rPr lang="es-CL" dirty="0"/>
                        <a:t>X</a:t>
                      </a:r>
                    </a:p>
                  </a:txBody>
                  <a:tcPr/>
                </a:tc>
                <a:extLst>
                  <a:ext uri="{0D108BD9-81ED-4DB2-BD59-A6C34878D82A}">
                    <a16:rowId xmlns:a16="http://schemas.microsoft.com/office/drawing/2014/main" val="3209323598"/>
                  </a:ext>
                </a:extLst>
              </a:tr>
              <a:tr h="381267">
                <a:tc>
                  <a:txBody>
                    <a:bodyPr/>
                    <a:lstStyle/>
                    <a:p>
                      <a:r>
                        <a:rPr lang="es-CL" dirty="0"/>
                        <a:t>2</a:t>
                      </a:r>
                    </a:p>
                  </a:txBody>
                  <a:tcPr/>
                </a:tc>
                <a:tc>
                  <a:txBody>
                    <a:bodyPr/>
                    <a:lstStyle/>
                    <a:p>
                      <a:pPr algn="ctr"/>
                      <a:r>
                        <a:rPr lang="es-CL" dirty="0"/>
                        <a:t>x</a:t>
                      </a:r>
                    </a:p>
                  </a:txBody>
                  <a:tcPr/>
                </a:tc>
                <a:tc>
                  <a:txBody>
                    <a:bodyPr/>
                    <a:lstStyle/>
                    <a:p>
                      <a:pPr algn="ctr"/>
                      <a:r>
                        <a:rPr lang="es-CL" dirty="0">
                          <a:solidFill>
                            <a:schemeClr val="bg1"/>
                          </a:solidFill>
                        </a:rPr>
                        <a:t>-</a:t>
                      </a:r>
                    </a:p>
                  </a:txBody>
                  <a:tcPr>
                    <a:solidFill>
                      <a:schemeClr val="accent1">
                        <a:lumMod val="60000"/>
                        <a:lumOff val="40000"/>
                      </a:schemeClr>
                    </a:solidFill>
                  </a:tcPr>
                </a:tc>
                <a:tc>
                  <a:txBody>
                    <a:bodyPr/>
                    <a:lstStyle/>
                    <a:p>
                      <a:pPr algn="ctr"/>
                      <a:r>
                        <a:rPr lang="es-CL" dirty="0"/>
                        <a:t>x</a:t>
                      </a:r>
                    </a:p>
                  </a:txBody>
                  <a:tcPr/>
                </a:tc>
                <a:tc>
                  <a:txBody>
                    <a:bodyPr/>
                    <a:lstStyle/>
                    <a:p>
                      <a:pPr algn="ctr"/>
                      <a:r>
                        <a:rPr lang="es-CL" dirty="0"/>
                        <a:t>-</a:t>
                      </a:r>
                    </a:p>
                  </a:txBody>
                  <a:tcPr/>
                </a:tc>
                <a:extLst>
                  <a:ext uri="{0D108BD9-81ED-4DB2-BD59-A6C34878D82A}">
                    <a16:rowId xmlns:a16="http://schemas.microsoft.com/office/drawing/2014/main" val="1877968440"/>
                  </a:ext>
                </a:extLst>
              </a:tr>
            </a:tbl>
          </a:graphicData>
        </a:graphic>
      </p:graphicFrame>
      <p:sp>
        <p:nvSpPr>
          <p:cNvPr id="4" name="CuadroTexto 3">
            <a:extLst>
              <a:ext uri="{FF2B5EF4-FFF2-40B4-BE49-F238E27FC236}">
                <a16:creationId xmlns:a16="http://schemas.microsoft.com/office/drawing/2014/main" id="{000D8D0E-62FA-427D-8F89-DD9F1DD63A8F}"/>
              </a:ext>
            </a:extLst>
          </p:cNvPr>
          <p:cNvSpPr txBox="1"/>
          <p:nvPr/>
        </p:nvSpPr>
        <p:spPr>
          <a:xfrm>
            <a:off x="6096000" y="4699591"/>
            <a:ext cx="5112488" cy="1200329"/>
          </a:xfrm>
          <a:prstGeom prst="rect">
            <a:avLst/>
          </a:prstGeom>
          <a:noFill/>
          <a:ln>
            <a:solidFill>
              <a:schemeClr val="tx1"/>
            </a:solidFill>
          </a:ln>
        </p:spPr>
        <p:txBody>
          <a:bodyPr wrap="square" rtlCol="0">
            <a:spAutoFit/>
          </a:bodyPr>
          <a:lstStyle/>
          <a:p>
            <a:r>
              <a:rPr lang="es-CL" sz="2400" dirty="0"/>
              <a:t>La causa 2 es la única que al estar presente garantiza la ocurrencia del fenómeno</a:t>
            </a:r>
          </a:p>
        </p:txBody>
      </p:sp>
      <p:pic>
        <p:nvPicPr>
          <p:cNvPr id="7" name="Gráfico 6" descr="Bombilla">
            <a:extLst>
              <a:ext uri="{FF2B5EF4-FFF2-40B4-BE49-F238E27FC236}">
                <a16:creationId xmlns:a16="http://schemas.microsoft.com/office/drawing/2014/main" id="{D0B8019E-5D19-42F6-BB6F-D3E66222D269}"/>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03958" y="4699591"/>
            <a:ext cx="914400" cy="914400"/>
          </a:xfrm>
          <a:prstGeom prst="rect">
            <a:avLst/>
          </a:prstGeom>
        </p:spPr>
      </p:pic>
    </p:spTree>
    <p:extLst>
      <p:ext uri="{BB962C8B-B14F-4D97-AF65-F5344CB8AC3E}">
        <p14:creationId xmlns:p14="http://schemas.microsoft.com/office/powerpoint/2010/main" val="964592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62023-E149-43F8-A1AF-5BA3C62C4701}"/>
              </a:ext>
            </a:extLst>
          </p:cNvPr>
          <p:cNvSpPr>
            <a:spLocks noGrp="1"/>
          </p:cNvSpPr>
          <p:nvPr>
            <p:ph type="title"/>
          </p:nvPr>
        </p:nvSpPr>
        <p:spPr/>
        <p:txBody>
          <a:bodyPr/>
          <a:lstStyle/>
          <a:p>
            <a:r>
              <a:rPr lang="es-CL" dirty="0"/>
              <a:t>MÉTODO DE concurrencias y diferencias</a:t>
            </a:r>
            <a:br>
              <a:rPr lang="es-CL" dirty="0"/>
            </a:br>
            <a:r>
              <a:rPr lang="es-CL" dirty="0"/>
              <a:t>(</a:t>
            </a:r>
            <a:r>
              <a:rPr lang="es-CL" dirty="0" err="1"/>
              <a:t>joint</a:t>
            </a:r>
            <a:r>
              <a:rPr lang="es-CL" dirty="0"/>
              <a:t> </a:t>
            </a:r>
            <a:r>
              <a:rPr lang="es-CL" dirty="0" err="1"/>
              <a:t>method</a:t>
            </a:r>
            <a:r>
              <a:rPr lang="es-CL" dirty="0"/>
              <a:t>)</a:t>
            </a:r>
          </a:p>
        </p:txBody>
      </p:sp>
      <p:sp>
        <p:nvSpPr>
          <p:cNvPr id="3" name="Marcador de contenido 2">
            <a:extLst>
              <a:ext uri="{FF2B5EF4-FFF2-40B4-BE49-F238E27FC236}">
                <a16:creationId xmlns:a16="http://schemas.microsoft.com/office/drawing/2014/main" id="{92E2FB02-03CB-44B3-9A50-EB8DD6517DA6}"/>
              </a:ext>
            </a:extLst>
          </p:cNvPr>
          <p:cNvSpPr>
            <a:spLocks noGrp="1"/>
          </p:cNvSpPr>
          <p:nvPr>
            <p:ph sz="half" idx="1"/>
          </p:nvPr>
        </p:nvSpPr>
        <p:spPr/>
        <p:txBody>
          <a:bodyPr>
            <a:normAutofit fontScale="85000" lnSpcReduction="20000"/>
          </a:bodyPr>
          <a:lstStyle/>
          <a:p>
            <a:r>
              <a:rPr lang="es-CL" dirty="0"/>
              <a:t>Es la búsqueda sistemática por las </a:t>
            </a:r>
            <a:r>
              <a:rPr lang="es-CL" sz="3000" b="1" dirty="0">
                <a:solidFill>
                  <a:schemeClr val="accent3">
                    <a:lumMod val="60000"/>
                    <a:lumOff val="40000"/>
                  </a:schemeClr>
                </a:solidFill>
              </a:rPr>
              <a:t>condiciones necesarias y suficientes </a:t>
            </a:r>
            <a:r>
              <a:rPr lang="es-CL" dirty="0"/>
              <a:t>de un fenómeno</a:t>
            </a:r>
          </a:p>
          <a:p>
            <a:r>
              <a:rPr lang="es-CL" dirty="0"/>
              <a:t>Se busca aquella causa que garantiza la presencia de un fenómeno y que ocurre cuando el fenómeno esta presente</a:t>
            </a:r>
          </a:p>
          <a:p>
            <a:endParaRPr lang="es-CL" dirty="0"/>
          </a:p>
          <a:p>
            <a:r>
              <a:rPr lang="es-CL" dirty="0"/>
              <a:t>En este método el fenómeno es múltiple y mixto</a:t>
            </a:r>
          </a:p>
        </p:txBody>
      </p:sp>
      <p:graphicFrame>
        <p:nvGraphicFramePr>
          <p:cNvPr id="5" name="Tabla 5">
            <a:extLst>
              <a:ext uri="{FF2B5EF4-FFF2-40B4-BE49-F238E27FC236}">
                <a16:creationId xmlns:a16="http://schemas.microsoft.com/office/drawing/2014/main" id="{F7C84220-1899-4E7B-A7B1-6C2C56976CD4}"/>
              </a:ext>
            </a:extLst>
          </p:cNvPr>
          <p:cNvGraphicFramePr>
            <a:graphicFrameLocks noGrp="1"/>
          </p:cNvGraphicFramePr>
          <p:nvPr>
            <p:ph sz="half" idx="2"/>
            <p:extLst>
              <p:ext uri="{D42A27DB-BD31-4B8C-83A1-F6EECF244321}">
                <p14:modId xmlns:p14="http://schemas.microsoft.com/office/powerpoint/2010/main" val="2099923728"/>
              </p:ext>
            </p:extLst>
          </p:nvPr>
        </p:nvGraphicFramePr>
        <p:xfrm>
          <a:off x="5911702" y="3025665"/>
          <a:ext cx="6007395" cy="2287602"/>
        </p:xfrm>
        <a:graphic>
          <a:graphicData uri="http://schemas.openxmlformats.org/drawingml/2006/table">
            <a:tbl>
              <a:tblPr firstRow="1" bandRow="1">
                <a:tableStyleId>{616DA210-FB5B-4158-B5E0-FEB733F419BA}</a:tableStyleId>
              </a:tblPr>
              <a:tblGrid>
                <a:gridCol w="1201479">
                  <a:extLst>
                    <a:ext uri="{9D8B030D-6E8A-4147-A177-3AD203B41FA5}">
                      <a16:colId xmlns:a16="http://schemas.microsoft.com/office/drawing/2014/main" val="743517993"/>
                    </a:ext>
                  </a:extLst>
                </a:gridCol>
                <a:gridCol w="1201479">
                  <a:extLst>
                    <a:ext uri="{9D8B030D-6E8A-4147-A177-3AD203B41FA5}">
                      <a16:colId xmlns:a16="http://schemas.microsoft.com/office/drawing/2014/main" val="2934002222"/>
                    </a:ext>
                  </a:extLst>
                </a:gridCol>
                <a:gridCol w="1201479">
                  <a:extLst>
                    <a:ext uri="{9D8B030D-6E8A-4147-A177-3AD203B41FA5}">
                      <a16:colId xmlns:a16="http://schemas.microsoft.com/office/drawing/2014/main" val="3838139762"/>
                    </a:ext>
                  </a:extLst>
                </a:gridCol>
                <a:gridCol w="1201479">
                  <a:extLst>
                    <a:ext uri="{9D8B030D-6E8A-4147-A177-3AD203B41FA5}">
                      <a16:colId xmlns:a16="http://schemas.microsoft.com/office/drawing/2014/main" val="2301584300"/>
                    </a:ext>
                  </a:extLst>
                </a:gridCol>
                <a:gridCol w="1201479">
                  <a:extLst>
                    <a:ext uri="{9D8B030D-6E8A-4147-A177-3AD203B41FA5}">
                      <a16:colId xmlns:a16="http://schemas.microsoft.com/office/drawing/2014/main" val="2928321093"/>
                    </a:ext>
                  </a:extLst>
                </a:gridCol>
              </a:tblGrid>
              <a:tr h="381267">
                <a:tc>
                  <a:txBody>
                    <a:bodyPr/>
                    <a:lstStyle/>
                    <a:p>
                      <a:r>
                        <a:rPr lang="es-CL" sz="1800" dirty="0"/>
                        <a:t>caso</a:t>
                      </a:r>
                    </a:p>
                  </a:txBody>
                  <a:tcPr/>
                </a:tc>
                <a:tc>
                  <a:txBody>
                    <a:bodyPr/>
                    <a:lstStyle/>
                    <a:p>
                      <a:r>
                        <a:rPr lang="es-CL" sz="1800" dirty="0"/>
                        <a:t>Causa1</a:t>
                      </a:r>
                    </a:p>
                  </a:txBody>
                  <a:tcPr/>
                </a:tc>
                <a:tc>
                  <a:txBody>
                    <a:bodyPr/>
                    <a:lstStyle/>
                    <a:p>
                      <a:r>
                        <a:rPr lang="es-CL" sz="1800" dirty="0"/>
                        <a:t>Causa2</a:t>
                      </a:r>
                    </a:p>
                  </a:txBody>
                  <a:tcPr/>
                </a:tc>
                <a:tc>
                  <a:txBody>
                    <a:bodyPr/>
                    <a:lstStyle/>
                    <a:p>
                      <a:r>
                        <a:rPr lang="es-CL" sz="1800" dirty="0"/>
                        <a:t>Causa3</a:t>
                      </a:r>
                    </a:p>
                  </a:txBody>
                  <a:tcPr/>
                </a:tc>
                <a:tc>
                  <a:txBody>
                    <a:bodyPr/>
                    <a:lstStyle/>
                    <a:p>
                      <a:r>
                        <a:rPr lang="es-CL" sz="1800" dirty="0"/>
                        <a:t>Fenómeno</a:t>
                      </a:r>
                    </a:p>
                  </a:txBody>
                  <a:tcPr/>
                </a:tc>
                <a:extLst>
                  <a:ext uri="{0D108BD9-81ED-4DB2-BD59-A6C34878D82A}">
                    <a16:rowId xmlns:a16="http://schemas.microsoft.com/office/drawing/2014/main" val="3462735670"/>
                  </a:ext>
                </a:extLst>
              </a:tr>
              <a:tr h="381267">
                <a:tc>
                  <a:txBody>
                    <a:bodyPr/>
                    <a:lstStyle/>
                    <a:p>
                      <a:r>
                        <a:rPr lang="es-CL" sz="1800" dirty="0"/>
                        <a:t>1</a:t>
                      </a:r>
                    </a:p>
                  </a:txBody>
                  <a:tcPr/>
                </a:tc>
                <a:tc>
                  <a:txBody>
                    <a:bodyPr/>
                    <a:lstStyle/>
                    <a:p>
                      <a:pPr algn="ctr"/>
                      <a:r>
                        <a:rPr lang="es-CL" sz="1800" dirty="0"/>
                        <a:t>x</a:t>
                      </a:r>
                    </a:p>
                  </a:txBody>
                  <a:tcPr/>
                </a:tc>
                <a:tc>
                  <a:txBody>
                    <a:bodyPr/>
                    <a:lstStyle/>
                    <a:p>
                      <a:pPr algn="ctr"/>
                      <a:r>
                        <a:rPr lang="es-CL" sz="1800" dirty="0"/>
                        <a:t>x</a:t>
                      </a:r>
                    </a:p>
                  </a:txBody>
                  <a:tcPr/>
                </a:tc>
                <a:tc>
                  <a:txBody>
                    <a:bodyPr/>
                    <a:lstStyle/>
                    <a:p>
                      <a:pPr algn="ctr"/>
                      <a:r>
                        <a:rPr lang="es-CL" sz="1800" dirty="0"/>
                        <a:t>x</a:t>
                      </a:r>
                    </a:p>
                  </a:txBody>
                  <a:tcPr/>
                </a:tc>
                <a:tc>
                  <a:txBody>
                    <a:bodyPr/>
                    <a:lstStyle/>
                    <a:p>
                      <a:pPr algn="ctr"/>
                      <a:r>
                        <a:rPr lang="es-CL" sz="1800" dirty="0"/>
                        <a:t>X</a:t>
                      </a:r>
                    </a:p>
                  </a:txBody>
                  <a:tcPr/>
                </a:tc>
                <a:extLst>
                  <a:ext uri="{0D108BD9-81ED-4DB2-BD59-A6C34878D82A}">
                    <a16:rowId xmlns:a16="http://schemas.microsoft.com/office/drawing/2014/main" val="3209323598"/>
                  </a:ext>
                </a:extLst>
              </a:tr>
              <a:tr h="381267">
                <a:tc>
                  <a:txBody>
                    <a:bodyPr/>
                    <a:lstStyle/>
                    <a:p>
                      <a:r>
                        <a:rPr lang="es-CL" sz="1800" dirty="0"/>
                        <a:t>2</a:t>
                      </a:r>
                    </a:p>
                  </a:txBody>
                  <a:tcPr/>
                </a:tc>
                <a:tc>
                  <a:txBody>
                    <a:bodyPr/>
                    <a:lstStyle/>
                    <a:p>
                      <a:pPr algn="ctr"/>
                      <a:r>
                        <a:rPr lang="es-CL" sz="1800" dirty="0"/>
                        <a:t>x</a:t>
                      </a:r>
                    </a:p>
                  </a:txBody>
                  <a:tcPr/>
                </a:tc>
                <a:tc>
                  <a:txBody>
                    <a:bodyPr/>
                    <a:lstStyle/>
                    <a:p>
                      <a:pPr algn="ctr"/>
                      <a:r>
                        <a:rPr lang="es-CL" sz="1800" dirty="0"/>
                        <a:t>-</a:t>
                      </a:r>
                    </a:p>
                  </a:txBody>
                  <a:tcPr/>
                </a:tc>
                <a:tc>
                  <a:txBody>
                    <a:bodyPr/>
                    <a:lstStyle/>
                    <a:p>
                      <a:pPr algn="ctr"/>
                      <a:r>
                        <a:rPr lang="es-CL" sz="1800" dirty="0"/>
                        <a:t>x</a:t>
                      </a:r>
                    </a:p>
                  </a:txBody>
                  <a:tcPr/>
                </a:tc>
                <a:tc>
                  <a:txBody>
                    <a:bodyPr/>
                    <a:lstStyle/>
                    <a:p>
                      <a:pPr algn="ctr"/>
                      <a:r>
                        <a:rPr lang="es-CL" sz="1800" dirty="0"/>
                        <a:t>X</a:t>
                      </a:r>
                    </a:p>
                  </a:txBody>
                  <a:tcPr/>
                </a:tc>
                <a:extLst>
                  <a:ext uri="{0D108BD9-81ED-4DB2-BD59-A6C34878D82A}">
                    <a16:rowId xmlns:a16="http://schemas.microsoft.com/office/drawing/2014/main" val="1877968440"/>
                  </a:ext>
                </a:extLst>
              </a:tr>
              <a:tr h="381267">
                <a:tc>
                  <a:txBody>
                    <a:bodyPr/>
                    <a:lstStyle/>
                    <a:p>
                      <a:r>
                        <a:rPr lang="es-CL" sz="1800" dirty="0"/>
                        <a:t>3</a:t>
                      </a:r>
                    </a:p>
                  </a:txBody>
                  <a:tcPr/>
                </a:tc>
                <a:tc>
                  <a:txBody>
                    <a:bodyPr/>
                    <a:lstStyle/>
                    <a:p>
                      <a:pPr algn="ctr"/>
                      <a:r>
                        <a:rPr lang="es-CL" sz="1800" dirty="0"/>
                        <a:t>x</a:t>
                      </a:r>
                    </a:p>
                  </a:txBody>
                  <a:tcPr/>
                </a:tc>
                <a:tc>
                  <a:txBody>
                    <a:bodyPr/>
                    <a:lstStyle/>
                    <a:p>
                      <a:pPr algn="ctr"/>
                      <a:r>
                        <a:rPr lang="es-CL" sz="1800" dirty="0"/>
                        <a:t>x</a:t>
                      </a:r>
                    </a:p>
                  </a:txBody>
                  <a:tcPr/>
                </a:tc>
                <a:tc>
                  <a:txBody>
                    <a:bodyPr/>
                    <a:lstStyle/>
                    <a:p>
                      <a:pPr algn="ctr"/>
                      <a:r>
                        <a:rPr lang="es-CL" sz="1800" dirty="0"/>
                        <a:t>-</a:t>
                      </a:r>
                    </a:p>
                  </a:txBody>
                  <a:tcPr/>
                </a:tc>
                <a:tc>
                  <a:txBody>
                    <a:bodyPr/>
                    <a:lstStyle/>
                    <a:p>
                      <a:pPr algn="ctr"/>
                      <a:r>
                        <a:rPr lang="es-CL" sz="1800" dirty="0"/>
                        <a:t>X</a:t>
                      </a:r>
                    </a:p>
                  </a:txBody>
                  <a:tcPr/>
                </a:tc>
                <a:extLst>
                  <a:ext uri="{0D108BD9-81ED-4DB2-BD59-A6C34878D82A}">
                    <a16:rowId xmlns:a16="http://schemas.microsoft.com/office/drawing/2014/main" val="2386671954"/>
                  </a:ext>
                </a:extLst>
              </a:tr>
              <a:tr h="381267">
                <a:tc>
                  <a:txBody>
                    <a:bodyPr/>
                    <a:lstStyle/>
                    <a:p>
                      <a:r>
                        <a:rPr lang="es-CL" sz="1800" dirty="0"/>
                        <a:t>4</a:t>
                      </a:r>
                    </a:p>
                  </a:txBody>
                  <a:tcPr/>
                </a:tc>
                <a:tc>
                  <a:txBody>
                    <a:bodyPr/>
                    <a:lstStyle/>
                    <a:p>
                      <a:pPr algn="ctr"/>
                      <a:r>
                        <a:rPr lang="es-CL" sz="1800" dirty="0"/>
                        <a:t>-</a:t>
                      </a:r>
                    </a:p>
                  </a:txBody>
                  <a:tcPr/>
                </a:tc>
                <a:tc>
                  <a:txBody>
                    <a:bodyPr/>
                    <a:lstStyle/>
                    <a:p>
                      <a:pPr algn="ctr"/>
                      <a:r>
                        <a:rPr lang="es-CL" sz="1800" dirty="0"/>
                        <a:t>x</a:t>
                      </a:r>
                    </a:p>
                  </a:txBody>
                  <a:tcPr/>
                </a:tc>
                <a:tc>
                  <a:txBody>
                    <a:bodyPr/>
                    <a:lstStyle/>
                    <a:p>
                      <a:pPr algn="ctr"/>
                      <a:r>
                        <a:rPr lang="es-CL" sz="1800" dirty="0"/>
                        <a:t>-</a:t>
                      </a:r>
                    </a:p>
                  </a:txBody>
                  <a:tcPr/>
                </a:tc>
                <a:tc>
                  <a:txBody>
                    <a:bodyPr/>
                    <a:lstStyle/>
                    <a:p>
                      <a:pPr algn="ctr"/>
                      <a:r>
                        <a:rPr lang="es-CL" sz="1800" dirty="0"/>
                        <a:t>-</a:t>
                      </a:r>
                    </a:p>
                  </a:txBody>
                  <a:tcPr/>
                </a:tc>
                <a:extLst>
                  <a:ext uri="{0D108BD9-81ED-4DB2-BD59-A6C34878D82A}">
                    <a16:rowId xmlns:a16="http://schemas.microsoft.com/office/drawing/2014/main" val="323148235"/>
                  </a:ext>
                </a:extLst>
              </a:tr>
              <a:tr h="381267">
                <a:tc>
                  <a:txBody>
                    <a:bodyPr/>
                    <a:lstStyle/>
                    <a:p>
                      <a:r>
                        <a:rPr lang="es-CL" sz="1800" dirty="0"/>
                        <a:t>5</a:t>
                      </a:r>
                    </a:p>
                  </a:txBody>
                  <a:tcPr/>
                </a:tc>
                <a:tc>
                  <a:txBody>
                    <a:bodyPr/>
                    <a:lstStyle/>
                    <a:p>
                      <a:pPr algn="ctr"/>
                      <a:r>
                        <a:rPr lang="es-CL" sz="1800" dirty="0"/>
                        <a:t>-</a:t>
                      </a:r>
                    </a:p>
                  </a:txBody>
                  <a:tcPr/>
                </a:tc>
                <a:tc>
                  <a:txBody>
                    <a:bodyPr/>
                    <a:lstStyle/>
                    <a:p>
                      <a:pPr algn="ctr"/>
                      <a:r>
                        <a:rPr lang="es-CL" sz="1800" dirty="0"/>
                        <a:t>-</a:t>
                      </a:r>
                    </a:p>
                  </a:txBody>
                  <a:tcPr/>
                </a:tc>
                <a:tc>
                  <a:txBody>
                    <a:bodyPr/>
                    <a:lstStyle/>
                    <a:p>
                      <a:pPr algn="ctr"/>
                      <a:r>
                        <a:rPr lang="es-CL" sz="1800" dirty="0"/>
                        <a:t>x</a:t>
                      </a:r>
                    </a:p>
                  </a:txBody>
                  <a:tcPr/>
                </a:tc>
                <a:tc>
                  <a:txBody>
                    <a:bodyPr/>
                    <a:lstStyle/>
                    <a:p>
                      <a:pPr algn="ctr"/>
                      <a:r>
                        <a:rPr lang="es-CL" sz="1800" dirty="0"/>
                        <a:t>-</a:t>
                      </a:r>
                    </a:p>
                  </a:txBody>
                  <a:tcPr/>
                </a:tc>
                <a:extLst>
                  <a:ext uri="{0D108BD9-81ED-4DB2-BD59-A6C34878D82A}">
                    <a16:rowId xmlns:a16="http://schemas.microsoft.com/office/drawing/2014/main" val="3747878978"/>
                  </a:ext>
                </a:extLst>
              </a:tr>
            </a:tbl>
          </a:graphicData>
        </a:graphic>
      </p:graphicFrame>
    </p:spTree>
    <p:extLst>
      <p:ext uri="{BB962C8B-B14F-4D97-AF65-F5344CB8AC3E}">
        <p14:creationId xmlns:p14="http://schemas.microsoft.com/office/powerpoint/2010/main" val="15469210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62023-E149-43F8-A1AF-5BA3C62C4701}"/>
              </a:ext>
            </a:extLst>
          </p:cNvPr>
          <p:cNvSpPr>
            <a:spLocks noGrp="1"/>
          </p:cNvSpPr>
          <p:nvPr>
            <p:ph type="title"/>
          </p:nvPr>
        </p:nvSpPr>
        <p:spPr/>
        <p:txBody>
          <a:bodyPr/>
          <a:lstStyle/>
          <a:p>
            <a:r>
              <a:rPr lang="es-CL" dirty="0"/>
              <a:t>MÉTODO DE concurrencias y diferencias</a:t>
            </a:r>
            <a:br>
              <a:rPr lang="es-CL" dirty="0"/>
            </a:br>
            <a:r>
              <a:rPr lang="es-CL" dirty="0"/>
              <a:t>(</a:t>
            </a:r>
            <a:r>
              <a:rPr lang="es-CL" dirty="0" err="1"/>
              <a:t>joint</a:t>
            </a:r>
            <a:r>
              <a:rPr lang="es-CL" dirty="0"/>
              <a:t> </a:t>
            </a:r>
            <a:r>
              <a:rPr lang="es-CL" dirty="0" err="1"/>
              <a:t>method</a:t>
            </a:r>
            <a:r>
              <a:rPr lang="es-CL" dirty="0"/>
              <a:t>)</a:t>
            </a:r>
          </a:p>
        </p:txBody>
      </p:sp>
      <p:sp>
        <p:nvSpPr>
          <p:cNvPr id="3" name="Marcador de contenido 2">
            <a:extLst>
              <a:ext uri="{FF2B5EF4-FFF2-40B4-BE49-F238E27FC236}">
                <a16:creationId xmlns:a16="http://schemas.microsoft.com/office/drawing/2014/main" id="{92E2FB02-03CB-44B3-9A50-EB8DD6517DA6}"/>
              </a:ext>
            </a:extLst>
          </p:cNvPr>
          <p:cNvSpPr>
            <a:spLocks noGrp="1"/>
          </p:cNvSpPr>
          <p:nvPr>
            <p:ph sz="half" idx="1"/>
          </p:nvPr>
        </p:nvSpPr>
        <p:spPr/>
        <p:txBody>
          <a:bodyPr>
            <a:normAutofit fontScale="85000" lnSpcReduction="20000"/>
          </a:bodyPr>
          <a:lstStyle/>
          <a:p>
            <a:r>
              <a:rPr lang="es-CL" dirty="0"/>
              <a:t>Es la búsqueda sistemática por las </a:t>
            </a:r>
            <a:r>
              <a:rPr lang="es-CL" sz="3000" b="1" dirty="0">
                <a:solidFill>
                  <a:schemeClr val="accent3">
                    <a:lumMod val="60000"/>
                    <a:lumOff val="40000"/>
                  </a:schemeClr>
                </a:solidFill>
              </a:rPr>
              <a:t>condiciones necesarias y suficientes </a:t>
            </a:r>
            <a:r>
              <a:rPr lang="es-CL" dirty="0"/>
              <a:t>de un fenómeno</a:t>
            </a:r>
          </a:p>
          <a:p>
            <a:r>
              <a:rPr lang="es-CL" dirty="0"/>
              <a:t>Se busca aquella causa que garantiza la presencia de un fenómeno y que ocurre cuando el fenómeno esta presente</a:t>
            </a:r>
          </a:p>
          <a:p>
            <a:endParaRPr lang="es-CL" dirty="0"/>
          </a:p>
          <a:p>
            <a:r>
              <a:rPr lang="es-CL" dirty="0"/>
              <a:t>En este método el fenómeno es múltiple y mixto</a:t>
            </a:r>
          </a:p>
        </p:txBody>
      </p:sp>
      <p:graphicFrame>
        <p:nvGraphicFramePr>
          <p:cNvPr id="5" name="Tabla 5">
            <a:extLst>
              <a:ext uri="{FF2B5EF4-FFF2-40B4-BE49-F238E27FC236}">
                <a16:creationId xmlns:a16="http://schemas.microsoft.com/office/drawing/2014/main" id="{F7C84220-1899-4E7B-A7B1-6C2C56976CD4}"/>
              </a:ext>
            </a:extLst>
          </p:cNvPr>
          <p:cNvGraphicFramePr>
            <a:graphicFrameLocks noGrp="1"/>
          </p:cNvGraphicFramePr>
          <p:nvPr>
            <p:ph sz="half" idx="2"/>
            <p:extLst>
              <p:ext uri="{D42A27DB-BD31-4B8C-83A1-F6EECF244321}">
                <p14:modId xmlns:p14="http://schemas.microsoft.com/office/powerpoint/2010/main" val="2010698703"/>
              </p:ext>
            </p:extLst>
          </p:nvPr>
        </p:nvGraphicFramePr>
        <p:xfrm>
          <a:off x="5826641" y="1909247"/>
          <a:ext cx="6007395" cy="2287602"/>
        </p:xfrm>
        <a:graphic>
          <a:graphicData uri="http://schemas.openxmlformats.org/drawingml/2006/table">
            <a:tbl>
              <a:tblPr firstRow="1" bandRow="1">
                <a:tableStyleId>{616DA210-FB5B-4158-B5E0-FEB733F419BA}</a:tableStyleId>
              </a:tblPr>
              <a:tblGrid>
                <a:gridCol w="1201479">
                  <a:extLst>
                    <a:ext uri="{9D8B030D-6E8A-4147-A177-3AD203B41FA5}">
                      <a16:colId xmlns:a16="http://schemas.microsoft.com/office/drawing/2014/main" val="743517993"/>
                    </a:ext>
                  </a:extLst>
                </a:gridCol>
                <a:gridCol w="1201479">
                  <a:extLst>
                    <a:ext uri="{9D8B030D-6E8A-4147-A177-3AD203B41FA5}">
                      <a16:colId xmlns:a16="http://schemas.microsoft.com/office/drawing/2014/main" val="2934002222"/>
                    </a:ext>
                  </a:extLst>
                </a:gridCol>
                <a:gridCol w="1201479">
                  <a:extLst>
                    <a:ext uri="{9D8B030D-6E8A-4147-A177-3AD203B41FA5}">
                      <a16:colId xmlns:a16="http://schemas.microsoft.com/office/drawing/2014/main" val="3838139762"/>
                    </a:ext>
                  </a:extLst>
                </a:gridCol>
                <a:gridCol w="1201479">
                  <a:extLst>
                    <a:ext uri="{9D8B030D-6E8A-4147-A177-3AD203B41FA5}">
                      <a16:colId xmlns:a16="http://schemas.microsoft.com/office/drawing/2014/main" val="2301584300"/>
                    </a:ext>
                  </a:extLst>
                </a:gridCol>
                <a:gridCol w="1201479">
                  <a:extLst>
                    <a:ext uri="{9D8B030D-6E8A-4147-A177-3AD203B41FA5}">
                      <a16:colId xmlns:a16="http://schemas.microsoft.com/office/drawing/2014/main" val="2928321093"/>
                    </a:ext>
                  </a:extLst>
                </a:gridCol>
              </a:tblGrid>
              <a:tr h="381267">
                <a:tc>
                  <a:txBody>
                    <a:bodyPr/>
                    <a:lstStyle/>
                    <a:p>
                      <a:r>
                        <a:rPr lang="es-CL" sz="1800" dirty="0"/>
                        <a:t>caso</a:t>
                      </a:r>
                    </a:p>
                  </a:txBody>
                  <a:tcPr/>
                </a:tc>
                <a:tc>
                  <a:txBody>
                    <a:bodyPr/>
                    <a:lstStyle/>
                    <a:p>
                      <a:r>
                        <a:rPr lang="es-CL" sz="1800" dirty="0">
                          <a:solidFill>
                            <a:schemeClr val="bg1"/>
                          </a:solidFill>
                        </a:rPr>
                        <a:t>Causa1</a:t>
                      </a:r>
                    </a:p>
                  </a:txBody>
                  <a:tcPr>
                    <a:solidFill>
                      <a:schemeClr val="accent3">
                        <a:lumMod val="40000"/>
                        <a:lumOff val="60000"/>
                      </a:schemeClr>
                    </a:solidFill>
                  </a:tcPr>
                </a:tc>
                <a:tc>
                  <a:txBody>
                    <a:bodyPr/>
                    <a:lstStyle/>
                    <a:p>
                      <a:r>
                        <a:rPr lang="es-CL" sz="1800" dirty="0"/>
                        <a:t>Causa2</a:t>
                      </a:r>
                    </a:p>
                  </a:txBody>
                  <a:tcPr/>
                </a:tc>
                <a:tc>
                  <a:txBody>
                    <a:bodyPr/>
                    <a:lstStyle/>
                    <a:p>
                      <a:r>
                        <a:rPr lang="es-CL" sz="1800" dirty="0"/>
                        <a:t>Causa3</a:t>
                      </a:r>
                    </a:p>
                  </a:txBody>
                  <a:tcPr/>
                </a:tc>
                <a:tc>
                  <a:txBody>
                    <a:bodyPr/>
                    <a:lstStyle/>
                    <a:p>
                      <a:r>
                        <a:rPr lang="es-CL" sz="1800" dirty="0"/>
                        <a:t>Fenómeno</a:t>
                      </a:r>
                    </a:p>
                  </a:txBody>
                  <a:tcPr/>
                </a:tc>
                <a:extLst>
                  <a:ext uri="{0D108BD9-81ED-4DB2-BD59-A6C34878D82A}">
                    <a16:rowId xmlns:a16="http://schemas.microsoft.com/office/drawing/2014/main" val="3462735670"/>
                  </a:ext>
                </a:extLst>
              </a:tr>
              <a:tr h="381267">
                <a:tc>
                  <a:txBody>
                    <a:bodyPr/>
                    <a:lstStyle/>
                    <a:p>
                      <a:r>
                        <a:rPr lang="es-CL" sz="1800" dirty="0"/>
                        <a:t>1</a:t>
                      </a:r>
                    </a:p>
                  </a:txBody>
                  <a:tcPr/>
                </a:tc>
                <a:tc>
                  <a:txBody>
                    <a:bodyPr/>
                    <a:lstStyle/>
                    <a:p>
                      <a:pPr algn="ctr"/>
                      <a:r>
                        <a:rPr lang="es-CL" sz="1800" dirty="0">
                          <a:solidFill>
                            <a:schemeClr val="bg1"/>
                          </a:solidFill>
                        </a:rPr>
                        <a:t>x</a:t>
                      </a:r>
                    </a:p>
                  </a:txBody>
                  <a:tcPr>
                    <a:solidFill>
                      <a:schemeClr val="accent3">
                        <a:lumMod val="40000"/>
                        <a:lumOff val="60000"/>
                      </a:schemeClr>
                    </a:solidFill>
                  </a:tcPr>
                </a:tc>
                <a:tc>
                  <a:txBody>
                    <a:bodyPr/>
                    <a:lstStyle/>
                    <a:p>
                      <a:pPr algn="ctr"/>
                      <a:r>
                        <a:rPr lang="es-CL" sz="1800" dirty="0"/>
                        <a:t>x</a:t>
                      </a:r>
                    </a:p>
                  </a:txBody>
                  <a:tcPr/>
                </a:tc>
                <a:tc>
                  <a:txBody>
                    <a:bodyPr/>
                    <a:lstStyle/>
                    <a:p>
                      <a:pPr algn="ctr"/>
                      <a:r>
                        <a:rPr lang="es-CL" sz="1800" dirty="0"/>
                        <a:t>x</a:t>
                      </a:r>
                    </a:p>
                  </a:txBody>
                  <a:tcPr/>
                </a:tc>
                <a:tc>
                  <a:txBody>
                    <a:bodyPr/>
                    <a:lstStyle/>
                    <a:p>
                      <a:pPr algn="ctr"/>
                      <a:r>
                        <a:rPr lang="es-CL" sz="1800" dirty="0"/>
                        <a:t>X</a:t>
                      </a:r>
                    </a:p>
                  </a:txBody>
                  <a:tcPr/>
                </a:tc>
                <a:extLst>
                  <a:ext uri="{0D108BD9-81ED-4DB2-BD59-A6C34878D82A}">
                    <a16:rowId xmlns:a16="http://schemas.microsoft.com/office/drawing/2014/main" val="3209323598"/>
                  </a:ext>
                </a:extLst>
              </a:tr>
              <a:tr h="381267">
                <a:tc>
                  <a:txBody>
                    <a:bodyPr/>
                    <a:lstStyle/>
                    <a:p>
                      <a:r>
                        <a:rPr lang="es-CL" sz="1800" dirty="0"/>
                        <a:t>2</a:t>
                      </a:r>
                    </a:p>
                  </a:txBody>
                  <a:tcPr/>
                </a:tc>
                <a:tc>
                  <a:txBody>
                    <a:bodyPr/>
                    <a:lstStyle/>
                    <a:p>
                      <a:pPr algn="ctr"/>
                      <a:r>
                        <a:rPr lang="es-CL" sz="1800" dirty="0">
                          <a:solidFill>
                            <a:schemeClr val="bg1"/>
                          </a:solidFill>
                        </a:rPr>
                        <a:t>x</a:t>
                      </a:r>
                    </a:p>
                  </a:txBody>
                  <a:tcPr>
                    <a:solidFill>
                      <a:schemeClr val="accent3">
                        <a:lumMod val="40000"/>
                        <a:lumOff val="60000"/>
                      </a:schemeClr>
                    </a:solidFill>
                  </a:tcPr>
                </a:tc>
                <a:tc>
                  <a:txBody>
                    <a:bodyPr/>
                    <a:lstStyle/>
                    <a:p>
                      <a:pPr algn="ctr"/>
                      <a:r>
                        <a:rPr lang="es-CL" sz="1800" dirty="0"/>
                        <a:t>-</a:t>
                      </a:r>
                    </a:p>
                  </a:txBody>
                  <a:tcPr/>
                </a:tc>
                <a:tc>
                  <a:txBody>
                    <a:bodyPr/>
                    <a:lstStyle/>
                    <a:p>
                      <a:pPr algn="ctr"/>
                      <a:r>
                        <a:rPr lang="es-CL" sz="1800" dirty="0"/>
                        <a:t>x</a:t>
                      </a:r>
                    </a:p>
                  </a:txBody>
                  <a:tcPr/>
                </a:tc>
                <a:tc>
                  <a:txBody>
                    <a:bodyPr/>
                    <a:lstStyle/>
                    <a:p>
                      <a:pPr algn="ctr"/>
                      <a:r>
                        <a:rPr lang="es-CL" sz="1800" dirty="0"/>
                        <a:t>X</a:t>
                      </a:r>
                    </a:p>
                  </a:txBody>
                  <a:tcPr/>
                </a:tc>
                <a:extLst>
                  <a:ext uri="{0D108BD9-81ED-4DB2-BD59-A6C34878D82A}">
                    <a16:rowId xmlns:a16="http://schemas.microsoft.com/office/drawing/2014/main" val="1877968440"/>
                  </a:ext>
                </a:extLst>
              </a:tr>
              <a:tr h="381267">
                <a:tc>
                  <a:txBody>
                    <a:bodyPr/>
                    <a:lstStyle/>
                    <a:p>
                      <a:r>
                        <a:rPr lang="es-CL" sz="1800" dirty="0"/>
                        <a:t>3</a:t>
                      </a:r>
                    </a:p>
                  </a:txBody>
                  <a:tcPr/>
                </a:tc>
                <a:tc>
                  <a:txBody>
                    <a:bodyPr/>
                    <a:lstStyle/>
                    <a:p>
                      <a:pPr algn="ctr"/>
                      <a:r>
                        <a:rPr lang="es-CL" sz="1800" dirty="0">
                          <a:solidFill>
                            <a:schemeClr val="bg1"/>
                          </a:solidFill>
                        </a:rPr>
                        <a:t>x</a:t>
                      </a:r>
                    </a:p>
                  </a:txBody>
                  <a:tcPr>
                    <a:solidFill>
                      <a:schemeClr val="accent3">
                        <a:lumMod val="40000"/>
                        <a:lumOff val="60000"/>
                      </a:schemeClr>
                    </a:solidFill>
                  </a:tcPr>
                </a:tc>
                <a:tc>
                  <a:txBody>
                    <a:bodyPr/>
                    <a:lstStyle/>
                    <a:p>
                      <a:pPr algn="ctr"/>
                      <a:r>
                        <a:rPr lang="es-CL" sz="1800" dirty="0"/>
                        <a:t>x</a:t>
                      </a:r>
                    </a:p>
                  </a:txBody>
                  <a:tcPr/>
                </a:tc>
                <a:tc>
                  <a:txBody>
                    <a:bodyPr/>
                    <a:lstStyle/>
                    <a:p>
                      <a:pPr algn="ctr"/>
                      <a:r>
                        <a:rPr lang="es-CL" sz="1800" dirty="0"/>
                        <a:t>-</a:t>
                      </a:r>
                    </a:p>
                  </a:txBody>
                  <a:tcPr/>
                </a:tc>
                <a:tc>
                  <a:txBody>
                    <a:bodyPr/>
                    <a:lstStyle/>
                    <a:p>
                      <a:pPr algn="ctr"/>
                      <a:r>
                        <a:rPr lang="es-CL" sz="1800" dirty="0"/>
                        <a:t>X</a:t>
                      </a:r>
                    </a:p>
                  </a:txBody>
                  <a:tcPr/>
                </a:tc>
                <a:extLst>
                  <a:ext uri="{0D108BD9-81ED-4DB2-BD59-A6C34878D82A}">
                    <a16:rowId xmlns:a16="http://schemas.microsoft.com/office/drawing/2014/main" val="2386671954"/>
                  </a:ext>
                </a:extLst>
              </a:tr>
              <a:tr h="381267">
                <a:tc>
                  <a:txBody>
                    <a:bodyPr/>
                    <a:lstStyle/>
                    <a:p>
                      <a:r>
                        <a:rPr lang="es-CL" sz="1800" dirty="0"/>
                        <a:t>4</a:t>
                      </a:r>
                    </a:p>
                  </a:txBody>
                  <a:tcPr/>
                </a:tc>
                <a:tc>
                  <a:txBody>
                    <a:bodyPr/>
                    <a:lstStyle/>
                    <a:p>
                      <a:pPr algn="ctr"/>
                      <a:r>
                        <a:rPr lang="es-CL" sz="1800" dirty="0">
                          <a:solidFill>
                            <a:schemeClr val="bg1"/>
                          </a:solidFill>
                        </a:rPr>
                        <a:t>-</a:t>
                      </a:r>
                    </a:p>
                  </a:txBody>
                  <a:tcPr>
                    <a:solidFill>
                      <a:schemeClr val="accent3">
                        <a:lumMod val="40000"/>
                        <a:lumOff val="60000"/>
                      </a:schemeClr>
                    </a:solidFill>
                  </a:tcPr>
                </a:tc>
                <a:tc>
                  <a:txBody>
                    <a:bodyPr/>
                    <a:lstStyle/>
                    <a:p>
                      <a:pPr algn="ctr"/>
                      <a:r>
                        <a:rPr lang="es-CL" sz="1800" dirty="0"/>
                        <a:t>x</a:t>
                      </a:r>
                    </a:p>
                  </a:txBody>
                  <a:tcPr/>
                </a:tc>
                <a:tc>
                  <a:txBody>
                    <a:bodyPr/>
                    <a:lstStyle/>
                    <a:p>
                      <a:pPr algn="ctr"/>
                      <a:r>
                        <a:rPr lang="es-CL" sz="1800" dirty="0"/>
                        <a:t>-</a:t>
                      </a:r>
                    </a:p>
                  </a:txBody>
                  <a:tcPr/>
                </a:tc>
                <a:tc>
                  <a:txBody>
                    <a:bodyPr/>
                    <a:lstStyle/>
                    <a:p>
                      <a:pPr algn="ctr"/>
                      <a:r>
                        <a:rPr lang="es-CL" sz="1800" dirty="0"/>
                        <a:t>-</a:t>
                      </a:r>
                    </a:p>
                  </a:txBody>
                  <a:tcPr/>
                </a:tc>
                <a:extLst>
                  <a:ext uri="{0D108BD9-81ED-4DB2-BD59-A6C34878D82A}">
                    <a16:rowId xmlns:a16="http://schemas.microsoft.com/office/drawing/2014/main" val="323148235"/>
                  </a:ext>
                </a:extLst>
              </a:tr>
              <a:tr h="381267">
                <a:tc>
                  <a:txBody>
                    <a:bodyPr/>
                    <a:lstStyle/>
                    <a:p>
                      <a:r>
                        <a:rPr lang="es-CL" sz="1800" dirty="0"/>
                        <a:t>5</a:t>
                      </a:r>
                    </a:p>
                  </a:txBody>
                  <a:tcPr/>
                </a:tc>
                <a:tc>
                  <a:txBody>
                    <a:bodyPr/>
                    <a:lstStyle/>
                    <a:p>
                      <a:pPr algn="ctr"/>
                      <a:r>
                        <a:rPr lang="es-CL" sz="1800" dirty="0">
                          <a:solidFill>
                            <a:schemeClr val="bg1"/>
                          </a:solidFill>
                        </a:rPr>
                        <a:t>-</a:t>
                      </a:r>
                    </a:p>
                  </a:txBody>
                  <a:tcPr>
                    <a:solidFill>
                      <a:schemeClr val="accent3">
                        <a:lumMod val="40000"/>
                        <a:lumOff val="60000"/>
                      </a:schemeClr>
                    </a:solidFill>
                  </a:tcPr>
                </a:tc>
                <a:tc>
                  <a:txBody>
                    <a:bodyPr/>
                    <a:lstStyle/>
                    <a:p>
                      <a:pPr algn="ctr"/>
                      <a:r>
                        <a:rPr lang="es-CL" sz="1800" dirty="0"/>
                        <a:t>-</a:t>
                      </a:r>
                    </a:p>
                  </a:txBody>
                  <a:tcPr/>
                </a:tc>
                <a:tc>
                  <a:txBody>
                    <a:bodyPr/>
                    <a:lstStyle/>
                    <a:p>
                      <a:pPr algn="ctr"/>
                      <a:r>
                        <a:rPr lang="es-CL" sz="1800" dirty="0"/>
                        <a:t>x</a:t>
                      </a:r>
                    </a:p>
                  </a:txBody>
                  <a:tcPr/>
                </a:tc>
                <a:tc>
                  <a:txBody>
                    <a:bodyPr/>
                    <a:lstStyle/>
                    <a:p>
                      <a:pPr algn="ctr"/>
                      <a:r>
                        <a:rPr lang="es-CL" sz="1800" dirty="0"/>
                        <a:t>-</a:t>
                      </a:r>
                    </a:p>
                  </a:txBody>
                  <a:tcPr/>
                </a:tc>
                <a:extLst>
                  <a:ext uri="{0D108BD9-81ED-4DB2-BD59-A6C34878D82A}">
                    <a16:rowId xmlns:a16="http://schemas.microsoft.com/office/drawing/2014/main" val="3747878978"/>
                  </a:ext>
                </a:extLst>
              </a:tr>
            </a:tbl>
          </a:graphicData>
        </a:graphic>
      </p:graphicFrame>
      <p:sp>
        <p:nvSpPr>
          <p:cNvPr id="6" name="CuadroTexto 5">
            <a:extLst>
              <a:ext uri="{FF2B5EF4-FFF2-40B4-BE49-F238E27FC236}">
                <a16:creationId xmlns:a16="http://schemas.microsoft.com/office/drawing/2014/main" id="{8F797DF2-5FFA-44D3-94DB-87053EF5DFCC}"/>
              </a:ext>
            </a:extLst>
          </p:cNvPr>
          <p:cNvSpPr txBox="1"/>
          <p:nvPr/>
        </p:nvSpPr>
        <p:spPr>
          <a:xfrm>
            <a:off x="6096000" y="4699591"/>
            <a:ext cx="5222358" cy="1200329"/>
          </a:xfrm>
          <a:prstGeom prst="rect">
            <a:avLst/>
          </a:prstGeom>
          <a:noFill/>
          <a:ln>
            <a:solidFill>
              <a:schemeClr val="tx1"/>
            </a:solidFill>
          </a:ln>
        </p:spPr>
        <p:txBody>
          <a:bodyPr wrap="square" rtlCol="0">
            <a:spAutoFit/>
          </a:bodyPr>
          <a:lstStyle/>
          <a:p>
            <a:r>
              <a:rPr lang="es-CL" sz="2400" dirty="0"/>
              <a:t>La causa 1 es la única que cumple con las condiciones de ser necesaria y suficiente</a:t>
            </a:r>
          </a:p>
        </p:txBody>
      </p:sp>
      <p:pic>
        <p:nvPicPr>
          <p:cNvPr id="7" name="Gráfico 6" descr="Bombilla">
            <a:extLst>
              <a:ext uri="{FF2B5EF4-FFF2-40B4-BE49-F238E27FC236}">
                <a16:creationId xmlns:a16="http://schemas.microsoft.com/office/drawing/2014/main" id="{2FEACBD7-B0F6-4EC7-B5C1-A06FAA62C01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480159" y="4985520"/>
            <a:ext cx="914400" cy="914400"/>
          </a:xfrm>
          <a:prstGeom prst="rect">
            <a:avLst/>
          </a:prstGeom>
        </p:spPr>
      </p:pic>
    </p:spTree>
    <p:extLst>
      <p:ext uri="{BB962C8B-B14F-4D97-AF65-F5344CB8AC3E}">
        <p14:creationId xmlns:p14="http://schemas.microsoft.com/office/powerpoint/2010/main" val="20070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FDC569-ECC8-4F4A-B0E8-B153FC2DE8B0}"/>
              </a:ext>
            </a:extLst>
          </p:cNvPr>
          <p:cNvSpPr>
            <a:spLocks noGrp="1"/>
          </p:cNvSpPr>
          <p:nvPr>
            <p:ph type="title"/>
          </p:nvPr>
        </p:nvSpPr>
        <p:spPr/>
        <p:txBody>
          <a:bodyPr/>
          <a:lstStyle/>
          <a:p>
            <a:r>
              <a:rPr lang="es-CL" dirty="0"/>
              <a:t>Método de residuos</a:t>
            </a:r>
          </a:p>
        </p:txBody>
      </p:sp>
      <p:sp>
        <p:nvSpPr>
          <p:cNvPr id="3" name="Marcador de contenido 2">
            <a:extLst>
              <a:ext uri="{FF2B5EF4-FFF2-40B4-BE49-F238E27FC236}">
                <a16:creationId xmlns:a16="http://schemas.microsoft.com/office/drawing/2014/main" id="{CDDB4738-C3C4-4D2E-807F-17D8CD8E110A}"/>
              </a:ext>
            </a:extLst>
          </p:cNvPr>
          <p:cNvSpPr>
            <a:spLocks noGrp="1"/>
          </p:cNvSpPr>
          <p:nvPr>
            <p:ph sz="half" idx="1"/>
          </p:nvPr>
        </p:nvSpPr>
        <p:spPr/>
        <p:txBody>
          <a:bodyPr/>
          <a:lstStyle/>
          <a:p>
            <a:r>
              <a:rPr lang="es-CL" dirty="0"/>
              <a:t>Separado de un grupo de condiciones y fenómenos causalmente conectados aquellos hilos de conexión causal que ya se conocen, dejando así la conexión requerida como el residuo</a:t>
            </a:r>
          </a:p>
        </p:txBody>
      </p:sp>
      <p:sp>
        <p:nvSpPr>
          <p:cNvPr id="4" name="Marcador de contenido 3">
            <a:extLst>
              <a:ext uri="{FF2B5EF4-FFF2-40B4-BE49-F238E27FC236}">
                <a16:creationId xmlns:a16="http://schemas.microsoft.com/office/drawing/2014/main" id="{F11FAC30-E636-40EB-9DA6-C4559BEDE0E7}"/>
              </a:ext>
            </a:extLst>
          </p:cNvPr>
          <p:cNvSpPr>
            <a:spLocks noGrp="1"/>
          </p:cNvSpPr>
          <p:nvPr>
            <p:ph sz="half" idx="2"/>
          </p:nvPr>
        </p:nvSpPr>
        <p:spPr/>
        <p:txBody>
          <a:bodyPr/>
          <a:lstStyle/>
          <a:p>
            <a:r>
              <a:rPr lang="es-CL" dirty="0"/>
              <a:t>Puede haber varias causas de un fenómeno, hay que identificar cada una de ellas, pero lo más importante es saber cuál es la que hará la diferencia en la ocurrencia del fenómeno que nos interesa conocer.</a:t>
            </a:r>
          </a:p>
        </p:txBody>
      </p:sp>
    </p:spTree>
    <p:extLst>
      <p:ext uri="{BB962C8B-B14F-4D97-AF65-F5344CB8AC3E}">
        <p14:creationId xmlns:p14="http://schemas.microsoft.com/office/powerpoint/2010/main" val="1444426497"/>
      </p:ext>
    </p:extLst>
  </p:cSld>
  <p:clrMapOvr>
    <a:masterClrMapping/>
  </p:clrMapOvr>
  <p:transition spd="slow">
    <p:comb/>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9A8F3AD-0388-43BB-8D6C-4F3CF4AFA2DE}"/>
              </a:ext>
            </a:extLst>
          </p:cNvPr>
          <p:cNvSpPr>
            <a:spLocks noGrp="1"/>
          </p:cNvSpPr>
          <p:nvPr>
            <p:ph type="title"/>
          </p:nvPr>
        </p:nvSpPr>
        <p:spPr/>
        <p:txBody>
          <a:bodyPr/>
          <a:lstStyle/>
          <a:p>
            <a:r>
              <a:rPr lang="es-CL" dirty="0"/>
              <a:t>Ejemplo: Una baja inscripción en una clase</a:t>
            </a:r>
            <a:br>
              <a:rPr lang="es-CL" dirty="0"/>
            </a:br>
            <a:endParaRPr lang="es-CL" dirty="0"/>
          </a:p>
        </p:txBody>
      </p:sp>
      <p:sp>
        <p:nvSpPr>
          <p:cNvPr id="3" name="Marcador de contenido 2">
            <a:extLst>
              <a:ext uri="{FF2B5EF4-FFF2-40B4-BE49-F238E27FC236}">
                <a16:creationId xmlns:a16="http://schemas.microsoft.com/office/drawing/2014/main" id="{7B9E8966-FE04-4AF1-8E91-6172E9EA7675}"/>
              </a:ext>
            </a:extLst>
          </p:cNvPr>
          <p:cNvSpPr>
            <a:spLocks noGrp="1"/>
          </p:cNvSpPr>
          <p:nvPr>
            <p:ph sz="half" idx="1"/>
          </p:nvPr>
        </p:nvSpPr>
        <p:spPr/>
        <p:txBody>
          <a:bodyPr>
            <a:normAutofit/>
          </a:bodyPr>
          <a:lstStyle/>
          <a:p>
            <a:pPr marL="0" indent="0">
              <a:buNone/>
            </a:pPr>
            <a:r>
              <a:rPr lang="es-CL" dirty="0"/>
              <a:t>Posibles causas:</a:t>
            </a:r>
          </a:p>
          <a:p>
            <a:pPr marL="0" indent="0">
              <a:buNone/>
            </a:pPr>
            <a:r>
              <a:rPr lang="es-CL" dirty="0"/>
              <a:t>1) x% debido a la crisis económica</a:t>
            </a:r>
          </a:p>
          <a:p>
            <a:pPr marL="0" indent="0">
              <a:buNone/>
            </a:pPr>
            <a:r>
              <a:rPr lang="es-CL" dirty="0"/>
              <a:t>2) y% debido al aumento del costo de matrícula</a:t>
            </a:r>
          </a:p>
          <a:p>
            <a:pPr marL="0" indent="0">
              <a:buNone/>
            </a:pPr>
            <a:r>
              <a:rPr lang="es-CL" dirty="0"/>
              <a:t>Estas son estimaciones estadísticas</a:t>
            </a:r>
          </a:p>
        </p:txBody>
      </p:sp>
      <p:sp>
        <p:nvSpPr>
          <p:cNvPr id="4" name="Marcador de contenido 3">
            <a:extLst>
              <a:ext uri="{FF2B5EF4-FFF2-40B4-BE49-F238E27FC236}">
                <a16:creationId xmlns:a16="http://schemas.microsoft.com/office/drawing/2014/main" id="{5A0FA984-39B4-44E5-88E1-97BF63FAC79F}"/>
              </a:ext>
            </a:extLst>
          </p:cNvPr>
          <p:cNvSpPr>
            <a:spLocks noGrp="1"/>
          </p:cNvSpPr>
          <p:nvPr>
            <p:ph sz="half" idx="2"/>
          </p:nvPr>
        </p:nvSpPr>
        <p:spPr/>
        <p:txBody>
          <a:bodyPr>
            <a:normAutofit/>
          </a:bodyPr>
          <a:lstStyle/>
          <a:p>
            <a:r>
              <a:rPr lang="es-CL" dirty="0"/>
              <a:t>3) Cuando 1) y 2) son considerados, la inscripción disminuye z% y se explica la disminución de inscripciones considerando que los estudiantes pueden tener otras opciones de formación más económicas.</a:t>
            </a:r>
          </a:p>
          <a:p>
            <a:endParaRPr lang="es-CL" dirty="0"/>
          </a:p>
        </p:txBody>
      </p:sp>
    </p:spTree>
    <p:extLst>
      <p:ext uri="{BB962C8B-B14F-4D97-AF65-F5344CB8AC3E}">
        <p14:creationId xmlns:p14="http://schemas.microsoft.com/office/powerpoint/2010/main" val="1684828906"/>
      </p:ext>
    </p:extLst>
  </p:cSld>
  <p:clrMapOvr>
    <a:masterClrMapping/>
  </p:clrMapOvr>
  <p:transition spd="slow">
    <p:randomBar dir="ver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992E18-F32E-4E01-80DF-1BE65CD29BDF}"/>
              </a:ext>
            </a:extLst>
          </p:cNvPr>
          <p:cNvSpPr>
            <a:spLocks noGrp="1"/>
          </p:cNvSpPr>
          <p:nvPr>
            <p:ph type="title"/>
          </p:nvPr>
        </p:nvSpPr>
        <p:spPr/>
        <p:txBody>
          <a:bodyPr/>
          <a:lstStyle/>
          <a:p>
            <a:r>
              <a:rPr lang="es-CL" dirty="0"/>
              <a:t>Método de variaciones concomitantes</a:t>
            </a:r>
          </a:p>
        </p:txBody>
      </p:sp>
      <p:sp>
        <p:nvSpPr>
          <p:cNvPr id="3" name="Marcador de contenido 2">
            <a:extLst>
              <a:ext uri="{FF2B5EF4-FFF2-40B4-BE49-F238E27FC236}">
                <a16:creationId xmlns:a16="http://schemas.microsoft.com/office/drawing/2014/main" id="{C7553552-CD71-427D-92E3-35753D89BF85}"/>
              </a:ext>
            </a:extLst>
          </p:cNvPr>
          <p:cNvSpPr>
            <a:spLocks noGrp="1"/>
          </p:cNvSpPr>
          <p:nvPr>
            <p:ph sz="half" idx="1"/>
          </p:nvPr>
        </p:nvSpPr>
        <p:spPr/>
        <p:txBody>
          <a:bodyPr/>
          <a:lstStyle/>
          <a:p>
            <a:r>
              <a:rPr lang="es-CL" dirty="0"/>
              <a:t>Identifica la relación causal entre dos condiciones, haciendo coincidir las variaciones de una condición con la variación en la otra.</a:t>
            </a:r>
          </a:p>
          <a:p>
            <a:endParaRPr lang="es-CL" dirty="0"/>
          </a:p>
        </p:txBody>
      </p:sp>
      <p:sp>
        <p:nvSpPr>
          <p:cNvPr id="4" name="Marcador de contenido 3">
            <a:extLst>
              <a:ext uri="{FF2B5EF4-FFF2-40B4-BE49-F238E27FC236}">
                <a16:creationId xmlns:a16="http://schemas.microsoft.com/office/drawing/2014/main" id="{7BCFF983-30BD-4F33-B1D9-98D98BB4A76B}"/>
              </a:ext>
            </a:extLst>
          </p:cNvPr>
          <p:cNvSpPr>
            <a:spLocks noGrp="1"/>
          </p:cNvSpPr>
          <p:nvPr>
            <p:ph sz="half" idx="2"/>
          </p:nvPr>
        </p:nvSpPr>
        <p:spPr/>
        <p:txBody>
          <a:bodyPr/>
          <a:lstStyle/>
          <a:p>
            <a:r>
              <a:rPr lang="es-CL" dirty="0"/>
              <a:t>Es una variante que se asemeja a la experimentación. Observamos los cambios que ocurren en una variable cuando cambiamos intencionalmente otra.</a:t>
            </a:r>
          </a:p>
        </p:txBody>
      </p:sp>
    </p:spTree>
    <p:extLst>
      <p:ext uri="{BB962C8B-B14F-4D97-AF65-F5344CB8AC3E}">
        <p14:creationId xmlns:p14="http://schemas.microsoft.com/office/powerpoint/2010/main" val="1328793987"/>
      </p:ext>
    </p:extLst>
  </p:cSld>
  <p:clrMapOvr>
    <a:masterClrMapping/>
  </p:clrMapOvr>
  <p:transition spd="slow">
    <p:wheel spokes="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5603E8-D76D-4C3F-951C-D3412C4D1524}"/>
              </a:ext>
            </a:extLst>
          </p:cNvPr>
          <p:cNvSpPr>
            <a:spLocks noGrp="1"/>
          </p:cNvSpPr>
          <p:nvPr>
            <p:ph type="title"/>
          </p:nvPr>
        </p:nvSpPr>
        <p:spPr/>
        <p:txBody>
          <a:bodyPr/>
          <a:lstStyle/>
          <a:p>
            <a:r>
              <a:rPr lang="es-CL" dirty="0"/>
              <a:t>Ejemplo: las calificaciones y el estudio</a:t>
            </a:r>
          </a:p>
        </p:txBody>
      </p:sp>
      <p:sp>
        <p:nvSpPr>
          <p:cNvPr id="3" name="Marcador de contenido 2">
            <a:extLst>
              <a:ext uri="{FF2B5EF4-FFF2-40B4-BE49-F238E27FC236}">
                <a16:creationId xmlns:a16="http://schemas.microsoft.com/office/drawing/2014/main" id="{B7E6D602-B3F6-4A17-8CD7-2A9C30E99674}"/>
              </a:ext>
            </a:extLst>
          </p:cNvPr>
          <p:cNvSpPr>
            <a:spLocks noGrp="1"/>
          </p:cNvSpPr>
          <p:nvPr>
            <p:ph sz="half" idx="1"/>
          </p:nvPr>
        </p:nvSpPr>
        <p:spPr/>
        <p:txBody>
          <a:bodyPr/>
          <a:lstStyle/>
          <a:p>
            <a:r>
              <a:rPr lang="es-CL" dirty="0"/>
              <a:t>Cuando Jennifer estudia, se da cuenta que sus notas son más altas que cuando ella no estudia, sus notas son más bajas.</a:t>
            </a:r>
          </a:p>
        </p:txBody>
      </p:sp>
      <p:sp>
        <p:nvSpPr>
          <p:cNvPr id="4" name="Marcador de contenido 3">
            <a:extLst>
              <a:ext uri="{FF2B5EF4-FFF2-40B4-BE49-F238E27FC236}">
                <a16:creationId xmlns:a16="http://schemas.microsoft.com/office/drawing/2014/main" id="{5FAEE65C-D32D-412E-9DD1-B231A3D77186}"/>
              </a:ext>
            </a:extLst>
          </p:cNvPr>
          <p:cNvSpPr>
            <a:spLocks noGrp="1"/>
          </p:cNvSpPr>
          <p:nvPr>
            <p:ph sz="half" idx="2"/>
          </p:nvPr>
        </p:nvSpPr>
        <p:spPr/>
        <p:txBody>
          <a:bodyPr/>
          <a:lstStyle/>
          <a:p>
            <a:r>
              <a:rPr lang="es-CL" dirty="0"/>
              <a:t>Por lo que ella concluye que hay una conexión causal entre sus notas y el tiempo que dedica a estudiar.</a:t>
            </a:r>
          </a:p>
          <a:p>
            <a:endParaRPr lang="es-CL" dirty="0"/>
          </a:p>
          <a:p>
            <a:r>
              <a:rPr lang="es-CL" dirty="0"/>
              <a:t>Este método es similar a la noción de correlación estadística.</a:t>
            </a:r>
          </a:p>
        </p:txBody>
      </p:sp>
    </p:spTree>
    <p:extLst>
      <p:ext uri="{BB962C8B-B14F-4D97-AF65-F5344CB8AC3E}">
        <p14:creationId xmlns:p14="http://schemas.microsoft.com/office/powerpoint/2010/main" val="4049659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ítulo 4">
            <a:extLst>
              <a:ext uri="{FF2B5EF4-FFF2-40B4-BE49-F238E27FC236}">
                <a16:creationId xmlns:a16="http://schemas.microsoft.com/office/drawing/2014/main" id="{21B263E3-500D-4AB8-B1A5-E053A5F0302A}"/>
              </a:ext>
            </a:extLst>
          </p:cNvPr>
          <p:cNvSpPr>
            <a:spLocks noGrp="1"/>
          </p:cNvSpPr>
          <p:nvPr>
            <p:ph type="title"/>
          </p:nvPr>
        </p:nvSpPr>
        <p:spPr>
          <a:xfrm>
            <a:off x="1141412" y="191063"/>
            <a:ext cx="9905998" cy="1478570"/>
          </a:xfrm>
        </p:spPr>
        <p:txBody>
          <a:bodyPr/>
          <a:lstStyle/>
          <a:p>
            <a:r>
              <a:rPr lang="es-CL" dirty="0"/>
              <a:t>Considerando la idea de correlación</a:t>
            </a:r>
          </a:p>
        </p:txBody>
      </p:sp>
      <p:graphicFrame>
        <p:nvGraphicFramePr>
          <p:cNvPr id="8" name="Marcador de contenido 7">
            <a:extLst>
              <a:ext uri="{FF2B5EF4-FFF2-40B4-BE49-F238E27FC236}">
                <a16:creationId xmlns:a16="http://schemas.microsoft.com/office/drawing/2014/main" id="{AC3397C4-FE73-4454-A8FB-D00415FF790E}"/>
              </a:ext>
            </a:extLst>
          </p:cNvPr>
          <p:cNvGraphicFramePr>
            <a:graphicFrameLocks noGrp="1"/>
          </p:cNvGraphicFramePr>
          <p:nvPr>
            <p:ph idx="1"/>
            <p:extLst>
              <p:ext uri="{D42A27DB-BD31-4B8C-83A1-F6EECF244321}">
                <p14:modId xmlns:p14="http://schemas.microsoft.com/office/powerpoint/2010/main" val="1904064367"/>
              </p:ext>
            </p:extLst>
          </p:nvPr>
        </p:nvGraphicFramePr>
        <p:xfrm>
          <a:off x="409687" y="1818167"/>
          <a:ext cx="6030283" cy="397303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CuadroTexto 8">
            <a:extLst>
              <a:ext uri="{FF2B5EF4-FFF2-40B4-BE49-F238E27FC236}">
                <a16:creationId xmlns:a16="http://schemas.microsoft.com/office/drawing/2014/main" id="{1713C31F-C305-474C-9FC3-4C4BE597A185}"/>
              </a:ext>
            </a:extLst>
          </p:cNvPr>
          <p:cNvSpPr txBox="1"/>
          <p:nvPr/>
        </p:nvSpPr>
        <p:spPr>
          <a:xfrm>
            <a:off x="5305647" y="3620017"/>
            <a:ext cx="691117" cy="369332"/>
          </a:xfrm>
          <a:prstGeom prst="rect">
            <a:avLst/>
          </a:prstGeom>
          <a:noFill/>
        </p:spPr>
        <p:txBody>
          <a:bodyPr wrap="square" rtlCol="0">
            <a:spAutoFit/>
          </a:bodyPr>
          <a:lstStyle/>
          <a:p>
            <a:pPr algn="ctr"/>
            <a:r>
              <a:rPr lang="es-CL" b="1" dirty="0"/>
              <a:t>X +</a:t>
            </a:r>
          </a:p>
        </p:txBody>
      </p:sp>
      <p:sp>
        <p:nvSpPr>
          <p:cNvPr id="10" name="CuadroTexto 9">
            <a:extLst>
              <a:ext uri="{FF2B5EF4-FFF2-40B4-BE49-F238E27FC236}">
                <a16:creationId xmlns:a16="http://schemas.microsoft.com/office/drawing/2014/main" id="{FB77175B-4309-4F3D-BA18-28D5B36626B9}"/>
              </a:ext>
            </a:extLst>
          </p:cNvPr>
          <p:cNvSpPr txBox="1"/>
          <p:nvPr/>
        </p:nvSpPr>
        <p:spPr>
          <a:xfrm>
            <a:off x="3079269" y="1448835"/>
            <a:ext cx="691117" cy="369332"/>
          </a:xfrm>
          <a:prstGeom prst="rect">
            <a:avLst/>
          </a:prstGeom>
          <a:noFill/>
        </p:spPr>
        <p:txBody>
          <a:bodyPr wrap="square" rtlCol="0">
            <a:spAutoFit/>
          </a:bodyPr>
          <a:lstStyle/>
          <a:p>
            <a:pPr algn="ctr"/>
            <a:r>
              <a:rPr lang="es-CL" b="1" dirty="0"/>
              <a:t>Y +</a:t>
            </a:r>
          </a:p>
        </p:txBody>
      </p:sp>
      <p:sp>
        <p:nvSpPr>
          <p:cNvPr id="11" name="CuadroTexto 10">
            <a:extLst>
              <a:ext uri="{FF2B5EF4-FFF2-40B4-BE49-F238E27FC236}">
                <a16:creationId xmlns:a16="http://schemas.microsoft.com/office/drawing/2014/main" id="{9C0A6EA0-4B4E-431D-8C5F-ACC003648DDF}"/>
              </a:ext>
            </a:extLst>
          </p:cNvPr>
          <p:cNvSpPr txBox="1"/>
          <p:nvPr/>
        </p:nvSpPr>
        <p:spPr>
          <a:xfrm>
            <a:off x="7357730" y="1945758"/>
            <a:ext cx="3157870" cy="3416320"/>
          </a:xfrm>
          <a:prstGeom prst="rect">
            <a:avLst/>
          </a:prstGeom>
          <a:noFill/>
        </p:spPr>
        <p:txBody>
          <a:bodyPr wrap="square" rtlCol="0">
            <a:spAutoFit/>
          </a:bodyPr>
          <a:lstStyle/>
          <a:p>
            <a:pPr marL="342900" indent="-342900">
              <a:buAutoNum type="alphaUcParenR"/>
            </a:pPr>
            <a:r>
              <a:rPr lang="es-CL" dirty="0">
                <a:solidFill>
                  <a:schemeClr val="accent4">
                    <a:lumMod val="75000"/>
                  </a:schemeClr>
                </a:solidFill>
              </a:rPr>
              <a:t>EXISTE CORRELACIÓN POSITIVA PERFECTA ENTRE ELLAS</a:t>
            </a:r>
          </a:p>
          <a:p>
            <a:pPr marL="342900" indent="-342900">
              <a:buAutoNum type="alphaUcParenR"/>
            </a:pPr>
            <a:r>
              <a:rPr lang="es-CL" dirty="0">
                <a:solidFill>
                  <a:srgbClr val="FFC000"/>
                </a:solidFill>
              </a:rPr>
              <a:t>EXISTE UNA ALTA CORRELACIÓN POSITIVA ENTRE ELLAS</a:t>
            </a:r>
          </a:p>
          <a:p>
            <a:pPr marL="342900" indent="-342900">
              <a:buAutoNum type="alphaUcParenR"/>
            </a:pPr>
            <a:r>
              <a:rPr lang="es-CL" dirty="0">
                <a:solidFill>
                  <a:schemeClr val="accent3">
                    <a:lumMod val="60000"/>
                    <a:lumOff val="40000"/>
                  </a:schemeClr>
                </a:solidFill>
              </a:rPr>
              <a:t>EXISTE UNA CORRELACIÓN POSITIVA DÉBIL ENTRE ELLAS</a:t>
            </a:r>
          </a:p>
          <a:p>
            <a:pPr marL="342900" indent="-342900">
              <a:buAutoNum type="alphaUcParenR"/>
            </a:pPr>
            <a:r>
              <a:rPr lang="es-CL" dirty="0">
                <a:solidFill>
                  <a:schemeClr val="accent2"/>
                </a:solidFill>
              </a:rPr>
              <a:t>EXISTE UNA ALTA  CORRELACIÓN NEGATIVA ENTRE ELLAS</a:t>
            </a:r>
          </a:p>
        </p:txBody>
      </p:sp>
      <p:sp>
        <p:nvSpPr>
          <p:cNvPr id="12" name="CuadroTexto 11">
            <a:extLst>
              <a:ext uri="{FF2B5EF4-FFF2-40B4-BE49-F238E27FC236}">
                <a16:creationId xmlns:a16="http://schemas.microsoft.com/office/drawing/2014/main" id="{6769DE7F-41E1-4C00-A939-E0459D355136}"/>
              </a:ext>
            </a:extLst>
          </p:cNvPr>
          <p:cNvSpPr txBox="1"/>
          <p:nvPr/>
        </p:nvSpPr>
        <p:spPr>
          <a:xfrm>
            <a:off x="3079269" y="5791200"/>
            <a:ext cx="691117" cy="369332"/>
          </a:xfrm>
          <a:prstGeom prst="rect">
            <a:avLst/>
          </a:prstGeom>
          <a:noFill/>
        </p:spPr>
        <p:txBody>
          <a:bodyPr wrap="square" rtlCol="0">
            <a:spAutoFit/>
          </a:bodyPr>
          <a:lstStyle/>
          <a:p>
            <a:pPr algn="ctr"/>
            <a:r>
              <a:rPr lang="es-CL" b="1" dirty="0"/>
              <a:t>Y -</a:t>
            </a:r>
          </a:p>
        </p:txBody>
      </p:sp>
      <p:sp>
        <p:nvSpPr>
          <p:cNvPr id="13" name="CuadroTexto 12">
            <a:extLst>
              <a:ext uri="{FF2B5EF4-FFF2-40B4-BE49-F238E27FC236}">
                <a16:creationId xmlns:a16="http://schemas.microsoft.com/office/drawing/2014/main" id="{4C75F427-2A03-4976-AFCE-93016F7FE987}"/>
              </a:ext>
            </a:extLst>
          </p:cNvPr>
          <p:cNvSpPr txBox="1"/>
          <p:nvPr/>
        </p:nvSpPr>
        <p:spPr>
          <a:xfrm>
            <a:off x="875414" y="3639509"/>
            <a:ext cx="691117" cy="369332"/>
          </a:xfrm>
          <a:prstGeom prst="rect">
            <a:avLst/>
          </a:prstGeom>
          <a:noFill/>
        </p:spPr>
        <p:txBody>
          <a:bodyPr wrap="square" rtlCol="0">
            <a:spAutoFit/>
          </a:bodyPr>
          <a:lstStyle/>
          <a:p>
            <a:pPr algn="ctr"/>
            <a:r>
              <a:rPr lang="es-CL" b="1" dirty="0"/>
              <a:t>X -</a:t>
            </a:r>
          </a:p>
        </p:txBody>
      </p:sp>
      <p:cxnSp>
        <p:nvCxnSpPr>
          <p:cNvPr id="15" name="Conector recto 14">
            <a:extLst>
              <a:ext uri="{FF2B5EF4-FFF2-40B4-BE49-F238E27FC236}">
                <a16:creationId xmlns:a16="http://schemas.microsoft.com/office/drawing/2014/main" id="{34193060-DE44-48F5-95A1-8B07EB35DE65}"/>
              </a:ext>
            </a:extLst>
          </p:cNvPr>
          <p:cNvCxnSpPr>
            <a:cxnSpLocks/>
          </p:cNvCxnSpPr>
          <p:nvPr/>
        </p:nvCxnSpPr>
        <p:spPr>
          <a:xfrm>
            <a:off x="2022144" y="2247289"/>
            <a:ext cx="2906192" cy="3188577"/>
          </a:xfrm>
          <a:prstGeom prst="line">
            <a:avLst/>
          </a:prstGeom>
          <a:ln w="76200">
            <a:headEnd type="none" w="med" len="med"/>
            <a:tailEnd type="none" w="med" len="med"/>
          </a:ln>
        </p:spPr>
        <p:style>
          <a:lnRef idx="3">
            <a:schemeClr val="accent2"/>
          </a:lnRef>
          <a:fillRef idx="0">
            <a:schemeClr val="accent2"/>
          </a:fillRef>
          <a:effectRef idx="2">
            <a:schemeClr val="accent2"/>
          </a:effectRef>
          <a:fontRef idx="minor">
            <a:schemeClr val="tx1"/>
          </a:fontRef>
        </p:style>
      </p:cxnSp>
      <p:grpSp>
        <p:nvGrpSpPr>
          <p:cNvPr id="16" name="Grupo 15">
            <a:extLst>
              <a:ext uri="{FF2B5EF4-FFF2-40B4-BE49-F238E27FC236}">
                <a16:creationId xmlns:a16="http://schemas.microsoft.com/office/drawing/2014/main" id="{2F5E8CE1-D93B-4D9C-9A0C-BFD5AF3B4230}"/>
              </a:ext>
            </a:extLst>
          </p:cNvPr>
          <p:cNvGrpSpPr/>
          <p:nvPr/>
        </p:nvGrpSpPr>
        <p:grpSpPr>
          <a:xfrm>
            <a:off x="5301393" y="2634393"/>
            <a:ext cx="1589213" cy="1589213"/>
            <a:chOff x="1286872" y="258247"/>
            <a:chExt cx="1589213" cy="1589213"/>
          </a:xfrm>
        </p:grpSpPr>
        <p:sp>
          <p:nvSpPr>
            <p:cNvPr id="17" name="Rectángulo: esquinas redondeadas 16">
              <a:extLst>
                <a:ext uri="{FF2B5EF4-FFF2-40B4-BE49-F238E27FC236}">
                  <a16:creationId xmlns:a16="http://schemas.microsoft.com/office/drawing/2014/main" id="{61ADB664-95F7-4CFB-A6CF-2310978B5A11}"/>
                </a:ext>
              </a:extLst>
            </p:cNvPr>
            <p:cNvSpPr/>
            <p:nvPr/>
          </p:nvSpPr>
          <p:spPr>
            <a:xfrm>
              <a:off x="1286872" y="258247"/>
              <a:ext cx="1589213" cy="1589213"/>
            </a:xfrm>
            <a:prstGeom prst="roundRect">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8" name="Rectángulo: esquinas redondeadas 4">
              <a:extLst>
                <a:ext uri="{FF2B5EF4-FFF2-40B4-BE49-F238E27FC236}">
                  <a16:creationId xmlns:a16="http://schemas.microsoft.com/office/drawing/2014/main" id="{978816B9-8395-4134-8D5B-B836B611034D}"/>
                </a:ext>
              </a:extLst>
            </p:cNvPr>
            <p:cNvSpPr txBox="1"/>
            <p:nvPr/>
          </p:nvSpPr>
          <p:spPr>
            <a:xfrm>
              <a:off x="1364451" y="335826"/>
              <a:ext cx="1434055" cy="143405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29540" tIns="129540" rIns="129540" bIns="129540" numCol="1" spcCol="1270" anchor="ctr" anchorCtr="0">
              <a:noAutofit/>
            </a:bodyPr>
            <a:lstStyle/>
            <a:p>
              <a:pPr marL="0" lvl="0" indent="0" algn="ctr" defTabSz="1511300">
                <a:lnSpc>
                  <a:spcPct val="90000"/>
                </a:lnSpc>
                <a:spcBef>
                  <a:spcPct val="0"/>
                </a:spcBef>
                <a:spcAft>
                  <a:spcPct val="35000"/>
                </a:spcAft>
                <a:buNone/>
              </a:pPr>
              <a:endParaRPr lang="es-CL" sz="3400" kern="1200"/>
            </a:p>
          </p:txBody>
        </p:sp>
      </p:grpSp>
      <p:cxnSp>
        <p:nvCxnSpPr>
          <p:cNvPr id="22" name="Conector recto 21">
            <a:extLst>
              <a:ext uri="{FF2B5EF4-FFF2-40B4-BE49-F238E27FC236}">
                <a16:creationId xmlns:a16="http://schemas.microsoft.com/office/drawing/2014/main" id="{132259F6-EE24-4AFB-80D6-6A7368AF48FB}"/>
              </a:ext>
            </a:extLst>
          </p:cNvPr>
          <p:cNvCxnSpPr>
            <a:cxnSpLocks/>
          </p:cNvCxnSpPr>
          <p:nvPr/>
        </p:nvCxnSpPr>
        <p:spPr>
          <a:xfrm flipV="1">
            <a:off x="1939588" y="2266123"/>
            <a:ext cx="2865816" cy="3095955"/>
          </a:xfrm>
          <a:prstGeom prst="line">
            <a:avLst/>
          </a:prstGeom>
          <a:ln w="76200">
            <a:solidFill>
              <a:schemeClr val="accent4">
                <a:lumMod val="50000"/>
              </a:schemeClr>
            </a:solidFill>
            <a:headEnd type="none" w="med" len="med"/>
            <a:tailEnd type="none" w="med" len="med"/>
          </a:ln>
        </p:spPr>
        <p:style>
          <a:lnRef idx="3">
            <a:schemeClr val="accent4"/>
          </a:lnRef>
          <a:fillRef idx="0">
            <a:schemeClr val="accent4"/>
          </a:fillRef>
          <a:effectRef idx="2">
            <a:schemeClr val="accent4"/>
          </a:effectRef>
          <a:fontRef idx="minor">
            <a:schemeClr val="tx1"/>
          </a:fontRef>
        </p:style>
      </p:cxnSp>
      <p:cxnSp>
        <p:nvCxnSpPr>
          <p:cNvPr id="29" name="Conector recto 28">
            <a:extLst>
              <a:ext uri="{FF2B5EF4-FFF2-40B4-BE49-F238E27FC236}">
                <a16:creationId xmlns:a16="http://schemas.microsoft.com/office/drawing/2014/main" id="{FC0B060B-73F1-4F11-976C-BC6FAD860CEB}"/>
              </a:ext>
            </a:extLst>
          </p:cNvPr>
          <p:cNvCxnSpPr/>
          <p:nvPr/>
        </p:nvCxnSpPr>
        <p:spPr>
          <a:xfrm flipV="1">
            <a:off x="2099723" y="4223606"/>
            <a:ext cx="225318" cy="176116"/>
          </a:xfrm>
          <a:prstGeom prst="line">
            <a:avLst/>
          </a:prstGeom>
          <a:ln w="9525" cap="flat" cmpd="sng" algn="ctr">
            <a:solidFill>
              <a:srgbClr val="38464F"/>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2" name="Conector recto 31">
            <a:extLst>
              <a:ext uri="{FF2B5EF4-FFF2-40B4-BE49-F238E27FC236}">
                <a16:creationId xmlns:a16="http://schemas.microsoft.com/office/drawing/2014/main" id="{5CF6503E-CCAC-4E61-8131-0EE1C4B85C46}"/>
              </a:ext>
            </a:extLst>
          </p:cNvPr>
          <p:cNvCxnSpPr>
            <a:cxnSpLocks/>
          </p:cNvCxnSpPr>
          <p:nvPr/>
        </p:nvCxnSpPr>
        <p:spPr>
          <a:xfrm flipV="1">
            <a:off x="1220972" y="4146028"/>
            <a:ext cx="991410" cy="412720"/>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3" name="Conector recto 32">
            <a:extLst>
              <a:ext uri="{FF2B5EF4-FFF2-40B4-BE49-F238E27FC236}">
                <a16:creationId xmlns:a16="http://schemas.microsoft.com/office/drawing/2014/main" id="{617051F0-2603-42B0-8AC8-1BC0821585B4}"/>
              </a:ext>
            </a:extLst>
          </p:cNvPr>
          <p:cNvCxnSpPr>
            <a:cxnSpLocks/>
          </p:cNvCxnSpPr>
          <p:nvPr/>
        </p:nvCxnSpPr>
        <p:spPr>
          <a:xfrm flipV="1">
            <a:off x="2032369" y="4063552"/>
            <a:ext cx="850626" cy="495196"/>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4" name="Conector recto 33">
            <a:extLst>
              <a:ext uri="{FF2B5EF4-FFF2-40B4-BE49-F238E27FC236}">
                <a16:creationId xmlns:a16="http://schemas.microsoft.com/office/drawing/2014/main" id="{8AF50B93-5772-4967-964C-45CA7477F5C4}"/>
              </a:ext>
            </a:extLst>
          </p:cNvPr>
          <p:cNvCxnSpPr>
            <a:cxnSpLocks/>
          </p:cNvCxnSpPr>
          <p:nvPr/>
        </p:nvCxnSpPr>
        <p:spPr>
          <a:xfrm flipV="1">
            <a:off x="3877369" y="3224250"/>
            <a:ext cx="963734" cy="429669"/>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5" name="Conector recto 34">
            <a:extLst>
              <a:ext uri="{FF2B5EF4-FFF2-40B4-BE49-F238E27FC236}">
                <a16:creationId xmlns:a16="http://schemas.microsoft.com/office/drawing/2014/main" id="{3E86006E-D869-44FA-8389-1373FD74CF1E}"/>
              </a:ext>
            </a:extLst>
          </p:cNvPr>
          <p:cNvCxnSpPr>
            <a:cxnSpLocks/>
          </p:cNvCxnSpPr>
          <p:nvPr/>
        </p:nvCxnSpPr>
        <p:spPr>
          <a:xfrm flipV="1">
            <a:off x="3770386" y="1942775"/>
            <a:ext cx="1070717" cy="976961"/>
          </a:xfrm>
          <a:prstGeom prst="line">
            <a:avLst/>
          </a:prstGeom>
          <a:ln w="9525" cap="flat" cmpd="sng" algn="ctr">
            <a:solidFill>
              <a:schemeClr val="accent5"/>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1" name="Conector recto 40">
            <a:extLst>
              <a:ext uri="{FF2B5EF4-FFF2-40B4-BE49-F238E27FC236}">
                <a16:creationId xmlns:a16="http://schemas.microsoft.com/office/drawing/2014/main" id="{C3A19026-FD6C-4A17-87AB-036C13633824}"/>
              </a:ext>
            </a:extLst>
          </p:cNvPr>
          <p:cNvCxnSpPr/>
          <p:nvPr/>
        </p:nvCxnSpPr>
        <p:spPr>
          <a:xfrm flipV="1">
            <a:off x="4911848" y="2711972"/>
            <a:ext cx="296256" cy="207766"/>
          </a:xfrm>
          <a:prstGeom prst="line">
            <a:avLst/>
          </a:prstGeom>
        </p:spPr>
        <p:style>
          <a:lnRef idx="3">
            <a:schemeClr val="accent3"/>
          </a:lnRef>
          <a:fillRef idx="0">
            <a:schemeClr val="accent3"/>
          </a:fillRef>
          <a:effectRef idx="2">
            <a:schemeClr val="accent3"/>
          </a:effectRef>
          <a:fontRef idx="minor">
            <a:schemeClr val="tx1"/>
          </a:fontRef>
        </p:style>
      </p:cxnSp>
      <p:cxnSp>
        <p:nvCxnSpPr>
          <p:cNvPr id="42" name="Conector recto 41">
            <a:extLst>
              <a:ext uri="{FF2B5EF4-FFF2-40B4-BE49-F238E27FC236}">
                <a16:creationId xmlns:a16="http://schemas.microsoft.com/office/drawing/2014/main" id="{6C800AB5-BFEA-4064-AEC7-425C8C2D5590}"/>
              </a:ext>
            </a:extLst>
          </p:cNvPr>
          <p:cNvCxnSpPr/>
          <p:nvPr/>
        </p:nvCxnSpPr>
        <p:spPr>
          <a:xfrm flipV="1">
            <a:off x="5373538" y="2577678"/>
            <a:ext cx="150482" cy="97024"/>
          </a:xfrm>
          <a:prstGeom prst="line">
            <a:avLst/>
          </a:prstGeom>
        </p:spPr>
        <p:style>
          <a:lnRef idx="3">
            <a:schemeClr val="accent3"/>
          </a:lnRef>
          <a:fillRef idx="0">
            <a:schemeClr val="accent3"/>
          </a:fillRef>
          <a:effectRef idx="2">
            <a:schemeClr val="accent3"/>
          </a:effectRef>
          <a:fontRef idx="minor">
            <a:schemeClr val="tx1"/>
          </a:fontRef>
        </p:style>
      </p:cxnSp>
      <p:cxnSp>
        <p:nvCxnSpPr>
          <p:cNvPr id="43" name="Conector recto 42">
            <a:extLst>
              <a:ext uri="{FF2B5EF4-FFF2-40B4-BE49-F238E27FC236}">
                <a16:creationId xmlns:a16="http://schemas.microsoft.com/office/drawing/2014/main" id="{262A37AE-7760-4244-BD70-1C3A1BE3CAEF}"/>
              </a:ext>
            </a:extLst>
          </p:cNvPr>
          <p:cNvCxnSpPr>
            <a:cxnSpLocks/>
          </p:cNvCxnSpPr>
          <p:nvPr/>
        </p:nvCxnSpPr>
        <p:spPr>
          <a:xfrm flipV="1">
            <a:off x="4383633" y="3108097"/>
            <a:ext cx="227641" cy="123172"/>
          </a:xfrm>
          <a:prstGeom prst="line">
            <a:avLst/>
          </a:prstGeom>
        </p:spPr>
        <p:style>
          <a:lnRef idx="3">
            <a:schemeClr val="accent3"/>
          </a:lnRef>
          <a:fillRef idx="0">
            <a:schemeClr val="accent3"/>
          </a:fillRef>
          <a:effectRef idx="2">
            <a:schemeClr val="accent3"/>
          </a:effectRef>
          <a:fontRef idx="minor">
            <a:schemeClr val="tx1"/>
          </a:fontRef>
        </p:style>
      </p:cxnSp>
      <p:cxnSp>
        <p:nvCxnSpPr>
          <p:cNvPr id="58" name="Conector recto 57">
            <a:extLst>
              <a:ext uri="{FF2B5EF4-FFF2-40B4-BE49-F238E27FC236}">
                <a16:creationId xmlns:a16="http://schemas.microsoft.com/office/drawing/2014/main" id="{3F171BFB-49CE-408A-88D3-725F8CEAD64F}"/>
              </a:ext>
            </a:extLst>
          </p:cNvPr>
          <p:cNvCxnSpPr>
            <a:cxnSpLocks/>
          </p:cNvCxnSpPr>
          <p:nvPr/>
        </p:nvCxnSpPr>
        <p:spPr>
          <a:xfrm flipV="1">
            <a:off x="3070781" y="4215964"/>
            <a:ext cx="227641" cy="123172"/>
          </a:xfrm>
          <a:prstGeom prst="line">
            <a:avLst/>
          </a:prstGeom>
        </p:spPr>
        <p:style>
          <a:lnRef idx="3">
            <a:schemeClr val="accent3"/>
          </a:lnRef>
          <a:fillRef idx="0">
            <a:schemeClr val="accent3"/>
          </a:fillRef>
          <a:effectRef idx="2">
            <a:schemeClr val="accent3"/>
          </a:effectRef>
          <a:fontRef idx="minor">
            <a:schemeClr val="tx1"/>
          </a:fontRef>
        </p:style>
      </p:cxnSp>
      <p:cxnSp>
        <p:nvCxnSpPr>
          <p:cNvPr id="59" name="Conector recto 58">
            <a:extLst>
              <a:ext uri="{FF2B5EF4-FFF2-40B4-BE49-F238E27FC236}">
                <a16:creationId xmlns:a16="http://schemas.microsoft.com/office/drawing/2014/main" id="{F881D849-EDB6-4A81-83C1-239090D70CB1}"/>
              </a:ext>
            </a:extLst>
          </p:cNvPr>
          <p:cNvCxnSpPr>
            <a:cxnSpLocks/>
          </p:cNvCxnSpPr>
          <p:nvPr/>
        </p:nvCxnSpPr>
        <p:spPr>
          <a:xfrm flipV="1">
            <a:off x="2411664" y="4399722"/>
            <a:ext cx="227641" cy="123172"/>
          </a:xfrm>
          <a:prstGeom prst="line">
            <a:avLst/>
          </a:prstGeom>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97762148"/>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1000"/>
                                        <p:tgtEl>
                                          <p:spTgt spid="22"/>
                                        </p:tgtEl>
                                      </p:cBhvr>
                                    </p:animEffect>
                                    <p:anim calcmode="lin" valueType="num">
                                      <p:cBhvr>
                                        <p:cTn id="8" dur="1000" fill="hold"/>
                                        <p:tgtEl>
                                          <p:spTgt spid="22"/>
                                        </p:tgtEl>
                                        <p:attrNameLst>
                                          <p:attrName>ppt_x</p:attrName>
                                        </p:attrNameLst>
                                      </p:cBhvr>
                                      <p:tavLst>
                                        <p:tav tm="0">
                                          <p:val>
                                            <p:strVal val="#ppt_x"/>
                                          </p:val>
                                        </p:tav>
                                        <p:tav tm="100000">
                                          <p:val>
                                            <p:strVal val="#ppt_x"/>
                                          </p:val>
                                        </p:tav>
                                      </p:tavLst>
                                    </p:anim>
                                    <p:anim calcmode="lin" valueType="num">
                                      <p:cBhvr>
                                        <p:cTn id="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1000"/>
                                        <p:tgtEl>
                                          <p:spTgt spid="11">
                                            <p:txEl>
                                              <p:pRg st="0" end="0"/>
                                            </p:txEl>
                                          </p:spTgt>
                                        </p:tgtEl>
                                      </p:cBhvr>
                                    </p:animEffect>
                                    <p:anim calcmode="lin" valueType="num">
                                      <p:cBhvr>
                                        <p:cTn id="15"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1000"/>
                                        <p:tgtEl>
                                          <p:spTgt spid="35"/>
                                        </p:tgtEl>
                                      </p:cBhvr>
                                    </p:animEffect>
                                    <p:anim calcmode="lin" valueType="num">
                                      <p:cBhvr>
                                        <p:cTn id="22" dur="1000" fill="hold"/>
                                        <p:tgtEl>
                                          <p:spTgt spid="35"/>
                                        </p:tgtEl>
                                        <p:attrNameLst>
                                          <p:attrName>ppt_x</p:attrName>
                                        </p:attrNameLst>
                                      </p:cBhvr>
                                      <p:tavLst>
                                        <p:tav tm="0">
                                          <p:val>
                                            <p:strVal val="#ppt_x"/>
                                          </p:val>
                                        </p:tav>
                                        <p:tav tm="100000">
                                          <p:val>
                                            <p:strVal val="#ppt_x"/>
                                          </p:val>
                                        </p:tav>
                                      </p:tavLst>
                                    </p:anim>
                                    <p:anim calcmode="lin" valueType="num">
                                      <p:cBhvr>
                                        <p:cTn id="23" dur="1000" fill="hold"/>
                                        <p:tgtEl>
                                          <p:spTgt spid="35"/>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fade">
                                      <p:cBhvr>
                                        <p:cTn id="26" dur="1000"/>
                                        <p:tgtEl>
                                          <p:spTgt spid="32"/>
                                        </p:tgtEl>
                                      </p:cBhvr>
                                    </p:animEffect>
                                    <p:anim calcmode="lin" valueType="num">
                                      <p:cBhvr>
                                        <p:cTn id="27" dur="1000" fill="hold"/>
                                        <p:tgtEl>
                                          <p:spTgt spid="32"/>
                                        </p:tgtEl>
                                        <p:attrNameLst>
                                          <p:attrName>ppt_x</p:attrName>
                                        </p:attrNameLst>
                                      </p:cBhvr>
                                      <p:tavLst>
                                        <p:tav tm="0">
                                          <p:val>
                                            <p:strVal val="#ppt_x"/>
                                          </p:val>
                                        </p:tav>
                                        <p:tav tm="100000">
                                          <p:val>
                                            <p:strVal val="#ppt_x"/>
                                          </p:val>
                                        </p:tav>
                                      </p:tavLst>
                                    </p:anim>
                                    <p:anim calcmode="lin" valueType="num">
                                      <p:cBhvr>
                                        <p:cTn id="28" dur="1000" fill="hold"/>
                                        <p:tgtEl>
                                          <p:spTgt spid="32"/>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fade">
                                      <p:cBhvr>
                                        <p:cTn id="31" dur="1000"/>
                                        <p:tgtEl>
                                          <p:spTgt spid="33"/>
                                        </p:tgtEl>
                                      </p:cBhvr>
                                    </p:animEffect>
                                    <p:anim calcmode="lin" valueType="num">
                                      <p:cBhvr>
                                        <p:cTn id="32" dur="1000" fill="hold"/>
                                        <p:tgtEl>
                                          <p:spTgt spid="33"/>
                                        </p:tgtEl>
                                        <p:attrNameLst>
                                          <p:attrName>ppt_x</p:attrName>
                                        </p:attrNameLst>
                                      </p:cBhvr>
                                      <p:tavLst>
                                        <p:tav tm="0">
                                          <p:val>
                                            <p:strVal val="#ppt_x"/>
                                          </p:val>
                                        </p:tav>
                                        <p:tav tm="100000">
                                          <p:val>
                                            <p:strVal val="#ppt_x"/>
                                          </p:val>
                                        </p:tav>
                                      </p:tavLst>
                                    </p:anim>
                                    <p:anim calcmode="lin" valueType="num">
                                      <p:cBhvr>
                                        <p:cTn id="33" dur="1000" fill="hold"/>
                                        <p:tgtEl>
                                          <p:spTgt spid="33"/>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fade">
                                      <p:cBhvr>
                                        <p:cTn id="36" dur="1000"/>
                                        <p:tgtEl>
                                          <p:spTgt spid="34"/>
                                        </p:tgtEl>
                                      </p:cBhvr>
                                    </p:animEffect>
                                    <p:anim calcmode="lin" valueType="num">
                                      <p:cBhvr>
                                        <p:cTn id="37" dur="1000" fill="hold"/>
                                        <p:tgtEl>
                                          <p:spTgt spid="34"/>
                                        </p:tgtEl>
                                        <p:attrNameLst>
                                          <p:attrName>ppt_x</p:attrName>
                                        </p:attrNameLst>
                                      </p:cBhvr>
                                      <p:tavLst>
                                        <p:tav tm="0">
                                          <p:val>
                                            <p:strVal val="#ppt_x"/>
                                          </p:val>
                                        </p:tav>
                                        <p:tav tm="100000">
                                          <p:val>
                                            <p:strVal val="#ppt_x"/>
                                          </p:val>
                                        </p:tav>
                                      </p:tavLst>
                                    </p:anim>
                                    <p:anim calcmode="lin" valueType="num">
                                      <p:cBhvr>
                                        <p:cTn id="38"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11">
                                            <p:txEl>
                                              <p:pRg st="1" end="1"/>
                                            </p:txEl>
                                          </p:spTgt>
                                        </p:tgtEl>
                                        <p:attrNameLst>
                                          <p:attrName>style.visibility</p:attrName>
                                        </p:attrNameLst>
                                      </p:cBhvr>
                                      <p:to>
                                        <p:strVal val="visible"/>
                                      </p:to>
                                    </p:set>
                                    <p:animEffect transition="in" filter="fade">
                                      <p:cBhvr>
                                        <p:cTn id="43" dur="1000"/>
                                        <p:tgtEl>
                                          <p:spTgt spid="11">
                                            <p:txEl>
                                              <p:pRg st="1" end="1"/>
                                            </p:txEl>
                                          </p:spTgt>
                                        </p:tgtEl>
                                      </p:cBhvr>
                                    </p:animEffect>
                                    <p:anim calcmode="lin" valueType="num">
                                      <p:cBhvr>
                                        <p:cTn id="44"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45" dur="1000" fill="hold"/>
                                        <p:tgtEl>
                                          <p:spTgt spid="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fade">
                                      <p:cBhvr>
                                        <p:cTn id="50" dur="1000"/>
                                        <p:tgtEl>
                                          <p:spTgt spid="42"/>
                                        </p:tgtEl>
                                      </p:cBhvr>
                                    </p:animEffect>
                                    <p:anim calcmode="lin" valueType="num">
                                      <p:cBhvr>
                                        <p:cTn id="51" dur="1000" fill="hold"/>
                                        <p:tgtEl>
                                          <p:spTgt spid="42"/>
                                        </p:tgtEl>
                                        <p:attrNameLst>
                                          <p:attrName>ppt_x</p:attrName>
                                        </p:attrNameLst>
                                      </p:cBhvr>
                                      <p:tavLst>
                                        <p:tav tm="0">
                                          <p:val>
                                            <p:strVal val="#ppt_x"/>
                                          </p:val>
                                        </p:tav>
                                        <p:tav tm="100000">
                                          <p:val>
                                            <p:strVal val="#ppt_x"/>
                                          </p:val>
                                        </p:tav>
                                      </p:tavLst>
                                    </p:anim>
                                    <p:anim calcmode="lin" valueType="num">
                                      <p:cBhvr>
                                        <p:cTn id="52" dur="1000" fill="hold"/>
                                        <p:tgtEl>
                                          <p:spTgt spid="42"/>
                                        </p:tgtEl>
                                        <p:attrNameLst>
                                          <p:attrName>ppt_y</p:attrName>
                                        </p:attrNameLst>
                                      </p:cBhvr>
                                      <p:tavLst>
                                        <p:tav tm="0">
                                          <p:val>
                                            <p:strVal val="#ppt_y+.1"/>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fade">
                                      <p:cBhvr>
                                        <p:cTn id="55" dur="1000"/>
                                        <p:tgtEl>
                                          <p:spTgt spid="41"/>
                                        </p:tgtEl>
                                      </p:cBhvr>
                                    </p:animEffect>
                                    <p:anim calcmode="lin" valueType="num">
                                      <p:cBhvr>
                                        <p:cTn id="56" dur="1000" fill="hold"/>
                                        <p:tgtEl>
                                          <p:spTgt spid="41"/>
                                        </p:tgtEl>
                                        <p:attrNameLst>
                                          <p:attrName>ppt_x</p:attrName>
                                        </p:attrNameLst>
                                      </p:cBhvr>
                                      <p:tavLst>
                                        <p:tav tm="0">
                                          <p:val>
                                            <p:strVal val="#ppt_x"/>
                                          </p:val>
                                        </p:tav>
                                        <p:tav tm="100000">
                                          <p:val>
                                            <p:strVal val="#ppt_x"/>
                                          </p:val>
                                        </p:tav>
                                      </p:tavLst>
                                    </p:anim>
                                    <p:anim calcmode="lin" valueType="num">
                                      <p:cBhvr>
                                        <p:cTn id="57" dur="1000" fill="hold"/>
                                        <p:tgtEl>
                                          <p:spTgt spid="41"/>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3"/>
                                        </p:tgtEl>
                                        <p:attrNameLst>
                                          <p:attrName>style.visibility</p:attrName>
                                        </p:attrNameLst>
                                      </p:cBhvr>
                                      <p:to>
                                        <p:strVal val="visible"/>
                                      </p:to>
                                    </p:set>
                                    <p:animEffect transition="in" filter="fade">
                                      <p:cBhvr>
                                        <p:cTn id="60" dur="1000"/>
                                        <p:tgtEl>
                                          <p:spTgt spid="43"/>
                                        </p:tgtEl>
                                      </p:cBhvr>
                                    </p:animEffect>
                                    <p:anim calcmode="lin" valueType="num">
                                      <p:cBhvr>
                                        <p:cTn id="61" dur="1000" fill="hold"/>
                                        <p:tgtEl>
                                          <p:spTgt spid="43"/>
                                        </p:tgtEl>
                                        <p:attrNameLst>
                                          <p:attrName>ppt_x</p:attrName>
                                        </p:attrNameLst>
                                      </p:cBhvr>
                                      <p:tavLst>
                                        <p:tav tm="0">
                                          <p:val>
                                            <p:strVal val="#ppt_x"/>
                                          </p:val>
                                        </p:tav>
                                        <p:tav tm="100000">
                                          <p:val>
                                            <p:strVal val="#ppt_x"/>
                                          </p:val>
                                        </p:tav>
                                      </p:tavLst>
                                    </p:anim>
                                    <p:anim calcmode="lin" valueType="num">
                                      <p:cBhvr>
                                        <p:cTn id="62" dur="1000" fill="hold"/>
                                        <p:tgtEl>
                                          <p:spTgt spid="43"/>
                                        </p:tgtEl>
                                        <p:attrNameLst>
                                          <p:attrName>ppt_y</p:attrName>
                                        </p:attrNameLst>
                                      </p:cBhvr>
                                      <p:tavLst>
                                        <p:tav tm="0">
                                          <p:val>
                                            <p:strVal val="#ppt_y+.1"/>
                                          </p:val>
                                        </p:tav>
                                        <p:tav tm="100000">
                                          <p:val>
                                            <p:strVal val="#ppt_y"/>
                                          </p:val>
                                        </p:tav>
                                      </p:tavLst>
                                    </p:anim>
                                  </p:childTnLst>
                                </p:cTn>
                              </p:par>
                              <p:par>
                                <p:cTn id="63" presetID="42" presetClass="entr" presetSubtype="0" fill="hold" nodeType="withEffect">
                                  <p:stCondLst>
                                    <p:cond delay="0"/>
                                  </p:stCondLst>
                                  <p:childTnLst>
                                    <p:set>
                                      <p:cBhvr>
                                        <p:cTn id="64" dur="1" fill="hold">
                                          <p:stCondLst>
                                            <p:cond delay="0"/>
                                          </p:stCondLst>
                                        </p:cTn>
                                        <p:tgtEl>
                                          <p:spTgt spid="58"/>
                                        </p:tgtEl>
                                        <p:attrNameLst>
                                          <p:attrName>style.visibility</p:attrName>
                                        </p:attrNameLst>
                                      </p:cBhvr>
                                      <p:to>
                                        <p:strVal val="visible"/>
                                      </p:to>
                                    </p:set>
                                    <p:animEffect transition="in" filter="fade">
                                      <p:cBhvr>
                                        <p:cTn id="65" dur="1000"/>
                                        <p:tgtEl>
                                          <p:spTgt spid="58"/>
                                        </p:tgtEl>
                                      </p:cBhvr>
                                    </p:animEffect>
                                    <p:anim calcmode="lin" valueType="num">
                                      <p:cBhvr>
                                        <p:cTn id="66" dur="1000" fill="hold"/>
                                        <p:tgtEl>
                                          <p:spTgt spid="58"/>
                                        </p:tgtEl>
                                        <p:attrNameLst>
                                          <p:attrName>ppt_x</p:attrName>
                                        </p:attrNameLst>
                                      </p:cBhvr>
                                      <p:tavLst>
                                        <p:tav tm="0">
                                          <p:val>
                                            <p:strVal val="#ppt_x"/>
                                          </p:val>
                                        </p:tav>
                                        <p:tav tm="100000">
                                          <p:val>
                                            <p:strVal val="#ppt_x"/>
                                          </p:val>
                                        </p:tav>
                                      </p:tavLst>
                                    </p:anim>
                                    <p:anim calcmode="lin" valueType="num">
                                      <p:cBhvr>
                                        <p:cTn id="67" dur="1000" fill="hold"/>
                                        <p:tgtEl>
                                          <p:spTgt spid="58"/>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59"/>
                                        </p:tgtEl>
                                        <p:attrNameLst>
                                          <p:attrName>style.visibility</p:attrName>
                                        </p:attrNameLst>
                                      </p:cBhvr>
                                      <p:to>
                                        <p:strVal val="visible"/>
                                      </p:to>
                                    </p:set>
                                    <p:animEffect transition="in" filter="fade">
                                      <p:cBhvr>
                                        <p:cTn id="70" dur="1000"/>
                                        <p:tgtEl>
                                          <p:spTgt spid="59"/>
                                        </p:tgtEl>
                                      </p:cBhvr>
                                    </p:animEffect>
                                    <p:anim calcmode="lin" valueType="num">
                                      <p:cBhvr>
                                        <p:cTn id="71" dur="1000" fill="hold"/>
                                        <p:tgtEl>
                                          <p:spTgt spid="59"/>
                                        </p:tgtEl>
                                        <p:attrNameLst>
                                          <p:attrName>ppt_x</p:attrName>
                                        </p:attrNameLst>
                                      </p:cBhvr>
                                      <p:tavLst>
                                        <p:tav tm="0">
                                          <p:val>
                                            <p:strVal val="#ppt_x"/>
                                          </p:val>
                                        </p:tav>
                                        <p:tav tm="100000">
                                          <p:val>
                                            <p:strVal val="#ppt_x"/>
                                          </p:val>
                                        </p:tav>
                                      </p:tavLst>
                                    </p:anim>
                                    <p:anim calcmode="lin" valueType="num">
                                      <p:cBhvr>
                                        <p:cTn id="72"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nodeType="clickEffect">
                                  <p:stCondLst>
                                    <p:cond delay="0"/>
                                  </p:stCondLst>
                                  <p:childTnLst>
                                    <p:set>
                                      <p:cBhvr>
                                        <p:cTn id="76" dur="1" fill="hold">
                                          <p:stCondLst>
                                            <p:cond delay="0"/>
                                          </p:stCondLst>
                                        </p:cTn>
                                        <p:tgtEl>
                                          <p:spTgt spid="11">
                                            <p:txEl>
                                              <p:pRg st="2" end="2"/>
                                            </p:txEl>
                                          </p:spTgt>
                                        </p:tgtEl>
                                        <p:attrNameLst>
                                          <p:attrName>style.visibility</p:attrName>
                                        </p:attrNameLst>
                                      </p:cBhvr>
                                      <p:to>
                                        <p:strVal val="visible"/>
                                      </p:to>
                                    </p:set>
                                    <p:animEffect transition="in" filter="fade">
                                      <p:cBhvr>
                                        <p:cTn id="77" dur="1000"/>
                                        <p:tgtEl>
                                          <p:spTgt spid="11">
                                            <p:txEl>
                                              <p:pRg st="2" end="2"/>
                                            </p:txEl>
                                          </p:spTgt>
                                        </p:tgtEl>
                                      </p:cBhvr>
                                    </p:animEffect>
                                    <p:anim calcmode="lin" valueType="num">
                                      <p:cBhvr>
                                        <p:cTn id="7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anim calcmode="lin" valueType="num">
                                      <p:cBhvr>
                                        <p:cTn id="85" dur="1000" fill="hold"/>
                                        <p:tgtEl>
                                          <p:spTgt spid="15"/>
                                        </p:tgtEl>
                                        <p:attrNameLst>
                                          <p:attrName>ppt_x</p:attrName>
                                        </p:attrNameLst>
                                      </p:cBhvr>
                                      <p:tavLst>
                                        <p:tav tm="0">
                                          <p:val>
                                            <p:strVal val="#ppt_x"/>
                                          </p:val>
                                        </p:tav>
                                        <p:tav tm="100000">
                                          <p:val>
                                            <p:strVal val="#ppt_x"/>
                                          </p:val>
                                        </p:tav>
                                      </p:tavLst>
                                    </p:anim>
                                    <p:anim calcmode="lin" valueType="num">
                                      <p:cBhvr>
                                        <p:cTn id="8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nodeType="clickEffect">
                                  <p:stCondLst>
                                    <p:cond delay="0"/>
                                  </p:stCondLst>
                                  <p:childTnLst>
                                    <p:set>
                                      <p:cBhvr>
                                        <p:cTn id="90" dur="1" fill="hold">
                                          <p:stCondLst>
                                            <p:cond delay="0"/>
                                          </p:stCondLst>
                                        </p:cTn>
                                        <p:tgtEl>
                                          <p:spTgt spid="11">
                                            <p:txEl>
                                              <p:pRg st="3" end="3"/>
                                            </p:txEl>
                                          </p:spTgt>
                                        </p:tgtEl>
                                        <p:attrNameLst>
                                          <p:attrName>style.visibility</p:attrName>
                                        </p:attrNameLst>
                                      </p:cBhvr>
                                      <p:to>
                                        <p:strVal val="visible"/>
                                      </p:to>
                                    </p:set>
                                    <p:animEffect transition="in" filter="fade">
                                      <p:cBhvr>
                                        <p:cTn id="91" dur="1000"/>
                                        <p:tgtEl>
                                          <p:spTgt spid="11">
                                            <p:txEl>
                                              <p:pRg st="3" end="3"/>
                                            </p:txEl>
                                          </p:spTgt>
                                        </p:tgtEl>
                                      </p:cBhvr>
                                    </p:animEffect>
                                    <p:anim calcmode="lin" valueType="num">
                                      <p:cBhvr>
                                        <p:cTn id="92"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6FE84-2906-4046-B335-EC372B6795F5}"/>
              </a:ext>
            </a:extLst>
          </p:cNvPr>
          <p:cNvSpPr>
            <a:spLocks noGrp="1"/>
          </p:cNvSpPr>
          <p:nvPr>
            <p:ph type="title"/>
          </p:nvPr>
        </p:nvSpPr>
        <p:spPr/>
        <p:txBody>
          <a:bodyPr/>
          <a:lstStyle/>
          <a:p>
            <a:r>
              <a:rPr lang="es-CL" dirty="0"/>
              <a:t>caso: ENFERMEDAD EN LA ESCUELA</a:t>
            </a:r>
          </a:p>
        </p:txBody>
      </p:sp>
      <p:sp>
        <p:nvSpPr>
          <p:cNvPr id="3" name="Marcador de contenido 2">
            <a:extLst>
              <a:ext uri="{FF2B5EF4-FFF2-40B4-BE49-F238E27FC236}">
                <a16:creationId xmlns:a16="http://schemas.microsoft.com/office/drawing/2014/main" id="{9493DD88-2C69-4180-905D-382F20BB96BD}"/>
              </a:ext>
            </a:extLst>
          </p:cNvPr>
          <p:cNvSpPr>
            <a:spLocks noGrp="1"/>
          </p:cNvSpPr>
          <p:nvPr>
            <p:ph idx="1"/>
          </p:nvPr>
        </p:nvSpPr>
        <p:spPr/>
        <p:txBody>
          <a:bodyPr/>
          <a:lstStyle/>
          <a:p>
            <a:r>
              <a:rPr lang="es-CL" dirty="0"/>
              <a:t>Cinco estudiantes de nivel básico, tuvieron náuseas después del almuerzo. La encargada de la enfermería hizo un listado de los alimentos que consumieron y se dio cuenta de que todos comieron ensalada de atún. De esta observación, concluyó que la ensalada fue la causante de las náuseas.</a:t>
            </a:r>
          </a:p>
          <a:p>
            <a:endParaRPr lang="es-CL" dirty="0"/>
          </a:p>
          <a:p>
            <a:r>
              <a:rPr lang="es-CL" dirty="0"/>
              <a:t>¿Qué método crees que se utilizó para llegar a esta conclusión?</a:t>
            </a:r>
          </a:p>
        </p:txBody>
      </p:sp>
    </p:spTree>
    <p:extLst>
      <p:ext uri="{BB962C8B-B14F-4D97-AF65-F5344CB8AC3E}">
        <p14:creationId xmlns:p14="http://schemas.microsoft.com/office/powerpoint/2010/main" val="1160840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8000"/>
                <a:hueMod val="94000"/>
                <a:satMod val="148000"/>
                <a:lumMod val="150000"/>
              </a:schemeClr>
            </a:gs>
            <a:gs pos="100000">
              <a:schemeClr val="bg2">
                <a:shade val="92000"/>
                <a:hueMod val="104000"/>
                <a:satMod val="140000"/>
                <a:lumMod val="68000"/>
              </a:schemeClr>
            </a:gs>
          </a:gsLst>
          <a:lin ang="5040000" scaled="0"/>
        </a:gradFill>
        <a:effectLst/>
      </p:bgPr>
    </p:bg>
    <p:spTree>
      <p:nvGrpSpPr>
        <p:cNvPr id="1" name=""/>
        <p:cNvGrpSpPr/>
        <p:nvPr/>
      </p:nvGrpSpPr>
      <p:grpSpPr>
        <a:xfrm>
          <a:off x="0" y="0"/>
          <a:ext cx="0" cy="0"/>
          <a:chOff x="0" y="0"/>
          <a:chExt cx="0" cy="0"/>
        </a:xfrm>
      </p:grpSpPr>
      <p:sp useBgFill="1">
        <p:nvSpPr>
          <p:cNvPr id="52" name="Rectangle 7">
            <a:extLst>
              <a:ext uri="{FF2B5EF4-FFF2-40B4-BE49-F238E27FC236}">
                <a16:creationId xmlns:a16="http://schemas.microsoft.com/office/drawing/2014/main" id="{E978A47D-4F17-40FE-AB70-7AF78A9575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5400" y="-14287"/>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3" name="Group 9">
            <a:extLst>
              <a:ext uri="{FF2B5EF4-FFF2-40B4-BE49-F238E27FC236}">
                <a16:creationId xmlns:a16="http://schemas.microsoft.com/office/drawing/2014/main" id="{85BE3A7E-6A3F-401E-A025-BBB8FDB8DD3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4288" y="0"/>
            <a:ext cx="1220788" cy="6858001"/>
            <a:chOff x="-14288" y="0"/>
            <a:chExt cx="1220788" cy="6858001"/>
          </a:xfrm>
          <a:solidFill>
            <a:schemeClr val="tx1">
              <a:alpha val="60000"/>
            </a:schemeClr>
          </a:solidFill>
        </p:grpSpPr>
        <p:sp>
          <p:nvSpPr>
            <p:cNvPr id="11" name="Rectangle 5">
              <a:extLst>
                <a:ext uri="{FF2B5EF4-FFF2-40B4-BE49-F238E27FC236}">
                  <a16:creationId xmlns:a16="http://schemas.microsoft.com/office/drawing/2014/main" id="{41EE9036-817C-476C-BD59-B5184F9A3E3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4300" y="4763"/>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12" name="Freeform 6">
              <a:extLst>
                <a:ext uri="{FF2B5EF4-FFF2-40B4-BE49-F238E27FC236}">
                  <a16:creationId xmlns:a16="http://schemas.microsoft.com/office/drawing/2014/main" id="{F098087A-B4E4-4300-A841-44988BD88E2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3" name="Freeform 7">
              <a:extLst>
                <a:ext uri="{FF2B5EF4-FFF2-40B4-BE49-F238E27FC236}">
                  <a16:creationId xmlns:a16="http://schemas.microsoft.com/office/drawing/2014/main" id="{F5BD5F4B-A39C-4DF9-84E4-A4D33F30E6E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4" name="Freeform 8">
              <a:extLst>
                <a:ext uri="{FF2B5EF4-FFF2-40B4-BE49-F238E27FC236}">
                  <a16:creationId xmlns:a16="http://schemas.microsoft.com/office/drawing/2014/main" id="{D7FA9858-BFA0-4D5B-AF72-B1B65EB069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5" name="Freeform 9">
              <a:extLst>
                <a:ext uri="{FF2B5EF4-FFF2-40B4-BE49-F238E27FC236}">
                  <a16:creationId xmlns:a16="http://schemas.microsoft.com/office/drawing/2014/main" id="{A508A5F3-AFE0-4750-A9C2-B51A514FFC4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6" name="Freeform 10">
              <a:extLst>
                <a:ext uri="{FF2B5EF4-FFF2-40B4-BE49-F238E27FC236}">
                  <a16:creationId xmlns:a16="http://schemas.microsoft.com/office/drawing/2014/main" id="{92B4AAEB-ABF4-42A7-BE52-0B442190D16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7" name="Freeform 11">
              <a:extLst>
                <a:ext uri="{FF2B5EF4-FFF2-40B4-BE49-F238E27FC236}">
                  <a16:creationId xmlns:a16="http://schemas.microsoft.com/office/drawing/2014/main" id="{3767C370-4A42-4376-8CAE-606C4BC8F4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8" name="Freeform 12">
              <a:extLst>
                <a:ext uri="{FF2B5EF4-FFF2-40B4-BE49-F238E27FC236}">
                  <a16:creationId xmlns:a16="http://schemas.microsoft.com/office/drawing/2014/main" id="{36205F53-9C95-4954-B97C-1625BB8A350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19" name="Freeform 13">
              <a:extLst>
                <a:ext uri="{FF2B5EF4-FFF2-40B4-BE49-F238E27FC236}">
                  <a16:creationId xmlns:a16="http://schemas.microsoft.com/office/drawing/2014/main" id="{DC80B58E-3469-43E9-96FC-D747B698303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0" name="Freeform 14">
              <a:extLst>
                <a:ext uri="{FF2B5EF4-FFF2-40B4-BE49-F238E27FC236}">
                  <a16:creationId xmlns:a16="http://schemas.microsoft.com/office/drawing/2014/main" id="{E17A4ED2-DDD7-4B4D-A39C-9B0121C88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1" name="Freeform 15">
              <a:extLst>
                <a:ext uri="{FF2B5EF4-FFF2-40B4-BE49-F238E27FC236}">
                  <a16:creationId xmlns:a16="http://schemas.microsoft.com/office/drawing/2014/main" id="{A2C14A85-E7A9-4E1D-809F-20F5CFA788B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2" name="Line 16">
              <a:extLst>
                <a:ext uri="{FF2B5EF4-FFF2-40B4-BE49-F238E27FC236}">
                  <a16:creationId xmlns:a16="http://schemas.microsoft.com/office/drawing/2014/main" id="{F3D51E32-9399-4B7F-8D91-BF9A068B834B}"/>
                </a:ext>
                <a:ext uri="{C183D7F6-B498-43B3-948B-1728B52AA6E4}">
                  <adec:decorative xmlns:adec="http://schemas.microsoft.com/office/drawing/2017/decorative" val="1"/>
                </a:ext>
              </a:extLst>
            </p:cNvPr>
            <p:cNvSpPr>
              <a:spLocks noChangeShapeType="1"/>
            </p:cNvSpPr>
            <p:nvPr>
              <p:extLst>
                <p:ext uri="{386F3935-93C4-4BCD-93E2-E3B085C9AB24}">
                  <p16:designElem xmlns:p16="http://schemas.microsoft.com/office/powerpoint/2015/main" val="1"/>
                </p:ext>
              </p:extLst>
            </p:nvPr>
          </p:nvSpPr>
          <p:spPr bwMode="auto">
            <a:xfrm>
              <a:off x="-4763" y="9525"/>
              <a:ext cx="0" cy="0"/>
            </a:xfrm>
            <a:prstGeom prst="line">
              <a:avLst/>
            </a:prstGeom>
            <a:grpFill/>
            <a:ln w="15" cap="flat">
              <a:solidFill>
                <a:srgbClr val="FFFFFF"/>
              </a:solidFill>
              <a:prstDash val="solid"/>
              <a:miter lim="800000"/>
              <a:headEnd/>
              <a:tailEnd/>
            </a:ln>
          </p:spPr>
        </p:sp>
        <p:sp>
          <p:nvSpPr>
            <p:cNvPr id="23" name="Freeform 17">
              <a:extLst>
                <a:ext uri="{FF2B5EF4-FFF2-40B4-BE49-F238E27FC236}">
                  <a16:creationId xmlns:a16="http://schemas.microsoft.com/office/drawing/2014/main" id="{9969F9D2-502D-4C1D-ABA5-02B1BF2A00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4" name="Freeform 18">
              <a:extLst>
                <a:ext uri="{FF2B5EF4-FFF2-40B4-BE49-F238E27FC236}">
                  <a16:creationId xmlns:a16="http://schemas.microsoft.com/office/drawing/2014/main" id="{4AE555C6-5623-478A-BF35-63E9929A3A2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5" name="Freeform 19">
              <a:extLst>
                <a:ext uri="{FF2B5EF4-FFF2-40B4-BE49-F238E27FC236}">
                  <a16:creationId xmlns:a16="http://schemas.microsoft.com/office/drawing/2014/main" id="{A3D3AED4-A69E-4301-9BB4-436DC5F0C9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6" name="Freeform 20">
              <a:extLst>
                <a:ext uri="{FF2B5EF4-FFF2-40B4-BE49-F238E27FC236}">
                  <a16:creationId xmlns:a16="http://schemas.microsoft.com/office/drawing/2014/main" id="{C3B8082C-2D81-48D7-8B45-85B7C892963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7" name="Rectangle 21">
              <a:extLst>
                <a:ext uri="{FF2B5EF4-FFF2-40B4-BE49-F238E27FC236}">
                  <a16:creationId xmlns:a16="http://schemas.microsoft.com/office/drawing/2014/main" id="{9AD35461-BA86-408B-8A29-244EB2F2FB5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33350" y="4662488"/>
              <a:ext cx="23813" cy="2181225"/>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sp>
          <p:nvSpPr>
            <p:cNvPr id="28" name="Freeform 22">
              <a:extLst>
                <a:ext uri="{FF2B5EF4-FFF2-40B4-BE49-F238E27FC236}">
                  <a16:creationId xmlns:a16="http://schemas.microsoft.com/office/drawing/2014/main" id="{F238E495-B6C6-4857-899B-CDD5848312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29" name="Freeform 23">
              <a:extLst>
                <a:ext uri="{FF2B5EF4-FFF2-40B4-BE49-F238E27FC236}">
                  <a16:creationId xmlns:a16="http://schemas.microsoft.com/office/drawing/2014/main" id="{E20A751E-054C-4EC2-8DA3-0EC923A6588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0" name="Freeform 24">
              <a:extLst>
                <a:ext uri="{FF2B5EF4-FFF2-40B4-BE49-F238E27FC236}">
                  <a16:creationId xmlns:a16="http://schemas.microsoft.com/office/drawing/2014/main" id="{B6E8E701-3D21-4E5C-AB6E-9A74046970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1" name="Freeform 25">
              <a:extLst>
                <a:ext uri="{FF2B5EF4-FFF2-40B4-BE49-F238E27FC236}">
                  <a16:creationId xmlns:a16="http://schemas.microsoft.com/office/drawing/2014/main" id="{431BDA41-D09D-4984-B888-756F5F81B49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2" name="Freeform 26">
              <a:extLst>
                <a:ext uri="{FF2B5EF4-FFF2-40B4-BE49-F238E27FC236}">
                  <a16:creationId xmlns:a16="http://schemas.microsoft.com/office/drawing/2014/main" id="{0DC943D2-20E4-4C00-82D2-D405A7C00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3" name="Freeform 27">
              <a:extLst>
                <a:ext uri="{FF2B5EF4-FFF2-40B4-BE49-F238E27FC236}">
                  <a16:creationId xmlns:a16="http://schemas.microsoft.com/office/drawing/2014/main" id="{4BC34A74-80A2-4DE1-8ADC-BBD1709035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4" name="Freeform 28">
              <a:extLst>
                <a:ext uri="{FF2B5EF4-FFF2-40B4-BE49-F238E27FC236}">
                  <a16:creationId xmlns:a16="http://schemas.microsoft.com/office/drawing/2014/main" id="{C6C3CA25-431F-4E26-952D-4AA9C4C725CF}"/>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5" name="Freeform 29">
              <a:extLst>
                <a:ext uri="{FF2B5EF4-FFF2-40B4-BE49-F238E27FC236}">
                  <a16:creationId xmlns:a16="http://schemas.microsoft.com/office/drawing/2014/main" id="{776D1836-82AE-40EF-9829-C6B8D2CF025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6" name="Freeform 30">
              <a:extLst>
                <a:ext uri="{FF2B5EF4-FFF2-40B4-BE49-F238E27FC236}">
                  <a16:creationId xmlns:a16="http://schemas.microsoft.com/office/drawing/2014/main" id="{9A8E397E-ADF9-45C1-98F4-3F5A86378B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37" name="Freeform 31">
              <a:extLst>
                <a:ext uri="{FF2B5EF4-FFF2-40B4-BE49-F238E27FC236}">
                  <a16:creationId xmlns:a16="http://schemas.microsoft.com/office/drawing/2014/main" id="{DE07CFD9-357F-40BC-A792-CE874BFE509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grpSp>
      <p:sp>
        <p:nvSpPr>
          <p:cNvPr id="2" name="Título 1">
            <a:extLst>
              <a:ext uri="{FF2B5EF4-FFF2-40B4-BE49-F238E27FC236}">
                <a16:creationId xmlns:a16="http://schemas.microsoft.com/office/drawing/2014/main" id="{E22467EA-677E-4865-A2CE-376344C12493}"/>
              </a:ext>
            </a:extLst>
          </p:cNvPr>
          <p:cNvSpPr>
            <a:spLocks noGrp="1"/>
          </p:cNvSpPr>
          <p:nvPr>
            <p:ph type="title"/>
          </p:nvPr>
        </p:nvSpPr>
        <p:spPr>
          <a:xfrm>
            <a:off x="1141413" y="1082673"/>
            <a:ext cx="2869416" cy="4708528"/>
          </a:xfrm>
        </p:spPr>
        <p:txBody>
          <a:bodyPr>
            <a:normAutofit/>
          </a:bodyPr>
          <a:lstStyle/>
          <a:p>
            <a:pPr algn="ctr"/>
            <a:r>
              <a:rPr lang="es-CL" sz="4000" b="1" dirty="0"/>
              <a:t>CAUSA</a:t>
            </a:r>
          </a:p>
        </p:txBody>
      </p:sp>
      <p:cxnSp>
        <p:nvCxnSpPr>
          <p:cNvPr id="54" name="Straight Connector 38">
            <a:extLst>
              <a:ext uri="{FF2B5EF4-FFF2-40B4-BE49-F238E27FC236}">
                <a16:creationId xmlns:a16="http://schemas.microsoft.com/office/drawing/2014/main" id="{085ECEC0-FF5D-4348-92C7-1EA7C61E770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4296" y="1454684"/>
            <a:ext cx="0" cy="3649129"/>
          </a:xfrm>
          <a:prstGeom prst="line">
            <a:avLst/>
          </a:prstGeom>
          <a:ln w="25400">
            <a:solidFill>
              <a:schemeClr val="tx1">
                <a:alpha val="70000"/>
              </a:schemeClr>
            </a:solidFill>
          </a:ln>
        </p:spPr>
        <p:style>
          <a:lnRef idx="1">
            <a:schemeClr val="accent1"/>
          </a:lnRef>
          <a:fillRef idx="0">
            <a:schemeClr val="accent1"/>
          </a:fillRef>
          <a:effectRef idx="0">
            <a:schemeClr val="accent1"/>
          </a:effectRef>
          <a:fontRef idx="minor">
            <a:schemeClr val="tx1"/>
          </a:fontRef>
        </p:style>
      </p:cxnSp>
      <p:sp>
        <p:nvSpPr>
          <p:cNvPr id="3" name="Marcador de contenido 2">
            <a:extLst>
              <a:ext uri="{FF2B5EF4-FFF2-40B4-BE49-F238E27FC236}">
                <a16:creationId xmlns:a16="http://schemas.microsoft.com/office/drawing/2014/main" id="{BD0CD2B0-A7C9-48CD-A121-93522520AAC3}"/>
              </a:ext>
            </a:extLst>
          </p:cNvPr>
          <p:cNvSpPr>
            <a:spLocks noGrp="1"/>
          </p:cNvSpPr>
          <p:nvPr>
            <p:ph idx="1"/>
          </p:nvPr>
        </p:nvSpPr>
        <p:spPr>
          <a:xfrm>
            <a:off x="5297763" y="159026"/>
            <a:ext cx="5751237" cy="5632175"/>
          </a:xfrm>
        </p:spPr>
        <p:txBody>
          <a:bodyPr anchor="ctr">
            <a:normAutofit/>
          </a:bodyPr>
          <a:lstStyle/>
          <a:p>
            <a:endParaRPr lang="es-CL" dirty="0"/>
          </a:p>
          <a:p>
            <a:r>
              <a:rPr lang="es-CL" dirty="0"/>
              <a:t>El método inductivo busca las causas de los fenómenos sociales desde la observación empírica y considerando las relaciones encontradas, se puede determinar los elementos explicativos de dicho fenómeno.</a:t>
            </a:r>
          </a:p>
          <a:p>
            <a:r>
              <a:rPr lang="es-CL" dirty="0"/>
              <a:t>Para determinar lo que es una causa de un fenómeno, se requiere que se cumplan condiciones lógicas que permitan considerarla verdadera. Estas condiciones son:</a:t>
            </a:r>
          </a:p>
        </p:txBody>
      </p:sp>
      <p:grpSp>
        <p:nvGrpSpPr>
          <p:cNvPr id="41" name="Group 40">
            <a:extLst>
              <a:ext uri="{FF2B5EF4-FFF2-40B4-BE49-F238E27FC236}">
                <a16:creationId xmlns:a16="http://schemas.microsoft.com/office/drawing/2014/main" id="{F4E035BE-9FF4-43D3-BC25-CF582D7FF85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64912" y="0"/>
            <a:ext cx="674688" cy="6848476"/>
            <a:chOff x="11364912" y="0"/>
            <a:chExt cx="674688" cy="6848476"/>
          </a:xfrm>
          <a:solidFill>
            <a:schemeClr val="tx1">
              <a:alpha val="60000"/>
            </a:schemeClr>
          </a:solidFill>
        </p:grpSpPr>
        <p:sp>
          <p:nvSpPr>
            <p:cNvPr id="42" name="Freeform 32">
              <a:extLst>
                <a:ext uri="{FF2B5EF4-FFF2-40B4-BE49-F238E27FC236}">
                  <a16:creationId xmlns:a16="http://schemas.microsoft.com/office/drawing/2014/main" id="{F98BCEB2-EC20-4E84-A994-0AC37292C8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3" name="Freeform 33">
              <a:extLst>
                <a:ext uri="{FF2B5EF4-FFF2-40B4-BE49-F238E27FC236}">
                  <a16:creationId xmlns:a16="http://schemas.microsoft.com/office/drawing/2014/main" id="{7A2E1821-AEDF-417E-9F17-83379E9C094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4" name="Freeform 34">
              <a:extLst>
                <a:ext uri="{FF2B5EF4-FFF2-40B4-BE49-F238E27FC236}">
                  <a16:creationId xmlns:a16="http://schemas.microsoft.com/office/drawing/2014/main" id="{CB3734E2-8292-4B47-B6AB-0E5A058DE95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5" name="Freeform 35">
              <a:extLst>
                <a:ext uri="{FF2B5EF4-FFF2-40B4-BE49-F238E27FC236}">
                  <a16:creationId xmlns:a16="http://schemas.microsoft.com/office/drawing/2014/main" id="{A0B09C51-29AB-45C0-B707-CCFB9DF280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6" name="Freeform 36">
              <a:extLst>
                <a:ext uri="{FF2B5EF4-FFF2-40B4-BE49-F238E27FC236}">
                  <a16:creationId xmlns:a16="http://schemas.microsoft.com/office/drawing/2014/main" id="{510C0CED-AE1B-45AE-B5E1-57521E589D2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7" name="Freeform 37">
              <a:extLst>
                <a:ext uri="{FF2B5EF4-FFF2-40B4-BE49-F238E27FC236}">
                  <a16:creationId xmlns:a16="http://schemas.microsoft.com/office/drawing/2014/main" id="{591F2327-4B45-41AA-B41C-7404B6A1E4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8" name="Freeform 38">
              <a:extLst>
                <a:ext uri="{FF2B5EF4-FFF2-40B4-BE49-F238E27FC236}">
                  <a16:creationId xmlns:a16="http://schemas.microsoft.com/office/drawing/2014/main" id="{5A63224C-41A0-42C0-96F6-0B2BE99A135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49" name="Freeform 39">
              <a:extLst>
                <a:ext uri="{FF2B5EF4-FFF2-40B4-BE49-F238E27FC236}">
                  <a16:creationId xmlns:a16="http://schemas.microsoft.com/office/drawing/2014/main" id="{A7C00B9F-C253-4776-9935-EC02254A4F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0" name="Freeform 40">
              <a:extLst>
                <a:ext uri="{FF2B5EF4-FFF2-40B4-BE49-F238E27FC236}">
                  <a16:creationId xmlns:a16="http://schemas.microsoft.com/office/drawing/2014/main" id="{5062D4AA-13F3-4064-8440-FFE8562D854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round/>
                  <a:headEnd/>
                  <a:tailEnd/>
                </a14:hiddenLine>
              </a:ext>
            </a:extLst>
          </p:spPr>
        </p:sp>
        <p:sp>
          <p:nvSpPr>
            <p:cNvPr id="51" name="Rectangle 41">
              <a:extLst>
                <a:ext uri="{FF2B5EF4-FFF2-40B4-BE49-F238E27FC236}">
                  <a16:creationId xmlns:a16="http://schemas.microsoft.com/office/drawing/2014/main" id="{3E143B27-CB82-440B-879B-D25C1891C191}"/>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1939587" y="6596063"/>
              <a:ext cx="23813" cy="252413"/>
            </a:xfrm>
            <a:prstGeom prst="rect">
              <a:avLst/>
            </a:prstGeom>
            <a:grpFill/>
            <a:ln>
              <a:noFill/>
            </a:ln>
            <a:extLst>
              <a:ext uri="{91240B29-F687-4f45-9708-019B960494DF}">
                <a14:hiddenLine xmlns="" xmlns:a16="http://schemas.microsoft.com/office/drawing/2014/main" xmlns:p14="http://schemas.microsoft.com/office/powerpoint/2010/main" xmlns:a14="http://schemas.microsoft.com/office/drawing/2010/main" w="9525">
                  <a:solidFill>
                    <a:srgbClr val="000000"/>
                  </a:solidFill>
                  <a:miter lim="800000"/>
                  <a:headEnd/>
                  <a:tailEnd/>
                </a14:hiddenLine>
              </a:ext>
            </a:extLst>
          </p:spPr>
        </p:sp>
      </p:grpSp>
    </p:spTree>
    <p:extLst>
      <p:ext uri="{BB962C8B-B14F-4D97-AF65-F5344CB8AC3E}">
        <p14:creationId xmlns:p14="http://schemas.microsoft.com/office/powerpoint/2010/main" val="37875226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DC6FE84-2906-4046-B335-EC372B6795F5}"/>
              </a:ext>
            </a:extLst>
          </p:cNvPr>
          <p:cNvSpPr>
            <a:spLocks noGrp="1"/>
          </p:cNvSpPr>
          <p:nvPr>
            <p:ph type="title"/>
          </p:nvPr>
        </p:nvSpPr>
        <p:spPr/>
        <p:txBody>
          <a:bodyPr/>
          <a:lstStyle/>
          <a:p>
            <a:r>
              <a:rPr lang="es-CL" dirty="0"/>
              <a:t>caso: ENFERMEDAD EN LA ESCUELA</a:t>
            </a:r>
          </a:p>
        </p:txBody>
      </p:sp>
      <p:sp>
        <p:nvSpPr>
          <p:cNvPr id="3" name="Marcador de contenido 2">
            <a:extLst>
              <a:ext uri="{FF2B5EF4-FFF2-40B4-BE49-F238E27FC236}">
                <a16:creationId xmlns:a16="http://schemas.microsoft.com/office/drawing/2014/main" id="{9493DD88-2C69-4180-905D-382F20BB96BD}"/>
              </a:ext>
            </a:extLst>
          </p:cNvPr>
          <p:cNvSpPr>
            <a:spLocks noGrp="1"/>
          </p:cNvSpPr>
          <p:nvPr>
            <p:ph idx="1"/>
          </p:nvPr>
        </p:nvSpPr>
        <p:spPr/>
        <p:txBody>
          <a:bodyPr/>
          <a:lstStyle/>
          <a:p>
            <a:r>
              <a:rPr lang="es-CL" dirty="0"/>
              <a:t>Cinco estudiantes de nivel básico, </a:t>
            </a:r>
            <a:r>
              <a:rPr lang="es-CL" b="1" dirty="0">
                <a:solidFill>
                  <a:schemeClr val="accent1"/>
                </a:solidFill>
              </a:rPr>
              <a:t>tuvieron náuseas después</a:t>
            </a:r>
            <a:r>
              <a:rPr lang="es-CL" b="1" dirty="0"/>
              <a:t> </a:t>
            </a:r>
            <a:r>
              <a:rPr lang="es-CL" dirty="0"/>
              <a:t>del almuerzo. La encargada de la enfermería hizo un listado de los alimentos que consumieron y se dio cuenta de que </a:t>
            </a:r>
            <a:r>
              <a:rPr lang="es-CL" b="1" dirty="0">
                <a:solidFill>
                  <a:schemeClr val="accent3">
                    <a:lumMod val="60000"/>
                    <a:lumOff val="40000"/>
                  </a:schemeClr>
                </a:solidFill>
              </a:rPr>
              <a:t>todos comieron ensalada de atún</a:t>
            </a:r>
            <a:r>
              <a:rPr lang="es-CL" dirty="0"/>
              <a:t>. De esta observación, concluyó que la ensalada fue la causante de las náuseas.</a:t>
            </a:r>
          </a:p>
          <a:p>
            <a:endParaRPr lang="es-CL" dirty="0"/>
          </a:p>
          <a:p>
            <a:r>
              <a:rPr lang="es-CL" dirty="0"/>
              <a:t>¿Qué método crees que se utilizó para llegar a esta conclusión?</a:t>
            </a:r>
          </a:p>
        </p:txBody>
      </p:sp>
      <p:sp>
        <p:nvSpPr>
          <p:cNvPr id="4" name="Rectángulo 3">
            <a:extLst>
              <a:ext uri="{FF2B5EF4-FFF2-40B4-BE49-F238E27FC236}">
                <a16:creationId xmlns:a16="http://schemas.microsoft.com/office/drawing/2014/main" id="{7148D93A-97AA-496E-A9F5-D0A0658D76EC}"/>
              </a:ext>
            </a:extLst>
          </p:cNvPr>
          <p:cNvSpPr/>
          <p:nvPr/>
        </p:nvSpPr>
        <p:spPr>
          <a:xfrm>
            <a:off x="1646402" y="5943600"/>
            <a:ext cx="4868192" cy="461665"/>
          </a:xfrm>
          <a:prstGeom prst="rect">
            <a:avLst/>
          </a:prstGeom>
        </p:spPr>
        <p:txBody>
          <a:bodyPr wrap="none">
            <a:spAutoFit/>
          </a:bodyPr>
          <a:lstStyle/>
          <a:p>
            <a:pPr algn="ctr"/>
            <a:r>
              <a:rPr lang="es-CL" sz="2400" b="1" dirty="0">
                <a:solidFill>
                  <a:srgbClr val="FFFF00"/>
                </a:solidFill>
              </a:rPr>
              <a:t>MÉTODO DE LAS CONCORDANCIAS</a:t>
            </a:r>
          </a:p>
        </p:txBody>
      </p:sp>
      <p:sp>
        <p:nvSpPr>
          <p:cNvPr id="5" name="CuadroTexto 4">
            <a:extLst>
              <a:ext uri="{FF2B5EF4-FFF2-40B4-BE49-F238E27FC236}">
                <a16:creationId xmlns:a16="http://schemas.microsoft.com/office/drawing/2014/main" id="{9109B277-04FE-42C7-81CD-BF383F8CE7B1}"/>
              </a:ext>
            </a:extLst>
          </p:cNvPr>
          <p:cNvSpPr txBox="1"/>
          <p:nvPr/>
        </p:nvSpPr>
        <p:spPr>
          <a:xfrm>
            <a:off x="7222433" y="5682734"/>
            <a:ext cx="3588207" cy="830997"/>
          </a:xfrm>
          <a:prstGeom prst="rect">
            <a:avLst/>
          </a:prstGeom>
          <a:noFill/>
        </p:spPr>
        <p:txBody>
          <a:bodyPr wrap="square" rtlCol="0">
            <a:spAutoFit/>
          </a:bodyPr>
          <a:lstStyle/>
          <a:p>
            <a:pPr algn="ctr"/>
            <a:r>
              <a:rPr lang="es-CL" sz="2400" b="1" dirty="0">
                <a:solidFill>
                  <a:schemeClr val="accent4"/>
                </a:solidFill>
              </a:rPr>
              <a:t>CONDICIONES NECESARIAS</a:t>
            </a:r>
          </a:p>
        </p:txBody>
      </p:sp>
      <p:pic>
        <p:nvPicPr>
          <p:cNvPr id="7" name="Gráfico 6" descr="Flecha ligeramente curva">
            <a:extLst>
              <a:ext uri="{FF2B5EF4-FFF2-40B4-BE49-F238E27FC236}">
                <a16:creationId xmlns:a16="http://schemas.microsoft.com/office/drawing/2014/main" id="{9B2AA377-607A-4200-8C5C-F7CECFCFD16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765233" y="5641033"/>
            <a:ext cx="914400" cy="914400"/>
          </a:xfrm>
          <a:prstGeom prst="rect">
            <a:avLst/>
          </a:prstGeom>
        </p:spPr>
      </p:pic>
    </p:spTree>
    <p:extLst>
      <p:ext uri="{BB962C8B-B14F-4D97-AF65-F5344CB8AC3E}">
        <p14:creationId xmlns:p14="http://schemas.microsoft.com/office/powerpoint/2010/main" val="3510122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000"/>
                                        <p:tgtEl>
                                          <p:spTgt spid="5"/>
                                        </p:tgtEl>
                                      </p:cBhvr>
                                    </p:animEffect>
                                    <p:anim calcmode="lin" valueType="num">
                                      <p:cBhvr>
                                        <p:cTn id="20" dur="1000" fill="hold"/>
                                        <p:tgtEl>
                                          <p:spTgt spid="5"/>
                                        </p:tgtEl>
                                        <p:attrNameLst>
                                          <p:attrName>ppt_x</p:attrName>
                                        </p:attrNameLst>
                                      </p:cBhvr>
                                      <p:tavLst>
                                        <p:tav tm="0">
                                          <p:val>
                                            <p:strVal val="#ppt_x"/>
                                          </p:val>
                                        </p:tav>
                                        <p:tav tm="100000">
                                          <p:val>
                                            <p:strVal val="#ppt_x"/>
                                          </p:val>
                                        </p:tav>
                                      </p:tavLst>
                                    </p:anim>
                                    <p:anim calcmode="lin" valueType="num">
                                      <p:cBhvr>
                                        <p:cTn id="21"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DC9467-D86A-4D44-9E01-5796E5BDA396}"/>
              </a:ext>
            </a:extLst>
          </p:cNvPr>
          <p:cNvSpPr>
            <a:spLocks noGrp="1"/>
          </p:cNvSpPr>
          <p:nvPr>
            <p:ph type="title"/>
          </p:nvPr>
        </p:nvSpPr>
        <p:spPr/>
        <p:txBody>
          <a:bodyPr rtlCol="0" anchor="ctr">
            <a:normAutofit/>
          </a:bodyPr>
          <a:lstStyle/>
          <a:p>
            <a:pPr algn="ctr" rtl="0"/>
            <a:r>
              <a:rPr lang="es-ES" dirty="0"/>
              <a:t>  RECOMENDACIÓN	</a:t>
            </a:r>
          </a:p>
        </p:txBody>
      </p:sp>
      <p:pic>
        <p:nvPicPr>
          <p:cNvPr id="6" name="Marcador de posición de imagen 5" descr="Circuito">
            <a:extLst>
              <a:ext uri="{FF2B5EF4-FFF2-40B4-BE49-F238E27FC236}">
                <a16:creationId xmlns:a16="http://schemas.microsoft.com/office/drawing/2014/main" id="{103D88BF-51AE-46F2-8081-A3C506432709}"/>
              </a:ext>
            </a:extLst>
          </p:cNvPr>
          <p:cNvPicPr>
            <a:picLocks noGrp="1" noChangeAspect="1"/>
          </p:cNvPicPr>
          <p:nvPr>
            <p:ph type="pic" idx="1"/>
          </p:nvPr>
        </p:nvPicPr>
        <p:blipFill>
          <a:blip r:embed="rId3" cstate="email">
            <a:extLst>
              <a:ext uri="{28A0092B-C50C-407E-A947-70E740481C1C}">
                <a14:useLocalDpi xmlns:a14="http://schemas.microsoft.com/office/drawing/2010/main"/>
              </a:ext>
            </a:extLst>
          </a:blip>
          <a:srcRect/>
          <a:stretch>
            <a:fillRect/>
          </a:stretch>
        </p:blipFill>
        <p:spPr>
          <a:xfrm>
            <a:off x="1141411" y="783406"/>
            <a:ext cx="9912354" cy="3299778"/>
          </a:xfrm>
        </p:spPr>
      </p:pic>
      <p:sp>
        <p:nvSpPr>
          <p:cNvPr id="4" name="Marcador de posición de texto 3">
            <a:extLst>
              <a:ext uri="{FF2B5EF4-FFF2-40B4-BE49-F238E27FC236}">
                <a16:creationId xmlns:a16="http://schemas.microsoft.com/office/drawing/2014/main" id="{41A79215-653F-4996-95E5-0FD4B247B21F}"/>
              </a:ext>
            </a:extLst>
          </p:cNvPr>
          <p:cNvSpPr>
            <a:spLocks noGrp="1"/>
          </p:cNvSpPr>
          <p:nvPr>
            <p:ph type="body" sz="half" idx="2"/>
          </p:nvPr>
        </p:nvSpPr>
        <p:spPr>
          <a:xfrm>
            <a:off x="1141364" y="5124019"/>
            <a:ext cx="9910859" cy="1325941"/>
          </a:xfrm>
        </p:spPr>
        <p:txBody>
          <a:bodyPr rtlCol="0">
            <a:normAutofit/>
          </a:bodyPr>
          <a:lstStyle/>
          <a:p>
            <a:pPr algn="ctr" rtl="0"/>
            <a:r>
              <a:rPr lang="es-ES" sz="2400" dirty="0"/>
              <a:t>Visitar los enlaces propuestos de apoyo que son videos con explicaciones y ejemplos prácticos</a:t>
            </a:r>
          </a:p>
        </p:txBody>
      </p:sp>
    </p:spTree>
    <p:extLst>
      <p:ext uri="{BB962C8B-B14F-4D97-AF65-F5344CB8AC3E}">
        <p14:creationId xmlns:p14="http://schemas.microsoft.com/office/powerpoint/2010/main" val="3906540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05" name="Grupo 204">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06" name="Rectángulo 205">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07" name="Imagen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xmlns:p14="http://schemas.microsoft.com/office/powerpoint/2010/main">
                  <a:solidFill>
                    <a:srgbClr val="FFFFFF"/>
                  </a:solidFill>
                </a14:hiddenFill>
              </a:ext>
            </a:extLst>
          </p:spPr>
        </p:pic>
      </p:grpSp>
      <p:sp>
        <p:nvSpPr>
          <p:cNvPr id="2" name="Título 1">
            <a:extLst>
              <a:ext uri="{FF2B5EF4-FFF2-40B4-BE49-F238E27FC236}">
                <a16:creationId xmlns:a16="http://schemas.microsoft.com/office/drawing/2014/main" id="{9A134327-4864-46BB-A57A-7055C9E3AEC1}"/>
              </a:ext>
            </a:extLst>
          </p:cNvPr>
          <p:cNvSpPr>
            <a:spLocks noGrp="1"/>
          </p:cNvSpPr>
          <p:nvPr>
            <p:ph type="title"/>
          </p:nvPr>
        </p:nvSpPr>
        <p:spPr>
          <a:xfrm>
            <a:off x="7962519" y="618518"/>
            <a:ext cx="3534156" cy="1478570"/>
          </a:xfrm>
        </p:spPr>
        <p:txBody>
          <a:bodyPr rtlCol="0">
            <a:normAutofit/>
          </a:bodyPr>
          <a:lstStyle/>
          <a:p>
            <a:pPr rtl="0"/>
            <a:r>
              <a:rPr lang="es-ES" sz="3200" dirty="0"/>
              <a:t>CONDICIONES</a:t>
            </a:r>
          </a:p>
        </p:txBody>
      </p:sp>
      <p:pic>
        <p:nvPicPr>
          <p:cNvPr id="10" name="Marcador de posición de contenido 6" descr="panel de circuito">
            <a:extLst>
              <a:ext uri="{FF2B5EF4-FFF2-40B4-BE49-F238E27FC236}">
                <a16:creationId xmlns:a16="http://schemas.microsoft.com/office/drawing/2014/main" id="{38616497-6A2B-4863-A3DD-A2D0AF074897}"/>
              </a:ext>
            </a:extLst>
          </p:cNvPr>
          <p:cNvPicPr>
            <a:picLocks noChangeAspect="1"/>
          </p:cNvPicPr>
          <p:nvPr/>
        </p:nvPicPr>
        <p:blipFill rotWithShape="1">
          <a:blip r:embed="rId5">
            <a:alphaModFix amt="85000"/>
            <a:duotone>
              <a:prstClr val="black"/>
              <a:schemeClr val="accent2">
                <a:tint val="45000"/>
                <a:satMod val="400000"/>
              </a:schemeClr>
            </a:duotone>
          </a:blip>
          <a:srcRect l="10584" r="10584"/>
          <a:stretch/>
        </p:blipFill>
        <p:spPr>
          <a:xfrm flipH="1">
            <a:off x="-5597" y="-9525"/>
            <a:ext cx="7558541" cy="6848475"/>
          </a:xfrm>
          <a:prstGeom prst="rect">
            <a:avLst/>
          </a:prstGeom>
        </p:spPr>
      </p:pic>
      <p:grpSp>
        <p:nvGrpSpPr>
          <p:cNvPr id="209" name="Grupo 208">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10" name="Rectángulo 209">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11" name="Forma libre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2" name="Forma libre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3" name="Rectángulo 212">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14" name="Forma libre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5" name="Forma libre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6" name="Forma libre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7" name="Forma libre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8" name="Forma libre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9" name="Forma libre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0" name="Forma libre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1" name="Forma libre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2" name="Forma libre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3" name="Forma libre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4" name="Forma libre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5" name="Forma libre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6" name="Forma libre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7" name="Forma libre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8" name="Forma libre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9" name="Forma libre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0" name="Forma libre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1" name="Forma libre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2" name="Forma libre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3" name="Forma libre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4" name="Forma libre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5" name="Forma libre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6" name="Forma libre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7" name="Forma libre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8" name="Rectángulo 237">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39" name="Forma libre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0" name="Forma libre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1" name="Forma libre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2" name="Forma libre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3" name="Forma libre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4" name="Forma libre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5" name="Forma libre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6" name="Forma libre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7" name="Forma libre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8" name="Forma libre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9" name="Forma libre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0" name="Rectángulo 249">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51" name="Forma libre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2" name="Forma libre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3" name="Forma libre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4" name="Forma libre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5" name="Forma libre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6" name="Forma libre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7" name="Forma libre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8" name="Forma libre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9" name="Forma libre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0" name="Forma libre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1" name="Forma libre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2" name="Forma libre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3" name="Forma libre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grpSp>
      <p:graphicFrame>
        <p:nvGraphicFramePr>
          <p:cNvPr id="200" name="Marcador de posición de contenido 2" descr="SmartArt">
            <a:extLst>
              <a:ext uri="{FF2B5EF4-FFF2-40B4-BE49-F238E27FC236}">
                <a16:creationId xmlns:a16="http://schemas.microsoft.com/office/drawing/2014/main" id="{C7094B13-F699-4785-845B-4DB18710A2F8}"/>
              </a:ext>
            </a:extLst>
          </p:cNvPr>
          <p:cNvGraphicFramePr>
            <a:graphicFrameLocks noGrp="1"/>
          </p:cNvGraphicFramePr>
          <p:nvPr>
            <p:ph idx="1"/>
            <p:extLst>
              <p:ext uri="{D42A27DB-BD31-4B8C-83A1-F6EECF244321}">
                <p14:modId xmlns:p14="http://schemas.microsoft.com/office/powerpoint/2010/main" val="2386440473"/>
              </p:ext>
            </p:extLst>
          </p:nvPr>
        </p:nvGraphicFramePr>
        <p:xfrm>
          <a:off x="7962518" y="2249487"/>
          <a:ext cx="3724657" cy="3541714"/>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02665335"/>
      </p:ext>
    </p:extLst>
  </p:cSld>
  <p:clrMapOvr>
    <a:masterClrMapping/>
  </p:clrMapOvr>
  <p:transition spd="slow">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34327-4864-46BB-A57A-7055C9E3AEC1}"/>
              </a:ext>
            </a:extLst>
          </p:cNvPr>
          <p:cNvSpPr>
            <a:spLocks noGrp="1"/>
          </p:cNvSpPr>
          <p:nvPr>
            <p:ph type="title"/>
          </p:nvPr>
        </p:nvSpPr>
        <p:spPr>
          <a:xfrm>
            <a:off x="7962519" y="618518"/>
            <a:ext cx="3534156" cy="1478570"/>
          </a:xfrm>
        </p:spPr>
        <p:txBody>
          <a:bodyPr rtlCol="0">
            <a:normAutofit/>
          </a:bodyPr>
          <a:lstStyle/>
          <a:p>
            <a:pPr rtl="0"/>
            <a:r>
              <a:rPr lang="es-ES" sz="3200" dirty="0"/>
              <a:t>CONDICIONES</a:t>
            </a:r>
          </a:p>
        </p:txBody>
      </p:sp>
      <p:pic>
        <p:nvPicPr>
          <p:cNvPr id="10" name="Marcador de posición de contenido 6" descr="panel de circuito">
            <a:extLst>
              <a:ext uri="{FF2B5EF4-FFF2-40B4-BE49-F238E27FC236}">
                <a16:creationId xmlns:a16="http://schemas.microsoft.com/office/drawing/2014/main" id="{38616497-6A2B-4863-A3DD-A2D0AF074897}"/>
              </a:ext>
            </a:extLst>
          </p:cNvPr>
          <p:cNvPicPr>
            <a:picLocks noChangeAspect="1"/>
          </p:cNvPicPr>
          <p:nvPr/>
        </p:nvPicPr>
        <p:blipFill rotWithShape="1">
          <a:blip r:embed="rId3">
            <a:alphaModFix amt="85000"/>
            <a:duotone>
              <a:prstClr val="black"/>
              <a:schemeClr val="accent2">
                <a:tint val="45000"/>
                <a:satMod val="400000"/>
              </a:schemeClr>
            </a:duotone>
          </a:blip>
          <a:srcRect l="10584" r="10584"/>
          <a:stretch/>
        </p:blipFill>
        <p:spPr>
          <a:xfrm flipH="1">
            <a:off x="-5597" y="-9525"/>
            <a:ext cx="7558541" cy="6848475"/>
          </a:xfrm>
          <a:prstGeom prst="rect">
            <a:avLst/>
          </a:prstGeom>
        </p:spPr>
      </p:pic>
      <p:graphicFrame>
        <p:nvGraphicFramePr>
          <p:cNvPr id="200" name="Marcador de posición de contenido 2" descr="SmartArt">
            <a:extLst>
              <a:ext uri="{FF2B5EF4-FFF2-40B4-BE49-F238E27FC236}">
                <a16:creationId xmlns:a16="http://schemas.microsoft.com/office/drawing/2014/main" id="{C7094B13-F699-4785-845B-4DB18710A2F8}"/>
              </a:ext>
            </a:extLst>
          </p:cNvPr>
          <p:cNvGraphicFramePr>
            <a:graphicFrameLocks noGrp="1"/>
          </p:cNvGraphicFramePr>
          <p:nvPr>
            <p:ph idx="1"/>
            <p:extLst>
              <p:ext uri="{D42A27DB-BD31-4B8C-83A1-F6EECF244321}">
                <p14:modId xmlns:p14="http://schemas.microsoft.com/office/powerpoint/2010/main" val="549394519"/>
              </p:ext>
            </p:extLst>
          </p:nvPr>
        </p:nvGraphicFramePr>
        <p:xfrm>
          <a:off x="1392866" y="2249487"/>
          <a:ext cx="10294310" cy="354171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59006255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134327-4864-46BB-A57A-7055C9E3AEC1}"/>
              </a:ext>
            </a:extLst>
          </p:cNvPr>
          <p:cNvSpPr>
            <a:spLocks noGrp="1"/>
          </p:cNvSpPr>
          <p:nvPr>
            <p:ph type="title"/>
          </p:nvPr>
        </p:nvSpPr>
        <p:spPr>
          <a:xfrm>
            <a:off x="7962519" y="618518"/>
            <a:ext cx="3534156" cy="1478570"/>
          </a:xfrm>
        </p:spPr>
        <p:txBody>
          <a:bodyPr rtlCol="0">
            <a:normAutofit/>
          </a:bodyPr>
          <a:lstStyle/>
          <a:p>
            <a:pPr rtl="0"/>
            <a:r>
              <a:rPr lang="es-ES" sz="3200" dirty="0"/>
              <a:t>CONDICIONES</a:t>
            </a:r>
          </a:p>
        </p:txBody>
      </p:sp>
      <p:pic>
        <p:nvPicPr>
          <p:cNvPr id="10" name="Marcador de posición de contenido 6" descr="panel de circuito">
            <a:extLst>
              <a:ext uri="{FF2B5EF4-FFF2-40B4-BE49-F238E27FC236}">
                <a16:creationId xmlns:a16="http://schemas.microsoft.com/office/drawing/2014/main" id="{38616497-6A2B-4863-A3DD-A2D0AF074897}"/>
              </a:ext>
            </a:extLst>
          </p:cNvPr>
          <p:cNvPicPr>
            <a:picLocks noChangeAspect="1"/>
          </p:cNvPicPr>
          <p:nvPr/>
        </p:nvPicPr>
        <p:blipFill rotWithShape="1">
          <a:blip r:embed="rId3">
            <a:alphaModFix amt="85000"/>
            <a:duotone>
              <a:prstClr val="black"/>
              <a:schemeClr val="accent2">
                <a:tint val="45000"/>
                <a:satMod val="400000"/>
              </a:schemeClr>
            </a:duotone>
          </a:blip>
          <a:srcRect l="10584" r="10584"/>
          <a:stretch/>
        </p:blipFill>
        <p:spPr>
          <a:xfrm flipH="1">
            <a:off x="-5597" y="-9525"/>
            <a:ext cx="7558541" cy="6848475"/>
          </a:xfrm>
          <a:prstGeom prst="rect">
            <a:avLst/>
          </a:prstGeom>
        </p:spPr>
      </p:pic>
      <p:graphicFrame>
        <p:nvGraphicFramePr>
          <p:cNvPr id="200" name="Marcador de posición de contenido 2" descr="SmartArt">
            <a:extLst>
              <a:ext uri="{FF2B5EF4-FFF2-40B4-BE49-F238E27FC236}">
                <a16:creationId xmlns:a16="http://schemas.microsoft.com/office/drawing/2014/main" id="{C7094B13-F699-4785-845B-4DB18710A2F8}"/>
              </a:ext>
            </a:extLst>
          </p:cNvPr>
          <p:cNvGraphicFramePr>
            <a:graphicFrameLocks noGrp="1"/>
          </p:cNvGraphicFramePr>
          <p:nvPr>
            <p:ph idx="1"/>
            <p:extLst>
              <p:ext uri="{D42A27DB-BD31-4B8C-83A1-F6EECF244321}">
                <p14:modId xmlns:p14="http://schemas.microsoft.com/office/powerpoint/2010/main" val="2333737635"/>
              </p:ext>
            </p:extLst>
          </p:nvPr>
        </p:nvGraphicFramePr>
        <p:xfrm>
          <a:off x="1201480" y="2009553"/>
          <a:ext cx="9677622" cy="3473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a:extLst>
              <a:ext uri="{FF2B5EF4-FFF2-40B4-BE49-F238E27FC236}">
                <a16:creationId xmlns:a16="http://schemas.microsoft.com/office/drawing/2014/main" id="{A1ED77FC-0D46-4B91-9C32-21C72FFE879E}"/>
              </a:ext>
            </a:extLst>
          </p:cNvPr>
          <p:cNvSpPr txBox="1"/>
          <p:nvPr/>
        </p:nvSpPr>
        <p:spPr>
          <a:xfrm>
            <a:off x="2137145" y="3238373"/>
            <a:ext cx="8601137" cy="1015663"/>
          </a:xfrm>
          <a:prstGeom prst="rect">
            <a:avLst/>
          </a:prstGeom>
          <a:noFill/>
        </p:spPr>
        <p:txBody>
          <a:bodyPr wrap="none" rtlCol="0">
            <a:spAutoFit/>
          </a:bodyPr>
          <a:lstStyle/>
          <a:p>
            <a:r>
              <a:rPr lang="es-CL" sz="2000" dirty="0"/>
              <a:t>SON AQUELLAS QUE SON IMPRESCINDIBLES PARA QUE EL FENÓMENO OCURRA</a:t>
            </a:r>
          </a:p>
          <a:p>
            <a:r>
              <a:rPr lang="es-CL" sz="2000" dirty="0"/>
              <a:t>SI NO OCURRE A, ENTONCES NO OCURRE B</a:t>
            </a:r>
          </a:p>
          <a:p>
            <a:r>
              <a:rPr lang="es-CL" sz="2000" dirty="0"/>
              <a:t>SI OCURRE B ENTONCES OCURRE A</a:t>
            </a:r>
          </a:p>
        </p:txBody>
      </p:sp>
    </p:spTree>
    <p:extLst>
      <p:ext uri="{BB962C8B-B14F-4D97-AF65-F5344CB8AC3E}">
        <p14:creationId xmlns:p14="http://schemas.microsoft.com/office/powerpoint/2010/main" val="140600757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cstate="email">
            <a:duotone>
              <a:schemeClr val="bg2">
                <a:shade val="48000"/>
                <a:hueMod val="106000"/>
                <a:satMod val="140000"/>
                <a:lumMod val="42000"/>
              </a:schemeClr>
              <a:schemeClr val="bg2">
                <a:tint val="98000"/>
                <a:hueMod val="92000"/>
                <a:satMod val="220000"/>
                <a:lumMod val="90000"/>
              </a:schemeClr>
            </a:duotone>
            <a:extLst>
              <a:ext uri="{28A0092B-C50C-407E-A947-70E740481C1C}">
                <a14:useLocalDpi xmlns:a14="http://schemas.microsoft.com/office/drawing/2010/main"/>
              </a:ext>
            </a:extLst>
          </a:blip>
          <a:stretch/>
        </a:blipFill>
        <a:effectLst/>
      </p:bgPr>
    </p:bg>
    <p:spTree>
      <p:nvGrpSpPr>
        <p:cNvPr id="1" name=""/>
        <p:cNvGrpSpPr/>
        <p:nvPr/>
      </p:nvGrpSpPr>
      <p:grpSpPr>
        <a:xfrm>
          <a:off x="0" y="0"/>
          <a:ext cx="0" cy="0"/>
          <a:chOff x="0" y="0"/>
          <a:chExt cx="0" cy="0"/>
        </a:xfrm>
      </p:grpSpPr>
      <p:grpSp>
        <p:nvGrpSpPr>
          <p:cNvPr id="205" name="Grupo 204">
            <a:extLst>
              <a:ext uri="{FF2B5EF4-FFF2-40B4-BE49-F238E27FC236}">
                <a16:creationId xmlns:a16="http://schemas.microsoft.com/office/drawing/2014/main" id="{5FE07634-A83A-4681-9C1D-BC0775F9D29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
            <a:ext cx="12192003" cy="6858001"/>
            <a:chOff x="0" y="-1"/>
            <a:chExt cx="12192003" cy="6858001"/>
          </a:xfrm>
        </p:grpSpPr>
        <p:sp useBgFill="1">
          <p:nvSpPr>
            <p:cNvPr id="206" name="Rectángulo 205">
              <a:extLst>
                <a:ext uri="{FF2B5EF4-FFF2-40B4-BE49-F238E27FC236}">
                  <a16:creationId xmlns:a16="http://schemas.microsoft.com/office/drawing/2014/main" id="{BF62976A-266E-4650-88F2-C16130F3DF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 y="-1"/>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pic>
          <p:nvPicPr>
            <p:cNvPr id="207" name="Imagen 2">
              <a:extLst>
                <a:ext uri="{FF2B5EF4-FFF2-40B4-BE49-F238E27FC236}">
                  <a16:creationId xmlns:a16="http://schemas.microsoft.com/office/drawing/2014/main" id="{88D9B99B-59C2-481A-A948-F87920A7FE5E}"/>
                </a:ext>
                <a:ext uri="{C183D7F6-B498-43B3-948B-1728B52AA6E4}">
                  <adec:decorative xmlns:adec="http://schemas.microsoft.com/office/drawing/2017/decorative" val="1"/>
                </a:ext>
              </a:extLst>
            </p:cNvPr>
            <p:cNvPicPr>
              <a:picLocks noChangeAspect="1" noChangeArrowheads="1"/>
            </p:cNvPicPr>
            <p:nvPr>
              <p:extLst>
                <p:ext uri="{386F3935-93C4-4BCD-93E2-E3B085C9AB24}">
                  <p16:designElem xmlns:p16="http://schemas.microsoft.com/office/powerpoint/2015/main" val="1"/>
                </p:ext>
              </p:extLst>
            </p:nvPr>
          </p:nvPicPr>
          <p:blipFill>
            <a:blip r:embed="rId4" cstate="email">
              <a:alphaModFix amt="30000"/>
              <a:duotone>
                <a:prstClr val="black"/>
                <a:schemeClr val="tx2">
                  <a:tint val="45000"/>
                  <a:satMod val="400000"/>
                </a:schemeClr>
              </a:duotone>
              <a:extLst>
                <a:ext uri="{28A0092B-C50C-407E-A947-70E740481C1C}">
                  <a14:useLocalDpi xmlns:a14="http://schemas.microsoft.com/office/drawing/2010/main"/>
                </a:ext>
              </a:extLst>
            </a:blip>
            <a:srcRect/>
            <a:stretch>
              <a:fillRect/>
            </a:stretch>
          </p:blipFill>
          <p:spPr bwMode="auto">
            <a:xfrm>
              <a:off x="0" y="-1"/>
              <a:ext cx="12192003" cy="6858001"/>
            </a:xfrm>
            <a:prstGeom prst="rect">
              <a:avLst/>
            </a:prstGeom>
            <a:noFill/>
            <a:extLst>
              <a:ext uri="{909E8E84-426E-40dd-AFC4-6F175D3DCCD1}">
                <a14:hiddenFill xmlns="" xmlns:a14="http://schemas.microsoft.com/office/drawing/2010/main" xmlns:a16="http://schemas.microsoft.com/office/drawing/2014/main" xmlns:p14="http://schemas.microsoft.com/office/powerpoint/2010/main">
                  <a:solidFill>
                    <a:srgbClr val="FFFFFF"/>
                  </a:solidFill>
                </a14:hiddenFill>
              </a:ext>
            </a:extLst>
          </p:spPr>
        </p:pic>
      </p:grpSp>
      <p:sp>
        <p:nvSpPr>
          <p:cNvPr id="2" name="Título 1">
            <a:extLst>
              <a:ext uri="{FF2B5EF4-FFF2-40B4-BE49-F238E27FC236}">
                <a16:creationId xmlns:a16="http://schemas.microsoft.com/office/drawing/2014/main" id="{9A134327-4864-46BB-A57A-7055C9E3AEC1}"/>
              </a:ext>
            </a:extLst>
          </p:cNvPr>
          <p:cNvSpPr>
            <a:spLocks noGrp="1"/>
          </p:cNvSpPr>
          <p:nvPr>
            <p:ph type="title"/>
          </p:nvPr>
        </p:nvSpPr>
        <p:spPr>
          <a:xfrm>
            <a:off x="7962519" y="618518"/>
            <a:ext cx="3534156" cy="1478570"/>
          </a:xfrm>
        </p:spPr>
        <p:txBody>
          <a:bodyPr rtlCol="0">
            <a:normAutofit/>
          </a:bodyPr>
          <a:lstStyle/>
          <a:p>
            <a:pPr rtl="0"/>
            <a:r>
              <a:rPr lang="es-ES" sz="3200" dirty="0"/>
              <a:t>CONDICIONES</a:t>
            </a:r>
          </a:p>
        </p:txBody>
      </p:sp>
      <p:pic>
        <p:nvPicPr>
          <p:cNvPr id="10" name="Marcador de posición de contenido 6" descr="panel de circuito">
            <a:extLst>
              <a:ext uri="{FF2B5EF4-FFF2-40B4-BE49-F238E27FC236}">
                <a16:creationId xmlns:a16="http://schemas.microsoft.com/office/drawing/2014/main" id="{38616497-6A2B-4863-A3DD-A2D0AF074897}"/>
              </a:ext>
            </a:extLst>
          </p:cNvPr>
          <p:cNvPicPr>
            <a:picLocks noChangeAspect="1"/>
          </p:cNvPicPr>
          <p:nvPr/>
        </p:nvPicPr>
        <p:blipFill rotWithShape="1">
          <a:blip r:embed="rId5">
            <a:alphaModFix amt="85000"/>
            <a:duotone>
              <a:prstClr val="black"/>
              <a:schemeClr val="accent2">
                <a:tint val="45000"/>
                <a:satMod val="400000"/>
              </a:schemeClr>
            </a:duotone>
          </a:blip>
          <a:srcRect l="10584" r="10584"/>
          <a:stretch/>
        </p:blipFill>
        <p:spPr>
          <a:xfrm flipH="1">
            <a:off x="-5597" y="-9525"/>
            <a:ext cx="7558541" cy="6848475"/>
          </a:xfrm>
          <a:prstGeom prst="rect">
            <a:avLst/>
          </a:prstGeom>
        </p:spPr>
      </p:pic>
      <p:grpSp>
        <p:nvGrpSpPr>
          <p:cNvPr id="209" name="Grupo 208">
            <a:extLst>
              <a:ext uri="{FF2B5EF4-FFF2-40B4-BE49-F238E27FC236}">
                <a16:creationId xmlns:a16="http://schemas.microsoft.com/office/drawing/2014/main" id="{A2E1FE48-FA7B-4262-B922-041542931DD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2305051" cy="6858001"/>
            <a:chOff x="0" y="0"/>
            <a:chExt cx="2305051" cy="6858001"/>
          </a:xfrm>
          <a:solidFill>
            <a:schemeClr val="tx1">
              <a:alpha val="70000"/>
            </a:schemeClr>
          </a:solidFill>
          <a:effectLst/>
        </p:grpSpPr>
        <p:sp>
          <p:nvSpPr>
            <p:cNvPr id="210" name="Rectángulo 209">
              <a:extLst>
                <a:ext uri="{FF2B5EF4-FFF2-40B4-BE49-F238E27FC236}">
                  <a16:creationId xmlns:a16="http://schemas.microsoft.com/office/drawing/2014/main" id="{F2E644B1-8F72-4AC4-89F1-EB3A027341E5}"/>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09675" y="4763"/>
              <a:ext cx="23813" cy="2181225"/>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11" name="Forma libre 6">
              <a:extLst>
                <a:ext uri="{FF2B5EF4-FFF2-40B4-BE49-F238E27FC236}">
                  <a16:creationId xmlns:a16="http://schemas.microsoft.com/office/drawing/2014/main" id="{1781B8E8-8A26-4FFB-BE0C-7C0C644F7C5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2" name="Forma libre 7">
              <a:extLst>
                <a:ext uri="{FF2B5EF4-FFF2-40B4-BE49-F238E27FC236}">
                  <a16:creationId xmlns:a16="http://schemas.microsoft.com/office/drawing/2014/main" id="{4109D997-E9DF-4429-A643-3E691E2B706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3" name="Rectángulo 212">
              <a:extLst>
                <a:ext uri="{FF2B5EF4-FFF2-40B4-BE49-F238E27FC236}">
                  <a16:creationId xmlns:a16="http://schemas.microsoft.com/office/drawing/2014/main" id="{B392695A-F131-4C51-B689-3F4D5B1A2F1D}"/>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414338" y="9525"/>
              <a:ext cx="28575" cy="4481513"/>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14" name="Forma libre 9">
              <a:extLst>
                <a:ext uri="{FF2B5EF4-FFF2-40B4-BE49-F238E27FC236}">
                  <a16:creationId xmlns:a16="http://schemas.microsoft.com/office/drawing/2014/main" id="{8218EC3E-07D0-417A-B0A8-057F825EF793}"/>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5" name="Forma libre 10">
              <a:extLst>
                <a:ext uri="{FF2B5EF4-FFF2-40B4-BE49-F238E27FC236}">
                  <a16:creationId xmlns:a16="http://schemas.microsoft.com/office/drawing/2014/main" id="{B036399E-7675-47B6-A645-242946879E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6" name="Forma libre 11">
              <a:extLst>
                <a:ext uri="{FF2B5EF4-FFF2-40B4-BE49-F238E27FC236}">
                  <a16:creationId xmlns:a16="http://schemas.microsoft.com/office/drawing/2014/main" id="{C44A0438-B8A4-43B3-B17C-B919FCD92C2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7" name="Forma libre 12">
              <a:extLst>
                <a:ext uri="{FF2B5EF4-FFF2-40B4-BE49-F238E27FC236}">
                  <a16:creationId xmlns:a16="http://schemas.microsoft.com/office/drawing/2014/main" id="{ABC7257F-6F64-4B81-BDA7-7C232BCBA26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8" name="Forma libre 13">
              <a:extLst>
                <a:ext uri="{FF2B5EF4-FFF2-40B4-BE49-F238E27FC236}">
                  <a16:creationId xmlns:a16="http://schemas.microsoft.com/office/drawing/2014/main" id="{72DD7E92-F033-480C-A220-63CE422C3A1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19" name="Forma libre 14">
              <a:extLst>
                <a:ext uri="{FF2B5EF4-FFF2-40B4-BE49-F238E27FC236}">
                  <a16:creationId xmlns:a16="http://schemas.microsoft.com/office/drawing/2014/main" id="{444A9AC9-463E-45E7-A818-13F664F7C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0" name="Forma libre 15">
              <a:extLst>
                <a:ext uri="{FF2B5EF4-FFF2-40B4-BE49-F238E27FC236}">
                  <a16:creationId xmlns:a16="http://schemas.microsoft.com/office/drawing/2014/main" id="{6CCE9BBE-5DE3-4991-80CA-DFEB928673D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1" name="Forma libre 16">
              <a:extLst>
                <a:ext uri="{FF2B5EF4-FFF2-40B4-BE49-F238E27FC236}">
                  <a16:creationId xmlns:a16="http://schemas.microsoft.com/office/drawing/2014/main" id="{3180F6DF-A13F-491C-BF97-B206E3E7B90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2" name="Forma libre 17">
              <a:extLst>
                <a:ext uri="{FF2B5EF4-FFF2-40B4-BE49-F238E27FC236}">
                  <a16:creationId xmlns:a16="http://schemas.microsoft.com/office/drawing/2014/main" id="{CAD0E44C-73C8-42BB-ADA8-2BA6B30824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3" name="Forma libre 18">
              <a:extLst>
                <a:ext uri="{FF2B5EF4-FFF2-40B4-BE49-F238E27FC236}">
                  <a16:creationId xmlns:a16="http://schemas.microsoft.com/office/drawing/2014/main" id="{436EC43E-A70D-4E5C-B275-35CA8E93C1B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4" name="Forma libre 19">
              <a:extLst>
                <a:ext uri="{FF2B5EF4-FFF2-40B4-BE49-F238E27FC236}">
                  <a16:creationId xmlns:a16="http://schemas.microsoft.com/office/drawing/2014/main" id="{ADE7E5B6-2E2A-4F56-9E90-F8613E6D10F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5" name="Forma libre 20">
              <a:extLst>
                <a:ext uri="{FF2B5EF4-FFF2-40B4-BE49-F238E27FC236}">
                  <a16:creationId xmlns:a16="http://schemas.microsoft.com/office/drawing/2014/main" id="{86B9E49B-AE8D-47E0-BACC-A6D0AC3AB23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6" name="Forma libre 21">
              <a:extLst>
                <a:ext uri="{FF2B5EF4-FFF2-40B4-BE49-F238E27FC236}">
                  <a16:creationId xmlns:a16="http://schemas.microsoft.com/office/drawing/2014/main" id="{2EB961AF-CD61-41BA-B0B2-0741A5ED644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7" name="Forma libre 22">
              <a:extLst>
                <a:ext uri="{FF2B5EF4-FFF2-40B4-BE49-F238E27FC236}">
                  <a16:creationId xmlns:a16="http://schemas.microsoft.com/office/drawing/2014/main" id="{DC42BDA1-810A-4135-B3B1-B3161D372A3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8" name="Forma libre 23">
              <a:extLst>
                <a:ext uri="{FF2B5EF4-FFF2-40B4-BE49-F238E27FC236}">
                  <a16:creationId xmlns:a16="http://schemas.microsoft.com/office/drawing/2014/main" id="{FA51FCA8-FCF4-4116-8CB2-5C539E37F44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29" name="Forma libre 24">
              <a:extLst>
                <a:ext uri="{FF2B5EF4-FFF2-40B4-BE49-F238E27FC236}">
                  <a16:creationId xmlns:a16="http://schemas.microsoft.com/office/drawing/2014/main" id="{F2850A10-CDBC-462A-8CB7-02587468344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0" name="Forma libre 25">
              <a:extLst>
                <a:ext uri="{FF2B5EF4-FFF2-40B4-BE49-F238E27FC236}">
                  <a16:creationId xmlns:a16="http://schemas.microsoft.com/office/drawing/2014/main" id="{738A37B9-77C2-4464-BF1F-2AF25A0D29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1" name="Forma libre 26">
              <a:extLst>
                <a:ext uri="{FF2B5EF4-FFF2-40B4-BE49-F238E27FC236}">
                  <a16:creationId xmlns:a16="http://schemas.microsoft.com/office/drawing/2014/main" id="{89026C8B-A162-4523-A51B-9F1200BC603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2" name="Forma libre 27">
              <a:extLst>
                <a:ext uri="{FF2B5EF4-FFF2-40B4-BE49-F238E27FC236}">
                  <a16:creationId xmlns:a16="http://schemas.microsoft.com/office/drawing/2014/main" id="{5B76BC40-1FA2-477D-B2C2-4763577DB7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3" name="Forma libre 28">
              <a:extLst>
                <a:ext uri="{FF2B5EF4-FFF2-40B4-BE49-F238E27FC236}">
                  <a16:creationId xmlns:a16="http://schemas.microsoft.com/office/drawing/2014/main" id="{6BC68EAA-2809-4AE4-80C1-2555CEF73DFE}"/>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4" name="Forma libre 29">
              <a:extLst>
                <a:ext uri="{FF2B5EF4-FFF2-40B4-BE49-F238E27FC236}">
                  <a16:creationId xmlns:a16="http://schemas.microsoft.com/office/drawing/2014/main" id="{FE709D1B-0541-4414-9E87-CF7D6918C1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5" name="Forma libre 30">
              <a:extLst>
                <a:ext uri="{FF2B5EF4-FFF2-40B4-BE49-F238E27FC236}">
                  <a16:creationId xmlns:a16="http://schemas.microsoft.com/office/drawing/2014/main" id="{33BCB888-11B8-4D01-BCDA-59BBA28DCE0B}"/>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6" name="Forma libre 31">
              <a:extLst>
                <a:ext uri="{FF2B5EF4-FFF2-40B4-BE49-F238E27FC236}">
                  <a16:creationId xmlns:a16="http://schemas.microsoft.com/office/drawing/2014/main" id="{28E5CE3E-C11A-4CF7-82BF-37D1221D4E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7" name="Forma libre 32">
              <a:extLst>
                <a:ext uri="{FF2B5EF4-FFF2-40B4-BE49-F238E27FC236}">
                  <a16:creationId xmlns:a16="http://schemas.microsoft.com/office/drawing/2014/main" id="{55284FC3-21FB-4FA7-B695-2D6A9CEF73E0}"/>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38" name="Rectángulo 237">
              <a:extLst>
                <a:ext uri="{FF2B5EF4-FFF2-40B4-BE49-F238E27FC236}">
                  <a16:creationId xmlns:a16="http://schemas.microsoft.com/office/drawing/2014/main" id="{13DA6B78-00DE-4E55-9124-EFD72519BB99}"/>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2938" y="6610350"/>
              <a:ext cx="23813" cy="242888"/>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39" name="Forma libre 34">
              <a:extLst>
                <a:ext uri="{FF2B5EF4-FFF2-40B4-BE49-F238E27FC236}">
                  <a16:creationId xmlns:a16="http://schemas.microsoft.com/office/drawing/2014/main" id="{D4602B0F-2844-48BE-9B4A-0366AC90450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0" name="Forma libre 35">
              <a:extLst>
                <a:ext uri="{FF2B5EF4-FFF2-40B4-BE49-F238E27FC236}">
                  <a16:creationId xmlns:a16="http://schemas.microsoft.com/office/drawing/2014/main" id="{E31E05BB-6004-474D-9900-D990378FD3F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1" name="Forma libre 36">
              <a:extLst>
                <a:ext uri="{FF2B5EF4-FFF2-40B4-BE49-F238E27FC236}">
                  <a16:creationId xmlns:a16="http://schemas.microsoft.com/office/drawing/2014/main" id="{00BD01ED-F65D-4601-A77D-508E960E09A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2" name="Forma libre 37">
              <a:extLst>
                <a:ext uri="{FF2B5EF4-FFF2-40B4-BE49-F238E27FC236}">
                  <a16:creationId xmlns:a16="http://schemas.microsoft.com/office/drawing/2014/main" id="{FD307CAE-789C-4E80-B6F1-9858A3ABA3F8}"/>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3" name="Forma libre 38">
              <a:extLst>
                <a:ext uri="{FF2B5EF4-FFF2-40B4-BE49-F238E27FC236}">
                  <a16:creationId xmlns:a16="http://schemas.microsoft.com/office/drawing/2014/main" id="{94B97B29-709E-4E24-B2FA-EF84AA12D2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4" name="Forma libre 39">
              <a:extLst>
                <a:ext uri="{FF2B5EF4-FFF2-40B4-BE49-F238E27FC236}">
                  <a16:creationId xmlns:a16="http://schemas.microsoft.com/office/drawing/2014/main" id="{C05D52B9-1FA2-4E7C-8229-B09811A90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5" name="Forma libre 40">
              <a:extLst>
                <a:ext uri="{FF2B5EF4-FFF2-40B4-BE49-F238E27FC236}">
                  <a16:creationId xmlns:a16="http://schemas.microsoft.com/office/drawing/2014/main" id="{CC0A5575-2FB9-440F-B9A8-E0DDE1C37CED}"/>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6" name="Forma libre 41">
              <a:extLst>
                <a:ext uri="{FF2B5EF4-FFF2-40B4-BE49-F238E27FC236}">
                  <a16:creationId xmlns:a16="http://schemas.microsoft.com/office/drawing/2014/main" id="{AFFCC88F-01DF-4DE1-8CD5-88631E3091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7" name="Forma libre 42">
              <a:extLst>
                <a:ext uri="{FF2B5EF4-FFF2-40B4-BE49-F238E27FC236}">
                  <a16:creationId xmlns:a16="http://schemas.microsoft.com/office/drawing/2014/main" id="{33EEC40B-E2CD-4BAC-94D6-85B70714226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8" name="Forma libre 43">
              <a:extLst>
                <a:ext uri="{FF2B5EF4-FFF2-40B4-BE49-F238E27FC236}">
                  <a16:creationId xmlns:a16="http://schemas.microsoft.com/office/drawing/2014/main" id="{3E0E9643-5C60-4933-BB1B-9A09057E723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49" name="Forma libre 44">
              <a:extLst>
                <a:ext uri="{FF2B5EF4-FFF2-40B4-BE49-F238E27FC236}">
                  <a16:creationId xmlns:a16="http://schemas.microsoft.com/office/drawing/2014/main" id="{94F86E92-9EC7-437C-946B-31E7C1C4771A}"/>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0" name="Rectángulo 249">
              <a:extLst>
                <a:ext uri="{FF2B5EF4-FFF2-40B4-BE49-F238E27FC236}">
                  <a16:creationId xmlns:a16="http://schemas.microsoft.com/office/drawing/2014/main" id="{BE9A51BE-C514-46B5-ABA6-7E7C878F8E53}"/>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1228725" y="4662488"/>
              <a:ext cx="23813" cy="2181225"/>
            </a:xfrm>
            <a:prstGeom prst="rect">
              <a:avLst/>
            </a:pr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miter lim="800000"/>
                  <a:headEnd/>
                  <a:tailEnd/>
                </a14:hiddenLine>
              </a:ext>
            </a:extLst>
          </p:spPr>
        </p:sp>
        <p:sp>
          <p:nvSpPr>
            <p:cNvPr id="251" name="Forma libre 46">
              <a:extLst>
                <a:ext uri="{FF2B5EF4-FFF2-40B4-BE49-F238E27FC236}">
                  <a16:creationId xmlns:a16="http://schemas.microsoft.com/office/drawing/2014/main" id="{8B255447-F0E9-4D96-A4B0-F9EDDE58A3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2" name="Forma libre 47">
              <a:extLst>
                <a:ext uri="{FF2B5EF4-FFF2-40B4-BE49-F238E27FC236}">
                  <a16:creationId xmlns:a16="http://schemas.microsoft.com/office/drawing/2014/main" id="{AFAC5F3A-3BE7-489E-A848-498B9995F1D2}"/>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3" name="Forma libre 48">
              <a:extLst>
                <a:ext uri="{FF2B5EF4-FFF2-40B4-BE49-F238E27FC236}">
                  <a16:creationId xmlns:a16="http://schemas.microsoft.com/office/drawing/2014/main" id="{A974E7AA-5EF3-4817-B0AE-4C1A784EE9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4" name="Forma libre 49">
              <a:extLst>
                <a:ext uri="{FF2B5EF4-FFF2-40B4-BE49-F238E27FC236}">
                  <a16:creationId xmlns:a16="http://schemas.microsoft.com/office/drawing/2014/main" id="{8AA54AC1-3E87-49C0-A594-87829A2CFF37}"/>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5" name="Forma libre 50">
              <a:extLst>
                <a:ext uri="{FF2B5EF4-FFF2-40B4-BE49-F238E27FC236}">
                  <a16:creationId xmlns:a16="http://schemas.microsoft.com/office/drawing/2014/main" id="{CC237789-73BC-4BD9-BFE8-1325FA4B5224}"/>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6" name="Forma libre 51">
              <a:extLst>
                <a:ext uri="{FF2B5EF4-FFF2-40B4-BE49-F238E27FC236}">
                  <a16:creationId xmlns:a16="http://schemas.microsoft.com/office/drawing/2014/main" id="{DCF4052D-CF62-47DC-991E-49D0BA908F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7" name="Forma libre 52">
              <a:extLst>
                <a:ext uri="{FF2B5EF4-FFF2-40B4-BE49-F238E27FC236}">
                  <a16:creationId xmlns:a16="http://schemas.microsoft.com/office/drawing/2014/main" id="{2ABD9104-C938-44F2-8622-8407A2593BB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8" name="Forma libre 53">
              <a:extLst>
                <a:ext uri="{FF2B5EF4-FFF2-40B4-BE49-F238E27FC236}">
                  <a16:creationId xmlns:a16="http://schemas.microsoft.com/office/drawing/2014/main" id="{4AA18F60-3E86-4A5A-B82E-A79183ED3631}"/>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59" name="Forma libre 54">
              <a:extLst>
                <a:ext uri="{FF2B5EF4-FFF2-40B4-BE49-F238E27FC236}">
                  <a16:creationId xmlns:a16="http://schemas.microsoft.com/office/drawing/2014/main" id="{0F34C941-6196-4937-99E5-14AAD23F280C}"/>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0" name="Forma libre 55">
              <a:extLst>
                <a:ext uri="{FF2B5EF4-FFF2-40B4-BE49-F238E27FC236}">
                  <a16:creationId xmlns:a16="http://schemas.microsoft.com/office/drawing/2014/main" id="{60DB8A6C-23D7-4A88-BDCE-8FEC86A1230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1" name="Forma libre 56">
              <a:extLst>
                <a:ext uri="{FF2B5EF4-FFF2-40B4-BE49-F238E27FC236}">
                  <a16:creationId xmlns:a16="http://schemas.microsoft.com/office/drawing/2014/main" id="{29F5F702-AEE6-4633-BB20-7A15C3A31FD6}"/>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2" name="Forma libre 57">
              <a:extLst>
                <a:ext uri="{FF2B5EF4-FFF2-40B4-BE49-F238E27FC236}">
                  <a16:creationId xmlns:a16="http://schemas.microsoft.com/office/drawing/2014/main" id="{F30C7A45-6890-4EA5-9F6B-E2AB4D04C5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sp>
          <p:nvSpPr>
            <p:cNvPr id="263" name="Forma libre 58">
              <a:extLst>
                <a:ext uri="{FF2B5EF4-FFF2-40B4-BE49-F238E27FC236}">
                  <a16:creationId xmlns:a16="http://schemas.microsoft.com/office/drawing/2014/main" id="{F31A7373-F68A-485D-95DC-B53ACC7B5F99}"/>
                </a:ext>
                <a:ext uri="{C183D7F6-B498-43B3-948B-1728B52AA6E4}">
                  <adec:decorative xmlns:adec="http://schemas.microsoft.com/office/drawing/2017/decorative" val="1"/>
                </a:ext>
              </a:extLst>
            </p:cNvPr>
            <p:cNvSpPr>
              <a:spLocks noEditPoints="1"/>
            </p:cNvSpPr>
            <p:nvPr>
              <p:extLst>
                <p:ext uri="{386F3935-93C4-4BCD-93E2-E3B085C9AB24}">
                  <p16:designElem xmlns:p16="http://schemas.microsoft.com/office/powerpoint/2015/main" val="1"/>
                </p:ext>
              </p:extLst>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 xmlns:a14="http://schemas.microsoft.com/office/drawing/2010/main" xmlns:a16="http://schemas.microsoft.com/office/drawing/2014/main" xmlns:p14="http://schemas.microsoft.com/office/powerpoint/2010/main" w="9525">
                  <a:solidFill>
                    <a:srgbClr val="000000"/>
                  </a:solidFill>
                  <a:round/>
                  <a:headEnd/>
                  <a:tailEnd/>
                </a14:hiddenLine>
              </a:ext>
            </a:extLst>
          </p:spPr>
        </p:sp>
      </p:grpSp>
      <p:graphicFrame>
        <p:nvGraphicFramePr>
          <p:cNvPr id="200" name="Marcador de posición de contenido 2" descr="SmartArt">
            <a:extLst>
              <a:ext uri="{FF2B5EF4-FFF2-40B4-BE49-F238E27FC236}">
                <a16:creationId xmlns:a16="http://schemas.microsoft.com/office/drawing/2014/main" id="{C7094B13-F699-4785-845B-4DB18710A2F8}"/>
              </a:ext>
            </a:extLst>
          </p:cNvPr>
          <p:cNvGraphicFramePr>
            <a:graphicFrameLocks noGrp="1"/>
          </p:cNvGraphicFramePr>
          <p:nvPr>
            <p:ph idx="1"/>
            <p:extLst>
              <p:ext uri="{D42A27DB-BD31-4B8C-83A1-F6EECF244321}">
                <p14:modId xmlns:p14="http://schemas.microsoft.com/office/powerpoint/2010/main" val="2322636354"/>
              </p:ext>
            </p:extLst>
          </p:nvPr>
        </p:nvGraphicFramePr>
        <p:xfrm>
          <a:off x="2076450" y="1914525"/>
          <a:ext cx="9610725" cy="5060433"/>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99408155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duotone>
              <a:schemeClr val="bg2">
                <a:shade val="88000"/>
                <a:hueMod val="106000"/>
                <a:satMod val="140000"/>
                <a:lumMod val="54000"/>
              </a:schemeClr>
              <a:schemeClr val="bg2">
                <a:tint val="98000"/>
                <a:hueMod val="90000"/>
                <a:satMod val="150000"/>
                <a:lumMod val="160000"/>
              </a:schemeClr>
            </a:duotone>
          </a:blip>
          <a:stretch/>
        </a:blip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C315E-32C2-47E8-9D1B-920258E6188D}"/>
              </a:ext>
            </a:extLst>
          </p:cNvPr>
          <p:cNvSpPr>
            <a:spLocks noGrp="1"/>
          </p:cNvSpPr>
          <p:nvPr>
            <p:ph type="title"/>
          </p:nvPr>
        </p:nvSpPr>
        <p:spPr>
          <a:xfrm>
            <a:off x="1141413" y="618518"/>
            <a:ext cx="9905998" cy="1478570"/>
          </a:xfrm>
        </p:spPr>
        <p:txBody>
          <a:bodyPr>
            <a:normAutofit/>
          </a:bodyPr>
          <a:lstStyle/>
          <a:p>
            <a:r>
              <a:rPr lang="es-CL" dirty="0"/>
              <a:t>MÉTODOS DE MILL Y LAS CONDICIONES</a:t>
            </a:r>
          </a:p>
        </p:txBody>
      </p:sp>
      <p:graphicFrame>
        <p:nvGraphicFramePr>
          <p:cNvPr id="4" name="Marcador de contenido 3">
            <a:extLst>
              <a:ext uri="{FF2B5EF4-FFF2-40B4-BE49-F238E27FC236}">
                <a16:creationId xmlns:a16="http://schemas.microsoft.com/office/drawing/2014/main" id="{187FF9EE-2212-4B32-B5DC-693458B75F6A}"/>
              </a:ext>
            </a:extLst>
          </p:cNvPr>
          <p:cNvGraphicFramePr>
            <a:graphicFrameLocks noGrp="1"/>
          </p:cNvGraphicFramePr>
          <p:nvPr>
            <p:ph idx="1"/>
            <p:extLst>
              <p:ext uri="{D42A27DB-BD31-4B8C-83A1-F6EECF244321}">
                <p14:modId xmlns:p14="http://schemas.microsoft.com/office/powerpoint/2010/main" val="4106746771"/>
              </p:ext>
            </p:extLst>
          </p:nvPr>
        </p:nvGraphicFramePr>
        <p:xfrm>
          <a:off x="861391" y="1961322"/>
          <a:ext cx="10186020" cy="41842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47899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62023-E149-43F8-A1AF-5BA3C62C4701}"/>
              </a:ext>
            </a:extLst>
          </p:cNvPr>
          <p:cNvSpPr>
            <a:spLocks noGrp="1"/>
          </p:cNvSpPr>
          <p:nvPr>
            <p:ph type="title"/>
          </p:nvPr>
        </p:nvSpPr>
        <p:spPr/>
        <p:txBody>
          <a:bodyPr/>
          <a:lstStyle/>
          <a:p>
            <a:r>
              <a:rPr lang="es-CL" dirty="0"/>
              <a:t>MÉTODO DE CONCURRENCIAS (SEMEJANZAS)</a:t>
            </a:r>
          </a:p>
        </p:txBody>
      </p:sp>
      <p:sp>
        <p:nvSpPr>
          <p:cNvPr id="3" name="Marcador de contenido 2">
            <a:extLst>
              <a:ext uri="{FF2B5EF4-FFF2-40B4-BE49-F238E27FC236}">
                <a16:creationId xmlns:a16="http://schemas.microsoft.com/office/drawing/2014/main" id="{92E2FB02-03CB-44B3-9A50-EB8DD6517DA6}"/>
              </a:ext>
            </a:extLst>
          </p:cNvPr>
          <p:cNvSpPr>
            <a:spLocks noGrp="1"/>
          </p:cNvSpPr>
          <p:nvPr>
            <p:ph sz="half" idx="1"/>
          </p:nvPr>
        </p:nvSpPr>
        <p:spPr/>
        <p:txBody>
          <a:bodyPr/>
          <a:lstStyle/>
          <a:p>
            <a:r>
              <a:rPr lang="es-CL" dirty="0"/>
              <a:t>Es la búsqueda sistemática por las condiciones necesarias</a:t>
            </a:r>
          </a:p>
          <a:p>
            <a:endParaRPr lang="es-CL" dirty="0"/>
          </a:p>
          <a:p>
            <a:r>
              <a:rPr lang="es-CL" dirty="0"/>
              <a:t>El fenómeno ocurre siempre</a:t>
            </a:r>
          </a:p>
        </p:txBody>
      </p:sp>
      <p:graphicFrame>
        <p:nvGraphicFramePr>
          <p:cNvPr id="5" name="Tabla 5">
            <a:extLst>
              <a:ext uri="{FF2B5EF4-FFF2-40B4-BE49-F238E27FC236}">
                <a16:creationId xmlns:a16="http://schemas.microsoft.com/office/drawing/2014/main" id="{F7C84220-1899-4E7B-A7B1-6C2C56976CD4}"/>
              </a:ext>
            </a:extLst>
          </p:cNvPr>
          <p:cNvGraphicFramePr>
            <a:graphicFrameLocks noGrp="1"/>
          </p:cNvGraphicFramePr>
          <p:nvPr>
            <p:ph sz="half" idx="2"/>
            <p:extLst>
              <p:ext uri="{D42A27DB-BD31-4B8C-83A1-F6EECF244321}">
                <p14:modId xmlns:p14="http://schemas.microsoft.com/office/powerpoint/2010/main" val="955482744"/>
              </p:ext>
            </p:extLst>
          </p:nvPr>
        </p:nvGraphicFramePr>
        <p:xfrm>
          <a:off x="5869172" y="2249488"/>
          <a:ext cx="6007395" cy="1525068"/>
        </p:xfrm>
        <a:graphic>
          <a:graphicData uri="http://schemas.openxmlformats.org/drawingml/2006/table">
            <a:tbl>
              <a:tblPr firstRow="1" bandRow="1">
                <a:tableStyleId>{073A0DAA-6AF3-43AB-8588-CEC1D06C72B9}</a:tableStyleId>
              </a:tblPr>
              <a:tblGrid>
                <a:gridCol w="1201479">
                  <a:extLst>
                    <a:ext uri="{9D8B030D-6E8A-4147-A177-3AD203B41FA5}">
                      <a16:colId xmlns:a16="http://schemas.microsoft.com/office/drawing/2014/main" val="743517993"/>
                    </a:ext>
                  </a:extLst>
                </a:gridCol>
                <a:gridCol w="1201479">
                  <a:extLst>
                    <a:ext uri="{9D8B030D-6E8A-4147-A177-3AD203B41FA5}">
                      <a16:colId xmlns:a16="http://schemas.microsoft.com/office/drawing/2014/main" val="2934002222"/>
                    </a:ext>
                  </a:extLst>
                </a:gridCol>
                <a:gridCol w="1201479">
                  <a:extLst>
                    <a:ext uri="{9D8B030D-6E8A-4147-A177-3AD203B41FA5}">
                      <a16:colId xmlns:a16="http://schemas.microsoft.com/office/drawing/2014/main" val="3838139762"/>
                    </a:ext>
                  </a:extLst>
                </a:gridCol>
                <a:gridCol w="1201479">
                  <a:extLst>
                    <a:ext uri="{9D8B030D-6E8A-4147-A177-3AD203B41FA5}">
                      <a16:colId xmlns:a16="http://schemas.microsoft.com/office/drawing/2014/main" val="2301584300"/>
                    </a:ext>
                  </a:extLst>
                </a:gridCol>
                <a:gridCol w="1201479">
                  <a:extLst>
                    <a:ext uri="{9D8B030D-6E8A-4147-A177-3AD203B41FA5}">
                      <a16:colId xmlns:a16="http://schemas.microsoft.com/office/drawing/2014/main" val="2928321093"/>
                    </a:ext>
                  </a:extLst>
                </a:gridCol>
              </a:tblGrid>
              <a:tr h="381267">
                <a:tc>
                  <a:txBody>
                    <a:bodyPr/>
                    <a:lstStyle/>
                    <a:p>
                      <a:r>
                        <a:rPr lang="es-CL" dirty="0"/>
                        <a:t>caso</a:t>
                      </a:r>
                    </a:p>
                  </a:txBody>
                  <a:tcPr/>
                </a:tc>
                <a:tc>
                  <a:txBody>
                    <a:bodyPr/>
                    <a:lstStyle/>
                    <a:p>
                      <a:r>
                        <a:rPr lang="es-CL" dirty="0"/>
                        <a:t>Causa1</a:t>
                      </a:r>
                    </a:p>
                  </a:txBody>
                  <a:tcPr/>
                </a:tc>
                <a:tc>
                  <a:txBody>
                    <a:bodyPr/>
                    <a:lstStyle/>
                    <a:p>
                      <a:r>
                        <a:rPr lang="es-CL" dirty="0"/>
                        <a:t>Causa2</a:t>
                      </a:r>
                    </a:p>
                  </a:txBody>
                  <a:tcPr/>
                </a:tc>
                <a:tc>
                  <a:txBody>
                    <a:bodyPr/>
                    <a:lstStyle/>
                    <a:p>
                      <a:r>
                        <a:rPr lang="es-CL" dirty="0"/>
                        <a:t>Causa3</a:t>
                      </a:r>
                    </a:p>
                  </a:txBody>
                  <a:tcPr/>
                </a:tc>
                <a:tc>
                  <a:txBody>
                    <a:bodyPr/>
                    <a:lstStyle/>
                    <a:p>
                      <a:r>
                        <a:rPr lang="es-CL" dirty="0"/>
                        <a:t>Fenómeno</a:t>
                      </a:r>
                    </a:p>
                  </a:txBody>
                  <a:tcPr/>
                </a:tc>
                <a:extLst>
                  <a:ext uri="{0D108BD9-81ED-4DB2-BD59-A6C34878D82A}">
                    <a16:rowId xmlns:a16="http://schemas.microsoft.com/office/drawing/2014/main" val="3462735670"/>
                  </a:ext>
                </a:extLst>
              </a:tr>
              <a:tr h="381267">
                <a:tc>
                  <a:txBody>
                    <a:bodyPr/>
                    <a:lstStyle/>
                    <a:p>
                      <a:r>
                        <a:rPr lang="es-CL" dirty="0"/>
                        <a:t>1</a:t>
                      </a:r>
                    </a:p>
                  </a:txBody>
                  <a:tcPr/>
                </a:tc>
                <a:tc>
                  <a:txBody>
                    <a:bodyPr/>
                    <a:lstStyle/>
                    <a:p>
                      <a:pPr algn="ctr"/>
                      <a:r>
                        <a:rPr lang="es-CL" dirty="0"/>
                        <a:t>x</a:t>
                      </a:r>
                    </a:p>
                  </a:txBody>
                  <a:tcPr/>
                </a:tc>
                <a:tc>
                  <a:txBody>
                    <a:bodyPr/>
                    <a:lstStyle/>
                    <a:p>
                      <a:pPr algn="ctr"/>
                      <a:r>
                        <a:rPr lang="es-CL" dirty="0"/>
                        <a:t>x</a:t>
                      </a:r>
                    </a:p>
                  </a:txBody>
                  <a:tcPr/>
                </a:tc>
                <a:tc>
                  <a:txBody>
                    <a:bodyPr/>
                    <a:lstStyle/>
                    <a:p>
                      <a:pPr algn="ctr"/>
                      <a:r>
                        <a:rPr lang="es-CL" dirty="0"/>
                        <a:t>x</a:t>
                      </a:r>
                    </a:p>
                  </a:txBody>
                  <a:tcPr/>
                </a:tc>
                <a:tc>
                  <a:txBody>
                    <a:bodyPr/>
                    <a:lstStyle/>
                    <a:p>
                      <a:r>
                        <a:rPr lang="es-CL" dirty="0"/>
                        <a:t>X</a:t>
                      </a:r>
                    </a:p>
                  </a:txBody>
                  <a:tcPr/>
                </a:tc>
                <a:extLst>
                  <a:ext uri="{0D108BD9-81ED-4DB2-BD59-A6C34878D82A}">
                    <a16:rowId xmlns:a16="http://schemas.microsoft.com/office/drawing/2014/main" val="3209323598"/>
                  </a:ext>
                </a:extLst>
              </a:tr>
              <a:tr h="381267">
                <a:tc>
                  <a:txBody>
                    <a:bodyPr/>
                    <a:lstStyle/>
                    <a:p>
                      <a:r>
                        <a:rPr lang="es-CL" dirty="0"/>
                        <a:t>2</a:t>
                      </a:r>
                    </a:p>
                  </a:txBody>
                  <a:tcPr/>
                </a:tc>
                <a:tc>
                  <a:txBody>
                    <a:bodyPr/>
                    <a:lstStyle/>
                    <a:p>
                      <a:pPr algn="ctr"/>
                      <a:r>
                        <a:rPr lang="es-CL" dirty="0"/>
                        <a:t>x</a:t>
                      </a:r>
                    </a:p>
                  </a:txBody>
                  <a:tcPr/>
                </a:tc>
                <a:tc>
                  <a:txBody>
                    <a:bodyPr/>
                    <a:lstStyle/>
                    <a:p>
                      <a:pPr algn="ctr"/>
                      <a:r>
                        <a:rPr lang="es-CL" dirty="0"/>
                        <a:t>-</a:t>
                      </a:r>
                    </a:p>
                  </a:txBody>
                  <a:tcPr/>
                </a:tc>
                <a:tc>
                  <a:txBody>
                    <a:bodyPr/>
                    <a:lstStyle/>
                    <a:p>
                      <a:pPr algn="ctr"/>
                      <a:r>
                        <a:rPr lang="es-CL" dirty="0"/>
                        <a:t>x</a:t>
                      </a:r>
                    </a:p>
                  </a:txBody>
                  <a:tcPr/>
                </a:tc>
                <a:tc>
                  <a:txBody>
                    <a:bodyPr/>
                    <a:lstStyle/>
                    <a:p>
                      <a:r>
                        <a:rPr lang="es-CL" dirty="0"/>
                        <a:t>X</a:t>
                      </a:r>
                    </a:p>
                  </a:txBody>
                  <a:tcPr/>
                </a:tc>
                <a:extLst>
                  <a:ext uri="{0D108BD9-81ED-4DB2-BD59-A6C34878D82A}">
                    <a16:rowId xmlns:a16="http://schemas.microsoft.com/office/drawing/2014/main" val="1877968440"/>
                  </a:ext>
                </a:extLst>
              </a:tr>
              <a:tr h="381267">
                <a:tc>
                  <a:txBody>
                    <a:bodyPr/>
                    <a:lstStyle/>
                    <a:p>
                      <a:r>
                        <a:rPr lang="es-CL" dirty="0"/>
                        <a:t>3</a:t>
                      </a:r>
                    </a:p>
                  </a:txBody>
                  <a:tcPr/>
                </a:tc>
                <a:tc>
                  <a:txBody>
                    <a:bodyPr/>
                    <a:lstStyle/>
                    <a:p>
                      <a:pPr algn="ctr"/>
                      <a:r>
                        <a:rPr lang="es-CL" dirty="0"/>
                        <a:t>-</a:t>
                      </a:r>
                    </a:p>
                  </a:txBody>
                  <a:tcPr/>
                </a:tc>
                <a:tc>
                  <a:txBody>
                    <a:bodyPr/>
                    <a:lstStyle/>
                    <a:p>
                      <a:pPr algn="ctr"/>
                      <a:r>
                        <a:rPr lang="es-CL" dirty="0"/>
                        <a:t>-</a:t>
                      </a:r>
                    </a:p>
                  </a:txBody>
                  <a:tcPr/>
                </a:tc>
                <a:tc>
                  <a:txBody>
                    <a:bodyPr/>
                    <a:lstStyle/>
                    <a:p>
                      <a:pPr algn="ctr"/>
                      <a:r>
                        <a:rPr lang="es-CL" dirty="0"/>
                        <a:t>x</a:t>
                      </a:r>
                    </a:p>
                  </a:txBody>
                  <a:tcPr/>
                </a:tc>
                <a:tc>
                  <a:txBody>
                    <a:bodyPr/>
                    <a:lstStyle/>
                    <a:p>
                      <a:r>
                        <a:rPr lang="es-CL" dirty="0"/>
                        <a:t>X</a:t>
                      </a:r>
                    </a:p>
                  </a:txBody>
                  <a:tcPr/>
                </a:tc>
                <a:extLst>
                  <a:ext uri="{0D108BD9-81ED-4DB2-BD59-A6C34878D82A}">
                    <a16:rowId xmlns:a16="http://schemas.microsoft.com/office/drawing/2014/main" val="1438150321"/>
                  </a:ext>
                </a:extLst>
              </a:tr>
            </a:tbl>
          </a:graphicData>
        </a:graphic>
      </p:graphicFrame>
    </p:spTree>
    <p:extLst>
      <p:ext uri="{BB962C8B-B14F-4D97-AF65-F5344CB8AC3E}">
        <p14:creationId xmlns:p14="http://schemas.microsoft.com/office/powerpoint/2010/main" val="648314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9B62023-E149-43F8-A1AF-5BA3C62C4701}"/>
              </a:ext>
            </a:extLst>
          </p:cNvPr>
          <p:cNvSpPr>
            <a:spLocks noGrp="1"/>
          </p:cNvSpPr>
          <p:nvPr>
            <p:ph type="title"/>
          </p:nvPr>
        </p:nvSpPr>
        <p:spPr/>
        <p:txBody>
          <a:bodyPr/>
          <a:lstStyle/>
          <a:p>
            <a:r>
              <a:rPr lang="es-CL" dirty="0"/>
              <a:t>MÉTODO DE CONCURRENCIAS (SEMEJANZAS)</a:t>
            </a:r>
          </a:p>
        </p:txBody>
      </p:sp>
      <p:sp>
        <p:nvSpPr>
          <p:cNvPr id="3" name="Marcador de contenido 2">
            <a:extLst>
              <a:ext uri="{FF2B5EF4-FFF2-40B4-BE49-F238E27FC236}">
                <a16:creationId xmlns:a16="http://schemas.microsoft.com/office/drawing/2014/main" id="{92E2FB02-03CB-44B3-9A50-EB8DD6517DA6}"/>
              </a:ext>
            </a:extLst>
          </p:cNvPr>
          <p:cNvSpPr>
            <a:spLocks noGrp="1"/>
          </p:cNvSpPr>
          <p:nvPr>
            <p:ph sz="half" idx="1"/>
          </p:nvPr>
        </p:nvSpPr>
        <p:spPr>
          <a:xfrm>
            <a:off x="1141411" y="2249486"/>
            <a:ext cx="4727762" cy="3541714"/>
          </a:xfrm>
        </p:spPr>
        <p:txBody>
          <a:bodyPr/>
          <a:lstStyle/>
          <a:p>
            <a:r>
              <a:rPr lang="es-CL" dirty="0"/>
              <a:t>Es la búsqueda sistemática por las </a:t>
            </a:r>
            <a:r>
              <a:rPr lang="es-CL" sz="3200" b="1" dirty="0">
                <a:solidFill>
                  <a:schemeClr val="accent2"/>
                </a:solidFill>
              </a:rPr>
              <a:t>condiciones necesarias</a:t>
            </a:r>
            <a:endParaRPr lang="es-CL" b="1" dirty="0">
              <a:solidFill>
                <a:schemeClr val="accent2"/>
              </a:solidFill>
            </a:endParaRPr>
          </a:p>
          <a:p>
            <a:endParaRPr lang="es-CL" dirty="0"/>
          </a:p>
          <a:p>
            <a:r>
              <a:rPr lang="es-CL" dirty="0"/>
              <a:t>El fenómeno ocurre siempre</a:t>
            </a:r>
          </a:p>
        </p:txBody>
      </p:sp>
      <p:graphicFrame>
        <p:nvGraphicFramePr>
          <p:cNvPr id="5" name="Tabla 5">
            <a:extLst>
              <a:ext uri="{FF2B5EF4-FFF2-40B4-BE49-F238E27FC236}">
                <a16:creationId xmlns:a16="http://schemas.microsoft.com/office/drawing/2014/main" id="{F7C84220-1899-4E7B-A7B1-6C2C56976CD4}"/>
              </a:ext>
            </a:extLst>
          </p:cNvPr>
          <p:cNvGraphicFramePr>
            <a:graphicFrameLocks noGrp="1"/>
          </p:cNvGraphicFramePr>
          <p:nvPr>
            <p:ph sz="half" idx="2"/>
            <p:extLst>
              <p:ext uri="{D42A27DB-BD31-4B8C-83A1-F6EECF244321}">
                <p14:modId xmlns:p14="http://schemas.microsoft.com/office/powerpoint/2010/main" val="996605594"/>
              </p:ext>
            </p:extLst>
          </p:nvPr>
        </p:nvGraphicFramePr>
        <p:xfrm>
          <a:off x="5869172" y="2249488"/>
          <a:ext cx="6007395" cy="1525068"/>
        </p:xfrm>
        <a:graphic>
          <a:graphicData uri="http://schemas.openxmlformats.org/drawingml/2006/table">
            <a:tbl>
              <a:tblPr firstRow="1" bandRow="1">
                <a:tableStyleId>{073A0DAA-6AF3-43AB-8588-CEC1D06C72B9}</a:tableStyleId>
              </a:tblPr>
              <a:tblGrid>
                <a:gridCol w="1201479">
                  <a:extLst>
                    <a:ext uri="{9D8B030D-6E8A-4147-A177-3AD203B41FA5}">
                      <a16:colId xmlns:a16="http://schemas.microsoft.com/office/drawing/2014/main" val="743517993"/>
                    </a:ext>
                  </a:extLst>
                </a:gridCol>
                <a:gridCol w="1201479">
                  <a:extLst>
                    <a:ext uri="{9D8B030D-6E8A-4147-A177-3AD203B41FA5}">
                      <a16:colId xmlns:a16="http://schemas.microsoft.com/office/drawing/2014/main" val="2934002222"/>
                    </a:ext>
                  </a:extLst>
                </a:gridCol>
                <a:gridCol w="1201479">
                  <a:extLst>
                    <a:ext uri="{9D8B030D-6E8A-4147-A177-3AD203B41FA5}">
                      <a16:colId xmlns:a16="http://schemas.microsoft.com/office/drawing/2014/main" val="3838139762"/>
                    </a:ext>
                  </a:extLst>
                </a:gridCol>
                <a:gridCol w="1201479">
                  <a:extLst>
                    <a:ext uri="{9D8B030D-6E8A-4147-A177-3AD203B41FA5}">
                      <a16:colId xmlns:a16="http://schemas.microsoft.com/office/drawing/2014/main" val="2301584300"/>
                    </a:ext>
                  </a:extLst>
                </a:gridCol>
                <a:gridCol w="1201479">
                  <a:extLst>
                    <a:ext uri="{9D8B030D-6E8A-4147-A177-3AD203B41FA5}">
                      <a16:colId xmlns:a16="http://schemas.microsoft.com/office/drawing/2014/main" val="2928321093"/>
                    </a:ext>
                  </a:extLst>
                </a:gridCol>
              </a:tblGrid>
              <a:tr h="381267">
                <a:tc>
                  <a:txBody>
                    <a:bodyPr/>
                    <a:lstStyle/>
                    <a:p>
                      <a:r>
                        <a:rPr lang="es-CL" dirty="0"/>
                        <a:t>caso</a:t>
                      </a:r>
                    </a:p>
                  </a:txBody>
                  <a:tcPr/>
                </a:tc>
                <a:tc>
                  <a:txBody>
                    <a:bodyPr/>
                    <a:lstStyle/>
                    <a:p>
                      <a:r>
                        <a:rPr lang="es-CL" dirty="0"/>
                        <a:t>Causa1</a:t>
                      </a:r>
                    </a:p>
                  </a:txBody>
                  <a:tcPr/>
                </a:tc>
                <a:tc>
                  <a:txBody>
                    <a:bodyPr/>
                    <a:lstStyle/>
                    <a:p>
                      <a:r>
                        <a:rPr lang="es-CL" dirty="0"/>
                        <a:t>Causa2</a:t>
                      </a:r>
                    </a:p>
                  </a:txBody>
                  <a:tcPr/>
                </a:tc>
                <a:tc>
                  <a:txBody>
                    <a:bodyPr/>
                    <a:lstStyle/>
                    <a:p>
                      <a:r>
                        <a:rPr lang="es-CL" dirty="0"/>
                        <a:t>Causa3</a:t>
                      </a:r>
                    </a:p>
                  </a:txBody>
                  <a:tcPr>
                    <a:solidFill>
                      <a:schemeClr val="accent2"/>
                    </a:solidFill>
                  </a:tcPr>
                </a:tc>
                <a:tc>
                  <a:txBody>
                    <a:bodyPr/>
                    <a:lstStyle/>
                    <a:p>
                      <a:r>
                        <a:rPr lang="es-CL" dirty="0"/>
                        <a:t>Fenómeno</a:t>
                      </a:r>
                    </a:p>
                  </a:txBody>
                  <a:tcPr/>
                </a:tc>
                <a:extLst>
                  <a:ext uri="{0D108BD9-81ED-4DB2-BD59-A6C34878D82A}">
                    <a16:rowId xmlns:a16="http://schemas.microsoft.com/office/drawing/2014/main" val="3462735670"/>
                  </a:ext>
                </a:extLst>
              </a:tr>
              <a:tr h="381267">
                <a:tc>
                  <a:txBody>
                    <a:bodyPr/>
                    <a:lstStyle/>
                    <a:p>
                      <a:r>
                        <a:rPr lang="es-CL" dirty="0"/>
                        <a:t>1</a:t>
                      </a:r>
                    </a:p>
                  </a:txBody>
                  <a:tcPr/>
                </a:tc>
                <a:tc>
                  <a:txBody>
                    <a:bodyPr/>
                    <a:lstStyle/>
                    <a:p>
                      <a:pPr algn="ctr"/>
                      <a:r>
                        <a:rPr lang="es-CL" dirty="0"/>
                        <a:t>x</a:t>
                      </a:r>
                    </a:p>
                  </a:txBody>
                  <a:tcPr/>
                </a:tc>
                <a:tc>
                  <a:txBody>
                    <a:bodyPr/>
                    <a:lstStyle/>
                    <a:p>
                      <a:pPr algn="ctr"/>
                      <a:r>
                        <a:rPr lang="es-CL" dirty="0"/>
                        <a:t>x</a:t>
                      </a:r>
                    </a:p>
                  </a:txBody>
                  <a:tcPr/>
                </a:tc>
                <a:tc>
                  <a:txBody>
                    <a:bodyPr/>
                    <a:lstStyle/>
                    <a:p>
                      <a:pPr algn="ctr"/>
                      <a:r>
                        <a:rPr lang="es-CL" dirty="0"/>
                        <a:t>x</a:t>
                      </a:r>
                    </a:p>
                  </a:txBody>
                  <a:tcPr>
                    <a:solidFill>
                      <a:schemeClr val="accent2"/>
                    </a:solidFill>
                  </a:tcPr>
                </a:tc>
                <a:tc>
                  <a:txBody>
                    <a:bodyPr/>
                    <a:lstStyle/>
                    <a:p>
                      <a:r>
                        <a:rPr lang="es-CL" dirty="0"/>
                        <a:t>X</a:t>
                      </a:r>
                    </a:p>
                  </a:txBody>
                  <a:tcPr/>
                </a:tc>
                <a:extLst>
                  <a:ext uri="{0D108BD9-81ED-4DB2-BD59-A6C34878D82A}">
                    <a16:rowId xmlns:a16="http://schemas.microsoft.com/office/drawing/2014/main" val="3209323598"/>
                  </a:ext>
                </a:extLst>
              </a:tr>
              <a:tr h="381267">
                <a:tc>
                  <a:txBody>
                    <a:bodyPr/>
                    <a:lstStyle/>
                    <a:p>
                      <a:r>
                        <a:rPr lang="es-CL" dirty="0"/>
                        <a:t>2</a:t>
                      </a:r>
                    </a:p>
                  </a:txBody>
                  <a:tcPr/>
                </a:tc>
                <a:tc>
                  <a:txBody>
                    <a:bodyPr/>
                    <a:lstStyle/>
                    <a:p>
                      <a:pPr algn="ctr"/>
                      <a:r>
                        <a:rPr lang="es-CL" dirty="0"/>
                        <a:t>x</a:t>
                      </a:r>
                    </a:p>
                  </a:txBody>
                  <a:tcPr/>
                </a:tc>
                <a:tc>
                  <a:txBody>
                    <a:bodyPr/>
                    <a:lstStyle/>
                    <a:p>
                      <a:pPr algn="ctr"/>
                      <a:r>
                        <a:rPr lang="es-CL" dirty="0"/>
                        <a:t>-</a:t>
                      </a:r>
                    </a:p>
                  </a:txBody>
                  <a:tcPr/>
                </a:tc>
                <a:tc>
                  <a:txBody>
                    <a:bodyPr/>
                    <a:lstStyle/>
                    <a:p>
                      <a:pPr algn="ctr"/>
                      <a:r>
                        <a:rPr lang="es-CL" dirty="0"/>
                        <a:t>x</a:t>
                      </a:r>
                    </a:p>
                  </a:txBody>
                  <a:tcPr>
                    <a:solidFill>
                      <a:schemeClr val="accent2"/>
                    </a:solidFill>
                  </a:tcPr>
                </a:tc>
                <a:tc>
                  <a:txBody>
                    <a:bodyPr/>
                    <a:lstStyle/>
                    <a:p>
                      <a:r>
                        <a:rPr lang="es-CL" dirty="0"/>
                        <a:t>X</a:t>
                      </a:r>
                    </a:p>
                  </a:txBody>
                  <a:tcPr/>
                </a:tc>
                <a:extLst>
                  <a:ext uri="{0D108BD9-81ED-4DB2-BD59-A6C34878D82A}">
                    <a16:rowId xmlns:a16="http://schemas.microsoft.com/office/drawing/2014/main" val="1877968440"/>
                  </a:ext>
                </a:extLst>
              </a:tr>
              <a:tr h="381267">
                <a:tc>
                  <a:txBody>
                    <a:bodyPr/>
                    <a:lstStyle/>
                    <a:p>
                      <a:r>
                        <a:rPr lang="es-CL" dirty="0"/>
                        <a:t>3</a:t>
                      </a:r>
                    </a:p>
                  </a:txBody>
                  <a:tcPr/>
                </a:tc>
                <a:tc>
                  <a:txBody>
                    <a:bodyPr/>
                    <a:lstStyle/>
                    <a:p>
                      <a:pPr algn="ctr"/>
                      <a:r>
                        <a:rPr lang="es-CL" dirty="0"/>
                        <a:t>-</a:t>
                      </a:r>
                    </a:p>
                  </a:txBody>
                  <a:tcPr/>
                </a:tc>
                <a:tc>
                  <a:txBody>
                    <a:bodyPr/>
                    <a:lstStyle/>
                    <a:p>
                      <a:pPr algn="ctr"/>
                      <a:r>
                        <a:rPr lang="es-CL" dirty="0"/>
                        <a:t>-</a:t>
                      </a:r>
                    </a:p>
                  </a:txBody>
                  <a:tcPr/>
                </a:tc>
                <a:tc>
                  <a:txBody>
                    <a:bodyPr/>
                    <a:lstStyle/>
                    <a:p>
                      <a:pPr algn="ctr"/>
                      <a:r>
                        <a:rPr lang="es-CL" dirty="0"/>
                        <a:t>x</a:t>
                      </a:r>
                    </a:p>
                  </a:txBody>
                  <a:tcPr>
                    <a:solidFill>
                      <a:schemeClr val="accent2"/>
                    </a:solidFill>
                  </a:tcPr>
                </a:tc>
                <a:tc>
                  <a:txBody>
                    <a:bodyPr/>
                    <a:lstStyle/>
                    <a:p>
                      <a:r>
                        <a:rPr lang="es-CL" dirty="0"/>
                        <a:t>X</a:t>
                      </a:r>
                    </a:p>
                  </a:txBody>
                  <a:tcPr/>
                </a:tc>
                <a:extLst>
                  <a:ext uri="{0D108BD9-81ED-4DB2-BD59-A6C34878D82A}">
                    <a16:rowId xmlns:a16="http://schemas.microsoft.com/office/drawing/2014/main" val="1438150321"/>
                  </a:ext>
                </a:extLst>
              </a:tr>
            </a:tbl>
          </a:graphicData>
        </a:graphic>
      </p:graphicFrame>
      <p:sp>
        <p:nvSpPr>
          <p:cNvPr id="6" name="CuadroTexto 5">
            <a:extLst>
              <a:ext uri="{FF2B5EF4-FFF2-40B4-BE49-F238E27FC236}">
                <a16:creationId xmlns:a16="http://schemas.microsoft.com/office/drawing/2014/main" id="{2805AA60-2730-4F7F-831E-83291A0E357A}"/>
              </a:ext>
            </a:extLst>
          </p:cNvPr>
          <p:cNvSpPr txBox="1"/>
          <p:nvPr/>
        </p:nvSpPr>
        <p:spPr>
          <a:xfrm>
            <a:off x="4901609" y="4690661"/>
            <a:ext cx="6230679" cy="830997"/>
          </a:xfrm>
          <a:prstGeom prst="rect">
            <a:avLst/>
          </a:prstGeom>
          <a:noFill/>
          <a:ln>
            <a:solidFill>
              <a:schemeClr val="tx1"/>
            </a:solidFill>
          </a:ln>
        </p:spPr>
        <p:txBody>
          <a:bodyPr wrap="square" rtlCol="0">
            <a:spAutoFit/>
          </a:bodyPr>
          <a:lstStyle/>
          <a:p>
            <a:r>
              <a:rPr lang="es-CL" sz="2400" dirty="0"/>
              <a:t>La causa 3 es la única que al estar presente siempre genera la ocurrencia del fenómeno</a:t>
            </a:r>
          </a:p>
        </p:txBody>
      </p:sp>
      <p:pic>
        <p:nvPicPr>
          <p:cNvPr id="7" name="Gráfico 6" descr="Bombilla">
            <a:extLst>
              <a:ext uri="{FF2B5EF4-FFF2-40B4-BE49-F238E27FC236}">
                <a16:creationId xmlns:a16="http://schemas.microsoft.com/office/drawing/2014/main" id="{22A0316C-B477-40F1-90CF-70F060DFF15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327758" y="4699591"/>
            <a:ext cx="914400" cy="914400"/>
          </a:xfrm>
          <a:prstGeom prst="rect">
            <a:avLst/>
          </a:prstGeom>
        </p:spPr>
      </p:pic>
    </p:spTree>
    <p:extLst>
      <p:ext uri="{BB962C8B-B14F-4D97-AF65-F5344CB8AC3E}">
        <p14:creationId xmlns:p14="http://schemas.microsoft.com/office/powerpoint/2010/main" val="347904446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o">
  <a:themeElements>
    <a:clrScheme name="Circuit">
      <a:dk1>
        <a:sysClr val="windowText" lastClr="000000"/>
      </a:dk1>
      <a:lt1>
        <a:sysClr val="window" lastClr="FFFFFF"/>
      </a:lt1>
      <a:dk2>
        <a:srgbClr val="252C36"/>
      </a:dk2>
      <a:lt2>
        <a:srgbClr val="7C96A3"/>
      </a:lt2>
      <a:accent1>
        <a:srgbClr val="4FD093"/>
      </a:accent1>
      <a:accent2>
        <a:srgbClr val="54BCDF"/>
      </a:accent2>
      <a:accent3>
        <a:srgbClr val="A262D0"/>
      </a:accent3>
      <a:accent4>
        <a:srgbClr val="D7537B"/>
      </a:accent4>
      <a:accent5>
        <a:srgbClr val="E78045"/>
      </a:accent5>
      <a:accent6>
        <a:srgbClr val="84C350"/>
      </a:accent6>
      <a:hlink>
        <a:srgbClr val="22FFFF"/>
      </a:hlink>
      <a:folHlink>
        <a:srgbClr val="9BF3FD"/>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40000"/>
              </a:schemeClr>
            </a:gs>
            <a:gs pos="100000">
              <a:schemeClr val="phClr">
                <a:shade val="92000"/>
                <a:hueMod val="104000"/>
                <a:satMod val="140000"/>
                <a:lumMod val="48000"/>
              </a:schemeClr>
            </a:gs>
          </a:gsLst>
          <a:lin ang="5040000" scaled="0"/>
        </a:gradFill>
        <a:blipFill>
          <a:blip xmlns:r="http://schemas.openxmlformats.org/officeDocument/2006/relationships" r:embed="rId1">
            <a:duotone>
              <a:schemeClr val="phClr">
                <a:shade val="48000"/>
                <a:hueMod val="106000"/>
                <a:satMod val="140000"/>
                <a:lumMod val="42000"/>
              </a:schemeClr>
              <a:schemeClr val="phClr">
                <a:tint val="98000"/>
                <a:hueMod val="92000"/>
                <a:satMod val="220000"/>
                <a:lumMod val="9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2578CA-DEC9-49C3-80AF-C113973CC9A9}"/>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545AAC2-3D9B-47D1-B22C-F3D1B3D4DEA8}">
  <ds:schemaRefs>
    <ds:schemaRef ds:uri="http://schemas.microsoft.com/sharepoint/v3/contenttype/forms"/>
  </ds:schemaRefs>
</ds:datastoreItem>
</file>

<file path=customXml/itemProps2.xml><?xml version="1.0" encoding="utf-8"?>
<ds:datastoreItem xmlns:ds="http://schemas.openxmlformats.org/officeDocument/2006/customXml" ds:itemID="{83E9F5BB-97DB-4160-B47A-8FCEBC4F46E5}">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16c05727-aa75-4e4a-9b5f-8a80a1165891"/>
    <ds:schemaRef ds:uri="http://purl.org/dc/dcmitype/"/>
    <ds:schemaRef ds:uri="http://schemas.microsoft.com/office/infopath/2007/PartnerControls"/>
    <ds:schemaRef ds:uri="71af3243-3dd4-4a8d-8c0d-dd76da1f02a5"/>
    <ds:schemaRef ds:uri="http://www.w3.org/XML/1998/namespace"/>
  </ds:schemaRefs>
</ds:datastoreItem>
</file>

<file path=customXml/itemProps3.xml><?xml version="1.0" encoding="utf-8"?>
<ds:datastoreItem xmlns:ds="http://schemas.openxmlformats.org/officeDocument/2006/customXml" ds:itemID="{D35D4F14-B0CC-4BD5-A6F5-6EB7AE97AF0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1045</Words>
  <Application>Microsoft Office PowerPoint</Application>
  <PresentationFormat>Panorámica</PresentationFormat>
  <Paragraphs>239</Paragraphs>
  <Slides>21</Slides>
  <Notes>6</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21</vt:i4>
      </vt:variant>
    </vt:vector>
  </HeadingPairs>
  <TitlesOfParts>
    <vt:vector size="25" baseType="lpstr">
      <vt:lpstr>Arial</vt:lpstr>
      <vt:lpstr>Calibri</vt:lpstr>
      <vt:lpstr>Tw Cen MT</vt:lpstr>
      <vt:lpstr>Circuito</vt:lpstr>
      <vt:lpstr>CONDICIONES NECESARIAS Y SUFICIENTES </vt:lpstr>
      <vt:lpstr>CAUSA</vt:lpstr>
      <vt:lpstr>CONDICIONES</vt:lpstr>
      <vt:lpstr>CONDICIONES</vt:lpstr>
      <vt:lpstr>CONDICIONES</vt:lpstr>
      <vt:lpstr>CONDICIONES</vt:lpstr>
      <vt:lpstr>MÉTODOS DE MILL Y LAS CONDICIONES</vt:lpstr>
      <vt:lpstr>MÉTODO DE CONCURRENCIAS (SEMEJANZAS)</vt:lpstr>
      <vt:lpstr>MÉTODO DE CONCURRENCIAS (SEMEJANZAS)</vt:lpstr>
      <vt:lpstr>MÉTODO DE diferencias</vt:lpstr>
      <vt:lpstr>MÉTODO DE diferencias</vt:lpstr>
      <vt:lpstr>MÉTODO DE concurrencias y diferencias (joint method)</vt:lpstr>
      <vt:lpstr>MÉTODO DE concurrencias y diferencias (joint method)</vt:lpstr>
      <vt:lpstr>Método de residuos</vt:lpstr>
      <vt:lpstr>Ejemplo: Una baja inscripción en una clase </vt:lpstr>
      <vt:lpstr>Método de variaciones concomitantes</vt:lpstr>
      <vt:lpstr>Ejemplo: las calificaciones y el estudio</vt:lpstr>
      <vt:lpstr>Considerando la idea de correlación</vt:lpstr>
      <vt:lpstr>caso: ENFERMEDAD EN LA ESCUELA</vt:lpstr>
      <vt:lpstr>caso: ENFERMEDAD EN LA ESCUELA</vt:lpstr>
      <vt:lpstr>  RECOMENDACIÓN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2020-06-11T00:58:31Z</dcterms:created>
  <dcterms:modified xsi:type="dcterms:W3CDTF">2020-06-13T17:41:48Z</dcterms:modified>
</cp:coreProperties>
</file>