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258" r:id="rId4"/>
    <p:sldId id="260" r:id="rId5"/>
    <p:sldId id="259" r:id="rId6"/>
    <p:sldId id="268" r:id="rId7"/>
    <p:sldId id="271" r:id="rId8"/>
    <p:sldId id="272" r:id="rId9"/>
    <p:sldId id="273" r:id="rId10"/>
    <p:sldId id="269" r:id="rId11"/>
    <p:sldId id="274" r:id="rId12"/>
    <p:sldId id="263" r:id="rId13"/>
    <p:sldId id="265" r:id="rId1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91" autoAdjust="0"/>
  </p:normalViewPr>
  <p:slideViewPr>
    <p:cSldViewPr snapToGrid="0" showGuides="1">
      <p:cViewPr varScale="1">
        <p:scale>
          <a:sx n="115" d="100"/>
          <a:sy n="115" d="100"/>
        </p:scale>
        <p:origin x="372" y="114"/>
      </p:cViewPr>
      <p:guideLst>
        <p:guide pos="3840"/>
        <p:guide orient="horz" pos="2160"/>
      </p:guideLst>
    </p:cSldViewPr>
  </p:slideViewPr>
  <p:notesTextViewPr>
    <p:cViewPr>
      <p:scale>
        <a:sx n="1" d="1"/>
        <a:sy n="1" d="1"/>
      </p:scale>
      <p:origin x="0" y="0"/>
    </p:cViewPr>
  </p:notesTextViewPr>
  <p:notesViewPr>
    <p:cSldViewPr snapToGrid="0">
      <p:cViewPr varScale="1">
        <p:scale>
          <a:sx n="77" d="100"/>
          <a:sy n="77" d="100"/>
        </p:scale>
        <p:origin x="402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5F861F19-DF91-4F64-BE48-EFD1CA52AD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418CB0A0-0989-4B5B-B154-0629656C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DF036D1-744F-43A9-AE9B-FB201BB39067}" type="datetime1">
              <a:rPr lang="es-ES" smtClean="0"/>
              <a:t>29/05/2023</a:t>
            </a:fld>
            <a:endParaRPr lang="es-ES" dirty="0"/>
          </a:p>
        </p:txBody>
      </p:sp>
      <p:sp>
        <p:nvSpPr>
          <p:cNvPr id="4" name="Marcador de pie de página 3">
            <a:extLst>
              <a:ext uri="{FF2B5EF4-FFF2-40B4-BE49-F238E27FC236}">
                <a16:creationId xmlns:a16="http://schemas.microsoft.com/office/drawing/2014/main" id="{61DD27BA-B4B9-4D27-9656-D54AFCB9F8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0B101362-2FBF-46C0-B19B-AA1AE1D4BD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442E760-7E3D-4B19-8755-B96625BD0FBD}" type="slidenum">
              <a:rPr lang="es-ES" smtClean="0"/>
              <a:t>‹Nº›</a:t>
            </a:fld>
            <a:endParaRPr lang="es-ES"/>
          </a:p>
        </p:txBody>
      </p:sp>
    </p:spTree>
    <p:extLst>
      <p:ext uri="{BB962C8B-B14F-4D97-AF65-F5344CB8AC3E}">
        <p14:creationId xmlns:p14="http://schemas.microsoft.com/office/powerpoint/2010/main" val="20035330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F2164-A205-461E-A995-1C91CE2AF216}" type="datetime1">
              <a:rPr lang="es-ES" smtClean="0"/>
              <a:pPr/>
              <a:t>29/05/2023</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3D78A92-0141-4330-8F3E-FAADFAC23844}" type="slidenum">
              <a:rPr lang="es-ES" noProof="0" smtClean="0"/>
              <a:t>‹Nº›</a:t>
            </a:fld>
            <a:endParaRPr lang="es-ES" noProof="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a:t>
            </a:fld>
            <a:endParaRPr lang="es-ES"/>
          </a:p>
        </p:txBody>
      </p:sp>
    </p:spTree>
    <p:extLst>
      <p:ext uri="{BB962C8B-B14F-4D97-AF65-F5344CB8AC3E}">
        <p14:creationId xmlns:p14="http://schemas.microsoft.com/office/powerpoint/2010/main" val="2087522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53D78A92-0141-4330-8F3E-FAADFAC23844}" type="slidenum">
              <a:rPr lang="es-ES" smtClean="0"/>
              <a:t>10</a:t>
            </a:fld>
            <a:endParaRPr lang="es-ES"/>
          </a:p>
        </p:txBody>
      </p:sp>
    </p:spTree>
    <p:extLst>
      <p:ext uri="{BB962C8B-B14F-4D97-AF65-F5344CB8AC3E}">
        <p14:creationId xmlns:p14="http://schemas.microsoft.com/office/powerpoint/2010/main" val="3346276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53D78A92-0141-4330-8F3E-FAADFAC23844}" type="slidenum">
              <a:rPr lang="es-ES" smtClean="0"/>
              <a:t>11</a:t>
            </a:fld>
            <a:endParaRPr lang="es-ES"/>
          </a:p>
        </p:txBody>
      </p:sp>
    </p:spTree>
    <p:extLst>
      <p:ext uri="{BB962C8B-B14F-4D97-AF65-F5344CB8AC3E}">
        <p14:creationId xmlns:p14="http://schemas.microsoft.com/office/powerpoint/2010/main" val="162191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12</a:t>
            </a:fld>
            <a:endParaRPr lang="es-ES"/>
          </a:p>
        </p:txBody>
      </p:sp>
    </p:spTree>
    <p:extLst>
      <p:ext uri="{BB962C8B-B14F-4D97-AF65-F5344CB8AC3E}">
        <p14:creationId xmlns:p14="http://schemas.microsoft.com/office/powerpoint/2010/main" val="746446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53D78A92-0141-4330-8F3E-FAADFAC23844}" type="slidenum">
              <a:rPr lang="es-ES" smtClean="0"/>
              <a:t>13</a:t>
            </a:fld>
            <a:endParaRPr lang="es-ES"/>
          </a:p>
        </p:txBody>
      </p:sp>
    </p:spTree>
    <p:extLst>
      <p:ext uri="{BB962C8B-B14F-4D97-AF65-F5344CB8AC3E}">
        <p14:creationId xmlns:p14="http://schemas.microsoft.com/office/powerpoint/2010/main" val="4140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2</a:t>
            </a:fld>
            <a:endParaRPr lang="es-ES"/>
          </a:p>
        </p:txBody>
      </p:sp>
    </p:spTree>
    <p:extLst>
      <p:ext uri="{BB962C8B-B14F-4D97-AF65-F5344CB8AC3E}">
        <p14:creationId xmlns:p14="http://schemas.microsoft.com/office/powerpoint/2010/main" val="1538090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3</a:t>
            </a:fld>
            <a:endParaRPr lang="es-ES"/>
          </a:p>
        </p:txBody>
      </p:sp>
    </p:spTree>
    <p:extLst>
      <p:ext uri="{BB962C8B-B14F-4D97-AF65-F5344CB8AC3E}">
        <p14:creationId xmlns:p14="http://schemas.microsoft.com/office/powerpoint/2010/main" val="279326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4</a:t>
            </a:fld>
            <a:endParaRPr lang="es-ES"/>
          </a:p>
        </p:txBody>
      </p:sp>
    </p:spTree>
    <p:extLst>
      <p:ext uri="{BB962C8B-B14F-4D97-AF65-F5344CB8AC3E}">
        <p14:creationId xmlns:p14="http://schemas.microsoft.com/office/powerpoint/2010/main" val="69345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5</a:t>
            </a:fld>
            <a:endParaRPr lang="es-ES"/>
          </a:p>
        </p:txBody>
      </p:sp>
    </p:spTree>
    <p:extLst>
      <p:ext uri="{BB962C8B-B14F-4D97-AF65-F5344CB8AC3E}">
        <p14:creationId xmlns:p14="http://schemas.microsoft.com/office/powerpoint/2010/main" val="1306787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53D78A92-0141-4330-8F3E-FAADFAC23844}" type="slidenum">
              <a:rPr lang="es-ES" smtClean="0"/>
              <a:t>6</a:t>
            </a:fld>
            <a:endParaRPr lang="es-ES"/>
          </a:p>
        </p:txBody>
      </p:sp>
    </p:spTree>
    <p:extLst>
      <p:ext uri="{BB962C8B-B14F-4D97-AF65-F5344CB8AC3E}">
        <p14:creationId xmlns:p14="http://schemas.microsoft.com/office/powerpoint/2010/main" val="67137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7</a:t>
            </a:fld>
            <a:endParaRPr lang="es-ES"/>
          </a:p>
        </p:txBody>
      </p:sp>
    </p:spTree>
    <p:extLst>
      <p:ext uri="{BB962C8B-B14F-4D97-AF65-F5344CB8AC3E}">
        <p14:creationId xmlns:p14="http://schemas.microsoft.com/office/powerpoint/2010/main" val="2959786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8</a:t>
            </a:fld>
            <a:endParaRPr lang="es-ES"/>
          </a:p>
        </p:txBody>
      </p:sp>
    </p:spTree>
    <p:extLst>
      <p:ext uri="{BB962C8B-B14F-4D97-AF65-F5344CB8AC3E}">
        <p14:creationId xmlns:p14="http://schemas.microsoft.com/office/powerpoint/2010/main" val="3555834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9</a:t>
            </a:fld>
            <a:endParaRPr lang="es-ES"/>
          </a:p>
        </p:txBody>
      </p:sp>
    </p:spTree>
    <p:extLst>
      <p:ext uri="{BB962C8B-B14F-4D97-AF65-F5344CB8AC3E}">
        <p14:creationId xmlns:p14="http://schemas.microsoft.com/office/powerpoint/2010/main" val="1980430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con fech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rtl="0"/>
            <a:endParaRPr lang="es-ES" noProof="0"/>
          </a:p>
        </p:txBody>
      </p:sp>
      <p:sp>
        <p:nvSpPr>
          <p:cNvPr id="11" name="Rectángulo 10">
            <a:extLst>
              <a:ext uri="{FF2B5EF4-FFF2-40B4-BE49-F238E27FC236}">
                <a16:creationId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rtl="0"/>
            <a:endParaRPr lang="es-ES" noProof="0"/>
          </a:p>
        </p:txBody>
      </p:sp>
      <p:sp>
        <p:nvSpPr>
          <p:cNvPr id="21" name="Marcador de texto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rtlCol="0">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20XX</a:t>
            </a:r>
          </a:p>
        </p:txBody>
      </p:sp>
      <p:sp>
        <p:nvSpPr>
          <p:cNvPr id="2" name="Título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rtlCol="0">
            <a:noAutofit/>
          </a:bodyPr>
          <a:lstStyle>
            <a:lvl1pPr algn="ctr">
              <a:defRPr sz="10000" b="0">
                <a:solidFill>
                  <a:schemeClr val="bg1"/>
                </a:solidFill>
              </a:defRPr>
            </a:lvl1pPr>
          </a:lstStyle>
          <a:p>
            <a:pPr rtl="0"/>
            <a:r>
              <a:rPr lang="es-ES" noProof="0"/>
              <a:t>Título de la presentación    </a:t>
            </a:r>
          </a:p>
        </p:txBody>
      </p:sp>
      <p:sp>
        <p:nvSpPr>
          <p:cNvPr id="23" name="Marcador de texto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rtlCol="0">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Mes</a:t>
            </a:r>
          </a:p>
        </p:txBody>
      </p:sp>
      <p:sp>
        <p:nvSpPr>
          <p:cNvPr id="36" name="Marcador de texto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rtlCol="0">
            <a:noAutofit/>
          </a:bodyPr>
          <a:lstStyle>
            <a:lvl1pPr marL="0" indent="0" algn="ctr">
              <a:buNone/>
              <a:defRPr sz="3000" b="0" i="0">
                <a:solidFill>
                  <a:schemeClr val="bg2"/>
                </a:solidFill>
              </a:defRPr>
            </a:lvl1pPr>
          </a:lstStyle>
          <a:p>
            <a:pPr lvl="0" rtl="0"/>
            <a:r>
              <a:rPr lang="es-ES" noProof="0"/>
              <a:t>SUBTÍTULO DE LA PRESENTACIÓN</a:t>
            </a:r>
          </a:p>
        </p:txBody>
      </p:sp>
      <p:sp>
        <p:nvSpPr>
          <p:cNvPr id="15" name="Rectángulo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rtl="0"/>
            <a:endParaRPr lang="es-ES" noProof="0"/>
          </a:p>
        </p:txBody>
      </p:sp>
      <p:sp>
        <p:nvSpPr>
          <p:cNvPr id="16" name="Rectángulo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rtl="0"/>
            <a:endParaRPr lang="es-ES" noProof="0"/>
          </a:p>
        </p:txBody>
      </p:sp>
      <p:cxnSp>
        <p:nvCxnSpPr>
          <p:cNvPr id="6" name="Conector recto 5">
            <a:extLst>
              <a:ext uri="{FF2B5EF4-FFF2-40B4-BE49-F238E27FC236}">
                <a16:creationId xmlns:a16="http://schemas.microsoft.com/office/drawing/2014/main" id="{2B62C84D-B809-41CE-8FCD-935E2343985F}"/>
              </a:ext>
            </a:extLst>
          </p:cNvPr>
          <p:cNvCxnSpPr/>
          <p:nvPr userDrawn="1"/>
        </p:nvCxnSpPr>
        <p:spPr>
          <a:xfrm>
            <a:off x="5711952" y="5382082"/>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áfico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3608400" y="3612713"/>
            <a:ext cx="4975200" cy="114227"/>
          </a:xfrm>
          <a:prstGeom prst="rect">
            <a:avLst/>
          </a:prstGeom>
        </p:spPr>
      </p:pic>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eño de elemento multimedia">
    <p:spTree>
      <p:nvGrpSpPr>
        <p:cNvPr id="1" name=""/>
        <p:cNvGrpSpPr/>
        <p:nvPr/>
      </p:nvGrpSpPr>
      <p:grpSpPr>
        <a:xfrm>
          <a:off x="0" y="0"/>
          <a:ext cx="0" cy="0"/>
          <a:chOff x="0" y="0"/>
          <a:chExt cx="0" cy="0"/>
        </a:xfrm>
      </p:grpSpPr>
      <p:sp>
        <p:nvSpPr>
          <p:cNvPr id="7" name="Elipse 6">
            <a:extLst>
              <a:ext uri="{FF2B5EF4-FFF2-40B4-BE49-F238E27FC236}">
                <a16:creationId xmlns:a16="http://schemas.microsoft.com/office/drawing/2014/main" id="{477C40CB-E014-6746-B13E-D12CBBAA5F76}"/>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es-ES" noProof="0"/>
          </a:p>
        </p:txBody>
      </p:sp>
      <p:sp>
        <p:nvSpPr>
          <p:cNvPr id="3" name="Marcador de fecha 2">
            <a:extLst>
              <a:ext uri="{FF2B5EF4-FFF2-40B4-BE49-F238E27FC236}">
                <a16:creationId xmlns:a16="http://schemas.microsoft.com/office/drawing/2014/main" id="{0A250713-11E6-4FEF-877D-92967D24588A}"/>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445D3C9A-DEE5-4BD4-8961-80E018A4C27D}"/>
              </a:ext>
            </a:extLst>
          </p:cNvPr>
          <p:cNvSpPr>
            <a:spLocks noGrp="1"/>
          </p:cNvSpPr>
          <p:nvPr>
            <p:ph type="ftr" sz="quarter" idx="11"/>
          </p:nvPr>
        </p:nvSpPr>
        <p:spPr/>
        <p:txBody>
          <a:bodyPr rtlCol="0"/>
          <a:lstStyle/>
          <a:p>
            <a:pPr rtl="0"/>
            <a:r>
              <a:rPr lang="es-ES" noProof="0"/>
              <a:t>AGREGAR UN PIE DE PÁGINA</a:t>
            </a:r>
          </a:p>
        </p:txBody>
      </p:sp>
      <p:sp>
        <p:nvSpPr>
          <p:cNvPr id="5" name="Marcador de número de diapositiva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
        <p:nvSpPr>
          <p:cNvPr id="10" name="Título 1">
            <a:extLst>
              <a:ext uri="{FF2B5EF4-FFF2-40B4-BE49-F238E27FC236}">
                <a16:creationId xmlns:a16="http://schemas.microsoft.com/office/drawing/2014/main" id="{36869C46-B57A-4B80-BC7B-965AF70D6343}"/>
              </a:ext>
            </a:extLst>
          </p:cNvPr>
          <p:cNvSpPr>
            <a:spLocks noGrp="1"/>
          </p:cNvSpPr>
          <p:nvPr>
            <p:ph type="title" hasCustomPrompt="1"/>
          </p:nvPr>
        </p:nvSpPr>
        <p:spPr>
          <a:xfrm>
            <a:off x="2013284" y="5868367"/>
            <a:ext cx="8165432" cy="363600"/>
          </a:xfrm>
        </p:spPr>
        <p:txBody>
          <a:bodyPr rtlCol="0">
            <a:normAutofit/>
          </a:bodyPr>
          <a:lstStyle>
            <a:lvl1pPr algn="ctr">
              <a:defRPr lang="ru-RU" sz="1800" b="0" i="0" kern="1200" dirty="0">
                <a:solidFill>
                  <a:schemeClr val="tx2"/>
                </a:solidFill>
                <a:latin typeface="+mn-lt"/>
                <a:ea typeface="+mn-ea"/>
                <a:cs typeface="+mn-cs"/>
              </a:defRPr>
            </a:lvl1pPr>
          </a:lstStyle>
          <a:p>
            <a:pPr rtl="0"/>
            <a:r>
              <a:rPr lang="es-ES" noProof="0"/>
              <a:t>HAGA CLIC PARA EDITAR EL ESTILO DEL TÍTULO DEL PATRÓN</a:t>
            </a:r>
          </a:p>
        </p:txBody>
      </p:sp>
      <p:sp>
        <p:nvSpPr>
          <p:cNvPr id="8" name="Marcador de posición de elemento multimedia 7">
            <a:extLst>
              <a:ext uri="{FF2B5EF4-FFF2-40B4-BE49-F238E27FC236}">
                <a16:creationId xmlns:a16="http://schemas.microsoft.com/office/drawing/2014/main" id="{42411445-9429-45B8-9A2F-EB86451B6B14}"/>
              </a:ext>
            </a:extLst>
          </p:cNvPr>
          <p:cNvSpPr>
            <a:spLocks noGrp="1"/>
          </p:cNvSpPr>
          <p:nvPr>
            <p:ph type="media" sz="quarter" idx="17" hasCustomPrompt="1"/>
          </p:nvPr>
        </p:nvSpPr>
        <p:spPr>
          <a:xfrm>
            <a:off x="829056" y="827052"/>
            <a:ext cx="10533888" cy="4818888"/>
          </a:xfrm>
        </p:spPr>
        <p:txBody>
          <a:bodyPr rtlCol="0" anchor="ctr" anchorCtr="0">
            <a:normAutofit/>
          </a:bodyPr>
          <a:lstStyle>
            <a:lvl1pPr marL="0" indent="0" algn="ctr">
              <a:buNone/>
              <a:defRPr sz="1400"/>
            </a:lvl1pPr>
          </a:lstStyle>
          <a:p>
            <a:pPr rtl="0"/>
            <a:r>
              <a:rPr lang="es-ES" noProof="0"/>
              <a:t>Haga clic en el icono para agregar un elemento multimedia</a:t>
            </a:r>
          </a:p>
        </p:txBody>
      </p:sp>
    </p:spTree>
    <p:extLst>
      <p:ext uri="{BB962C8B-B14F-4D97-AF65-F5344CB8AC3E}">
        <p14:creationId xmlns:p14="http://schemas.microsoft.com/office/powerpoint/2010/main" val="321135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rabajos citados">
    <p:spTree>
      <p:nvGrpSpPr>
        <p:cNvPr id="1" name=""/>
        <p:cNvGrpSpPr/>
        <p:nvPr/>
      </p:nvGrpSpPr>
      <p:grpSpPr>
        <a:xfrm>
          <a:off x="0" y="0"/>
          <a:ext cx="0" cy="0"/>
          <a:chOff x="0" y="0"/>
          <a:chExt cx="0" cy="0"/>
        </a:xfrm>
      </p:grpSpPr>
      <p:sp>
        <p:nvSpPr>
          <p:cNvPr id="8" name="Elipse 7">
            <a:extLst>
              <a:ext uri="{FF2B5EF4-FFF2-40B4-BE49-F238E27FC236}">
                <a16:creationId xmlns:a16="http://schemas.microsoft.com/office/drawing/2014/main" id="{AB26BB24-F7CA-D343-93C8-2EAC64AB35D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es-ES" noProof="0"/>
          </a:p>
        </p:txBody>
      </p:sp>
      <p:sp>
        <p:nvSpPr>
          <p:cNvPr id="5" name="Marcador de número de diapositiva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
        <p:nvSpPr>
          <p:cNvPr id="2" name="Título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rtlCol="0"/>
          <a:lstStyle>
            <a:lvl1pPr algn="ctr">
              <a:defRPr b="0"/>
            </a:lvl1pPr>
          </a:lstStyle>
          <a:p>
            <a:pPr rtl="0"/>
            <a:r>
              <a:rPr lang="es-ES" noProof="0"/>
              <a:t>Trabajos citados</a:t>
            </a:r>
          </a:p>
        </p:txBody>
      </p:sp>
      <p:sp>
        <p:nvSpPr>
          <p:cNvPr id="3" name="Marcador de fecha 2">
            <a:extLst>
              <a:ext uri="{FF2B5EF4-FFF2-40B4-BE49-F238E27FC236}">
                <a16:creationId xmlns:a16="http://schemas.microsoft.com/office/drawing/2014/main" id="{B516B06F-92DB-40BB-B026-E443732F67C8}"/>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11FF27C1-06BD-4F55-BB58-DC1D0892188F}"/>
              </a:ext>
            </a:extLst>
          </p:cNvPr>
          <p:cNvSpPr>
            <a:spLocks noGrp="1"/>
          </p:cNvSpPr>
          <p:nvPr>
            <p:ph type="ftr" sz="quarter" idx="11"/>
          </p:nvPr>
        </p:nvSpPr>
        <p:spPr/>
        <p:txBody>
          <a:bodyPr rtlCol="0"/>
          <a:lstStyle/>
          <a:p>
            <a:pPr rtl="0"/>
            <a:r>
              <a:rPr lang="es-ES" noProof="0"/>
              <a:t>AGREGAR UN PIE DE PÁGINA</a:t>
            </a:r>
          </a:p>
        </p:txBody>
      </p:sp>
      <p:sp>
        <p:nvSpPr>
          <p:cNvPr id="18" name="Marcador de texto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8"/>
            <a:ext cx="10515600" cy="3742191"/>
          </a:xfrm>
        </p:spPr>
        <p:txBody>
          <a:bodyPr rtlCol="0">
            <a:normAutofit/>
          </a:bodyPr>
          <a:lstStyle>
            <a:lvl1pPr marL="285750" indent="-285750" algn="l">
              <a:buClr>
                <a:schemeClr val="bg2"/>
              </a:buClr>
              <a:buFont typeface="Arial" panose="020B0604020202020204" pitchFamily="34" charset="0"/>
              <a:buChar char="•"/>
              <a:defRPr lang="en-US" sz="1600" kern="1200" dirty="0">
                <a:solidFill>
                  <a:schemeClr val="tx1">
                    <a:lumMod val="75000"/>
                    <a:lumOff val="25000"/>
                  </a:schemeClr>
                </a:solidFill>
                <a:latin typeface="+mn-lt"/>
                <a:ea typeface="+mn-ea"/>
                <a:cs typeface="+mn-cs"/>
              </a:defRPr>
            </a:lvl1pPr>
            <a:lvl2pPr>
              <a:defRPr sz="1800"/>
            </a:lvl2pPr>
            <a:lvl3pPr>
              <a:defRPr sz="1800"/>
            </a:lvl3pPr>
            <a:lvl4pPr>
              <a:defRPr sz="1800"/>
            </a:lvl4pPr>
            <a:lvl5pPr>
              <a:defRPr sz="1800"/>
            </a:lvl5pPr>
          </a:lstStyle>
          <a:p>
            <a:pPr marL="180000" lvl="0" indent="-180000" algn="l" defTabSz="914400" rtl="0" eaLnBrk="1" latinLnBrk="0" hangingPunct="1">
              <a:lnSpc>
                <a:spcPct val="90000"/>
              </a:lnSpc>
              <a:spcBef>
                <a:spcPts val="600"/>
              </a:spcBef>
              <a:buClr>
                <a:schemeClr val="bg2"/>
              </a:buClr>
              <a:buFont typeface="Arial" panose="020B0604020202020204" pitchFamily="34" charset="0"/>
              <a:buChar char="•"/>
            </a:pPr>
            <a:r>
              <a:rPr lang="es-ES" noProof="0"/>
              <a:t>Editar estilos de texto del patrón</a:t>
            </a:r>
          </a:p>
        </p:txBody>
      </p:sp>
      <p:pic>
        <p:nvPicPr>
          <p:cNvPr id="9" name="Gráfico 8">
            <a:extLst>
              <a:ext uri="{FF2B5EF4-FFF2-40B4-BE49-F238E27FC236}">
                <a16:creationId xmlns:a16="http://schemas.microsoft.com/office/drawing/2014/main" id="{D3F5050C-5FCE-4873-9B10-9668F66C2788}"/>
              </a:ext>
            </a:extLst>
          </p:cNvPr>
          <p:cNvPicPr>
            <a:picLocks/>
          </p:cNvPicPr>
          <p:nvPr userDrawn="1"/>
        </p:nvPicPr>
        <p:blipFill>
          <a:blip r:embed="rId2">
            <a:extLst>
              <a:ext uri="{96DAC541-7B7A-43D3-8B79-37D633B846F1}">
                <asvg:svgBlip xmlns="" xmlns:asvg="http://schemas.microsoft.com/office/drawing/2016/SVG/main" r:embed="rId3"/>
              </a:ext>
            </a:extLst>
          </a:blip>
          <a:stretch>
            <a:fillRect/>
          </a:stretch>
        </p:blipFill>
        <p:spPr>
          <a:xfrm>
            <a:off x="4728000" y="1583062"/>
            <a:ext cx="2736000" cy="133200"/>
          </a:xfrm>
          <a:prstGeom prst="rect">
            <a:avLst/>
          </a:prstGeom>
        </p:spPr>
      </p:pic>
    </p:spTree>
    <p:extLst>
      <p:ext uri="{BB962C8B-B14F-4D97-AF65-F5344CB8AC3E}">
        <p14:creationId xmlns:p14="http://schemas.microsoft.com/office/powerpoint/2010/main" val="210802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de escala de tiempo">
    <p:spTree>
      <p:nvGrpSpPr>
        <p:cNvPr id="1" name=""/>
        <p:cNvGrpSpPr/>
        <p:nvPr/>
      </p:nvGrpSpPr>
      <p:grpSpPr>
        <a:xfrm>
          <a:off x="0" y="0"/>
          <a:ext cx="0" cy="0"/>
          <a:chOff x="0" y="0"/>
          <a:chExt cx="0" cy="0"/>
        </a:xfrm>
      </p:grpSpPr>
      <p:sp>
        <p:nvSpPr>
          <p:cNvPr id="33" name="Elipse 32">
            <a:extLst>
              <a:ext uri="{FF2B5EF4-FFF2-40B4-BE49-F238E27FC236}">
                <a16:creationId xmlns:a16="http://schemas.microsoft.com/office/drawing/2014/main" id="{93CAE97F-7AA1-7243-A2C2-945FB7C81FF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es-ES" noProof="0"/>
          </a:p>
        </p:txBody>
      </p:sp>
      <p:sp>
        <p:nvSpPr>
          <p:cNvPr id="5" name="Marcador de número de diapositiva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
        <p:nvSpPr>
          <p:cNvPr id="2" name="Título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rtlCol="0"/>
          <a:lstStyle>
            <a:lvl1pPr algn="ctr">
              <a:defRPr b="0"/>
            </a:lvl1pPr>
          </a:lstStyle>
          <a:p>
            <a:pPr rtl="0"/>
            <a:r>
              <a:rPr lang="es-ES" noProof="0"/>
              <a:t>Escala de tiempo</a:t>
            </a:r>
          </a:p>
        </p:txBody>
      </p:sp>
      <p:sp>
        <p:nvSpPr>
          <p:cNvPr id="3" name="Marcador de fecha 2">
            <a:extLst>
              <a:ext uri="{FF2B5EF4-FFF2-40B4-BE49-F238E27FC236}">
                <a16:creationId xmlns:a16="http://schemas.microsoft.com/office/drawing/2014/main" id="{B516B06F-92DB-40BB-B026-E443732F67C8}"/>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11FF27C1-06BD-4F55-BB58-DC1D0892188F}"/>
              </a:ext>
            </a:extLst>
          </p:cNvPr>
          <p:cNvSpPr>
            <a:spLocks noGrp="1"/>
          </p:cNvSpPr>
          <p:nvPr>
            <p:ph type="ftr" sz="quarter" idx="11"/>
          </p:nvPr>
        </p:nvSpPr>
        <p:spPr/>
        <p:txBody>
          <a:bodyPr rtlCol="0"/>
          <a:lstStyle/>
          <a:p>
            <a:pPr rtl="0"/>
            <a:r>
              <a:rPr lang="es-ES" noProof="0"/>
              <a:t>AGREGAR UN PIE DE PÁGINA</a:t>
            </a:r>
          </a:p>
        </p:txBody>
      </p:sp>
      <p:sp>
        <p:nvSpPr>
          <p:cNvPr id="18" name="Marcador de texto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8"/>
            <a:ext cx="10515600" cy="904875"/>
          </a:xfrm>
        </p:spPr>
        <p:txBody>
          <a:bodyPr rtlCol="0">
            <a:normAutofit/>
          </a:bodyPr>
          <a:lstStyle>
            <a:lvl1pPr marL="0" indent="0" algn="ctr">
              <a:buNone/>
              <a:defRPr sz="1800"/>
            </a:lvl1pPr>
            <a:lvl2pPr>
              <a:defRPr sz="1800"/>
            </a:lvl2pPr>
            <a:lvl3pPr>
              <a:defRPr sz="1800"/>
            </a:lvl3pPr>
            <a:lvl4pPr>
              <a:defRPr sz="1800"/>
            </a:lvl4pPr>
            <a:lvl5pPr>
              <a:defRPr sz="1800"/>
            </a:lvl5pPr>
          </a:lstStyle>
          <a:p>
            <a:pPr lvl="0" rtl="0"/>
            <a:r>
              <a:rPr lang="es-ES" noProof="0"/>
              <a:t>EDITAR ESTILOS DE TEXTO DEL PATRÓN</a:t>
            </a:r>
          </a:p>
        </p:txBody>
      </p:sp>
      <p:pic>
        <p:nvPicPr>
          <p:cNvPr id="8" name="Gráfico 7">
            <a:extLst>
              <a:ext uri="{FF2B5EF4-FFF2-40B4-BE49-F238E27FC236}">
                <a16:creationId xmlns:a16="http://schemas.microsoft.com/office/drawing/2014/main" id="{4E7124FD-A9E6-49DA-B2D3-4C868E3C90AD}"/>
              </a:ext>
            </a:extLst>
          </p:cNvPr>
          <p:cNvPicPr>
            <a:picLocks/>
          </p:cNvPicPr>
          <p:nvPr userDrawn="1"/>
        </p:nvPicPr>
        <p:blipFill>
          <a:blip r:embed="rId2">
            <a:extLst>
              <a:ext uri="{96DAC541-7B7A-43D3-8B79-37D633B846F1}">
                <asvg:svgBlip xmlns="" xmlns:asvg="http://schemas.microsoft.com/office/drawing/2016/SVG/main" r:embed="rId3"/>
              </a:ext>
            </a:extLst>
          </a:blip>
          <a:stretch>
            <a:fillRect/>
          </a:stretch>
        </p:blipFill>
        <p:spPr>
          <a:xfrm>
            <a:off x="4728000" y="1583062"/>
            <a:ext cx="2736000" cy="133200"/>
          </a:xfrm>
          <a:prstGeom prst="rect">
            <a:avLst/>
          </a:prstGeom>
        </p:spPr>
      </p:pic>
      <p:cxnSp>
        <p:nvCxnSpPr>
          <p:cNvPr id="9" name="Conector recto 8">
            <a:extLst>
              <a:ext uri="{FF2B5EF4-FFF2-40B4-BE49-F238E27FC236}">
                <a16:creationId xmlns:a16="http://schemas.microsoft.com/office/drawing/2014/main" id="{0128AD04-D032-4ED8-B747-79E215221BC3}"/>
              </a:ext>
            </a:extLst>
          </p:cNvPr>
          <p:cNvCxnSpPr/>
          <p:nvPr userDrawn="1"/>
        </p:nvCxnSpPr>
        <p:spPr>
          <a:xfrm>
            <a:off x="1003193" y="3429000"/>
            <a:ext cx="107350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Elipse 9">
            <a:extLst>
              <a:ext uri="{FF2B5EF4-FFF2-40B4-BE49-F238E27FC236}">
                <a16:creationId xmlns:a16="http://schemas.microsoft.com/office/drawing/2014/main" id="{7CADBD86-8962-4775-A03E-4D2D3F35D72C}"/>
              </a:ext>
            </a:extLst>
          </p:cNvPr>
          <p:cNvSpPr/>
          <p:nvPr userDrawn="1"/>
        </p:nvSpPr>
        <p:spPr>
          <a:xfrm>
            <a:off x="1003193" y="3346704"/>
            <a:ext cx="164592" cy="164592"/>
          </a:xfrm>
          <a:prstGeom prst="ellipse">
            <a:avLst/>
          </a:prstGeom>
          <a:solidFill>
            <a:schemeClr val="bg2"/>
          </a:solidFill>
          <a:ln w="12700" cap="flat">
            <a:noFill/>
            <a:prstDash val="solid"/>
            <a:miter/>
          </a:ln>
        </p:spPr>
        <p:txBody>
          <a:bodyPr rtlCol="0" anchor="ctr"/>
          <a:lstStyle/>
          <a:p>
            <a:pPr algn="l" rtl="0"/>
            <a:endParaRPr lang="es-ES" noProof="0"/>
          </a:p>
        </p:txBody>
      </p:sp>
      <p:sp>
        <p:nvSpPr>
          <p:cNvPr id="13" name="Elipse 12">
            <a:extLst>
              <a:ext uri="{FF2B5EF4-FFF2-40B4-BE49-F238E27FC236}">
                <a16:creationId xmlns:a16="http://schemas.microsoft.com/office/drawing/2014/main" id="{325884FD-7D59-4699-84D1-14B6900E99F4}"/>
              </a:ext>
            </a:extLst>
          </p:cNvPr>
          <p:cNvSpPr/>
          <p:nvPr userDrawn="1"/>
        </p:nvSpPr>
        <p:spPr>
          <a:xfrm>
            <a:off x="6048611" y="3346704"/>
            <a:ext cx="164592" cy="164592"/>
          </a:xfrm>
          <a:prstGeom prst="ellipse">
            <a:avLst/>
          </a:prstGeom>
          <a:solidFill>
            <a:schemeClr val="bg2"/>
          </a:solidFill>
          <a:ln w="12700" cap="flat">
            <a:noFill/>
            <a:prstDash val="solid"/>
            <a:miter/>
          </a:ln>
        </p:spPr>
        <p:txBody>
          <a:bodyPr rtlCol="0" anchor="ctr"/>
          <a:lstStyle/>
          <a:p>
            <a:pPr algn="l" rtl="0"/>
            <a:endParaRPr lang="es-ES" noProof="0"/>
          </a:p>
        </p:txBody>
      </p:sp>
      <p:sp>
        <p:nvSpPr>
          <p:cNvPr id="16" name="Elipse 15">
            <a:extLst>
              <a:ext uri="{FF2B5EF4-FFF2-40B4-BE49-F238E27FC236}">
                <a16:creationId xmlns:a16="http://schemas.microsoft.com/office/drawing/2014/main" id="{F6A6A55C-2C42-4004-8120-A8A22C86DD6F}"/>
              </a:ext>
            </a:extLst>
          </p:cNvPr>
          <p:cNvSpPr/>
          <p:nvPr userDrawn="1"/>
        </p:nvSpPr>
        <p:spPr>
          <a:xfrm>
            <a:off x="9412224" y="3346704"/>
            <a:ext cx="164592" cy="164592"/>
          </a:xfrm>
          <a:prstGeom prst="ellipse">
            <a:avLst/>
          </a:prstGeom>
          <a:solidFill>
            <a:schemeClr val="bg2"/>
          </a:solidFill>
          <a:ln w="12700" cap="flat">
            <a:noFill/>
            <a:prstDash val="solid"/>
            <a:miter/>
          </a:ln>
        </p:spPr>
        <p:txBody>
          <a:bodyPr rtlCol="0" anchor="ctr"/>
          <a:lstStyle/>
          <a:p>
            <a:pPr algn="l" rtl="0"/>
            <a:endParaRPr lang="es-ES" noProof="0"/>
          </a:p>
        </p:txBody>
      </p:sp>
      <p:sp>
        <p:nvSpPr>
          <p:cNvPr id="17" name="Elipse 16">
            <a:extLst>
              <a:ext uri="{FF2B5EF4-FFF2-40B4-BE49-F238E27FC236}">
                <a16:creationId xmlns:a16="http://schemas.microsoft.com/office/drawing/2014/main" id="{213A8FD8-4E6D-4DB1-8DA5-82151D87BDFF}"/>
              </a:ext>
            </a:extLst>
          </p:cNvPr>
          <p:cNvSpPr/>
          <p:nvPr userDrawn="1"/>
        </p:nvSpPr>
        <p:spPr>
          <a:xfrm>
            <a:off x="2684999" y="3346704"/>
            <a:ext cx="164592" cy="164592"/>
          </a:xfrm>
          <a:prstGeom prst="ellipse">
            <a:avLst/>
          </a:prstGeom>
          <a:solidFill>
            <a:schemeClr val="bg2"/>
          </a:solidFill>
          <a:ln w="12700" cap="flat">
            <a:noFill/>
            <a:prstDash val="solid"/>
            <a:miter/>
          </a:ln>
        </p:spPr>
        <p:txBody>
          <a:bodyPr rtlCol="0" anchor="ctr"/>
          <a:lstStyle/>
          <a:p>
            <a:pPr algn="l" rtl="0"/>
            <a:endParaRPr lang="es-ES" noProof="0"/>
          </a:p>
        </p:txBody>
      </p:sp>
      <p:sp>
        <p:nvSpPr>
          <p:cNvPr id="19" name="Elipse 18">
            <a:extLst>
              <a:ext uri="{FF2B5EF4-FFF2-40B4-BE49-F238E27FC236}">
                <a16:creationId xmlns:a16="http://schemas.microsoft.com/office/drawing/2014/main" id="{71E5BFBE-FB31-40FB-971E-8340FDBDE99A}"/>
              </a:ext>
            </a:extLst>
          </p:cNvPr>
          <p:cNvSpPr/>
          <p:nvPr userDrawn="1"/>
        </p:nvSpPr>
        <p:spPr>
          <a:xfrm>
            <a:off x="4366805" y="3346704"/>
            <a:ext cx="164592" cy="164592"/>
          </a:xfrm>
          <a:prstGeom prst="ellipse">
            <a:avLst/>
          </a:prstGeom>
          <a:solidFill>
            <a:schemeClr val="bg2"/>
          </a:solidFill>
          <a:ln w="12700" cap="flat">
            <a:noFill/>
            <a:prstDash val="solid"/>
            <a:miter/>
          </a:ln>
        </p:spPr>
        <p:txBody>
          <a:bodyPr rtlCol="0" anchor="ctr"/>
          <a:lstStyle/>
          <a:p>
            <a:pPr algn="l" rtl="0"/>
            <a:endParaRPr lang="es-ES" noProof="0"/>
          </a:p>
        </p:txBody>
      </p:sp>
      <p:sp>
        <p:nvSpPr>
          <p:cNvPr id="20" name="Elipse 19">
            <a:extLst>
              <a:ext uri="{FF2B5EF4-FFF2-40B4-BE49-F238E27FC236}">
                <a16:creationId xmlns:a16="http://schemas.microsoft.com/office/drawing/2014/main" id="{99956DA3-E64C-494F-8908-AC1D9418DC10}"/>
              </a:ext>
            </a:extLst>
          </p:cNvPr>
          <p:cNvSpPr/>
          <p:nvPr userDrawn="1"/>
        </p:nvSpPr>
        <p:spPr>
          <a:xfrm>
            <a:off x="7730417" y="3346704"/>
            <a:ext cx="164592" cy="164592"/>
          </a:xfrm>
          <a:prstGeom prst="ellipse">
            <a:avLst/>
          </a:prstGeom>
          <a:solidFill>
            <a:schemeClr val="bg2"/>
          </a:solidFill>
          <a:ln w="12700" cap="flat">
            <a:noFill/>
            <a:prstDash val="solid"/>
            <a:miter/>
          </a:ln>
        </p:spPr>
        <p:txBody>
          <a:bodyPr rtlCol="0" anchor="ctr"/>
          <a:lstStyle/>
          <a:p>
            <a:pPr algn="l" rtl="0"/>
            <a:endParaRPr lang="es-ES" noProof="0"/>
          </a:p>
        </p:txBody>
      </p:sp>
      <p:sp>
        <p:nvSpPr>
          <p:cNvPr id="14" name="Marcador de texto 13">
            <a:extLst>
              <a:ext uri="{FF2B5EF4-FFF2-40B4-BE49-F238E27FC236}">
                <a16:creationId xmlns:a16="http://schemas.microsoft.com/office/drawing/2014/main" id="{F925B8D3-7699-4838-BB92-099F0752EF4D}"/>
              </a:ext>
            </a:extLst>
          </p:cNvPr>
          <p:cNvSpPr>
            <a:spLocks noGrp="1"/>
          </p:cNvSpPr>
          <p:nvPr>
            <p:ph type="body" sz="quarter" idx="14" hasCustomPrompt="1"/>
          </p:nvPr>
        </p:nvSpPr>
        <p:spPr>
          <a:xfrm>
            <a:off x="1006251" y="2809757"/>
            <a:ext cx="1171388" cy="484441"/>
          </a:xfrm>
        </p:spPr>
        <p:txBody>
          <a:bodyPr rtlCol="0">
            <a:noAutofit/>
          </a:bodyPr>
          <a:lstStyle>
            <a:lvl1pPr marL="0" indent="0">
              <a:buNone/>
              <a:defRPr sz="3500">
                <a:latin typeface="+mj-lt"/>
              </a:defRPr>
            </a:lvl1pPr>
          </a:lstStyle>
          <a:p>
            <a:pPr lvl="0" rtl="0"/>
            <a:r>
              <a:rPr lang="es-ES" noProof="0"/>
              <a:t>Año</a:t>
            </a:r>
          </a:p>
        </p:txBody>
      </p:sp>
      <p:sp>
        <p:nvSpPr>
          <p:cNvPr id="21" name="Marcador de texto 13">
            <a:extLst>
              <a:ext uri="{FF2B5EF4-FFF2-40B4-BE49-F238E27FC236}">
                <a16:creationId xmlns:a16="http://schemas.microsoft.com/office/drawing/2014/main" id="{F0ED1E4A-D0B2-44B6-AE21-6DC45B20C67E}"/>
              </a:ext>
            </a:extLst>
          </p:cNvPr>
          <p:cNvSpPr>
            <a:spLocks noGrp="1"/>
          </p:cNvSpPr>
          <p:nvPr>
            <p:ph type="body" sz="quarter" idx="15" hasCustomPrompt="1"/>
          </p:nvPr>
        </p:nvSpPr>
        <p:spPr>
          <a:xfrm>
            <a:off x="956944" y="3579013"/>
            <a:ext cx="1646588" cy="1907381"/>
          </a:xfrm>
        </p:spPr>
        <p:txBody>
          <a:bodyPr rtlCol="0">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rtl="0"/>
            <a:r>
              <a:rPr lang="es-ES" noProof="0"/>
              <a:t>Editar estilos de texto del patrón</a:t>
            </a:r>
          </a:p>
        </p:txBody>
      </p:sp>
      <p:sp>
        <p:nvSpPr>
          <p:cNvPr id="23" name="Marcador de texto 13">
            <a:extLst>
              <a:ext uri="{FF2B5EF4-FFF2-40B4-BE49-F238E27FC236}">
                <a16:creationId xmlns:a16="http://schemas.microsoft.com/office/drawing/2014/main" id="{4648B297-D9C8-4F98-BBDB-5A2891F9499E}"/>
              </a:ext>
            </a:extLst>
          </p:cNvPr>
          <p:cNvSpPr>
            <a:spLocks noGrp="1"/>
          </p:cNvSpPr>
          <p:nvPr>
            <p:ph type="body" sz="quarter" idx="16" hasCustomPrompt="1"/>
          </p:nvPr>
        </p:nvSpPr>
        <p:spPr>
          <a:xfrm>
            <a:off x="2688286" y="2809757"/>
            <a:ext cx="1171388" cy="484441"/>
          </a:xfrm>
        </p:spPr>
        <p:txBody>
          <a:bodyPr rtlCol="0">
            <a:noAutofit/>
          </a:bodyPr>
          <a:lstStyle>
            <a:lvl1pPr marL="0" indent="0">
              <a:buNone/>
              <a:defRPr sz="3500">
                <a:latin typeface="+mj-lt"/>
              </a:defRPr>
            </a:lvl1pPr>
          </a:lstStyle>
          <a:p>
            <a:pPr lvl="0" rtl="0"/>
            <a:r>
              <a:rPr lang="es-ES" noProof="0"/>
              <a:t>Año</a:t>
            </a:r>
          </a:p>
        </p:txBody>
      </p:sp>
      <p:sp>
        <p:nvSpPr>
          <p:cNvPr id="24" name="Marcador de texto 13">
            <a:extLst>
              <a:ext uri="{FF2B5EF4-FFF2-40B4-BE49-F238E27FC236}">
                <a16:creationId xmlns:a16="http://schemas.microsoft.com/office/drawing/2014/main" id="{C5B52EBA-EDDF-4C7B-A681-393B771D3437}"/>
              </a:ext>
            </a:extLst>
          </p:cNvPr>
          <p:cNvSpPr>
            <a:spLocks noGrp="1"/>
          </p:cNvSpPr>
          <p:nvPr>
            <p:ph type="body" sz="quarter" idx="17" hasCustomPrompt="1"/>
          </p:nvPr>
        </p:nvSpPr>
        <p:spPr>
          <a:xfrm>
            <a:off x="2638979" y="3579013"/>
            <a:ext cx="1646588" cy="1907381"/>
          </a:xfrm>
        </p:spPr>
        <p:txBody>
          <a:bodyPr rtlCol="0">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rtl="0"/>
            <a:r>
              <a:rPr lang="es-ES" noProof="0"/>
              <a:t>Editar estilos de texto del patrón</a:t>
            </a:r>
          </a:p>
        </p:txBody>
      </p:sp>
      <p:sp>
        <p:nvSpPr>
          <p:cNvPr id="25" name="Marcador de texto 13">
            <a:extLst>
              <a:ext uri="{FF2B5EF4-FFF2-40B4-BE49-F238E27FC236}">
                <a16:creationId xmlns:a16="http://schemas.microsoft.com/office/drawing/2014/main" id="{97BC10B9-E990-4199-8B1A-8B69D6F40D81}"/>
              </a:ext>
            </a:extLst>
          </p:cNvPr>
          <p:cNvSpPr>
            <a:spLocks noGrp="1"/>
          </p:cNvSpPr>
          <p:nvPr>
            <p:ph type="body" sz="quarter" idx="18" hasCustomPrompt="1"/>
          </p:nvPr>
        </p:nvSpPr>
        <p:spPr>
          <a:xfrm>
            <a:off x="4370321" y="2809757"/>
            <a:ext cx="1171388" cy="484441"/>
          </a:xfrm>
        </p:spPr>
        <p:txBody>
          <a:bodyPr rtlCol="0">
            <a:noAutofit/>
          </a:bodyPr>
          <a:lstStyle>
            <a:lvl1pPr marL="0" indent="0">
              <a:buNone/>
              <a:defRPr sz="3500">
                <a:latin typeface="+mj-lt"/>
              </a:defRPr>
            </a:lvl1pPr>
          </a:lstStyle>
          <a:p>
            <a:pPr lvl="0" rtl="0"/>
            <a:r>
              <a:rPr lang="es-ES" noProof="0"/>
              <a:t>Año</a:t>
            </a:r>
          </a:p>
        </p:txBody>
      </p:sp>
      <p:sp>
        <p:nvSpPr>
          <p:cNvPr id="26" name="Marcador de texto 13">
            <a:extLst>
              <a:ext uri="{FF2B5EF4-FFF2-40B4-BE49-F238E27FC236}">
                <a16:creationId xmlns:a16="http://schemas.microsoft.com/office/drawing/2014/main" id="{5876A64D-FA56-4565-8EBF-B9D51A8B20DC}"/>
              </a:ext>
            </a:extLst>
          </p:cNvPr>
          <p:cNvSpPr>
            <a:spLocks noGrp="1"/>
          </p:cNvSpPr>
          <p:nvPr>
            <p:ph type="body" sz="quarter" idx="19" hasCustomPrompt="1"/>
          </p:nvPr>
        </p:nvSpPr>
        <p:spPr>
          <a:xfrm>
            <a:off x="4321014" y="3579013"/>
            <a:ext cx="1646588" cy="1907381"/>
          </a:xfrm>
        </p:spPr>
        <p:txBody>
          <a:bodyPr rtlCol="0">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rtl="0"/>
            <a:r>
              <a:rPr lang="es-ES" noProof="0"/>
              <a:t>Editar estilos de texto del patrón</a:t>
            </a:r>
          </a:p>
        </p:txBody>
      </p:sp>
      <p:sp>
        <p:nvSpPr>
          <p:cNvPr id="27" name="Marcador de texto 13">
            <a:extLst>
              <a:ext uri="{FF2B5EF4-FFF2-40B4-BE49-F238E27FC236}">
                <a16:creationId xmlns:a16="http://schemas.microsoft.com/office/drawing/2014/main" id="{CA843817-8244-446A-9618-257B5329B463}"/>
              </a:ext>
            </a:extLst>
          </p:cNvPr>
          <p:cNvSpPr>
            <a:spLocks noGrp="1"/>
          </p:cNvSpPr>
          <p:nvPr>
            <p:ph type="body" sz="quarter" idx="20" hasCustomPrompt="1"/>
          </p:nvPr>
        </p:nvSpPr>
        <p:spPr>
          <a:xfrm>
            <a:off x="6052356" y="2809757"/>
            <a:ext cx="1171388" cy="484441"/>
          </a:xfrm>
        </p:spPr>
        <p:txBody>
          <a:bodyPr rtlCol="0">
            <a:noAutofit/>
          </a:bodyPr>
          <a:lstStyle>
            <a:lvl1pPr marL="0" indent="0">
              <a:buNone/>
              <a:defRPr sz="3500">
                <a:latin typeface="+mj-lt"/>
              </a:defRPr>
            </a:lvl1pPr>
          </a:lstStyle>
          <a:p>
            <a:pPr lvl="0" rtl="0"/>
            <a:r>
              <a:rPr lang="es-ES" noProof="0"/>
              <a:t>Año</a:t>
            </a:r>
          </a:p>
        </p:txBody>
      </p:sp>
      <p:sp>
        <p:nvSpPr>
          <p:cNvPr id="28" name="Marcador de texto 13">
            <a:extLst>
              <a:ext uri="{FF2B5EF4-FFF2-40B4-BE49-F238E27FC236}">
                <a16:creationId xmlns:a16="http://schemas.microsoft.com/office/drawing/2014/main" id="{86A6FE38-5036-4D35-93E4-07C5DEC4010D}"/>
              </a:ext>
            </a:extLst>
          </p:cNvPr>
          <p:cNvSpPr>
            <a:spLocks noGrp="1"/>
          </p:cNvSpPr>
          <p:nvPr>
            <p:ph type="body" sz="quarter" idx="21" hasCustomPrompt="1"/>
          </p:nvPr>
        </p:nvSpPr>
        <p:spPr>
          <a:xfrm>
            <a:off x="6003049" y="3579013"/>
            <a:ext cx="1646588" cy="1907381"/>
          </a:xfrm>
        </p:spPr>
        <p:txBody>
          <a:bodyPr rtlCol="0">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rtl="0"/>
            <a:r>
              <a:rPr lang="es-ES" noProof="0"/>
              <a:t>Editar estilos de texto del patrón</a:t>
            </a:r>
          </a:p>
        </p:txBody>
      </p:sp>
      <p:sp>
        <p:nvSpPr>
          <p:cNvPr id="29" name="Marcador de texto 13">
            <a:extLst>
              <a:ext uri="{FF2B5EF4-FFF2-40B4-BE49-F238E27FC236}">
                <a16:creationId xmlns:a16="http://schemas.microsoft.com/office/drawing/2014/main" id="{1966E981-C557-4255-9DCC-162A429B5EE2}"/>
              </a:ext>
            </a:extLst>
          </p:cNvPr>
          <p:cNvSpPr>
            <a:spLocks noGrp="1"/>
          </p:cNvSpPr>
          <p:nvPr>
            <p:ph type="body" sz="quarter" idx="22" hasCustomPrompt="1"/>
          </p:nvPr>
        </p:nvSpPr>
        <p:spPr>
          <a:xfrm>
            <a:off x="7734391" y="2809757"/>
            <a:ext cx="1171388" cy="484441"/>
          </a:xfrm>
        </p:spPr>
        <p:txBody>
          <a:bodyPr rtlCol="0">
            <a:noAutofit/>
          </a:bodyPr>
          <a:lstStyle>
            <a:lvl1pPr marL="0" indent="0">
              <a:buNone/>
              <a:defRPr sz="3500">
                <a:latin typeface="+mj-lt"/>
              </a:defRPr>
            </a:lvl1pPr>
          </a:lstStyle>
          <a:p>
            <a:pPr lvl="0" rtl="0"/>
            <a:r>
              <a:rPr lang="es-ES" noProof="0"/>
              <a:t>Año</a:t>
            </a:r>
          </a:p>
        </p:txBody>
      </p:sp>
      <p:sp>
        <p:nvSpPr>
          <p:cNvPr id="30" name="Marcador de texto 13">
            <a:extLst>
              <a:ext uri="{FF2B5EF4-FFF2-40B4-BE49-F238E27FC236}">
                <a16:creationId xmlns:a16="http://schemas.microsoft.com/office/drawing/2014/main" id="{C386D796-CB69-4D7D-9C52-C41187CC88DB}"/>
              </a:ext>
            </a:extLst>
          </p:cNvPr>
          <p:cNvSpPr>
            <a:spLocks noGrp="1"/>
          </p:cNvSpPr>
          <p:nvPr>
            <p:ph type="body" sz="quarter" idx="23" hasCustomPrompt="1"/>
          </p:nvPr>
        </p:nvSpPr>
        <p:spPr>
          <a:xfrm>
            <a:off x="7685084" y="3579013"/>
            <a:ext cx="1646588" cy="1907381"/>
          </a:xfrm>
        </p:spPr>
        <p:txBody>
          <a:bodyPr rtlCol="0">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rtl="0"/>
            <a:r>
              <a:rPr lang="es-ES" noProof="0"/>
              <a:t>Editar estilos de texto del patrón</a:t>
            </a:r>
          </a:p>
        </p:txBody>
      </p:sp>
      <p:sp>
        <p:nvSpPr>
          <p:cNvPr id="31" name="Marcador de texto 13">
            <a:extLst>
              <a:ext uri="{FF2B5EF4-FFF2-40B4-BE49-F238E27FC236}">
                <a16:creationId xmlns:a16="http://schemas.microsoft.com/office/drawing/2014/main" id="{24441BBA-89B7-4AE6-91F6-04DB373B54F3}"/>
              </a:ext>
            </a:extLst>
          </p:cNvPr>
          <p:cNvSpPr>
            <a:spLocks noGrp="1"/>
          </p:cNvSpPr>
          <p:nvPr>
            <p:ph type="body" sz="quarter" idx="24" hasCustomPrompt="1"/>
          </p:nvPr>
        </p:nvSpPr>
        <p:spPr>
          <a:xfrm>
            <a:off x="9416424" y="2809757"/>
            <a:ext cx="1171388" cy="484441"/>
          </a:xfrm>
        </p:spPr>
        <p:txBody>
          <a:bodyPr rtlCol="0">
            <a:noAutofit/>
          </a:bodyPr>
          <a:lstStyle>
            <a:lvl1pPr marL="0" indent="0">
              <a:buNone/>
              <a:defRPr sz="3500">
                <a:latin typeface="+mj-lt"/>
              </a:defRPr>
            </a:lvl1pPr>
          </a:lstStyle>
          <a:p>
            <a:pPr lvl="0" rtl="0"/>
            <a:r>
              <a:rPr lang="es-ES" noProof="0"/>
              <a:t>Año</a:t>
            </a:r>
          </a:p>
        </p:txBody>
      </p:sp>
      <p:sp>
        <p:nvSpPr>
          <p:cNvPr id="32" name="Marcador de texto 13">
            <a:extLst>
              <a:ext uri="{FF2B5EF4-FFF2-40B4-BE49-F238E27FC236}">
                <a16:creationId xmlns:a16="http://schemas.microsoft.com/office/drawing/2014/main" id="{B117E4C6-D10A-4738-8283-D63AB1B314D2}"/>
              </a:ext>
            </a:extLst>
          </p:cNvPr>
          <p:cNvSpPr>
            <a:spLocks noGrp="1"/>
          </p:cNvSpPr>
          <p:nvPr>
            <p:ph type="body" sz="quarter" idx="25" hasCustomPrompt="1"/>
          </p:nvPr>
        </p:nvSpPr>
        <p:spPr>
          <a:xfrm>
            <a:off x="9367117" y="3579013"/>
            <a:ext cx="1646588" cy="1907381"/>
          </a:xfrm>
        </p:spPr>
        <p:txBody>
          <a:bodyPr rtlCol="0">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rtl="0"/>
            <a:r>
              <a:rPr lang="es-ES" noProof="0"/>
              <a:t>Editar estilos de texto del patrón</a:t>
            </a:r>
          </a:p>
        </p:txBody>
      </p:sp>
    </p:spTree>
    <p:extLst>
      <p:ext uri="{BB962C8B-B14F-4D97-AF65-F5344CB8AC3E}">
        <p14:creationId xmlns:p14="http://schemas.microsoft.com/office/powerpoint/2010/main" val="167994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eño de gracias">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t="-6775" b="-5725"/>
            </a:stretch>
          </a:blipFill>
          <a:ln w="12700" cap="flat">
            <a:noFill/>
            <a:prstDash val="solid"/>
            <a:miter/>
          </a:ln>
        </p:spPr>
        <p:txBody>
          <a:bodyPr rtlCol="0" anchor="ctr"/>
          <a:lstStyle/>
          <a:p>
            <a:pPr algn="l" rtl="0"/>
            <a:endParaRPr lang="es-ES" noProof="0"/>
          </a:p>
        </p:txBody>
      </p:sp>
      <p:sp>
        <p:nvSpPr>
          <p:cNvPr id="17" name="Rectángulo 16">
            <a:extLst>
              <a:ext uri="{FF2B5EF4-FFF2-40B4-BE49-F238E27FC236}">
                <a16:creationId xmlns:a16="http://schemas.microsoft.com/office/drawing/2014/main" id="{08C75CBB-4E7D-408E-AF76-442117F41B42}"/>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rtl="0"/>
            <a:endParaRPr lang="es-ES" noProof="0"/>
          </a:p>
        </p:txBody>
      </p:sp>
      <p:sp>
        <p:nvSpPr>
          <p:cNvPr id="21" name="Marcador de texto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rtlCol="0">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0128-555-678</a:t>
            </a:r>
          </a:p>
        </p:txBody>
      </p:sp>
      <p:sp>
        <p:nvSpPr>
          <p:cNvPr id="2" name="Título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rtlCol="0">
            <a:noAutofit/>
          </a:bodyPr>
          <a:lstStyle>
            <a:lvl1pPr algn="ctr">
              <a:defRPr sz="10000" b="0">
                <a:solidFill>
                  <a:schemeClr val="bg1"/>
                </a:solidFill>
              </a:defRPr>
            </a:lvl1pPr>
          </a:lstStyle>
          <a:p>
            <a:pPr rtl="0"/>
            <a:r>
              <a:rPr lang="es-ES" noProof="0"/>
              <a:t>Gracias</a:t>
            </a:r>
          </a:p>
        </p:txBody>
      </p:sp>
      <p:sp>
        <p:nvSpPr>
          <p:cNvPr id="23" name="Marcador de texto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rtlCol="0">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Teléfono</a:t>
            </a:r>
          </a:p>
        </p:txBody>
      </p:sp>
      <p:sp>
        <p:nvSpPr>
          <p:cNvPr id="36" name="Marcador de texto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rtlCol="0">
            <a:noAutofit/>
          </a:bodyPr>
          <a:lstStyle>
            <a:lvl1pPr marL="0" indent="0" algn="ctr">
              <a:buNone/>
              <a:defRPr sz="3000" b="0" i="0">
                <a:solidFill>
                  <a:schemeClr val="bg2"/>
                </a:solidFill>
              </a:defRPr>
            </a:lvl1pPr>
          </a:lstStyle>
          <a:p>
            <a:pPr lvl="0" rtl="0"/>
            <a:r>
              <a:rPr lang="es-ES" noProof="0"/>
              <a:t>ÍKER ARTEAGA</a:t>
            </a:r>
          </a:p>
        </p:txBody>
      </p:sp>
      <p:sp>
        <p:nvSpPr>
          <p:cNvPr id="15" name="Rectángulo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rtl="0"/>
            <a:endParaRPr lang="es-ES" noProof="0"/>
          </a:p>
        </p:txBody>
      </p:sp>
      <p:sp>
        <p:nvSpPr>
          <p:cNvPr id="16" name="Rectángulo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rtl="0"/>
            <a:endParaRPr lang="es-ES" noProof="0"/>
          </a:p>
        </p:txBody>
      </p:sp>
      <p:cxnSp>
        <p:nvCxnSpPr>
          <p:cNvPr id="6" name="Conector recto 5">
            <a:extLst>
              <a:ext uri="{FF2B5EF4-FFF2-40B4-BE49-F238E27FC236}">
                <a16:creationId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áfico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3608400" y="2987075"/>
            <a:ext cx="4975200" cy="114227"/>
          </a:xfrm>
          <a:prstGeom prst="rect">
            <a:avLst/>
          </a:prstGeom>
        </p:spPr>
      </p:pic>
      <p:sp>
        <p:nvSpPr>
          <p:cNvPr id="12" name="Marcador de texto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2895600" y="5423227"/>
            <a:ext cx="6400800" cy="474519"/>
          </a:xfrm>
        </p:spPr>
        <p:txBody>
          <a:bodyPr rtlCol="0">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ARTEAGA@EXAMPLE.COM</a:t>
            </a:r>
          </a:p>
        </p:txBody>
      </p:sp>
      <p:sp>
        <p:nvSpPr>
          <p:cNvPr id="14" name="Marcador de texto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rtlCol="0">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Correo electrónico</a:t>
            </a:r>
          </a:p>
        </p:txBody>
      </p:sp>
    </p:spTree>
    <p:extLst>
      <p:ext uri="{BB962C8B-B14F-4D97-AF65-F5344CB8AC3E}">
        <p14:creationId xmlns:p14="http://schemas.microsoft.com/office/powerpoint/2010/main" val="2091879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1_Gracias">
    <p:spTree>
      <p:nvGrpSpPr>
        <p:cNvPr id="1" name=""/>
        <p:cNvGrpSpPr/>
        <p:nvPr/>
      </p:nvGrpSpPr>
      <p:grpSpPr>
        <a:xfrm>
          <a:off x="0" y="0"/>
          <a:ext cx="0" cy="0"/>
          <a:chOff x="0" y="0"/>
          <a:chExt cx="0" cy="0"/>
        </a:xfrm>
      </p:grpSpPr>
      <p:sp>
        <p:nvSpPr>
          <p:cNvPr id="18" name="Marcador de posición de imagen 6">
            <a:extLst>
              <a:ext uri="{FF2B5EF4-FFF2-40B4-BE49-F238E27FC236}">
                <a16:creationId xmlns:a16="http://schemas.microsoft.com/office/drawing/2014/main" id="{EDD611DF-9DFE-B043-8BAE-EE27852FDACD}"/>
              </a:ext>
            </a:extLst>
          </p:cNvPr>
          <p:cNvSpPr>
            <a:spLocks noGrp="1"/>
          </p:cNvSpPr>
          <p:nvPr>
            <p:ph type="pic" sz="quarter" idx="18"/>
          </p:nvPr>
        </p:nvSpPr>
        <p:spPr>
          <a:xfrm>
            <a:off x="0" y="0"/>
            <a:ext cx="12192000" cy="6858000"/>
          </a:xfrm>
        </p:spPr>
        <p:txBody>
          <a:bodyPr rtlCol="0" anchor="ctr" anchorCtr="0">
            <a:normAutofit/>
          </a:bodyPr>
          <a:lstStyle>
            <a:lvl1pPr marL="0" indent="0" algn="ctr">
              <a:buFont typeface="Arial" panose="020B0604020202020204" pitchFamily="34" charset="0"/>
              <a:buNone/>
              <a:defRPr sz="1400"/>
            </a:lvl1pPr>
          </a:lstStyle>
          <a:p>
            <a:pPr rtl="0"/>
            <a:r>
              <a:rPr lang="es-ES" noProof="0" smtClean="0"/>
              <a:t>Haga clic en el icono para agregar una imagen</a:t>
            </a:r>
            <a:endParaRPr lang="es-ES" noProof="0"/>
          </a:p>
        </p:txBody>
      </p:sp>
      <p:sp>
        <p:nvSpPr>
          <p:cNvPr id="21" name="Marcador de texto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rtlCol="0">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0128-555-678</a:t>
            </a:r>
          </a:p>
        </p:txBody>
      </p:sp>
      <p:sp>
        <p:nvSpPr>
          <p:cNvPr id="2" name="Título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rtlCol="0">
            <a:noAutofit/>
          </a:bodyPr>
          <a:lstStyle>
            <a:lvl1pPr algn="ctr">
              <a:defRPr sz="10000" b="0">
                <a:solidFill>
                  <a:schemeClr val="bg1"/>
                </a:solidFill>
              </a:defRPr>
            </a:lvl1pPr>
          </a:lstStyle>
          <a:p>
            <a:pPr rtl="0"/>
            <a:r>
              <a:rPr lang="es-ES" noProof="0"/>
              <a:t>Gracias</a:t>
            </a:r>
          </a:p>
        </p:txBody>
      </p:sp>
      <p:sp>
        <p:nvSpPr>
          <p:cNvPr id="23" name="Marcador de texto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rtlCol="0">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Teléfono</a:t>
            </a:r>
          </a:p>
        </p:txBody>
      </p:sp>
      <p:sp>
        <p:nvSpPr>
          <p:cNvPr id="36" name="Marcador de texto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rtlCol="0">
            <a:noAutofit/>
          </a:bodyPr>
          <a:lstStyle>
            <a:lvl1pPr marL="0" indent="0" algn="ctr">
              <a:buNone/>
              <a:defRPr sz="3000" b="0" i="0">
                <a:solidFill>
                  <a:schemeClr val="bg2"/>
                </a:solidFill>
              </a:defRPr>
            </a:lvl1pPr>
          </a:lstStyle>
          <a:p>
            <a:pPr lvl="0" rtl="0"/>
            <a:r>
              <a:rPr lang="es-ES" noProof="0"/>
              <a:t>ÍKER ARTEAGA</a:t>
            </a:r>
          </a:p>
        </p:txBody>
      </p:sp>
      <p:sp>
        <p:nvSpPr>
          <p:cNvPr id="15" name="Rectángulo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rtl="0"/>
            <a:endParaRPr lang="es-ES" noProof="0"/>
          </a:p>
        </p:txBody>
      </p:sp>
      <p:sp>
        <p:nvSpPr>
          <p:cNvPr id="16" name="Rectángulo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rtl="0"/>
            <a:endParaRPr lang="es-ES" noProof="0"/>
          </a:p>
        </p:txBody>
      </p:sp>
      <p:cxnSp>
        <p:nvCxnSpPr>
          <p:cNvPr id="6" name="Conector recto 5">
            <a:extLst>
              <a:ext uri="{FF2B5EF4-FFF2-40B4-BE49-F238E27FC236}">
                <a16:creationId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Marcador de texto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3135722" y="5423227"/>
            <a:ext cx="5920556" cy="474519"/>
          </a:xfrm>
        </p:spPr>
        <p:txBody>
          <a:bodyPr rtlCol="0">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ARTEAGA@GMAIL.COM</a:t>
            </a:r>
          </a:p>
        </p:txBody>
      </p:sp>
      <p:sp>
        <p:nvSpPr>
          <p:cNvPr id="14" name="Marcador de texto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rtlCol="0">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Correo electrónico</a:t>
            </a:r>
          </a:p>
        </p:txBody>
      </p:sp>
    </p:spTree>
    <p:extLst>
      <p:ext uri="{BB962C8B-B14F-4D97-AF65-F5344CB8AC3E}">
        <p14:creationId xmlns:p14="http://schemas.microsoft.com/office/powerpoint/2010/main" val="405328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rtl="0"/>
            <a:endParaRPr lang="es-ES" noProof="0"/>
          </a:p>
        </p:txBody>
      </p:sp>
      <p:sp>
        <p:nvSpPr>
          <p:cNvPr id="11" name="Rectángulo 10">
            <a:extLst>
              <a:ext uri="{FF2B5EF4-FFF2-40B4-BE49-F238E27FC236}">
                <a16:creationId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rtl="0"/>
            <a:endParaRPr lang="es-ES" noProof="0"/>
          </a:p>
        </p:txBody>
      </p:sp>
      <p:sp>
        <p:nvSpPr>
          <p:cNvPr id="2" name="Título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rtlCol="0">
            <a:noAutofit/>
          </a:bodyPr>
          <a:lstStyle>
            <a:lvl1pPr algn="ctr">
              <a:defRPr sz="10000" b="0">
                <a:solidFill>
                  <a:schemeClr val="bg1"/>
                </a:solidFill>
              </a:defRPr>
            </a:lvl1pPr>
          </a:lstStyle>
          <a:p>
            <a:pPr rtl="0"/>
            <a:r>
              <a:rPr lang="es-ES" noProof="0"/>
              <a:t>Título de la presentación    </a:t>
            </a:r>
          </a:p>
        </p:txBody>
      </p:sp>
      <p:sp>
        <p:nvSpPr>
          <p:cNvPr id="15" name="Rectángulo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rtl="0"/>
            <a:endParaRPr lang="es-ES" noProof="0"/>
          </a:p>
        </p:txBody>
      </p:sp>
      <p:sp>
        <p:nvSpPr>
          <p:cNvPr id="16" name="Rectángulo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rtl="0"/>
            <a:endParaRPr lang="es-ES" noProof="0"/>
          </a:p>
        </p:txBody>
      </p:sp>
      <p:pic>
        <p:nvPicPr>
          <p:cNvPr id="13" name="Gráfico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3608400" y="3612713"/>
            <a:ext cx="4975200" cy="114227"/>
          </a:xfrm>
          <a:prstGeom prst="rect">
            <a:avLst/>
          </a:prstGeom>
        </p:spPr>
      </p:pic>
      <p:sp>
        <p:nvSpPr>
          <p:cNvPr id="9" name="Subtítulo 2">
            <a:extLst>
              <a:ext uri="{FF2B5EF4-FFF2-40B4-BE49-F238E27FC236}">
                <a16:creationId xmlns:a16="http://schemas.microsoft.com/office/drawing/2014/main" id="{16A87704-FE99-4EBD-97FB-FBB15A227FC8}"/>
              </a:ext>
            </a:extLst>
          </p:cNvPr>
          <p:cNvSpPr>
            <a:spLocks noGrp="1"/>
          </p:cNvSpPr>
          <p:nvPr>
            <p:ph type="subTitle" idx="1" hasCustomPrompt="1"/>
          </p:nvPr>
        </p:nvSpPr>
        <p:spPr>
          <a:xfrm>
            <a:off x="1037021" y="3890308"/>
            <a:ext cx="10117959" cy="606659"/>
          </a:xfrm>
        </p:spPr>
        <p:txBody>
          <a:bodyPr vert="horz" lIns="91440" tIns="45720" rIns="91440" bIns="45720" rtlCol="0">
            <a:noAutofit/>
          </a:bodyPr>
          <a:lstStyle>
            <a:lvl1pPr marL="0" indent="0" algn="ctr">
              <a:buNone/>
              <a:defRPr lang="en-US" sz="3000" b="0" i="0">
                <a:solidFill>
                  <a:schemeClr val="bg2"/>
                </a:solidFill>
              </a:defRPr>
            </a:lvl1pPr>
          </a:lstStyle>
          <a:p>
            <a:pPr marL="228600" lvl="0" indent="-228600" algn="ctr" rtl="0"/>
            <a:r>
              <a:rPr lang="es-ES" noProof="0"/>
              <a:t>HAGA CLIC PARA EDITAR EL ESTILO DE SUBTÍTULO DEL PATRÓN</a:t>
            </a:r>
          </a:p>
        </p:txBody>
      </p:sp>
    </p:spTree>
    <p:extLst>
      <p:ext uri="{BB962C8B-B14F-4D97-AF65-F5344CB8AC3E}">
        <p14:creationId xmlns:p14="http://schemas.microsoft.com/office/powerpoint/2010/main" val="163338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Elipse 8">
            <a:extLst>
              <a:ext uri="{FF2B5EF4-FFF2-40B4-BE49-F238E27FC236}">
                <a16:creationId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es-ES" noProof="0"/>
          </a:p>
        </p:txBody>
      </p:sp>
      <p:sp>
        <p:nvSpPr>
          <p:cNvPr id="5" name="Marcador de número de diapositiva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
        <p:nvSpPr>
          <p:cNvPr id="2" name="Título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rtlCol="0"/>
          <a:lstStyle>
            <a:lvl1pPr algn="ctr">
              <a:defRPr b="0"/>
            </a:lvl1pPr>
          </a:lstStyle>
          <a:p>
            <a:pPr rtl="0"/>
            <a:r>
              <a:rPr lang="es-ES" noProof="0"/>
              <a:t>Diapositiva divisoria</a:t>
            </a:r>
          </a:p>
        </p:txBody>
      </p:sp>
      <p:sp>
        <p:nvSpPr>
          <p:cNvPr id="3" name="Marcador de fecha 2">
            <a:extLst>
              <a:ext uri="{FF2B5EF4-FFF2-40B4-BE49-F238E27FC236}">
                <a16:creationId xmlns:a16="http://schemas.microsoft.com/office/drawing/2014/main" id="{B516B06F-92DB-40BB-B026-E443732F67C8}"/>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11FF27C1-06BD-4F55-BB58-DC1D0892188F}"/>
              </a:ext>
            </a:extLst>
          </p:cNvPr>
          <p:cNvSpPr>
            <a:spLocks noGrp="1"/>
          </p:cNvSpPr>
          <p:nvPr>
            <p:ph type="ftr" sz="quarter" idx="11"/>
          </p:nvPr>
        </p:nvSpPr>
        <p:spPr/>
        <p:txBody>
          <a:bodyPr rtlCol="0"/>
          <a:lstStyle/>
          <a:p>
            <a:pPr rtl="0"/>
            <a:r>
              <a:rPr lang="es-ES" noProof="0"/>
              <a:t>AGREGAR UN PIE DE PÁGINA</a:t>
            </a:r>
          </a:p>
        </p:txBody>
      </p:sp>
      <p:sp>
        <p:nvSpPr>
          <p:cNvPr id="15" name="Gráfico 13">
            <a:extLst>
              <a:ext uri="{FF2B5EF4-FFF2-40B4-BE49-F238E27FC236}">
                <a16:creationId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es-ES" noProof="0"/>
          </a:p>
        </p:txBody>
      </p:sp>
      <p:sp>
        <p:nvSpPr>
          <p:cNvPr id="12" name="Rectángulo 11">
            <a:extLst>
              <a:ext uri="{FF2B5EF4-FFF2-40B4-BE49-F238E27FC236}">
                <a16:creationId xmlns:a16="http://schemas.microsoft.com/office/drawing/2014/main" id="{9685C8FD-6063-414E-B2AC-D07168DE1813}"/>
              </a:ext>
            </a:extLst>
          </p:cNvPr>
          <p:cNvSpPr/>
          <p:nvPr userDrawn="1"/>
        </p:nvSpPr>
        <p:spPr>
          <a:xfrm>
            <a:off x="0" y="2483224"/>
            <a:ext cx="12192000" cy="3465576"/>
          </a:xfrm>
          <a:prstGeom prst="rect">
            <a:avLst/>
          </a:prstGeom>
          <a:blipFill>
            <a:blip r:embed="rId2"/>
            <a:srcRect/>
            <a:stretch>
              <a:fillRect t="-48945" b="-48945"/>
            </a:stretch>
          </a:blipFill>
          <a:ln w="12700" cap="flat">
            <a:noFill/>
            <a:prstDash val="solid"/>
            <a:miter/>
          </a:ln>
        </p:spPr>
        <p:txBody>
          <a:bodyPr rtlCol="0" anchor="ctr"/>
          <a:lstStyle/>
          <a:p>
            <a:pPr algn="l" rtl="0"/>
            <a:endParaRPr lang="es-ES" noProof="0"/>
          </a:p>
        </p:txBody>
      </p:sp>
      <p:sp>
        <p:nvSpPr>
          <p:cNvPr id="13" name="Rectángulo 12">
            <a:extLst>
              <a:ext uri="{FF2B5EF4-FFF2-40B4-BE49-F238E27FC236}">
                <a16:creationId xmlns:a16="http://schemas.microsoft.com/office/drawing/2014/main" id="{2BA38A80-B4F3-4560-B2F9-C0652AAB2188}"/>
              </a:ext>
            </a:extLst>
          </p:cNvPr>
          <p:cNvSpPr/>
          <p:nvPr userDrawn="1"/>
        </p:nvSpPr>
        <p:spPr>
          <a:xfrm>
            <a:off x="0" y="2483223"/>
            <a:ext cx="12192000" cy="3465576"/>
          </a:xfrm>
          <a:prstGeom prst="rect">
            <a:avLst/>
          </a:prstGeom>
          <a:solidFill>
            <a:schemeClr val="tx1">
              <a:alpha val="80000"/>
            </a:schemeClr>
          </a:solidFill>
          <a:ln w="12700" cap="flat">
            <a:noFill/>
            <a:prstDash val="solid"/>
            <a:miter/>
          </a:ln>
        </p:spPr>
        <p:txBody>
          <a:bodyPr rtlCol="0" anchor="ctr"/>
          <a:lstStyle/>
          <a:p>
            <a:pPr algn="l" rtl="0"/>
            <a:endParaRPr lang="es-ES" noProof="0"/>
          </a:p>
        </p:txBody>
      </p:sp>
      <p:sp>
        <p:nvSpPr>
          <p:cNvPr id="11" name="Marcador de texto 2">
            <a:extLst>
              <a:ext uri="{FF2B5EF4-FFF2-40B4-BE49-F238E27FC236}">
                <a16:creationId xmlns:a16="http://schemas.microsoft.com/office/drawing/2014/main" id="{214241DF-0B07-491C-8CA2-1BD10F84525C}"/>
              </a:ext>
            </a:extLst>
          </p:cNvPr>
          <p:cNvSpPr>
            <a:spLocks noGrp="1"/>
          </p:cNvSpPr>
          <p:nvPr>
            <p:ph type="body" idx="1" hasCustomPrompt="1"/>
          </p:nvPr>
        </p:nvSpPr>
        <p:spPr>
          <a:xfrm>
            <a:off x="838200" y="1882722"/>
            <a:ext cx="10515600" cy="468594"/>
          </a:xfrm>
        </p:spPr>
        <p:txBody>
          <a:bodyPr vert="horz" lIns="91440" tIns="45720" rIns="91440" bIns="45720" rtlCol="0">
            <a:normAutofit/>
          </a:bodyPr>
          <a:lstStyle>
            <a:lvl1pPr marL="0" indent="0" algn="ctr">
              <a:buNone/>
              <a:defRPr lang="en-US" sz="1800"/>
            </a:lvl1pPr>
          </a:lstStyle>
          <a:p>
            <a:pPr marL="228600" lvl="0" indent="-228600" algn="ctr" rtl="0"/>
            <a:r>
              <a:rPr lang="es-ES" noProof="0"/>
              <a:t>Editar estilos de texto del patrón</a:t>
            </a:r>
          </a:p>
        </p:txBody>
      </p:sp>
    </p:spTree>
    <p:extLst>
      <p:ext uri="{BB962C8B-B14F-4D97-AF65-F5344CB8AC3E}">
        <p14:creationId xmlns:p14="http://schemas.microsoft.com/office/powerpoint/2010/main" val="92457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0AF4CE-F455-4A31-8ED6-5841DF599BE9}"/>
              </a:ext>
            </a:extLst>
          </p:cNvPr>
          <p:cNvSpPr>
            <a:spLocks noGrp="1"/>
          </p:cNvSpPr>
          <p:nvPr>
            <p:ph type="title"/>
          </p:nvPr>
        </p:nvSpPr>
        <p:spPr>
          <a:xfrm>
            <a:off x="838200" y="365125"/>
            <a:ext cx="10515600" cy="1325563"/>
          </a:xfrm>
        </p:spPr>
        <p:txBody>
          <a:bodyPr rtlCol="0"/>
          <a:lstStyle/>
          <a:p>
            <a:pPr rtl="0"/>
            <a:r>
              <a:rPr lang="es-ES" noProof="0" smtClean="0"/>
              <a:t>Haga clic para modificar el estilo de título del patrón</a:t>
            </a:r>
            <a:endParaRPr lang="es-ES" noProof="0"/>
          </a:p>
        </p:txBody>
      </p:sp>
      <p:sp>
        <p:nvSpPr>
          <p:cNvPr id="3" name="Marcador de fecha 2">
            <a:extLst>
              <a:ext uri="{FF2B5EF4-FFF2-40B4-BE49-F238E27FC236}">
                <a16:creationId xmlns:a16="http://schemas.microsoft.com/office/drawing/2014/main" id="{3A82F029-D8CC-4FE7-9C30-98E576ED41F1}"/>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0F891442-6C1A-4969-A4A2-EFCF20E7917B}"/>
              </a:ext>
            </a:extLst>
          </p:cNvPr>
          <p:cNvSpPr>
            <a:spLocks noGrp="1"/>
          </p:cNvSpPr>
          <p:nvPr>
            <p:ph type="ftr" sz="quarter" idx="11"/>
          </p:nvPr>
        </p:nvSpPr>
        <p:spPr/>
        <p:txBody>
          <a:bodyPr rtlCol="0"/>
          <a:lstStyle/>
          <a:p>
            <a:pPr rtl="0"/>
            <a:r>
              <a:rPr lang="es-ES" noProof="0"/>
              <a:t>AGREGAR UN PIE DE PÁGINA</a:t>
            </a:r>
          </a:p>
        </p:txBody>
      </p:sp>
      <p:sp>
        <p:nvSpPr>
          <p:cNvPr id="5" name="Marcador de número de diapositiva 4">
            <a:extLst>
              <a:ext uri="{FF2B5EF4-FFF2-40B4-BE49-F238E27FC236}">
                <a16:creationId xmlns:a16="http://schemas.microsoft.com/office/drawing/2014/main" id="{64457F0D-7504-4879-BCFD-DDEA424C0A3A}"/>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
        <p:nvSpPr>
          <p:cNvPr id="6" name="Marcador de posición de contenido 2">
            <a:extLst>
              <a:ext uri="{FF2B5EF4-FFF2-40B4-BE49-F238E27FC236}">
                <a16:creationId xmlns:a16="http://schemas.microsoft.com/office/drawing/2014/main" id="{50CCCB36-FE7F-43C1-810B-49BBAB494861}"/>
              </a:ext>
            </a:extLst>
          </p:cNvPr>
          <p:cNvSpPr>
            <a:spLocks noGrp="1"/>
          </p:cNvSpPr>
          <p:nvPr>
            <p:ph idx="1" hasCustomPrompt="1"/>
          </p:nvPr>
        </p:nvSpPr>
        <p:spPr>
          <a:xfrm>
            <a:off x="838200" y="1825625"/>
            <a:ext cx="10515600" cy="41243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33059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7B6609-6A41-45F4-9B8B-9A6DEABB9A21}"/>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fecha 2">
            <a:extLst>
              <a:ext uri="{FF2B5EF4-FFF2-40B4-BE49-F238E27FC236}">
                <a16:creationId xmlns:a16="http://schemas.microsoft.com/office/drawing/2014/main" id="{4FFD4558-495E-4FE3-B256-7B6A8637C694}"/>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65C0E450-E490-45F1-909F-5831583C56B7}"/>
              </a:ext>
            </a:extLst>
          </p:cNvPr>
          <p:cNvSpPr>
            <a:spLocks noGrp="1"/>
          </p:cNvSpPr>
          <p:nvPr>
            <p:ph type="ftr" sz="quarter" idx="11"/>
          </p:nvPr>
        </p:nvSpPr>
        <p:spPr/>
        <p:txBody>
          <a:bodyPr rtlCol="0"/>
          <a:lstStyle/>
          <a:p>
            <a:pPr rtl="0"/>
            <a:r>
              <a:rPr lang="es-ES" noProof="0"/>
              <a:t>AGREGAR UN PIE DE PÁGINA</a:t>
            </a:r>
          </a:p>
        </p:txBody>
      </p:sp>
      <p:sp>
        <p:nvSpPr>
          <p:cNvPr id="5" name="Marcador de número de diapositiva 4">
            <a:extLst>
              <a:ext uri="{FF2B5EF4-FFF2-40B4-BE49-F238E27FC236}">
                <a16:creationId xmlns:a16="http://schemas.microsoft.com/office/drawing/2014/main" id="{BBD7E109-C0EE-4D25-9A01-E58D7476D071}"/>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
        <p:nvSpPr>
          <p:cNvPr id="6" name="Marcador de posición de contenido 2">
            <a:extLst>
              <a:ext uri="{FF2B5EF4-FFF2-40B4-BE49-F238E27FC236}">
                <a16:creationId xmlns:a16="http://schemas.microsoft.com/office/drawing/2014/main" id="{62C48FC5-1EDF-4F7E-9E82-D342C4D45907}"/>
              </a:ext>
            </a:extLst>
          </p:cNvPr>
          <p:cNvSpPr>
            <a:spLocks noGrp="1"/>
          </p:cNvSpPr>
          <p:nvPr>
            <p:ph sz="half" idx="1" hasCustomPrompt="1"/>
          </p:nvPr>
        </p:nvSpPr>
        <p:spPr>
          <a:xfrm>
            <a:off x="838200" y="1825625"/>
            <a:ext cx="5181600" cy="41243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contenido 3">
            <a:extLst>
              <a:ext uri="{FF2B5EF4-FFF2-40B4-BE49-F238E27FC236}">
                <a16:creationId xmlns:a16="http://schemas.microsoft.com/office/drawing/2014/main" id="{7245FF27-1D81-4487-86EE-A8826AB33310}"/>
              </a:ext>
            </a:extLst>
          </p:cNvPr>
          <p:cNvSpPr>
            <a:spLocks noGrp="1"/>
          </p:cNvSpPr>
          <p:nvPr>
            <p:ph sz="half" idx="2" hasCustomPrompt="1"/>
          </p:nvPr>
        </p:nvSpPr>
        <p:spPr>
          <a:xfrm>
            <a:off x="6172200" y="1825625"/>
            <a:ext cx="5181600" cy="41243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494853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85B3E-9C3B-48E3-BA88-7B18BAC8BCD5}"/>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fecha 2">
            <a:extLst>
              <a:ext uri="{FF2B5EF4-FFF2-40B4-BE49-F238E27FC236}">
                <a16:creationId xmlns:a16="http://schemas.microsoft.com/office/drawing/2014/main" id="{06E55B65-81AB-463F-B78F-208BABF731FC}"/>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37814494-7E7B-41F9-984C-51671FC7B60B}"/>
              </a:ext>
            </a:extLst>
          </p:cNvPr>
          <p:cNvSpPr>
            <a:spLocks noGrp="1"/>
          </p:cNvSpPr>
          <p:nvPr>
            <p:ph type="ftr" sz="quarter" idx="11"/>
          </p:nvPr>
        </p:nvSpPr>
        <p:spPr/>
        <p:txBody>
          <a:bodyPr rtlCol="0"/>
          <a:lstStyle/>
          <a:p>
            <a:pPr rtl="0"/>
            <a:r>
              <a:rPr lang="es-ES" noProof="0"/>
              <a:t>AGREGAR UN PIE DE PÁGINA</a:t>
            </a:r>
          </a:p>
        </p:txBody>
      </p:sp>
      <p:sp>
        <p:nvSpPr>
          <p:cNvPr id="5" name="Marcador de número de diapositiva 4">
            <a:extLst>
              <a:ext uri="{FF2B5EF4-FFF2-40B4-BE49-F238E27FC236}">
                <a16:creationId xmlns:a16="http://schemas.microsoft.com/office/drawing/2014/main" id="{17932FB9-9355-4718-A3AF-2991AEFD5EA7}"/>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
        <p:nvSpPr>
          <p:cNvPr id="6" name="Marcador de posición de texto 2">
            <a:extLst>
              <a:ext uri="{FF2B5EF4-FFF2-40B4-BE49-F238E27FC236}">
                <a16:creationId xmlns:a16="http://schemas.microsoft.com/office/drawing/2014/main" id="{E0E064FB-456B-4012-A632-907E0F6363EF}"/>
              </a:ext>
            </a:extLst>
          </p:cNvPr>
          <p:cNvSpPr>
            <a:spLocks noGrp="1"/>
          </p:cNvSpPr>
          <p:nvPr>
            <p:ph type="body" idx="1" hasCustomPrompt="1"/>
          </p:nvPr>
        </p:nvSpPr>
        <p:spPr>
          <a:xfrm>
            <a:off x="839788" y="1866900"/>
            <a:ext cx="5157787" cy="445824"/>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8" name="Marcador de posición de contenido 3">
            <a:extLst>
              <a:ext uri="{FF2B5EF4-FFF2-40B4-BE49-F238E27FC236}">
                <a16:creationId xmlns:a16="http://schemas.microsoft.com/office/drawing/2014/main" id="{D7224228-301B-4143-AE44-555A65ECB365}"/>
              </a:ext>
            </a:extLst>
          </p:cNvPr>
          <p:cNvSpPr>
            <a:spLocks noGrp="1"/>
          </p:cNvSpPr>
          <p:nvPr>
            <p:ph sz="half" idx="2" hasCustomPrompt="1"/>
          </p:nvPr>
        </p:nvSpPr>
        <p:spPr>
          <a:xfrm>
            <a:off x="839788" y="2488937"/>
            <a:ext cx="5157787" cy="3461014"/>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posición de texto 4">
            <a:extLst>
              <a:ext uri="{FF2B5EF4-FFF2-40B4-BE49-F238E27FC236}">
                <a16:creationId xmlns:a16="http://schemas.microsoft.com/office/drawing/2014/main" id="{421B5496-F2D7-450B-A1AF-12FC29E4548C}"/>
              </a:ext>
            </a:extLst>
          </p:cNvPr>
          <p:cNvSpPr>
            <a:spLocks noGrp="1"/>
          </p:cNvSpPr>
          <p:nvPr>
            <p:ph type="body" sz="quarter" idx="3" hasCustomPrompt="1"/>
          </p:nvPr>
        </p:nvSpPr>
        <p:spPr>
          <a:xfrm>
            <a:off x="6172200" y="1866900"/>
            <a:ext cx="5183188" cy="445824"/>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0" name="Marcador de posición de contenido 5">
            <a:extLst>
              <a:ext uri="{FF2B5EF4-FFF2-40B4-BE49-F238E27FC236}">
                <a16:creationId xmlns:a16="http://schemas.microsoft.com/office/drawing/2014/main" id="{D087222D-3611-4518-AD76-AC2E042CD5A8}"/>
              </a:ext>
            </a:extLst>
          </p:cNvPr>
          <p:cNvSpPr>
            <a:spLocks noGrp="1"/>
          </p:cNvSpPr>
          <p:nvPr>
            <p:ph sz="quarter" idx="4" hasCustomPrompt="1"/>
          </p:nvPr>
        </p:nvSpPr>
        <p:spPr>
          <a:xfrm>
            <a:off x="6172200" y="2488937"/>
            <a:ext cx="5183188" cy="3461014"/>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10646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4A7545D6-9827-7E4A-AB92-664BB510D96A}"/>
              </a:ext>
            </a:extLst>
          </p:cNvPr>
          <p:cNvSpPr>
            <a:spLocks noGrp="1"/>
          </p:cNvSpPr>
          <p:nvPr>
            <p:ph type="pic" sz="quarter" idx="18"/>
          </p:nvPr>
        </p:nvSpPr>
        <p:spPr>
          <a:xfrm>
            <a:off x="0" y="0"/>
            <a:ext cx="12192000" cy="6858000"/>
          </a:xfrm>
        </p:spPr>
        <p:txBody>
          <a:bodyPr rtlCol="0" anchor="ctr" anchorCtr="0">
            <a:normAutofit/>
          </a:bodyPr>
          <a:lstStyle>
            <a:lvl1pPr marL="0" indent="0" algn="ctr">
              <a:buFont typeface="Arial" panose="020B0604020202020204" pitchFamily="34" charset="0"/>
              <a:buNone/>
              <a:defRPr sz="1400"/>
            </a:lvl1pPr>
          </a:lstStyle>
          <a:p>
            <a:pPr rtl="0"/>
            <a:r>
              <a:rPr lang="es-ES" noProof="0" smtClean="0"/>
              <a:t>Haga clic en el icono para agregar una imagen</a:t>
            </a:r>
            <a:endParaRPr lang="es-ES" noProof="0"/>
          </a:p>
        </p:txBody>
      </p:sp>
      <p:sp>
        <p:nvSpPr>
          <p:cNvPr id="21" name="Marcador de texto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rtlCol="0">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20XX</a:t>
            </a:r>
          </a:p>
        </p:txBody>
      </p:sp>
      <p:sp>
        <p:nvSpPr>
          <p:cNvPr id="2" name="Título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rtlCol="0">
            <a:noAutofit/>
          </a:bodyPr>
          <a:lstStyle>
            <a:lvl1pPr algn="ctr">
              <a:defRPr sz="10000" b="0">
                <a:solidFill>
                  <a:schemeClr val="bg1"/>
                </a:solidFill>
              </a:defRPr>
            </a:lvl1pPr>
          </a:lstStyle>
          <a:p>
            <a:pPr rtl="0"/>
            <a:r>
              <a:rPr lang="es-ES" noProof="0"/>
              <a:t>Título de la presentación    </a:t>
            </a:r>
          </a:p>
        </p:txBody>
      </p:sp>
      <p:sp>
        <p:nvSpPr>
          <p:cNvPr id="23" name="Marcador de texto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rtlCol="0">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Mes</a:t>
            </a:r>
          </a:p>
        </p:txBody>
      </p:sp>
      <p:sp>
        <p:nvSpPr>
          <p:cNvPr id="36" name="Marcador de texto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rtlCol="0">
            <a:noAutofit/>
          </a:bodyPr>
          <a:lstStyle>
            <a:lvl1pPr marL="0" indent="0" algn="ctr">
              <a:buNone/>
              <a:defRPr sz="3000" b="0" i="0">
                <a:solidFill>
                  <a:schemeClr val="bg2"/>
                </a:solidFill>
              </a:defRPr>
            </a:lvl1pPr>
          </a:lstStyle>
          <a:p>
            <a:pPr lvl="0" rtl="0"/>
            <a:r>
              <a:rPr lang="es-ES" noProof="0"/>
              <a:t>SUBTÍTULO DE LA PRESENTACIÓN</a:t>
            </a:r>
          </a:p>
        </p:txBody>
      </p:sp>
    </p:spTree>
    <p:extLst>
      <p:ext uri="{BB962C8B-B14F-4D97-AF65-F5344CB8AC3E}">
        <p14:creationId xmlns:p14="http://schemas.microsoft.com/office/powerpoint/2010/main" val="105011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E90DEAF0-9B16-4335-875E-3D5B654FA9B4}"/>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0680122F-A667-467F-9ABE-57A77934DD7D}"/>
              </a:ext>
            </a:extLst>
          </p:cNvPr>
          <p:cNvSpPr>
            <a:spLocks noGrp="1"/>
          </p:cNvSpPr>
          <p:nvPr>
            <p:ph type="ftr" sz="quarter" idx="11"/>
          </p:nvPr>
        </p:nvSpPr>
        <p:spPr/>
        <p:txBody>
          <a:bodyPr rtlCol="0"/>
          <a:lstStyle/>
          <a:p>
            <a:pPr rtl="0"/>
            <a:r>
              <a:rPr lang="es-ES" noProof="0"/>
              <a:t>AGREGAR UN PIE DE PÁGINA</a:t>
            </a:r>
          </a:p>
        </p:txBody>
      </p:sp>
      <p:sp>
        <p:nvSpPr>
          <p:cNvPr id="5" name="Marcador de número de diapositiva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
        <p:nvSpPr>
          <p:cNvPr id="6" name="Gráfico 12">
            <a:extLst>
              <a:ext uri="{FF2B5EF4-FFF2-40B4-BE49-F238E27FC236}">
                <a16:creationId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pPr rtl="0"/>
            <a:endParaRPr lang="es-ES" noProof="0"/>
          </a:p>
        </p:txBody>
      </p:sp>
      <p:sp>
        <p:nvSpPr>
          <p:cNvPr id="7" name="Título 1">
            <a:extLst>
              <a:ext uri="{FF2B5EF4-FFF2-40B4-BE49-F238E27FC236}">
                <a16:creationId xmlns:a16="http://schemas.microsoft.com/office/drawing/2014/main" id="{C3E8E02D-385B-477A-BAE1-4A97C6E9D720}"/>
              </a:ext>
            </a:extLst>
          </p:cNvPr>
          <p:cNvSpPr>
            <a:spLocks noGrp="1"/>
          </p:cNvSpPr>
          <p:nvPr>
            <p:ph type="title"/>
          </p:nvPr>
        </p:nvSpPr>
        <p:spPr>
          <a:xfrm>
            <a:off x="839788" y="908050"/>
            <a:ext cx="3932237" cy="1149349"/>
          </a:xfrm>
        </p:spPr>
        <p:txBody>
          <a:bodyPr rtlCol="0" anchor="b"/>
          <a:lstStyle>
            <a:lvl1pPr>
              <a:defRPr sz="3200"/>
            </a:lvl1pPr>
          </a:lstStyle>
          <a:p>
            <a:pPr rtl="0"/>
            <a:r>
              <a:rPr lang="es-ES" noProof="0" smtClean="0"/>
              <a:t>Haga clic para modificar el estilo de título del patrón</a:t>
            </a:r>
            <a:endParaRPr lang="es-ES" noProof="0"/>
          </a:p>
        </p:txBody>
      </p:sp>
      <p:sp>
        <p:nvSpPr>
          <p:cNvPr id="8" name="Marcador de texto 3">
            <a:extLst>
              <a:ext uri="{FF2B5EF4-FFF2-40B4-BE49-F238E27FC236}">
                <a16:creationId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9" name="Marcador de posición de contenido 2">
            <a:extLst>
              <a:ext uri="{FF2B5EF4-FFF2-40B4-BE49-F238E27FC236}">
                <a16:creationId xmlns:a16="http://schemas.microsoft.com/office/drawing/2014/main" id="{9BB017D3-0E4A-43F4-BC02-DB826A7FDC3D}"/>
              </a:ext>
            </a:extLst>
          </p:cNvPr>
          <p:cNvSpPr>
            <a:spLocks noGrp="1"/>
          </p:cNvSpPr>
          <p:nvPr>
            <p:ph idx="1" hasCustomPrompt="1"/>
          </p:nvPr>
        </p:nvSpPr>
        <p:spPr>
          <a:xfrm>
            <a:off x="5180012" y="908051"/>
            <a:ext cx="6172200" cy="4957762"/>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4187774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E90DEAF0-9B16-4335-875E-3D5B654FA9B4}"/>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0680122F-A667-467F-9ABE-57A77934DD7D}"/>
              </a:ext>
            </a:extLst>
          </p:cNvPr>
          <p:cNvSpPr>
            <a:spLocks noGrp="1"/>
          </p:cNvSpPr>
          <p:nvPr>
            <p:ph type="ftr" sz="quarter" idx="11"/>
          </p:nvPr>
        </p:nvSpPr>
        <p:spPr/>
        <p:txBody>
          <a:bodyPr rtlCol="0"/>
          <a:lstStyle/>
          <a:p>
            <a:pPr rtl="0"/>
            <a:r>
              <a:rPr lang="es-ES" noProof="0"/>
              <a:t>AGREGAR UN PIE DE PÁGINA</a:t>
            </a:r>
          </a:p>
        </p:txBody>
      </p:sp>
      <p:sp>
        <p:nvSpPr>
          <p:cNvPr id="5" name="Marcador de número de diapositiva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
        <p:nvSpPr>
          <p:cNvPr id="6" name="Gráfico 12">
            <a:extLst>
              <a:ext uri="{FF2B5EF4-FFF2-40B4-BE49-F238E27FC236}">
                <a16:creationId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pPr rtl="0"/>
            <a:endParaRPr lang="es-ES" noProof="0"/>
          </a:p>
        </p:txBody>
      </p:sp>
      <p:sp>
        <p:nvSpPr>
          <p:cNvPr id="7" name="Título 1">
            <a:extLst>
              <a:ext uri="{FF2B5EF4-FFF2-40B4-BE49-F238E27FC236}">
                <a16:creationId xmlns:a16="http://schemas.microsoft.com/office/drawing/2014/main" id="{C3E8E02D-385B-477A-BAE1-4A97C6E9D720}"/>
              </a:ext>
            </a:extLst>
          </p:cNvPr>
          <p:cNvSpPr>
            <a:spLocks noGrp="1"/>
          </p:cNvSpPr>
          <p:nvPr>
            <p:ph type="title"/>
          </p:nvPr>
        </p:nvSpPr>
        <p:spPr>
          <a:xfrm>
            <a:off x="839788" y="908050"/>
            <a:ext cx="3932237" cy="1149350"/>
          </a:xfrm>
        </p:spPr>
        <p:txBody>
          <a:bodyPr rtlCol="0" anchor="b"/>
          <a:lstStyle>
            <a:lvl1pPr>
              <a:defRPr sz="3200"/>
            </a:lvl1pPr>
          </a:lstStyle>
          <a:p>
            <a:pPr rtl="0"/>
            <a:r>
              <a:rPr lang="es-ES" noProof="0" smtClean="0"/>
              <a:t>Haga clic para modificar el estilo de título del patrón</a:t>
            </a:r>
            <a:endParaRPr lang="es-ES" noProof="0"/>
          </a:p>
        </p:txBody>
      </p:sp>
      <p:sp>
        <p:nvSpPr>
          <p:cNvPr id="8" name="Marcador de texto 3">
            <a:extLst>
              <a:ext uri="{FF2B5EF4-FFF2-40B4-BE49-F238E27FC236}">
                <a16:creationId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9" name="Marcador de posición de imagen 2">
            <a:extLst>
              <a:ext uri="{FF2B5EF4-FFF2-40B4-BE49-F238E27FC236}">
                <a16:creationId xmlns:a16="http://schemas.microsoft.com/office/drawing/2014/main" id="{9A7D37A5-CD8F-499C-BFFD-2D0EB08556C3}"/>
              </a:ext>
            </a:extLst>
          </p:cNvPr>
          <p:cNvSpPr>
            <a:spLocks noGrp="1"/>
          </p:cNvSpPr>
          <p:nvPr>
            <p:ph type="pic" idx="1"/>
          </p:nvPr>
        </p:nvSpPr>
        <p:spPr>
          <a:xfrm>
            <a:off x="5183188" y="908051"/>
            <a:ext cx="6172200" cy="49530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a:p>
        </p:txBody>
      </p:sp>
    </p:spTree>
    <p:extLst>
      <p:ext uri="{BB962C8B-B14F-4D97-AF65-F5344CB8AC3E}">
        <p14:creationId xmlns:p14="http://schemas.microsoft.com/office/powerpoint/2010/main" val="81824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23336D-E3BE-45DB-B625-753732F9F7F0}"/>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fecha 2">
            <a:extLst>
              <a:ext uri="{FF2B5EF4-FFF2-40B4-BE49-F238E27FC236}">
                <a16:creationId xmlns:a16="http://schemas.microsoft.com/office/drawing/2014/main" id="{54C2EC4E-2A4D-4B8B-8C10-D8F4A649E564}"/>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A7027D07-F714-4E3C-97FC-7AB8C42FA927}"/>
              </a:ext>
            </a:extLst>
          </p:cNvPr>
          <p:cNvSpPr>
            <a:spLocks noGrp="1"/>
          </p:cNvSpPr>
          <p:nvPr>
            <p:ph type="ftr" sz="quarter" idx="11"/>
          </p:nvPr>
        </p:nvSpPr>
        <p:spPr/>
        <p:txBody>
          <a:bodyPr rtlCol="0"/>
          <a:lstStyle/>
          <a:p>
            <a:pPr rtl="0"/>
            <a:r>
              <a:rPr lang="es-ES" noProof="0"/>
              <a:t>AGREGAR UN PIE DE PÁGINA</a:t>
            </a:r>
          </a:p>
        </p:txBody>
      </p:sp>
      <p:sp>
        <p:nvSpPr>
          <p:cNvPr id="5" name="Marcador de número de diapositiva 4">
            <a:extLst>
              <a:ext uri="{FF2B5EF4-FFF2-40B4-BE49-F238E27FC236}">
                <a16:creationId xmlns:a16="http://schemas.microsoft.com/office/drawing/2014/main" id="{ADE3BA64-4F34-452B-AA1F-BB90A0F05EFD}"/>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Tree>
    <p:extLst>
      <p:ext uri="{BB962C8B-B14F-4D97-AF65-F5344CB8AC3E}">
        <p14:creationId xmlns:p14="http://schemas.microsoft.com/office/powerpoint/2010/main" val="1156773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57916-404D-41BC-B080-9B6CBA9F95C2}"/>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fecha 2">
            <a:extLst>
              <a:ext uri="{FF2B5EF4-FFF2-40B4-BE49-F238E27FC236}">
                <a16:creationId xmlns:a16="http://schemas.microsoft.com/office/drawing/2014/main" id="{F920C85E-02E3-4F3E-8E6F-4467C6127090}"/>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952F5317-A8A3-406A-96EA-4BB58C35AFB2}"/>
              </a:ext>
            </a:extLst>
          </p:cNvPr>
          <p:cNvSpPr>
            <a:spLocks noGrp="1"/>
          </p:cNvSpPr>
          <p:nvPr>
            <p:ph type="ftr" sz="quarter" idx="11"/>
          </p:nvPr>
        </p:nvSpPr>
        <p:spPr/>
        <p:txBody>
          <a:bodyPr rtlCol="0"/>
          <a:lstStyle/>
          <a:p>
            <a:pPr rtl="0"/>
            <a:r>
              <a:rPr lang="es-ES" noProof="0"/>
              <a:t>AGREGAR UN PIE DE PÁGINA</a:t>
            </a:r>
          </a:p>
        </p:txBody>
      </p:sp>
      <p:sp>
        <p:nvSpPr>
          <p:cNvPr id="5" name="Marcador de número de diapositiva 4">
            <a:extLst>
              <a:ext uri="{FF2B5EF4-FFF2-40B4-BE49-F238E27FC236}">
                <a16:creationId xmlns:a16="http://schemas.microsoft.com/office/drawing/2014/main" id="{5B2A1141-BD97-42C5-A257-A2C0668A1BA8}"/>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Tree>
    <p:extLst>
      <p:ext uri="{BB962C8B-B14F-4D97-AF65-F5344CB8AC3E}">
        <p14:creationId xmlns:p14="http://schemas.microsoft.com/office/powerpoint/2010/main" val="3840421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3" name="Marcador de texto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679116" y="1815793"/>
            <a:ext cx="882686" cy="1092200"/>
          </a:xfrm>
        </p:spPr>
        <p:txBody>
          <a:bodyPr lIns="0" tIns="0" rIns="0" bIns="0" rtlCol="0">
            <a:noAutofit/>
          </a:bodyPr>
          <a:lstStyle>
            <a:lvl1pPr marL="0" indent="0">
              <a:buNone/>
              <a:defRPr sz="10000" b="1">
                <a:solidFill>
                  <a:schemeClr val="bg2"/>
                </a:solidFill>
                <a:latin typeface="+mj-lt"/>
              </a:defRPr>
            </a:lvl1pPr>
          </a:lstStyle>
          <a:p>
            <a:pPr lvl="0" rtl="0"/>
            <a:r>
              <a:rPr lang="es-ES" noProof="0"/>
              <a:t>1</a:t>
            </a:r>
          </a:p>
        </p:txBody>
      </p:sp>
      <p:sp>
        <p:nvSpPr>
          <p:cNvPr id="26" name="Marcador de texto 24">
            <a:extLst>
              <a:ext uri="{FF2B5EF4-FFF2-40B4-BE49-F238E27FC236}">
                <a16:creationId xmlns:a16="http://schemas.microsoft.com/office/drawing/2014/main" id="{C8BBE7AC-17E7-4828-A40C-39EED5284E6D}"/>
              </a:ext>
            </a:extLst>
          </p:cNvPr>
          <p:cNvSpPr>
            <a:spLocks noGrp="1"/>
          </p:cNvSpPr>
          <p:nvPr>
            <p:ph type="body" sz="quarter" idx="11" hasCustomPrompt="1"/>
          </p:nvPr>
        </p:nvSpPr>
        <p:spPr>
          <a:xfrm>
            <a:off x="1394409" y="1920003"/>
            <a:ext cx="3103110" cy="1032355"/>
          </a:xfrm>
        </p:spPr>
        <p:txBody>
          <a:bodyPr rtlCol="0">
            <a:noAutofit/>
          </a:bodyPr>
          <a:lstStyle>
            <a:lvl1pPr marL="0" indent="0">
              <a:lnSpc>
                <a:spcPct val="75000"/>
              </a:lnSpc>
              <a:spcBef>
                <a:spcPts val="600"/>
              </a:spcBef>
              <a:buNone/>
              <a:defRPr sz="4000" b="0">
                <a:solidFill>
                  <a:schemeClr val="tx2"/>
                </a:solidFill>
                <a:latin typeface="+mj-lt"/>
              </a:defRPr>
            </a:lvl1pPr>
          </a:lstStyle>
          <a:p>
            <a:pPr lvl="0" rtl="0"/>
            <a:r>
              <a:rPr lang="es-ES" noProof="0"/>
              <a:t>Editar estilos de texto del patrón</a:t>
            </a:r>
          </a:p>
        </p:txBody>
      </p:sp>
      <p:sp>
        <p:nvSpPr>
          <p:cNvPr id="33" name="Marcador de texto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772516" y="1815793"/>
            <a:ext cx="882686" cy="1092200"/>
          </a:xfrm>
        </p:spPr>
        <p:txBody>
          <a:bodyPr lIns="0" tIns="0" rIns="0" bIns="0" rtlCol="0">
            <a:noAutofit/>
          </a:bodyPr>
          <a:lstStyle>
            <a:lvl1pPr marL="0" indent="0">
              <a:buNone/>
              <a:defRPr sz="10000" b="1">
                <a:solidFill>
                  <a:schemeClr val="bg2"/>
                </a:solidFill>
                <a:latin typeface="+mj-lt"/>
              </a:defRPr>
            </a:lvl1pPr>
          </a:lstStyle>
          <a:p>
            <a:pPr lvl="0" rtl="0"/>
            <a:r>
              <a:rPr lang="es-ES" noProof="0"/>
              <a:t>2</a:t>
            </a:r>
          </a:p>
        </p:txBody>
      </p:sp>
      <p:sp>
        <p:nvSpPr>
          <p:cNvPr id="34" name="Marcador de texto 24">
            <a:extLst>
              <a:ext uri="{FF2B5EF4-FFF2-40B4-BE49-F238E27FC236}">
                <a16:creationId xmlns:a16="http://schemas.microsoft.com/office/drawing/2014/main" id="{A65257E6-B10F-49C0-862A-53648E3F2D0B}"/>
              </a:ext>
            </a:extLst>
          </p:cNvPr>
          <p:cNvSpPr>
            <a:spLocks noGrp="1"/>
          </p:cNvSpPr>
          <p:nvPr>
            <p:ph type="body" sz="quarter" idx="13" hasCustomPrompt="1"/>
          </p:nvPr>
        </p:nvSpPr>
        <p:spPr>
          <a:xfrm>
            <a:off x="5558149" y="1920003"/>
            <a:ext cx="2243918" cy="1032355"/>
          </a:xfrm>
        </p:spPr>
        <p:txBody>
          <a:bodyPr rtlCol="0">
            <a:noAutofit/>
          </a:bodyPr>
          <a:lstStyle>
            <a:lvl1pPr marL="0" indent="0">
              <a:lnSpc>
                <a:spcPct val="75000"/>
              </a:lnSpc>
              <a:spcBef>
                <a:spcPts val="600"/>
              </a:spcBef>
              <a:buNone/>
              <a:defRPr sz="4000" b="0">
                <a:solidFill>
                  <a:schemeClr val="tx2"/>
                </a:solidFill>
                <a:latin typeface="+mj-lt"/>
              </a:defRPr>
            </a:lvl1pPr>
          </a:lstStyle>
          <a:p>
            <a:pPr lvl="0" rtl="0"/>
            <a:r>
              <a:rPr lang="es-ES" noProof="0"/>
              <a:t>Editar estilos de texto del patrón</a:t>
            </a:r>
          </a:p>
        </p:txBody>
      </p:sp>
      <p:sp>
        <p:nvSpPr>
          <p:cNvPr id="37" name="Marcador de texto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58629" y="1833572"/>
            <a:ext cx="882686" cy="1092200"/>
          </a:xfrm>
        </p:spPr>
        <p:txBody>
          <a:bodyPr lIns="0" tIns="0" rIns="0" bIns="0" rtlCol="0">
            <a:noAutofit/>
          </a:bodyPr>
          <a:lstStyle>
            <a:lvl1pPr marL="0" indent="0">
              <a:buNone/>
              <a:defRPr sz="10000" b="1">
                <a:solidFill>
                  <a:schemeClr val="bg2"/>
                </a:solidFill>
                <a:latin typeface="+mj-lt"/>
              </a:defRPr>
            </a:lvl1pPr>
          </a:lstStyle>
          <a:p>
            <a:pPr lvl="0" rtl="0"/>
            <a:r>
              <a:rPr lang="es-ES" noProof="0"/>
              <a:t>3</a:t>
            </a:r>
          </a:p>
        </p:txBody>
      </p:sp>
      <p:sp>
        <p:nvSpPr>
          <p:cNvPr id="38" name="Marcador de texto 24">
            <a:extLst>
              <a:ext uri="{FF2B5EF4-FFF2-40B4-BE49-F238E27FC236}">
                <a16:creationId xmlns:a16="http://schemas.microsoft.com/office/drawing/2014/main" id="{BCE98261-6A42-49F1-B208-2E6C24DFCF83}"/>
              </a:ext>
            </a:extLst>
          </p:cNvPr>
          <p:cNvSpPr>
            <a:spLocks noGrp="1"/>
          </p:cNvSpPr>
          <p:nvPr>
            <p:ph type="body" sz="quarter" idx="15" hasCustomPrompt="1"/>
          </p:nvPr>
        </p:nvSpPr>
        <p:spPr>
          <a:xfrm>
            <a:off x="8644262" y="1937782"/>
            <a:ext cx="2959116" cy="1032355"/>
          </a:xfrm>
        </p:spPr>
        <p:txBody>
          <a:bodyPr rtlCol="0">
            <a:noAutofit/>
          </a:bodyPr>
          <a:lstStyle>
            <a:lvl1pPr marL="0" indent="0">
              <a:lnSpc>
                <a:spcPct val="75000"/>
              </a:lnSpc>
              <a:spcBef>
                <a:spcPts val="600"/>
              </a:spcBef>
              <a:buNone/>
              <a:defRPr sz="4000" b="0">
                <a:solidFill>
                  <a:schemeClr val="tx2"/>
                </a:solidFill>
                <a:latin typeface="+mj-lt"/>
              </a:defRPr>
            </a:lvl1pPr>
          </a:lstStyle>
          <a:p>
            <a:pPr lvl="0" rtl="0"/>
            <a:r>
              <a:rPr lang="es-ES" noProof="0"/>
              <a:t>Editar estilos de texto del patrón</a:t>
            </a:r>
          </a:p>
        </p:txBody>
      </p:sp>
      <p:sp>
        <p:nvSpPr>
          <p:cNvPr id="40" name="Marcador de texto 24">
            <a:extLst>
              <a:ext uri="{FF2B5EF4-FFF2-40B4-BE49-F238E27FC236}">
                <a16:creationId xmlns:a16="http://schemas.microsoft.com/office/drawing/2014/main" id="{937F4311-EBEC-44E3-8542-07503B54D770}"/>
              </a:ext>
            </a:extLst>
          </p:cNvPr>
          <p:cNvSpPr>
            <a:spLocks noGrp="1"/>
          </p:cNvSpPr>
          <p:nvPr>
            <p:ph type="body" sz="quarter" idx="16" hasCustomPrompt="1"/>
          </p:nvPr>
        </p:nvSpPr>
        <p:spPr>
          <a:xfrm>
            <a:off x="891723" y="3007741"/>
            <a:ext cx="1698625" cy="800100"/>
          </a:xfrm>
        </p:spPr>
        <p:txBody>
          <a:bodyPr rtlCol="0">
            <a:normAutofit/>
          </a:bodyPr>
          <a:lstStyle>
            <a:lvl1pPr marL="0" indent="0">
              <a:buNone/>
              <a:defRPr sz="1600" b="0">
                <a:solidFill>
                  <a:schemeClr val="tx1">
                    <a:lumMod val="75000"/>
                    <a:lumOff val="25000"/>
                  </a:schemeClr>
                </a:solidFill>
                <a:latin typeface="+mn-lt"/>
              </a:defRPr>
            </a:lvl1pPr>
          </a:lstStyle>
          <a:p>
            <a:pPr lvl="0" rtl="0"/>
            <a:r>
              <a:rPr lang="es-ES" noProof="0"/>
              <a:t>Editar estilos de texto del patrón</a:t>
            </a:r>
          </a:p>
        </p:txBody>
      </p:sp>
      <p:sp>
        <p:nvSpPr>
          <p:cNvPr id="43" name="Marcador de texto 24">
            <a:extLst>
              <a:ext uri="{FF2B5EF4-FFF2-40B4-BE49-F238E27FC236}">
                <a16:creationId xmlns:a16="http://schemas.microsoft.com/office/drawing/2014/main" id="{FED4B056-A42A-4115-B98D-177B9AFDABFE}"/>
              </a:ext>
            </a:extLst>
          </p:cNvPr>
          <p:cNvSpPr>
            <a:spLocks noGrp="1"/>
          </p:cNvSpPr>
          <p:nvPr>
            <p:ph type="body" sz="quarter" idx="17" hasCustomPrompt="1"/>
          </p:nvPr>
        </p:nvSpPr>
        <p:spPr>
          <a:xfrm>
            <a:off x="2590348" y="3007741"/>
            <a:ext cx="1698625" cy="800100"/>
          </a:xfrm>
        </p:spPr>
        <p:txBody>
          <a:bodyPr rtlCol="0">
            <a:normAutofit/>
          </a:bodyPr>
          <a:lstStyle>
            <a:lvl1pPr marL="0" indent="0">
              <a:buNone/>
              <a:defRPr sz="1600" b="0">
                <a:solidFill>
                  <a:schemeClr val="tx1">
                    <a:lumMod val="75000"/>
                    <a:lumOff val="25000"/>
                  </a:schemeClr>
                </a:solidFill>
                <a:latin typeface="+mn-lt"/>
              </a:defRPr>
            </a:lvl1pPr>
          </a:lstStyle>
          <a:p>
            <a:pPr lvl="0" rtl="0"/>
            <a:r>
              <a:rPr lang="es-ES" noProof="0"/>
              <a:t>Editar estilos de texto del patrón</a:t>
            </a:r>
          </a:p>
        </p:txBody>
      </p:sp>
      <p:sp>
        <p:nvSpPr>
          <p:cNvPr id="45" name="Marcador de texto 24">
            <a:extLst>
              <a:ext uri="{FF2B5EF4-FFF2-40B4-BE49-F238E27FC236}">
                <a16:creationId xmlns:a16="http://schemas.microsoft.com/office/drawing/2014/main" id="{2D359611-5488-43D7-A2A6-E60DB2E1D872}"/>
              </a:ext>
            </a:extLst>
          </p:cNvPr>
          <p:cNvSpPr>
            <a:spLocks noGrp="1"/>
          </p:cNvSpPr>
          <p:nvPr>
            <p:ph type="body" sz="quarter" idx="18" hasCustomPrompt="1"/>
          </p:nvPr>
        </p:nvSpPr>
        <p:spPr>
          <a:xfrm>
            <a:off x="4794793" y="3007741"/>
            <a:ext cx="1698625" cy="800100"/>
          </a:xfrm>
        </p:spPr>
        <p:txBody>
          <a:bodyPr rtlCol="0">
            <a:normAutofit/>
          </a:bodyPr>
          <a:lstStyle>
            <a:lvl1pPr marL="0" indent="0">
              <a:buNone/>
              <a:defRPr sz="1600" b="0">
                <a:solidFill>
                  <a:schemeClr val="tx1">
                    <a:lumMod val="75000"/>
                    <a:lumOff val="25000"/>
                  </a:schemeClr>
                </a:solidFill>
                <a:latin typeface="+mn-lt"/>
              </a:defRPr>
            </a:lvl1pPr>
          </a:lstStyle>
          <a:p>
            <a:pPr lvl="0" rtl="0"/>
            <a:r>
              <a:rPr lang="es-ES" noProof="0"/>
              <a:t>Editar estilos de texto del patrón</a:t>
            </a:r>
          </a:p>
        </p:txBody>
      </p:sp>
      <p:sp>
        <p:nvSpPr>
          <p:cNvPr id="46" name="Marcador de texto 24">
            <a:extLst>
              <a:ext uri="{FF2B5EF4-FFF2-40B4-BE49-F238E27FC236}">
                <a16:creationId xmlns:a16="http://schemas.microsoft.com/office/drawing/2014/main" id="{F2182E7C-B18B-4F73-B0D1-86196D992B18}"/>
              </a:ext>
            </a:extLst>
          </p:cNvPr>
          <p:cNvSpPr>
            <a:spLocks noGrp="1"/>
          </p:cNvSpPr>
          <p:nvPr>
            <p:ph type="body" sz="quarter" idx="19" hasCustomPrompt="1"/>
          </p:nvPr>
        </p:nvSpPr>
        <p:spPr>
          <a:xfrm>
            <a:off x="7876955" y="3006198"/>
            <a:ext cx="3726423" cy="800100"/>
          </a:xfrm>
        </p:spPr>
        <p:txBody>
          <a:bodyPr rtlCol="0">
            <a:normAutofit/>
          </a:bodyPr>
          <a:lstStyle>
            <a:lvl1pPr marL="0" indent="0">
              <a:buNone/>
              <a:defRPr sz="1600" b="0">
                <a:solidFill>
                  <a:schemeClr val="tx1">
                    <a:lumMod val="75000"/>
                    <a:lumOff val="25000"/>
                  </a:schemeClr>
                </a:solidFill>
                <a:latin typeface="+mn-lt"/>
              </a:defRPr>
            </a:lvl1pPr>
          </a:lstStyle>
          <a:p>
            <a:pPr lvl="0" rtl="0"/>
            <a:r>
              <a:rPr lang="es-ES" noProof="0"/>
              <a:t>Editar estilos de texto del patrón</a:t>
            </a:r>
          </a:p>
        </p:txBody>
      </p:sp>
      <p:sp>
        <p:nvSpPr>
          <p:cNvPr id="48" name="Marcador de texto 24">
            <a:extLst>
              <a:ext uri="{FF2B5EF4-FFF2-40B4-BE49-F238E27FC236}">
                <a16:creationId xmlns:a16="http://schemas.microsoft.com/office/drawing/2014/main" id="{3D51A445-889E-44A8-AF12-58BC161D148C}"/>
              </a:ext>
            </a:extLst>
          </p:cNvPr>
          <p:cNvSpPr>
            <a:spLocks noGrp="1"/>
          </p:cNvSpPr>
          <p:nvPr>
            <p:ph type="body" sz="quarter" idx="20" hasCustomPrompt="1"/>
          </p:nvPr>
        </p:nvSpPr>
        <p:spPr>
          <a:xfrm>
            <a:off x="1657040" y="5751926"/>
            <a:ext cx="8877920" cy="470478"/>
          </a:xfrm>
        </p:spPr>
        <p:txBody>
          <a:bodyPr rtlCol="0">
            <a:normAutofit/>
          </a:bodyPr>
          <a:lstStyle>
            <a:lvl1pPr marL="0" indent="0" algn="ctr">
              <a:buNone/>
              <a:defRPr sz="1600" b="0">
                <a:solidFill>
                  <a:schemeClr val="accent3"/>
                </a:solidFill>
                <a:latin typeface="+mn-lt"/>
              </a:defRPr>
            </a:lvl1pPr>
          </a:lstStyle>
          <a:p>
            <a:pPr lvl="0" rtl="0"/>
            <a:r>
              <a:rPr lang="es-ES" noProof="0"/>
              <a:t>Editar estilos de texto del patrón</a:t>
            </a:r>
          </a:p>
        </p:txBody>
      </p:sp>
      <p:sp>
        <p:nvSpPr>
          <p:cNvPr id="49" name="Marcador de texto 24">
            <a:extLst>
              <a:ext uri="{FF2B5EF4-FFF2-40B4-BE49-F238E27FC236}">
                <a16:creationId xmlns:a16="http://schemas.microsoft.com/office/drawing/2014/main" id="{358BC44E-644D-4E21-A055-1178CD0D2698}"/>
              </a:ext>
            </a:extLst>
          </p:cNvPr>
          <p:cNvSpPr>
            <a:spLocks noGrp="1"/>
          </p:cNvSpPr>
          <p:nvPr>
            <p:ph type="body" sz="quarter" idx="21" hasCustomPrompt="1"/>
          </p:nvPr>
        </p:nvSpPr>
        <p:spPr>
          <a:xfrm>
            <a:off x="4794791" y="4974002"/>
            <a:ext cx="2599199" cy="800100"/>
          </a:xfrm>
        </p:spPr>
        <p:txBody>
          <a:bodyPr rtlCol="0">
            <a:normAutofit/>
          </a:bodyPr>
          <a:lstStyle>
            <a:lvl1pPr marL="0" indent="0">
              <a:buNone/>
              <a:defRPr sz="1600" b="0">
                <a:solidFill>
                  <a:schemeClr val="accent1"/>
                </a:solidFill>
                <a:latin typeface="+mn-lt"/>
              </a:defRPr>
            </a:lvl1pPr>
          </a:lstStyle>
          <a:p>
            <a:pPr lvl="0" rtl="0"/>
            <a:r>
              <a:rPr lang="es-ES" noProof="0"/>
              <a:t>Editar estilos de texto del patrón</a:t>
            </a:r>
          </a:p>
        </p:txBody>
      </p:sp>
      <p:sp>
        <p:nvSpPr>
          <p:cNvPr id="50" name="Marcador de texto 24">
            <a:extLst>
              <a:ext uri="{FF2B5EF4-FFF2-40B4-BE49-F238E27FC236}">
                <a16:creationId xmlns:a16="http://schemas.microsoft.com/office/drawing/2014/main" id="{32C60917-FE9C-4C02-976E-9F4DF95F1614}"/>
              </a:ext>
            </a:extLst>
          </p:cNvPr>
          <p:cNvSpPr>
            <a:spLocks noGrp="1"/>
          </p:cNvSpPr>
          <p:nvPr>
            <p:ph type="body" sz="quarter" idx="22" hasCustomPrompt="1"/>
          </p:nvPr>
        </p:nvSpPr>
        <p:spPr>
          <a:xfrm>
            <a:off x="7890713" y="4974002"/>
            <a:ext cx="3712665" cy="800100"/>
          </a:xfrm>
        </p:spPr>
        <p:txBody>
          <a:bodyPr rtlCol="0">
            <a:normAutofit/>
          </a:bodyPr>
          <a:lstStyle>
            <a:lvl1pPr marL="0" indent="0">
              <a:buNone/>
              <a:defRPr sz="1600" b="0">
                <a:solidFill>
                  <a:schemeClr val="accent1"/>
                </a:solidFill>
                <a:latin typeface="+mn-lt"/>
              </a:defRPr>
            </a:lvl1pPr>
          </a:lstStyle>
          <a:p>
            <a:pPr lvl="0" rtl="0"/>
            <a:r>
              <a:rPr lang="es-ES" noProof="0"/>
              <a:t>Editar estilos de texto del patrón</a:t>
            </a:r>
          </a:p>
        </p:txBody>
      </p:sp>
      <p:sp>
        <p:nvSpPr>
          <p:cNvPr id="55" name="Marcador de posición de imagen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80614"/>
            <a:ext cx="1636776" cy="1618488"/>
          </a:xfrm>
        </p:spPr>
        <p:txBody>
          <a:bodyPr rtlCol="0" anchor="ctr" anchorCtr="0">
            <a:noAutofit/>
          </a:bodyPr>
          <a:lstStyle>
            <a:lvl1pPr marL="0" indent="0" algn="ctr">
              <a:buNone/>
              <a:defRPr sz="1400">
                <a:solidFill>
                  <a:schemeClr val="tx1">
                    <a:lumMod val="75000"/>
                    <a:lumOff val="25000"/>
                  </a:schemeClr>
                </a:solidFill>
              </a:defRPr>
            </a:lvl1pPr>
          </a:lstStyle>
          <a:p>
            <a:pPr rtl="0"/>
            <a:r>
              <a:rPr lang="es-ES" noProof="0" smtClean="0"/>
              <a:t>Haga clic en el icono para agregar una imagen</a:t>
            </a:r>
            <a:endParaRPr lang="es-ES" noProof="0"/>
          </a:p>
        </p:txBody>
      </p:sp>
      <p:sp>
        <p:nvSpPr>
          <p:cNvPr id="56" name="Marcador de posición de imagen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80614"/>
            <a:ext cx="1636776" cy="1618488"/>
          </a:xfrm>
        </p:spPr>
        <p:txBody>
          <a:bodyPr rtlCol="0" anchor="ctr" anchorCtr="0">
            <a:noAutofit/>
          </a:bodyPr>
          <a:lstStyle>
            <a:lvl1pPr marL="0" indent="0" algn="ctr">
              <a:buNone/>
              <a:defRPr sz="1400">
                <a:solidFill>
                  <a:schemeClr val="tx1">
                    <a:lumMod val="75000"/>
                    <a:lumOff val="25000"/>
                  </a:schemeClr>
                </a:solidFill>
              </a:defRPr>
            </a:lvl1pPr>
          </a:lstStyle>
          <a:p>
            <a:pPr rtl="0"/>
            <a:r>
              <a:rPr lang="es-ES" noProof="0" smtClean="0"/>
              <a:t>Haga clic en el icono para agregar una imagen</a:t>
            </a:r>
            <a:endParaRPr lang="es-ES" noProof="0"/>
          </a:p>
        </p:txBody>
      </p:sp>
      <p:sp>
        <p:nvSpPr>
          <p:cNvPr id="57" name="Marcador de posición de imagen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2" y="3944782"/>
            <a:ext cx="2599199" cy="896112"/>
          </a:xfrm>
        </p:spPr>
        <p:txBody>
          <a:bodyPr rtlCol="0" anchor="ctr" anchorCtr="0">
            <a:noAutofit/>
          </a:bodyPr>
          <a:lstStyle>
            <a:lvl1pPr marL="0" indent="0" algn="ctr">
              <a:buNone/>
              <a:defRPr sz="1400">
                <a:solidFill>
                  <a:schemeClr val="tx1">
                    <a:lumMod val="75000"/>
                    <a:lumOff val="25000"/>
                  </a:schemeClr>
                </a:solidFill>
              </a:defRPr>
            </a:lvl1pPr>
          </a:lstStyle>
          <a:p>
            <a:pPr rtl="0"/>
            <a:r>
              <a:rPr lang="es-ES" noProof="0" smtClean="0"/>
              <a:t>Haga clic en el icono para agregar una imagen</a:t>
            </a:r>
            <a:endParaRPr lang="es-ES" noProof="0"/>
          </a:p>
        </p:txBody>
      </p:sp>
      <p:sp>
        <p:nvSpPr>
          <p:cNvPr id="58" name="Marcador de posición de imagen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944782"/>
            <a:ext cx="2599200" cy="896400"/>
          </a:xfrm>
        </p:spPr>
        <p:txBody>
          <a:bodyPr rtlCol="0" anchor="ctr" anchorCtr="0">
            <a:normAutofit/>
          </a:bodyPr>
          <a:lstStyle>
            <a:lvl1pPr marL="0" indent="0" algn="ctr">
              <a:buNone/>
              <a:defRPr sz="1400">
                <a:solidFill>
                  <a:schemeClr val="tx1">
                    <a:lumMod val="75000"/>
                    <a:lumOff val="25000"/>
                  </a:schemeClr>
                </a:solidFill>
              </a:defRPr>
            </a:lvl1pPr>
          </a:lstStyle>
          <a:p>
            <a:pPr rtl="0"/>
            <a:r>
              <a:rPr lang="es-ES" noProof="0" smtClean="0"/>
              <a:t>Haga clic en el icono para agregar una imagen</a:t>
            </a:r>
            <a:endParaRPr lang="es-ES" noProof="0"/>
          </a:p>
        </p:txBody>
      </p:sp>
      <p:sp>
        <p:nvSpPr>
          <p:cNvPr id="2" name="Título 1">
            <a:extLst>
              <a:ext uri="{FF2B5EF4-FFF2-40B4-BE49-F238E27FC236}">
                <a16:creationId xmlns:a16="http://schemas.microsoft.com/office/drawing/2014/main" id="{1C750AC0-7255-417F-919C-19DF42857E05}"/>
              </a:ext>
            </a:extLst>
          </p:cNvPr>
          <p:cNvSpPr>
            <a:spLocks noGrp="1"/>
          </p:cNvSpPr>
          <p:nvPr>
            <p:ph type="title" hasCustomPrompt="1"/>
          </p:nvPr>
        </p:nvSpPr>
        <p:spPr>
          <a:xfrm>
            <a:off x="2141220" y="558203"/>
            <a:ext cx="7909560" cy="1069848"/>
          </a:xfrm>
          <a:noFill/>
        </p:spPr>
        <p:txBody>
          <a:bodyPr lIns="0" tIns="0" rIns="0" bIns="0" rtlCol="0">
            <a:normAutofit/>
          </a:bodyPr>
          <a:lstStyle>
            <a:lvl1pPr algn="ctr">
              <a:defRPr lang="ru-RU" sz="6000" b="0" kern="1200" dirty="0">
                <a:solidFill>
                  <a:schemeClr val="tx2"/>
                </a:solidFill>
                <a:latin typeface="+mj-lt"/>
                <a:ea typeface="+mj-ea"/>
                <a:cs typeface="+mj-cs"/>
              </a:defRPr>
            </a:lvl1pPr>
          </a:lstStyle>
          <a:p>
            <a:pPr rtl="0"/>
            <a:r>
              <a:rPr lang="es-ES" noProof="0"/>
              <a:t>Cómo usar esta plantilla</a:t>
            </a:r>
          </a:p>
        </p:txBody>
      </p:sp>
      <p:pic>
        <p:nvPicPr>
          <p:cNvPr id="21" name="Gráfico 20">
            <a:extLst>
              <a:ext uri="{FF2B5EF4-FFF2-40B4-BE49-F238E27FC236}">
                <a16:creationId xmlns:a16="http://schemas.microsoft.com/office/drawing/2014/main" id="{08EB3F0B-0F1D-42D2-B6C2-D4D6D82571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608400" y="1568994"/>
            <a:ext cx="4975200" cy="114227"/>
          </a:xfrm>
          <a:prstGeom prst="rect">
            <a:avLst/>
          </a:prstGeom>
        </p:spPr>
      </p:pic>
    </p:spTree>
    <p:extLst>
      <p:ext uri="{BB962C8B-B14F-4D97-AF65-F5344CB8AC3E}">
        <p14:creationId xmlns:p14="http://schemas.microsoft.com/office/powerpoint/2010/main" val="351468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ivisoria">
    <p:spTree>
      <p:nvGrpSpPr>
        <p:cNvPr id="1" name=""/>
        <p:cNvGrpSpPr/>
        <p:nvPr/>
      </p:nvGrpSpPr>
      <p:grpSpPr>
        <a:xfrm>
          <a:off x="0" y="0"/>
          <a:ext cx="0" cy="0"/>
          <a:chOff x="0" y="0"/>
          <a:chExt cx="0" cy="0"/>
        </a:xfrm>
      </p:grpSpPr>
      <p:sp>
        <p:nvSpPr>
          <p:cNvPr id="9" name="Elipse 8">
            <a:extLst>
              <a:ext uri="{FF2B5EF4-FFF2-40B4-BE49-F238E27FC236}">
                <a16:creationId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es-ES" noProof="0"/>
          </a:p>
        </p:txBody>
      </p:sp>
      <p:sp>
        <p:nvSpPr>
          <p:cNvPr id="5" name="Marcador de número de diapositiva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
        <p:nvSpPr>
          <p:cNvPr id="2" name="Título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rtlCol="0"/>
          <a:lstStyle>
            <a:lvl1pPr algn="ctr">
              <a:defRPr b="0"/>
            </a:lvl1pPr>
          </a:lstStyle>
          <a:p>
            <a:pPr rtl="0"/>
            <a:r>
              <a:rPr lang="es-ES" noProof="0"/>
              <a:t>Diapositiva divisoria</a:t>
            </a:r>
          </a:p>
        </p:txBody>
      </p:sp>
      <p:sp>
        <p:nvSpPr>
          <p:cNvPr id="3" name="Marcador de fecha 2">
            <a:extLst>
              <a:ext uri="{FF2B5EF4-FFF2-40B4-BE49-F238E27FC236}">
                <a16:creationId xmlns:a16="http://schemas.microsoft.com/office/drawing/2014/main" id="{B516B06F-92DB-40BB-B026-E443732F67C8}"/>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11FF27C1-06BD-4F55-BB58-DC1D0892188F}"/>
              </a:ext>
            </a:extLst>
          </p:cNvPr>
          <p:cNvSpPr>
            <a:spLocks noGrp="1"/>
          </p:cNvSpPr>
          <p:nvPr>
            <p:ph type="ftr" sz="quarter" idx="11"/>
          </p:nvPr>
        </p:nvSpPr>
        <p:spPr/>
        <p:txBody>
          <a:bodyPr rtlCol="0"/>
          <a:lstStyle/>
          <a:p>
            <a:pPr rtl="0"/>
            <a:r>
              <a:rPr lang="es-ES" noProof="0"/>
              <a:t>AGREGAR UN PIE DE PÁGINA</a:t>
            </a:r>
          </a:p>
        </p:txBody>
      </p:sp>
      <p:sp>
        <p:nvSpPr>
          <p:cNvPr id="15" name="Gráfico 13">
            <a:extLst>
              <a:ext uri="{FF2B5EF4-FFF2-40B4-BE49-F238E27FC236}">
                <a16:creationId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es-ES" noProof="0"/>
          </a:p>
        </p:txBody>
      </p:sp>
      <p:sp>
        <p:nvSpPr>
          <p:cNvPr id="18" name="Marcador de texto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9"/>
            <a:ext cx="10515600" cy="476476"/>
          </a:xfrm>
        </p:spPr>
        <p:txBody>
          <a:bodyPr rtlCol="0">
            <a:normAutofit/>
          </a:bodyPr>
          <a:lstStyle>
            <a:lvl1pPr marL="0" indent="0" algn="ctr">
              <a:buNone/>
              <a:defRPr sz="1800"/>
            </a:lvl1pPr>
            <a:lvl2pPr>
              <a:defRPr sz="1800"/>
            </a:lvl2pPr>
            <a:lvl3pPr>
              <a:defRPr sz="1800"/>
            </a:lvl3pPr>
            <a:lvl4pPr>
              <a:defRPr sz="1800"/>
            </a:lvl4pPr>
            <a:lvl5pPr>
              <a:defRPr sz="1800"/>
            </a:lvl5pPr>
          </a:lstStyle>
          <a:p>
            <a:pPr lvl="0" rtl="0"/>
            <a:r>
              <a:rPr lang="es-ES" noProof="0"/>
              <a:t>EDITAR ESTILOS DE TEXTO DEL PATRÓN</a:t>
            </a:r>
          </a:p>
        </p:txBody>
      </p:sp>
      <p:sp>
        <p:nvSpPr>
          <p:cNvPr id="20" name="Marcador de posición de imagen 19">
            <a:extLst>
              <a:ext uri="{FF2B5EF4-FFF2-40B4-BE49-F238E27FC236}">
                <a16:creationId xmlns:a16="http://schemas.microsoft.com/office/drawing/2014/main" id="{C71C2E69-8C3C-4E87-BC9D-9810F56121BC}"/>
              </a:ext>
            </a:extLst>
          </p:cNvPr>
          <p:cNvSpPr>
            <a:spLocks noGrp="1"/>
          </p:cNvSpPr>
          <p:nvPr>
            <p:ph type="pic" sz="quarter" idx="14"/>
          </p:nvPr>
        </p:nvSpPr>
        <p:spPr>
          <a:xfrm>
            <a:off x="0" y="2483223"/>
            <a:ext cx="12192000" cy="3465576"/>
          </a:xfrm>
        </p:spPr>
        <p:txBody>
          <a:bodyPr rtlCol="0" anchor="ctr" anchorCtr="0">
            <a:normAutofit/>
          </a:bodyPr>
          <a:lstStyle>
            <a:lvl1pPr marL="0" indent="0" algn="ctr">
              <a:buNone/>
              <a:defRPr sz="1400"/>
            </a:lvl1pPr>
          </a:lstStyle>
          <a:p>
            <a:pPr rtl="0"/>
            <a:r>
              <a:rPr lang="es-ES" noProof="0" smtClean="0"/>
              <a:t>Haga clic en el icono para agregar una imagen</a:t>
            </a:r>
            <a:endParaRPr lang="es-ES" noProof="0"/>
          </a:p>
        </p:txBody>
      </p:sp>
    </p:spTree>
    <p:extLst>
      <p:ext uri="{BB962C8B-B14F-4D97-AF65-F5344CB8AC3E}">
        <p14:creationId xmlns:p14="http://schemas.microsoft.com/office/powerpoint/2010/main" val="159773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con imagen">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DFFF6C81-E769-CE4D-B9C0-858E073D19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es-ES" noProof="0"/>
          </a:p>
        </p:txBody>
      </p:sp>
      <p:sp>
        <p:nvSpPr>
          <p:cNvPr id="5" name="Marcador de número de diapositiva 4">
            <a:extLst>
              <a:ext uri="{FF2B5EF4-FFF2-40B4-BE49-F238E27FC236}">
                <a16:creationId xmlns:a16="http://schemas.microsoft.com/office/drawing/2014/main" id="{371695AE-7720-4633-B467-CD5DD1A9EC27}"/>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
        <p:nvSpPr>
          <p:cNvPr id="2" name="Título 1">
            <a:extLst>
              <a:ext uri="{FF2B5EF4-FFF2-40B4-BE49-F238E27FC236}">
                <a16:creationId xmlns:a16="http://schemas.microsoft.com/office/drawing/2014/main" id="{94940C99-75CB-4A48-894F-EA35F7C9189E}"/>
              </a:ext>
            </a:extLst>
          </p:cNvPr>
          <p:cNvSpPr>
            <a:spLocks noGrp="1"/>
          </p:cNvSpPr>
          <p:nvPr>
            <p:ph type="title" hasCustomPrompt="1"/>
          </p:nvPr>
        </p:nvSpPr>
        <p:spPr>
          <a:xfrm>
            <a:off x="6924536" y="922103"/>
            <a:ext cx="4257905" cy="1325563"/>
          </a:xfrm>
        </p:spPr>
        <p:txBody>
          <a:bodyPr rtlCol="0"/>
          <a:lstStyle>
            <a:lvl1pPr>
              <a:defRPr b="0"/>
            </a:lvl1pPr>
          </a:lstStyle>
          <a:p>
            <a:pPr rtl="0"/>
            <a:r>
              <a:rPr lang="es-ES" noProof="0"/>
              <a:t>Diseño de texto 1</a:t>
            </a:r>
          </a:p>
        </p:txBody>
      </p:sp>
      <p:sp>
        <p:nvSpPr>
          <p:cNvPr id="4" name="Marcador de pie de página 3">
            <a:extLst>
              <a:ext uri="{FF2B5EF4-FFF2-40B4-BE49-F238E27FC236}">
                <a16:creationId xmlns:a16="http://schemas.microsoft.com/office/drawing/2014/main" id="{C97E3AD6-C295-45C8-8FC7-AD342840364A}"/>
              </a:ext>
            </a:extLst>
          </p:cNvPr>
          <p:cNvSpPr>
            <a:spLocks noGrp="1"/>
          </p:cNvSpPr>
          <p:nvPr>
            <p:ph type="ftr" sz="quarter" idx="11"/>
          </p:nvPr>
        </p:nvSpPr>
        <p:spPr/>
        <p:txBody>
          <a:bodyPr rtlCol="0"/>
          <a:lstStyle/>
          <a:p>
            <a:pPr rtl="0"/>
            <a:r>
              <a:rPr lang="es-ES" noProof="0"/>
              <a:t>AGREGAR UN PIE DE PÁGINA</a:t>
            </a:r>
          </a:p>
        </p:txBody>
      </p:sp>
      <p:sp>
        <p:nvSpPr>
          <p:cNvPr id="6" name="Marcador de texto 14">
            <a:extLst>
              <a:ext uri="{FF2B5EF4-FFF2-40B4-BE49-F238E27FC236}">
                <a16:creationId xmlns:a16="http://schemas.microsoft.com/office/drawing/2014/main" id="{780797F8-0544-4DFB-8D2C-CC50CB7F4AAD}"/>
              </a:ext>
            </a:extLst>
          </p:cNvPr>
          <p:cNvSpPr>
            <a:spLocks noGrp="1"/>
          </p:cNvSpPr>
          <p:nvPr>
            <p:ph type="body" sz="quarter" idx="13" hasCustomPrompt="1"/>
          </p:nvPr>
        </p:nvSpPr>
        <p:spPr>
          <a:xfrm>
            <a:off x="6663282" y="2384295"/>
            <a:ext cx="4519159" cy="639683"/>
          </a:xfrm>
        </p:spPr>
        <p:txBody>
          <a:bodyPr rtlCol="0">
            <a:normAutofit/>
          </a:bodyPr>
          <a:lstStyle>
            <a:lvl1pPr marL="0" indent="0">
              <a:buNone/>
              <a:defRPr sz="1800" b="0" i="0"/>
            </a:lvl1pPr>
          </a:lstStyle>
          <a:p>
            <a:pPr lvl="0" rtl="0"/>
            <a:r>
              <a:rPr lang="es-ES" noProof="0"/>
              <a:t>EDITAR ESTILOS DE TEXTO DEL PATRÓN</a:t>
            </a:r>
          </a:p>
        </p:txBody>
      </p:sp>
      <p:sp>
        <p:nvSpPr>
          <p:cNvPr id="7" name="Marcador de texto 14">
            <a:extLst>
              <a:ext uri="{FF2B5EF4-FFF2-40B4-BE49-F238E27FC236}">
                <a16:creationId xmlns:a16="http://schemas.microsoft.com/office/drawing/2014/main" id="{F7A942D6-FCE6-4DCD-BD15-F6399EC2A21E}"/>
              </a:ext>
            </a:extLst>
          </p:cNvPr>
          <p:cNvSpPr>
            <a:spLocks noGrp="1"/>
          </p:cNvSpPr>
          <p:nvPr>
            <p:ph type="body" sz="quarter" idx="14" hasCustomPrompt="1"/>
          </p:nvPr>
        </p:nvSpPr>
        <p:spPr>
          <a:xfrm>
            <a:off x="6474599" y="3173534"/>
            <a:ext cx="4707842" cy="2588637"/>
          </a:xfrm>
        </p:spPr>
        <p:txBody>
          <a:bodyPr rtlCol="0">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rtl="0"/>
            <a:r>
              <a:rPr lang="es-ES" noProof="0"/>
              <a:t>Editar estilos de texto del patrón</a:t>
            </a:r>
          </a:p>
        </p:txBody>
      </p:sp>
      <p:sp>
        <p:nvSpPr>
          <p:cNvPr id="9" name="Gráfico 13">
            <a:extLst>
              <a:ext uri="{FF2B5EF4-FFF2-40B4-BE49-F238E27FC236}">
                <a16:creationId xmlns:a16="http://schemas.microsoft.com/office/drawing/2014/main" id="{BE348D43-6DEE-4E32-B9F5-235CB8EC9257}"/>
              </a:ext>
            </a:extLst>
          </p:cNvPr>
          <p:cNvSpPr/>
          <p:nvPr userDrawn="1"/>
        </p:nvSpPr>
        <p:spPr>
          <a:xfrm>
            <a:off x="7059964" y="207698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es-ES" noProof="0"/>
          </a:p>
        </p:txBody>
      </p:sp>
      <p:sp>
        <p:nvSpPr>
          <p:cNvPr id="12" name="Marcador de posición de imagen 11">
            <a:extLst>
              <a:ext uri="{FF2B5EF4-FFF2-40B4-BE49-F238E27FC236}">
                <a16:creationId xmlns:a16="http://schemas.microsoft.com/office/drawing/2014/main" id="{32A28410-C401-4876-8DE7-D0EFCDE41D2C}"/>
              </a:ext>
            </a:extLst>
          </p:cNvPr>
          <p:cNvSpPr>
            <a:spLocks noGrp="1"/>
          </p:cNvSpPr>
          <p:nvPr>
            <p:ph type="pic" sz="quarter" idx="15"/>
          </p:nvPr>
        </p:nvSpPr>
        <p:spPr>
          <a:xfrm>
            <a:off x="911224" y="0"/>
            <a:ext cx="4626864" cy="6858000"/>
          </a:xfrm>
        </p:spPr>
        <p:txBody>
          <a:bodyPr rtlCol="0" anchor="ctr" anchorCtr="0">
            <a:normAutofit/>
          </a:bodyPr>
          <a:lstStyle>
            <a:lvl1pPr marL="0" indent="0" algn="ctr">
              <a:buNone/>
              <a:defRPr sz="1400"/>
            </a:lvl1pPr>
          </a:lstStyle>
          <a:p>
            <a:pPr rtl="0"/>
            <a:r>
              <a:rPr lang="es-ES" noProof="0" smtClean="0"/>
              <a:t>Haga clic en el icono para agregar una imagen</a:t>
            </a:r>
            <a:endParaRPr lang="es-ES" noProof="0"/>
          </a:p>
        </p:txBody>
      </p:sp>
    </p:spTree>
    <p:extLst>
      <p:ext uri="{BB962C8B-B14F-4D97-AF65-F5344CB8AC3E}">
        <p14:creationId xmlns:p14="http://schemas.microsoft.com/office/powerpoint/2010/main" val="175584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contenido">
    <p:spTree>
      <p:nvGrpSpPr>
        <p:cNvPr id="1" name=""/>
        <p:cNvGrpSpPr/>
        <p:nvPr/>
      </p:nvGrpSpPr>
      <p:grpSpPr>
        <a:xfrm>
          <a:off x="0" y="0"/>
          <a:ext cx="0" cy="0"/>
          <a:chOff x="0" y="0"/>
          <a:chExt cx="0" cy="0"/>
        </a:xfrm>
      </p:grpSpPr>
      <p:sp>
        <p:nvSpPr>
          <p:cNvPr id="11" name="Elipse 10">
            <a:extLst>
              <a:ext uri="{FF2B5EF4-FFF2-40B4-BE49-F238E27FC236}">
                <a16:creationId xmlns:a16="http://schemas.microsoft.com/office/drawing/2014/main" id="{275CB319-C744-E641-8907-1470D3DF159D}"/>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es-ES" noProof="0"/>
          </a:p>
        </p:txBody>
      </p:sp>
      <p:sp>
        <p:nvSpPr>
          <p:cNvPr id="5" name="Marcador de número de diapositiva 4">
            <a:extLst>
              <a:ext uri="{FF2B5EF4-FFF2-40B4-BE49-F238E27FC236}">
                <a16:creationId xmlns:a16="http://schemas.microsoft.com/office/drawing/2014/main" id="{EAAFC21D-31CF-420D-A654-B62708C71952}"/>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
        <p:nvSpPr>
          <p:cNvPr id="2" name="Título 1">
            <a:extLst>
              <a:ext uri="{FF2B5EF4-FFF2-40B4-BE49-F238E27FC236}">
                <a16:creationId xmlns:a16="http://schemas.microsoft.com/office/drawing/2014/main" id="{F5D078D9-85B9-4D7C-BCDC-31053365B378}"/>
              </a:ext>
            </a:extLst>
          </p:cNvPr>
          <p:cNvSpPr>
            <a:spLocks noGrp="1"/>
          </p:cNvSpPr>
          <p:nvPr>
            <p:ph type="title" hasCustomPrompt="1"/>
          </p:nvPr>
        </p:nvSpPr>
        <p:spPr>
          <a:xfrm>
            <a:off x="1172027" y="3938140"/>
            <a:ext cx="4430485" cy="893080"/>
          </a:xfrm>
        </p:spPr>
        <p:txBody>
          <a:bodyPr rtlCol="0"/>
          <a:lstStyle>
            <a:lvl1pPr algn="ctr">
              <a:defRPr b="0"/>
            </a:lvl1pPr>
          </a:lstStyle>
          <a:p>
            <a:pPr rtl="0"/>
            <a:r>
              <a:rPr lang="es-ES" noProof="0"/>
              <a:t>Diseño de texto 2</a:t>
            </a:r>
          </a:p>
        </p:txBody>
      </p:sp>
      <p:sp>
        <p:nvSpPr>
          <p:cNvPr id="3" name="Marcador de fecha 2">
            <a:extLst>
              <a:ext uri="{FF2B5EF4-FFF2-40B4-BE49-F238E27FC236}">
                <a16:creationId xmlns:a16="http://schemas.microsoft.com/office/drawing/2014/main" id="{5F5253D9-2D52-4F01-9ED9-4E2A3C0E6A1B}"/>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D3BDB2FC-0867-44DF-98D6-C443802B8C26}"/>
              </a:ext>
            </a:extLst>
          </p:cNvPr>
          <p:cNvSpPr>
            <a:spLocks noGrp="1"/>
          </p:cNvSpPr>
          <p:nvPr>
            <p:ph type="ftr" sz="quarter" idx="11"/>
          </p:nvPr>
        </p:nvSpPr>
        <p:spPr/>
        <p:txBody>
          <a:bodyPr rtlCol="0"/>
          <a:lstStyle/>
          <a:p>
            <a:pPr rtl="0"/>
            <a:r>
              <a:rPr lang="es-ES" noProof="0"/>
              <a:t>AGREGAR UN PIE DE PÁGINA</a:t>
            </a:r>
          </a:p>
        </p:txBody>
      </p:sp>
      <p:sp>
        <p:nvSpPr>
          <p:cNvPr id="7" name="Marcador de posición de imagen 6">
            <a:extLst>
              <a:ext uri="{FF2B5EF4-FFF2-40B4-BE49-F238E27FC236}">
                <a16:creationId xmlns:a16="http://schemas.microsoft.com/office/drawing/2014/main" id="{2E25E660-4559-4CC8-852F-94402A454C17}"/>
              </a:ext>
            </a:extLst>
          </p:cNvPr>
          <p:cNvSpPr>
            <a:spLocks noGrp="1"/>
          </p:cNvSpPr>
          <p:nvPr>
            <p:ph type="pic" sz="quarter" idx="13"/>
          </p:nvPr>
        </p:nvSpPr>
        <p:spPr>
          <a:xfrm>
            <a:off x="0" y="797608"/>
            <a:ext cx="12192000" cy="2843784"/>
          </a:xfrm>
        </p:spPr>
        <p:txBody>
          <a:bodyPr rtlCol="0" anchor="ctr" anchorCtr="0">
            <a:normAutofit/>
          </a:bodyPr>
          <a:lstStyle>
            <a:lvl1pPr marL="0" indent="0" algn="ctr">
              <a:buNone/>
              <a:defRPr sz="1400"/>
            </a:lvl1pPr>
          </a:lstStyle>
          <a:p>
            <a:pPr rtl="0"/>
            <a:r>
              <a:rPr lang="es-ES" noProof="0" smtClean="0"/>
              <a:t>Haga clic en el icono para agregar una imagen</a:t>
            </a:r>
            <a:endParaRPr lang="es-ES" noProof="0"/>
          </a:p>
        </p:txBody>
      </p:sp>
      <p:sp>
        <p:nvSpPr>
          <p:cNvPr id="9" name="Gráfico 13">
            <a:extLst>
              <a:ext uri="{FF2B5EF4-FFF2-40B4-BE49-F238E27FC236}">
                <a16:creationId xmlns:a16="http://schemas.microsoft.com/office/drawing/2014/main" id="{A4B61220-F8A1-4859-BA99-F5EC0CC36B0F}"/>
              </a:ext>
            </a:extLst>
          </p:cNvPr>
          <p:cNvSpPr/>
          <p:nvPr userDrawn="1"/>
        </p:nvSpPr>
        <p:spPr>
          <a:xfrm>
            <a:off x="1825747" y="488245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es-ES" noProof="0"/>
          </a:p>
        </p:txBody>
      </p:sp>
      <p:sp>
        <p:nvSpPr>
          <p:cNvPr id="10" name="Marcador de texto 14">
            <a:extLst>
              <a:ext uri="{FF2B5EF4-FFF2-40B4-BE49-F238E27FC236}">
                <a16:creationId xmlns:a16="http://schemas.microsoft.com/office/drawing/2014/main" id="{1A39E620-8448-42D8-85B7-A6BF45A2FBDD}"/>
              </a:ext>
            </a:extLst>
          </p:cNvPr>
          <p:cNvSpPr>
            <a:spLocks noGrp="1"/>
          </p:cNvSpPr>
          <p:nvPr>
            <p:ph type="body" sz="quarter" idx="14" hasCustomPrompt="1"/>
          </p:nvPr>
        </p:nvSpPr>
        <p:spPr>
          <a:xfrm>
            <a:off x="1172027" y="5192860"/>
            <a:ext cx="4430485" cy="639683"/>
          </a:xfrm>
        </p:spPr>
        <p:txBody>
          <a:bodyPr rtlCol="0">
            <a:normAutofit/>
          </a:bodyPr>
          <a:lstStyle>
            <a:lvl1pPr marL="0" indent="0" algn="ctr">
              <a:buNone/>
              <a:defRPr sz="1800" b="0" i="0"/>
            </a:lvl1pPr>
          </a:lstStyle>
          <a:p>
            <a:pPr lvl="0" rtl="0"/>
            <a:r>
              <a:rPr lang="es-ES" noProof="0"/>
              <a:t>EDITAR ESTILOS DE TEXTO DEL PATRÓN</a:t>
            </a:r>
          </a:p>
        </p:txBody>
      </p:sp>
      <p:sp>
        <p:nvSpPr>
          <p:cNvPr id="12" name="Marcador de texto 14">
            <a:extLst>
              <a:ext uri="{FF2B5EF4-FFF2-40B4-BE49-F238E27FC236}">
                <a16:creationId xmlns:a16="http://schemas.microsoft.com/office/drawing/2014/main" id="{F2FF44AF-6A6B-4742-B58D-DF26808AFD83}"/>
              </a:ext>
            </a:extLst>
          </p:cNvPr>
          <p:cNvSpPr>
            <a:spLocks noGrp="1"/>
          </p:cNvSpPr>
          <p:nvPr>
            <p:ph type="body" sz="quarter" idx="15" hasCustomPrompt="1"/>
          </p:nvPr>
        </p:nvSpPr>
        <p:spPr>
          <a:xfrm>
            <a:off x="6474599" y="4064000"/>
            <a:ext cx="4545374" cy="1698171"/>
          </a:xfrm>
        </p:spPr>
        <p:txBody>
          <a:bodyPr rtlCol="0">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rtl="0"/>
            <a:r>
              <a:rPr lang="es-ES" noProof="0"/>
              <a:t>Editar estilos de texto del patrón</a:t>
            </a:r>
          </a:p>
        </p:txBody>
      </p:sp>
    </p:spTree>
    <p:extLst>
      <p:ext uri="{BB962C8B-B14F-4D97-AF65-F5344CB8AC3E}">
        <p14:creationId xmlns:p14="http://schemas.microsoft.com/office/powerpoint/2010/main" val="424932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de la sección dos">
    <p:spTree>
      <p:nvGrpSpPr>
        <p:cNvPr id="1" name=""/>
        <p:cNvGrpSpPr/>
        <p:nvPr/>
      </p:nvGrpSpPr>
      <p:grpSpPr>
        <a:xfrm>
          <a:off x="0" y="0"/>
          <a:ext cx="0" cy="0"/>
          <a:chOff x="0" y="0"/>
          <a:chExt cx="0" cy="0"/>
        </a:xfrm>
      </p:grpSpPr>
      <p:sp>
        <p:nvSpPr>
          <p:cNvPr id="14" name="Elipse 13">
            <a:extLst>
              <a:ext uri="{FF2B5EF4-FFF2-40B4-BE49-F238E27FC236}">
                <a16:creationId xmlns:a16="http://schemas.microsoft.com/office/drawing/2014/main" id="{213AAFFC-6E5A-D44A-ADBF-E9D307CE6349}"/>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es-ES" noProof="0"/>
          </a:p>
        </p:txBody>
      </p:sp>
      <p:sp>
        <p:nvSpPr>
          <p:cNvPr id="5" name="Marcador de número de diapositiva 4">
            <a:extLst>
              <a:ext uri="{FF2B5EF4-FFF2-40B4-BE49-F238E27FC236}">
                <a16:creationId xmlns:a16="http://schemas.microsoft.com/office/drawing/2014/main" id="{72DABAFE-C077-44F7-8606-FCEAD364C173}"/>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
        <p:nvSpPr>
          <p:cNvPr id="3" name="Marcador de fecha 2">
            <a:extLst>
              <a:ext uri="{FF2B5EF4-FFF2-40B4-BE49-F238E27FC236}">
                <a16:creationId xmlns:a16="http://schemas.microsoft.com/office/drawing/2014/main" id="{F8D0EF65-ABFF-4900-A2AD-12A8C47ECC15}"/>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D1E8D827-86E9-4228-B43C-616FE3F73BC2}"/>
              </a:ext>
            </a:extLst>
          </p:cNvPr>
          <p:cNvSpPr>
            <a:spLocks noGrp="1"/>
          </p:cNvSpPr>
          <p:nvPr>
            <p:ph type="ftr" sz="quarter" idx="11"/>
          </p:nvPr>
        </p:nvSpPr>
        <p:spPr/>
        <p:txBody>
          <a:bodyPr rtlCol="0"/>
          <a:lstStyle/>
          <a:p>
            <a:pPr rtl="0"/>
            <a:r>
              <a:rPr lang="es-ES" noProof="0"/>
              <a:t>AGREGAR UN PIE DE PÁGINA</a:t>
            </a:r>
          </a:p>
        </p:txBody>
      </p:sp>
      <p:sp>
        <p:nvSpPr>
          <p:cNvPr id="7" name="Marcador de texto 2">
            <a:extLst>
              <a:ext uri="{FF2B5EF4-FFF2-40B4-BE49-F238E27FC236}">
                <a16:creationId xmlns:a16="http://schemas.microsoft.com/office/drawing/2014/main" id="{D2BEBEF9-0DCC-4DA2-9828-D5A83238CD9F}"/>
              </a:ext>
            </a:extLst>
          </p:cNvPr>
          <p:cNvSpPr>
            <a:spLocks noGrp="1"/>
          </p:cNvSpPr>
          <p:nvPr>
            <p:ph type="body" idx="1" hasCustomPrompt="1"/>
          </p:nvPr>
        </p:nvSpPr>
        <p:spPr>
          <a:xfrm>
            <a:off x="2067340" y="2738211"/>
            <a:ext cx="4183650" cy="454353"/>
          </a:xfrm>
        </p:spPr>
        <p:txBody>
          <a:bodyPr rtlCol="0">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Título de la sección 1</a:t>
            </a:r>
          </a:p>
        </p:txBody>
      </p:sp>
      <p:sp>
        <p:nvSpPr>
          <p:cNvPr id="8" name="Marcador de texto 26">
            <a:extLst>
              <a:ext uri="{FF2B5EF4-FFF2-40B4-BE49-F238E27FC236}">
                <a16:creationId xmlns:a16="http://schemas.microsoft.com/office/drawing/2014/main" id="{CE9C552F-C732-4E4C-8B62-DE62A58BADF0}"/>
              </a:ext>
            </a:extLst>
          </p:cNvPr>
          <p:cNvSpPr>
            <a:spLocks noGrp="1"/>
          </p:cNvSpPr>
          <p:nvPr>
            <p:ph type="body" sz="quarter" idx="16" hasCustomPrompt="1"/>
          </p:nvPr>
        </p:nvSpPr>
        <p:spPr>
          <a:xfrm>
            <a:off x="838201" y="2043790"/>
            <a:ext cx="10515599" cy="629105"/>
          </a:xfrm>
        </p:spPr>
        <p:txBody>
          <a:bodyPr rtlCol="0">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EDITAR ESTILOS DE TEXTO DEL PATRÓN</a:t>
            </a:r>
          </a:p>
        </p:txBody>
      </p:sp>
      <p:sp>
        <p:nvSpPr>
          <p:cNvPr id="9" name="Marcador de texto 2">
            <a:extLst>
              <a:ext uri="{FF2B5EF4-FFF2-40B4-BE49-F238E27FC236}">
                <a16:creationId xmlns:a16="http://schemas.microsoft.com/office/drawing/2014/main" id="{100DDA39-3A33-4AF8-BB2F-B80A8696D428}"/>
              </a:ext>
            </a:extLst>
          </p:cNvPr>
          <p:cNvSpPr>
            <a:spLocks noGrp="1"/>
          </p:cNvSpPr>
          <p:nvPr>
            <p:ph type="body" idx="18" hasCustomPrompt="1"/>
          </p:nvPr>
        </p:nvSpPr>
        <p:spPr>
          <a:xfrm>
            <a:off x="7534813" y="2738211"/>
            <a:ext cx="4183650" cy="454353"/>
          </a:xfrm>
        </p:spPr>
        <p:txBody>
          <a:bodyPr rtlCol="0">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Título de la sección 2</a:t>
            </a:r>
          </a:p>
        </p:txBody>
      </p:sp>
      <p:sp>
        <p:nvSpPr>
          <p:cNvPr id="10" name="Marcador de texto 26">
            <a:extLst>
              <a:ext uri="{FF2B5EF4-FFF2-40B4-BE49-F238E27FC236}">
                <a16:creationId xmlns:a16="http://schemas.microsoft.com/office/drawing/2014/main" id="{D01D7372-B596-424A-8437-BCA847E03CF1}"/>
              </a:ext>
            </a:extLst>
          </p:cNvPr>
          <p:cNvSpPr>
            <a:spLocks noGrp="1"/>
          </p:cNvSpPr>
          <p:nvPr>
            <p:ph type="body" sz="quarter" idx="20" hasCustomPrompt="1"/>
          </p:nvPr>
        </p:nvSpPr>
        <p:spPr>
          <a:xfrm>
            <a:off x="1159649" y="3428501"/>
            <a:ext cx="4365625" cy="2333625"/>
          </a:xfrm>
        </p:spPr>
        <p:txBody>
          <a:bodyPr rtlCol="0">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a:t>Editar estilos de texto del patrón</a:t>
            </a:r>
          </a:p>
        </p:txBody>
      </p:sp>
      <p:sp>
        <p:nvSpPr>
          <p:cNvPr id="11" name="Marcador de texto 26">
            <a:extLst>
              <a:ext uri="{FF2B5EF4-FFF2-40B4-BE49-F238E27FC236}">
                <a16:creationId xmlns:a16="http://schemas.microsoft.com/office/drawing/2014/main" id="{F78DB58E-1DC8-42B6-8950-A39F9249D51D}"/>
              </a:ext>
            </a:extLst>
          </p:cNvPr>
          <p:cNvSpPr>
            <a:spLocks noGrp="1"/>
          </p:cNvSpPr>
          <p:nvPr>
            <p:ph type="body" sz="quarter" idx="21" hasCustomPrompt="1"/>
          </p:nvPr>
        </p:nvSpPr>
        <p:spPr>
          <a:xfrm>
            <a:off x="6627121" y="3428501"/>
            <a:ext cx="4365625" cy="2333625"/>
          </a:xfrm>
        </p:spPr>
        <p:txBody>
          <a:bodyPr rtlCol="0">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a:t>Editar estilos de texto del patrón</a:t>
            </a:r>
          </a:p>
        </p:txBody>
      </p:sp>
      <p:sp>
        <p:nvSpPr>
          <p:cNvPr id="12" name="Gráfico 13">
            <a:extLst>
              <a:ext uri="{FF2B5EF4-FFF2-40B4-BE49-F238E27FC236}">
                <a16:creationId xmlns:a16="http://schemas.microsoft.com/office/drawing/2014/main" id="{6E7BE306-50F4-4966-B172-8808A97D9FF4}"/>
              </a:ext>
            </a:extLst>
          </p:cNvPr>
          <p:cNvSpPr/>
          <p:nvPr userDrawn="1"/>
        </p:nvSpPr>
        <p:spPr>
          <a:xfrm>
            <a:off x="4534478" y="171843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es-ES" noProof="0"/>
          </a:p>
        </p:txBody>
      </p:sp>
      <p:sp>
        <p:nvSpPr>
          <p:cNvPr id="13" name="Título 1">
            <a:extLst>
              <a:ext uri="{FF2B5EF4-FFF2-40B4-BE49-F238E27FC236}">
                <a16:creationId xmlns:a16="http://schemas.microsoft.com/office/drawing/2014/main" id="{17DEC651-98F0-44EE-BAB8-8B3FE702A36A}"/>
              </a:ext>
            </a:extLst>
          </p:cNvPr>
          <p:cNvSpPr>
            <a:spLocks noGrp="1"/>
          </p:cNvSpPr>
          <p:nvPr>
            <p:ph type="title" hasCustomPrompt="1"/>
          </p:nvPr>
        </p:nvSpPr>
        <p:spPr>
          <a:xfrm>
            <a:off x="838200" y="562882"/>
            <a:ext cx="10515600" cy="1325563"/>
          </a:xfrm>
        </p:spPr>
        <p:txBody>
          <a:bodyPr rtlCol="0"/>
          <a:lstStyle>
            <a:lvl1pPr algn="ctr">
              <a:defRPr b="0"/>
            </a:lvl1pPr>
          </a:lstStyle>
          <a:p>
            <a:pPr rtl="0"/>
            <a:r>
              <a:rPr lang="es-ES" noProof="0"/>
              <a:t>Comparación</a:t>
            </a:r>
          </a:p>
        </p:txBody>
      </p:sp>
    </p:spTree>
    <p:extLst>
      <p:ext uri="{BB962C8B-B14F-4D97-AF65-F5344CB8AC3E}">
        <p14:creationId xmlns:p14="http://schemas.microsoft.com/office/powerpoint/2010/main" val="11458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de gráfico">
    <p:spTree>
      <p:nvGrpSpPr>
        <p:cNvPr id="1" name=""/>
        <p:cNvGrpSpPr/>
        <p:nvPr/>
      </p:nvGrpSpPr>
      <p:grpSpPr>
        <a:xfrm>
          <a:off x="0" y="0"/>
          <a:ext cx="0" cy="0"/>
          <a:chOff x="0" y="0"/>
          <a:chExt cx="0" cy="0"/>
        </a:xfrm>
      </p:grpSpPr>
      <p:sp>
        <p:nvSpPr>
          <p:cNvPr id="23" name="Elipse 22">
            <a:extLst>
              <a:ext uri="{FF2B5EF4-FFF2-40B4-BE49-F238E27FC236}">
                <a16:creationId xmlns:a16="http://schemas.microsoft.com/office/drawing/2014/main" id="{99E16AA7-5075-3449-AB21-5E8037339A90}"/>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es-ES" noProof="0"/>
          </a:p>
        </p:txBody>
      </p:sp>
      <p:sp>
        <p:nvSpPr>
          <p:cNvPr id="5" name="Marcador de número de diapositiva 4">
            <a:extLst>
              <a:ext uri="{FF2B5EF4-FFF2-40B4-BE49-F238E27FC236}">
                <a16:creationId xmlns:a16="http://schemas.microsoft.com/office/drawing/2014/main" id="{E523D6FB-BDF5-462B-9DFB-6A2531254435}"/>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
        <p:nvSpPr>
          <p:cNvPr id="3" name="Marcador de fecha 2">
            <a:extLst>
              <a:ext uri="{FF2B5EF4-FFF2-40B4-BE49-F238E27FC236}">
                <a16:creationId xmlns:a16="http://schemas.microsoft.com/office/drawing/2014/main" id="{3CAFBD2F-FD90-4C8F-BEA1-91BB2D242EED}"/>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5F47FDA8-53F5-4098-B6D5-32456ABFAE67}"/>
              </a:ext>
            </a:extLst>
          </p:cNvPr>
          <p:cNvSpPr>
            <a:spLocks noGrp="1"/>
          </p:cNvSpPr>
          <p:nvPr>
            <p:ph type="ftr" sz="quarter" idx="11"/>
          </p:nvPr>
        </p:nvSpPr>
        <p:spPr/>
        <p:txBody>
          <a:bodyPr rtlCol="0"/>
          <a:lstStyle/>
          <a:p>
            <a:pPr rtl="0"/>
            <a:r>
              <a:rPr lang="es-ES" noProof="0"/>
              <a:t>AGREGAR UN PIE DE PÁGINA</a:t>
            </a:r>
          </a:p>
        </p:txBody>
      </p:sp>
      <p:sp>
        <p:nvSpPr>
          <p:cNvPr id="6" name="Marcador de posición de gráfico 18">
            <a:extLst>
              <a:ext uri="{FF2B5EF4-FFF2-40B4-BE49-F238E27FC236}">
                <a16:creationId xmlns:a16="http://schemas.microsoft.com/office/drawing/2014/main" id="{270B440B-C39E-47E6-9CBA-0BA4EB1EF522}"/>
              </a:ext>
            </a:extLst>
          </p:cNvPr>
          <p:cNvSpPr>
            <a:spLocks noGrp="1"/>
          </p:cNvSpPr>
          <p:nvPr>
            <p:ph type="chart" sz="quarter" idx="32" hasCustomPrompt="1"/>
          </p:nvPr>
        </p:nvSpPr>
        <p:spPr>
          <a:xfrm>
            <a:off x="6981371" y="1246188"/>
            <a:ext cx="4284663" cy="436562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es-ES" noProof="0"/>
              <a:t>Hacer clic en el icono para agregar un gráfico</a:t>
            </a:r>
          </a:p>
        </p:txBody>
      </p:sp>
      <p:sp>
        <p:nvSpPr>
          <p:cNvPr id="8" name="Gráfico 13">
            <a:extLst>
              <a:ext uri="{FF2B5EF4-FFF2-40B4-BE49-F238E27FC236}">
                <a16:creationId xmlns:a16="http://schemas.microsoft.com/office/drawing/2014/main" id="{1ED66CD9-A275-41A6-92EA-B32A8F51F472}"/>
              </a:ext>
            </a:extLst>
          </p:cNvPr>
          <p:cNvSpPr/>
          <p:nvPr userDrawn="1"/>
        </p:nvSpPr>
        <p:spPr>
          <a:xfrm>
            <a:off x="1949460" y="2168288"/>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es-ES" noProof="0"/>
          </a:p>
        </p:txBody>
      </p:sp>
      <p:sp>
        <p:nvSpPr>
          <p:cNvPr id="9" name="Marcador de texto 14">
            <a:extLst>
              <a:ext uri="{FF2B5EF4-FFF2-40B4-BE49-F238E27FC236}">
                <a16:creationId xmlns:a16="http://schemas.microsoft.com/office/drawing/2014/main" id="{B1A41807-9D03-4167-89E4-C5D1E8143661}"/>
              </a:ext>
            </a:extLst>
          </p:cNvPr>
          <p:cNvSpPr>
            <a:spLocks noGrp="1"/>
          </p:cNvSpPr>
          <p:nvPr>
            <p:ph type="body" sz="quarter" idx="14" hasCustomPrompt="1"/>
          </p:nvPr>
        </p:nvSpPr>
        <p:spPr>
          <a:xfrm>
            <a:off x="925966" y="2478695"/>
            <a:ext cx="5170033" cy="758536"/>
          </a:xfrm>
        </p:spPr>
        <p:txBody>
          <a:bodyPr rtlCol="0">
            <a:normAutofit/>
          </a:bodyPr>
          <a:lstStyle>
            <a:lvl1pPr marL="0" indent="0" algn="ctr">
              <a:buNone/>
              <a:defRPr sz="1800" b="0" i="0"/>
            </a:lvl1pPr>
          </a:lstStyle>
          <a:p>
            <a:pPr lvl="0" rtl="0"/>
            <a:r>
              <a:rPr lang="es-ES" noProof="0"/>
              <a:t>EDITAR ESTILOS DE TEXTO DEL PATRÓN</a:t>
            </a:r>
          </a:p>
        </p:txBody>
      </p:sp>
      <p:sp>
        <p:nvSpPr>
          <p:cNvPr id="10" name="Título 1">
            <a:extLst>
              <a:ext uri="{FF2B5EF4-FFF2-40B4-BE49-F238E27FC236}">
                <a16:creationId xmlns:a16="http://schemas.microsoft.com/office/drawing/2014/main" id="{CBDF72AB-A1AE-464E-A9E1-C5CDA8D5CCFE}"/>
              </a:ext>
            </a:extLst>
          </p:cNvPr>
          <p:cNvSpPr>
            <a:spLocks noGrp="1"/>
          </p:cNvSpPr>
          <p:nvPr>
            <p:ph type="title" hasCustomPrompt="1"/>
          </p:nvPr>
        </p:nvSpPr>
        <p:spPr>
          <a:xfrm>
            <a:off x="1957858" y="1289573"/>
            <a:ext cx="3106248" cy="758536"/>
          </a:xfrm>
        </p:spPr>
        <p:txBody>
          <a:bodyPr lIns="0" tIns="0" rIns="0" bIns="0" rtlCol="0">
            <a:noAutofit/>
          </a:bodyPr>
          <a:lstStyle>
            <a:lvl1pPr algn="ctr">
              <a:defRPr/>
            </a:lvl1pPr>
          </a:lstStyle>
          <a:p>
            <a:pPr rtl="0"/>
            <a:r>
              <a:rPr lang="es-ES" noProof="0"/>
              <a:t>Diapositiva con gráfico</a:t>
            </a:r>
          </a:p>
        </p:txBody>
      </p:sp>
      <p:sp>
        <p:nvSpPr>
          <p:cNvPr id="12" name="Marcador de texto 2">
            <a:extLst>
              <a:ext uri="{FF2B5EF4-FFF2-40B4-BE49-F238E27FC236}">
                <a16:creationId xmlns:a16="http://schemas.microsoft.com/office/drawing/2014/main" id="{B83C9A6F-A614-4B31-91D5-3B5CB932149C}"/>
              </a:ext>
            </a:extLst>
          </p:cNvPr>
          <p:cNvSpPr>
            <a:spLocks noGrp="1"/>
          </p:cNvSpPr>
          <p:nvPr>
            <p:ph type="body" idx="18" hasCustomPrompt="1"/>
          </p:nvPr>
        </p:nvSpPr>
        <p:spPr>
          <a:xfrm>
            <a:off x="2030497" y="3408555"/>
            <a:ext cx="1597889" cy="482453"/>
          </a:xfrm>
        </p:spPr>
        <p:txBody>
          <a:bodyPr rtlCol="0"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30 %</a:t>
            </a:r>
          </a:p>
        </p:txBody>
      </p:sp>
      <p:sp>
        <p:nvSpPr>
          <p:cNvPr id="13" name="Marcador de texto 26">
            <a:extLst>
              <a:ext uri="{FF2B5EF4-FFF2-40B4-BE49-F238E27FC236}">
                <a16:creationId xmlns:a16="http://schemas.microsoft.com/office/drawing/2014/main" id="{A985BA82-9C97-475F-8775-0F16D2FB4047}"/>
              </a:ext>
            </a:extLst>
          </p:cNvPr>
          <p:cNvSpPr>
            <a:spLocks noGrp="1"/>
          </p:cNvSpPr>
          <p:nvPr>
            <p:ph type="body" sz="quarter" idx="21" hasCustomPrompt="1"/>
          </p:nvPr>
        </p:nvSpPr>
        <p:spPr>
          <a:xfrm>
            <a:off x="2030498" y="3739108"/>
            <a:ext cx="1597889" cy="365125"/>
          </a:xfrm>
        </p:spPr>
        <p:txBody>
          <a:bodyPr rtlCol="0">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a:t>Título de la categoría</a:t>
            </a:r>
          </a:p>
        </p:txBody>
      </p:sp>
      <p:sp>
        <p:nvSpPr>
          <p:cNvPr id="15" name="Marcador de texto 2">
            <a:extLst>
              <a:ext uri="{FF2B5EF4-FFF2-40B4-BE49-F238E27FC236}">
                <a16:creationId xmlns:a16="http://schemas.microsoft.com/office/drawing/2014/main" id="{E5376509-D29C-46DE-948E-15D430CE432A}"/>
              </a:ext>
            </a:extLst>
          </p:cNvPr>
          <p:cNvSpPr>
            <a:spLocks noGrp="1"/>
          </p:cNvSpPr>
          <p:nvPr>
            <p:ph type="body" idx="22" hasCustomPrompt="1"/>
          </p:nvPr>
        </p:nvSpPr>
        <p:spPr>
          <a:xfrm>
            <a:off x="2030522" y="4142228"/>
            <a:ext cx="1597889" cy="482452"/>
          </a:xfrm>
        </p:spPr>
        <p:txBody>
          <a:bodyPr rtlCol="0"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10 %</a:t>
            </a:r>
          </a:p>
        </p:txBody>
      </p:sp>
      <p:sp>
        <p:nvSpPr>
          <p:cNvPr id="16" name="Marcador de texto 26">
            <a:extLst>
              <a:ext uri="{FF2B5EF4-FFF2-40B4-BE49-F238E27FC236}">
                <a16:creationId xmlns:a16="http://schemas.microsoft.com/office/drawing/2014/main" id="{A581FA6A-566D-4068-A898-F86FB96D4A93}"/>
              </a:ext>
            </a:extLst>
          </p:cNvPr>
          <p:cNvSpPr>
            <a:spLocks noGrp="1"/>
          </p:cNvSpPr>
          <p:nvPr>
            <p:ph type="body" sz="quarter" idx="23" hasCustomPrompt="1"/>
          </p:nvPr>
        </p:nvSpPr>
        <p:spPr>
          <a:xfrm>
            <a:off x="2030523" y="4472778"/>
            <a:ext cx="1597889" cy="365125"/>
          </a:xfrm>
        </p:spPr>
        <p:txBody>
          <a:bodyPr rtlCol="0">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a:t>Título de la categoría</a:t>
            </a:r>
          </a:p>
        </p:txBody>
      </p:sp>
      <p:sp>
        <p:nvSpPr>
          <p:cNvPr id="18" name="Marcador de texto 2">
            <a:extLst>
              <a:ext uri="{FF2B5EF4-FFF2-40B4-BE49-F238E27FC236}">
                <a16:creationId xmlns:a16="http://schemas.microsoft.com/office/drawing/2014/main" id="{503636CF-AD49-411E-BE27-63C28BDE068C}"/>
              </a:ext>
            </a:extLst>
          </p:cNvPr>
          <p:cNvSpPr>
            <a:spLocks noGrp="1"/>
          </p:cNvSpPr>
          <p:nvPr>
            <p:ph type="body" idx="24" hasCustomPrompt="1"/>
          </p:nvPr>
        </p:nvSpPr>
        <p:spPr>
          <a:xfrm>
            <a:off x="3970011" y="3408555"/>
            <a:ext cx="1597889" cy="482453"/>
          </a:xfrm>
        </p:spPr>
        <p:txBody>
          <a:bodyPr rtlCol="0"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25 %</a:t>
            </a:r>
          </a:p>
        </p:txBody>
      </p:sp>
      <p:sp>
        <p:nvSpPr>
          <p:cNvPr id="19" name="Marcador de texto 26">
            <a:extLst>
              <a:ext uri="{FF2B5EF4-FFF2-40B4-BE49-F238E27FC236}">
                <a16:creationId xmlns:a16="http://schemas.microsoft.com/office/drawing/2014/main" id="{F2C67681-C89E-4F74-A7C1-BD0812A9422A}"/>
              </a:ext>
            </a:extLst>
          </p:cNvPr>
          <p:cNvSpPr>
            <a:spLocks noGrp="1"/>
          </p:cNvSpPr>
          <p:nvPr>
            <p:ph type="body" sz="quarter" idx="25" hasCustomPrompt="1"/>
          </p:nvPr>
        </p:nvSpPr>
        <p:spPr>
          <a:xfrm>
            <a:off x="3970012" y="3739108"/>
            <a:ext cx="1597889" cy="365125"/>
          </a:xfrm>
        </p:spPr>
        <p:txBody>
          <a:bodyPr rtlCol="0">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a:t>Título de la categoría</a:t>
            </a:r>
          </a:p>
        </p:txBody>
      </p:sp>
      <p:sp>
        <p:nvSpPr>
          <p:cNvPr id="21" name="Marcador de texto 2">
            <a:extLst>
              <a:ext uri="{FF2B5EF4-FFF2-40B4-BE49-F238E27FC236}">
                <a16:creationId xmlns:a16="http://schemas.microsoft.com/office/drawing/2014/main" id="{5742559E-6662-49A7-A091-9472A31ED26B}"/>
              </a:ext>
            </a:extLst>
          </p:cNvPr>
          <p:cNvSpPr>
            <a:spLocks noGrp="1"/>
          </p:cNvSpPr>
          <p:nvPr>
            <p:ph type="body" idx="26" hasCustomPrompt="1"/>
          </p:nvPr>
        </p:nvSpPr>
        <p:spPr>
          <a:xfrm>
            <a:off x="3970036" y="4142228"/>
            <a:ext cx="1597889" cy="482452"/>
          </a:xfrm>
        </p:spPr>
        <p:txBody>
          <a:bodyPr rtlCol="0"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10 %</a:t>
            </a:r>
          </a:p>
        </p:txBody>
      </p:sp>
      <p:sp>
        <p:nvSpPr>
          <p:cNvPr id="22" name="Marcador de texto 26">
            <a:extLst>
              <a:ext uri="{FF2B5EF4-FFF2-40B4-BE49-F238E27FC236}">
                <a16:creationId xmlns:a16="http://schemas.microsoft.com/office/drawing/2014/main" id="{E514B383-1886-4E45-9DB3-6DF4FFCA6FCD}"/>
              </a:ext>
            </a:extLst>
          </p:cNvPr>
          <p:cNvSpPr>
            <a:spLocks noGrp="1"/>
          </p:cNvSpPr>
          <p:nvPr>
            <p:ph type="body" sz="quarter" idx="27" hasCustomPrompt="1"/>
          </p:nvPr>
        </p:nvSpPr>
        <p:spPr>
          <a:xfrm>
            <a:off x="3970037" y="4472779"/>
            <a:ext cx="1597889" cy="365125"/>
          </a:xfrm>
        </p:spPr>
        <p:txBody>
          <a:bodyPr rtlCol="0">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a:t>Título de la categoría</a:t>
            </a:r>
          </a:p>
        </p:txBody>
      </p:sp>
      <p:sp>
        <p:nvSpPr>
          <p:cNvPr id="24" name="Marcador de texto 2">
            <a:extLst>
              <a:ext uri="{FF2B5EF4-FFF2-40B4-BE49-F238E27FC236}">
                <a16:creationId xmlns:a16="http://schemas.microsoft.com/office/drawing/2014/main" id="{2734F2A5-6B16-40E3-8EBB-0E1A0984BAB7}"/>
              </a:ext>
            </a:extLst>
          </p:cNvPr>
          <p:cNvSpPr>
            <a:spLocks noGrp="1"/>
          </p:cNvSpPr>
          <p:nvPr>
            <p:ph type="body" idx="28" hasCustomPrompt="1"/>
          </p:nvPr>
        </p:nvSpPr>
        <p:spPr>
          <a:xfrm>
            <a:off x="2030497" y="4875898"/>
            <a:ext cx="1597889" cy="482452"/>
          </a:xfrm>
        </p:spPr>
        <p:txBody>
          <a:bodyPr rtlCol="0"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20 %</a:t>
            </a:r>
          </a:p>
        </p:txBody>
      </p:sp>
      <p:sp>
        <p:nvSpPr>
          <p:cNvPr id="25" name="Marcador de texto 26">
            <a:extLst>
              <a:ext uri="{FF2B5EF4-FFF2-40B4-BE49-F238E27FC236}">
                <a16:creationId xmlns:a16="http://schemas.microsoft.com/office/drawing/2014/main" id="{01D6AF2B-2CA0-4F6A-9C29-4AE73FCAB4E2}"/>
              </a:ext>
            </a:extLst>
          </p:cNvPr>
          <p:cNvSpPr>
            <a:spLocks noGrp="1"/>
          </p:cNvSpPr>
          <p:nvPr>
            <p:ph type="body" sz="quarter" idx="29" hasCustomPrompt="1"/>
          </p:nvPr>
        </p:nvSpPr>
        <p:spPr>
          <a:xfrm>
            <a:off x="2030498" y="5206449"/>
            <a:ext cx="1597889" cy="365125"/>
          </a:xfrm>
        </p:spPr>
        <p:txBody>
          <a:bodyPr rtlCol="0">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a:t>Título de la categoría</a:t>
            </a:r>
          </a:p>
        </p:txBody>
      </p:sp>
      <p:sp>
        <p:nvSpPr>
          <p:cNvPr id="27" name="Marcador de texto 2">
            <a:extLst>
              <a:ext uri="{FF2B5EF4-FFF2-40B4-BE49-F238E27FC236}">
                <a16:creationId xmlns:a16="http://schemas.microsoft.com/office/drawing/2014/main" id="{C3E000C2-49D4-4D64-860A-0DB29B389387}"/>
              </a:ext>
            </a:extLst>
          </p:cNvPr>
          <p:cNvSpPr>
            <a:spLocks noGrp="1"/>
          </p:cNvSpPr>
          <p:nvPr>
            <p:ph type="body" idx="30" hasCustomPrompt="1"/>
          </p:nvPr>
        </p:nvSpPr>
        <p:spPr>
          <a:xfrm>
            <a:off x="3970037" y="4875898"/>
            <a:ext cx="1597889" cy="482452"/>
          </a:xfrm>
        </p:spPr>
        <p:txBody>
          <a:bodyPr rtlCol="0" anchor="b" anchorCtr="0">
            <a:no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5 %</a:t>
            </a:r>
          </a:p>
        </p:txBody>
      </p:sp>
      <p:sp>
        <p:nvSpPr>
          <p:cNvPr id="28" name="Marcador de texto 26">
            <a:extLst>
              <a:ext uri="{FF2B5EF4-FFF2-40B4-BE49-F238E27FC236}">
                <a16:creationId xmlns:a16="http://schemas.microsoft.com/office/drawing/2014/main" id="{4A6CF106-F60C-46A1-BD17-8EC35A637A7C}"/>
              </a:ext>
            </a:extLst>
          </p:cNvPr>
          <p:cNvSpPr>
            <a:spLocks noGrp="1"/>
          </p:cNvSpPr>
          <p:nvPr>
            <p:ph type="body" sz="quarter" idx="31" hasCustomPrompt="1"/>
          </p:nvPr>
        </p:nvSpPr>
        <p:spPr>
          <a:xfrm>
            <a:off x="3970037" y="5206449"/>
            <a:ext cx="1597889" cy="365125"/>
          </a:xfrm>
        </p:spPr>
        <p:txBody>
          <a:bodyPr rtlCol="0">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a:t>Título de la categoría</a:t>
            </a:r>
          </a:p>
        </p:txBody>
      </p:sp>
    </p:spTree>
    <p:extLst>
      <p:ext uri="{BB962C8B-B14F-4D97-AF65-F5344CB8AC3E}">
        <p14:creationId xmlns:p14="http://schemas.microsoft.com/office/powerpoint/2010/main" val="284725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de tabla">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FB049D0D-CE60-8E46-896A-1F4E3E51AABC}"/>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es-ES" noProof="0"/>
          </a:p>
        </p:txBody>
      </p:sp>
      <p:sp>
        <p:nvSpPr>
          <p:cNvPr id="5" name="Marcador de número de diapositiva 4">
            <a:extLst>
              <a:ext uri="{FF2B5EF4-FFF2-40B4-BE49-F238E27FC236}">
                <a16:creationId xmlns:a16="http://schemas.microsoft.com/office/drawing/2014/main" id="{DE288F71-122C-49D4-9750-104A0F9BA30E}"/>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
        <p:nvSpPr>
          <p:cNvPr id="3" name="Marcador de fecha 2">
            <a:extLst>
              <a:ext uri="{FF2B5EF4-FFF2-40B4-BE49-F238E27FC236}">
                <a16:creationId xmlns:a16="http://schemas.microsoft.com/office/drawing/2014/main" id="{67A81471-D048-496A-9DA4-EDB335843A90}"/>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ABADBAE1-8416-4A24-B332-BA35F9D581F0}"/>
              </a:ext>
            </a:extLst>
          </p:cNvPr>
          <p:cNvSpPr>
            <a:spLocks noGrp="1"/>
          </p:cNvSpPr>
          <p:nvPr>
            <p:ph type="ftr" sz="quarter" idx="11"/>
          </p:nvPr>
        </p:nvSpPr>
        <p:spPr/>
        <p:txBody>
          <a:bodyPr rtlCol="0"/>
          <a:lstStyle/>
          <a:p>
            <a:pPr rtl="0"/>
            <a:r>
              <a:rPr lang="es-ES" noProof="0"/>
              <a:t>AGREGAR UN PIE DE PÁGINA</a:t>
            </a:r>
          </a:p>
        </p:txBody>
      </p:sp>
      <p:sp>
        <p:nvSpPr>
          <p:cNvPr id="7" name="Marcador de texto 14">
            <a:extLst>
              <a:ext uri="{FF2B5EF4-FFF2-40B4-BE49-F238E27FC236}">
                <a16:creationId xmlns:a16="http://schemas.microsoft.com/office/drawing/2014/main" id="{B9AF1F95-7091-4B50-892C-55F8B5B9AC86}"/>
              </a:ext>
            </a:extLst>
          </p:cNvPr>
          <p:cNvSpPr>
            <a:spLocks noGrp="1"/>
          </p:cNvSpPr>
          <p:nvPr>
            <p:ph type="body" sz="quarter" idx="13" hasCustomPrompt="1"/>
          </p:nvPr>
        </p:nvSpPr>
        <p:spPr>
          <a:xfrm>
            <a:off x="8291145" y="3029751"/>
            <a:ext cx="2825496" cy="2144162"/>
          </a:xfrm>
        </p:spPr>
        <p:txBody>
          <a:bodyPr rtlCol="0">
            <a:normAutofit/>
          </a:bodyPr>
          <a:lstStyle>
            <a:lvl1pPr marL="0" indent="0" algn="ctr">
              <a:buNone/>
              <a:defRPr sz="1800" b="0" i="0"/>
            </a:lvl1pPr>
          </a:lstStyle>
          <a:p>
            <a:pPr lvl="0" rtl="0"/>
            <a:r>
              <a:rPr lang="es-ES" noProof="0"/>
              <a:t>EDITAR ESTILOS DE TEXTO DEL PATRÓN</a:t>
            </a:r>
          </a:p>
        </p:txBody>
      </p:sp>
      <p:sp>
        <p:nvSpPr>
          <p:cNvPr id="9" name="Título 1">
            <a:extLst>
              <a:ext uri="{FF2B5EF4-FFF2-40B4-BE49-F238E27FC236}">
                <a16:creationId xmlns:a16="http://schemas.microsoft.com/office/drawing/2014/main" id="{77DE3589-2C45-437A-BDA9-55A9B8859FF7}"/>
              </a:ext>
            </a:extLst>
          </p:cNvPr>
          <p:cNvSpPr>
            <a:spLocks noGrp="1"/>
          </p:cNvSpPr>
          <p:nvPr>
            <p:ph type="title" hasCustomPrompt="1"/>
          </p:nvPr>
        </p:nvSpPr>
        <p:spPr>
          <a:xfrm>
            <a:off x="8291145" y="1868285"/>
            <a:ext cx="2825496" cy="718222"/>
          </a:xfrm>
        </p:spPr>
        <p:txBody>
          <a:bodyPr rtlCol="0"/>
          <a:lstStyle>
            <a:lvl1pPr algn="ctr">
              <a:defRPr/>
            </a:lvl1pPr>
          </a:lstStyle>
          <a:p>
            <a:pPr rtl="0"/>
            <a:r>
              <a:rPr lang="es-ES" noProof="0"/>
              <a:t>Diapositiva de tabla</a:t>
            </a:r>
          </a:p>
        </p:txBody>
      </p:sp>
      <p:sp>
        <p:nvSpPr>
          <p:cNvPr id="15" name="Gráfico 12">
            <a:extLst>
              <a:ext uri="{FF2B5EF4-FFF2-40B4-BE49-F238E27FC236}">
                <a16:creationId xmlns:a16="http://schemas.microsoft.com/office/drawing/2014/main" id="{6161C347-CD23-4D4F-981D-1C8457111EA8}"/>
              </a:ext>
            </a:extLst>
          </p:cNvPr>
          <p:cNvSpPr/>
          <p:nvPr userDrawn="1"/>
        </p:nvSpPr>
        <p:spPr>
          <a:xfrm>
            <a:off x="8340351" y="2726976"/>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pPr rtl="0"/>
            <a:endParaRPr lang="es-ES" noProof="0"/>
          </a:p>
        </p:txBody>
      </p:sp>
      <p:sp>
        <p:nvSpPr>
          <p:cNvPr id="16" name="Marcador de título 17">
            <a:extLst>
              <a:ext uri="{FF2B5EF4-FFF2-40B4-BE49-F238E27FC236}">
                <a16:creationId xmlns:a16="http://schemas.microsoft.com/office/drawing/2014/main" id="{263A1EA1-1C4F-4F47-9C24-928669CE38DE}"/>
              </a:ext>
            </a:extLst>
          </p:cNvPr>
          <p:cNvSpPr>
            <a:spLocks noGrp="1"/>
          </p:cNvSpPr>
          <p:nvPr>
            <p:ph type="tbl" sz="quarter" idx="17" hasCustomPrompt="1"/>
          </p:nvPr>
        </p:nvSpPr>
        <p:spPr>
          <a:xfrm>
            <a:off x="911225" y="1505433"/>
            <a:ext cx="6561138" cy="384713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es-ES" noProof="0"/>
              <a:t>Hacer clic en el icono para agregar una tabla</a:t>
            </a:r>
          </a:p>
        </p:txBody>
      </p:sp>
    </p:spTree>
    <p:extLst>
      <p:ext uri="{BB962C8B-B14F-4D97-AF65-F5344CB8AC3E}">
        <p14:creationId xmlns:p14="http://schemas.microsoft.com/office/powerpoint/2010/main" val="403410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de título e imagen">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5D65245D-DE69-4098-94DD-C36B76E4C3A9}"/>
              </a:ext>
            </a:extLst>
          </p:cNvPr>
          <p:cNvSpPr>
            <a:spLocks noGrp="1"/>
          </p:cNvSpPr>
          <p:nvPr>
            <p:ph type="pic" sz="quarter" idx="18"/>
          </p:nvPr>
        </p:nvSpPr>
        <p:spPr>
          <a:xfrm>
            <a:off x="0" y="793750"/>
            <a:ext cx="12192000" cy="4900613"/>
          </a:xfrm>
        </p:spPr>
        <p:txBody>
          <a:bodyPr rtlCol="0" anchor="ctr" anchorCtr="0">
            <a:normAutofit/>
          </a:bodyPr>
          <a:lstStyle>
            <a:lvl1pPr marL="0" indent="0" algn="ctr">
              <a:buFont typeface="Arial" panose="020B0604020202020204" pitchFamily="34" charset="0"/>
              <a:buNone/>
              <a:defRPr sz="1400"/>
            </a:lvl1pPr>
          </a:lstStyle>
          <a:p>
            <a:pPr rtl="0"/>
            <a:r>
              <a:rPr lang="es-ES" noProof="0" smtClean="0"/>
              <a:t>Haga clic en el icono para agregar una imagen</a:t>
            </a:r>
            <a:endParaRPr lang="es-ES" noProof="0"/>
          </a:p>
        </p:txBody>
      </p:sp>
      <p:sp>
        <p:nvSpPr>
          <p:cNvPr id="2" name="Título 1">
            <a:extLst>
              <a:ext uri="{FF2B5EF4-FFF2-40B4-BE49-F238E27FC236}">
                <a16:creationId xmlns:a16="http://schemas.microsoft.com/office/drawing/2014/main" id="{316FD1D3-F7DC-4F8A-8E05-6DC25FB66CD5}"/>
              </a:ext>
            </a:extLst>
          </p:cNvPr>
          <p:cNvSpPr>
            <a:spLocks noGrp="1"/>
          </p:cNvSpPr>
          <p:nvPr>
            <p:ph type="title" hasCustomPrompt="1"/>
          </p:nvPr>
        </p:nvSpPr>
        <p:spPr>
          <a:xfrm>
            <a:off x="838200" y="4514150"/>
            <a:ext cx="10515600" cy="1325563"/>
          </a:xfrm>
        </p:spPr>
        <p:txBody>
          <a:bodyPr rtlCol="0"/>
          <a:lstStyle>
            <a:lvl1pPr algn="ctr">
              <a:defRPr>
                <a:solidFill>
                  <a:schemeClr val="bg1"/>
                </a:solidFill>
              </a:defRPr>
            </a:lvl1pPr>
          </a:lstStyle>
          <a:p>
            <a:pPr rtl="0"/>
            <a:r>
              <a:rPr lang="es-ES" noProof="0"/>
              <a:t>Diapositiva con imagen grande</a:t>
            </a:r>
          </a:p>
        </p:txBody>
      </p:sp>
      <p:sp>
        <p:nvSpPr>
          <p:cNvPr id="3" name="Marcador de fecha 2">
            <a:extLst>
              <a:ext uri="{FF2B5EF4-FFF2-40B4-BE49-F238E27FC236}">
                <a16:creationId xmlns:a16="http://schemas.microsoft.com/office/drawing/2014/main" id="{0A250713-11E6-4FEF-877D-92967D24588A}"/>
              </a:ext>
            </a:extLst>
          </p:cNvPr>
          <p:cNvSpPr>
            <a:spLocks noGrp="1"/>
          </p:cNvSpPr>
          <p:nvPr>
            <p:ph type="dt" sz="half" idx="10"/>
          </p:nvPr>
        </p:nvSpPr>
        <p:spPr/>
        <p:txBody>
          <a:bodyPr rtlCol="0"/>
          <a:lstStyle/>
          <a:p>
            <a:pPr rtl="0"/>
            <a:r>
              <a:rPr lang="es-ES" noProof="0"/>
              <a:t>DD.MM.20XX</a:t>
            </a:r>
          </a:p>
        </p:txBody>
      </p:sp>
      <p:sp>
        <p:nvSpPr>
          <p:cNvPr id="4" name="Marcador de pie de página 3">
            <a:extLst>
              <a:ext uri="{FF2B5EF4-FFF2-40B4-BE49-F238E27FC236}">
                <a16:creationId xmlns:a16="http://schemas.microsoft.com/office/drawing/2014/main" id="{445D3C9A-DEE5-4BD4-8961-80E018A4C27D}"/>
              </a:ext>
            </a:extLst>
          </p:cNvPr>
          <p:cNvSpPr>
            <a:spLocks noGrp="1"/>
          </p:cNvSpPr>
          <p:nvPr>
            <p:ph type="ftr" sz="quarter" idx="11"/>
          </p:nvPr>
        </p:nvSpPr>
        <p:spPr/>
        <p:txBody>
          <a:bodyPr rtlCol="0"/>
          <a:lstStyle/>
          <a:p>
            <a:pPr rtl="0"/>
            <a:r>
              <a:rPr lang="es-ES" noProof="0"/>
              <a:t>AGREGAR UN PIE DE PÁGINA</a:t>
            </a:r>
          </a:p>
        </p:txBody>
      </p:sp>
      <p:sp>
        <p:nvSpPr>
          <p:cNvPr id="9" name="Elipse 8">
            <a:extLst>
              <a:ext uri="{FF2B5EF4-FFF2-40B4-BE49-F238E27FC236}">
                <a16:creationId xmlns:a16="http://schemas.microsoft.com/office/drawing/2014/main" id="{7B63585A-DF5C-1B43-BDC1-9CB545382A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es-ES" noProof="0"/>
          </a:p>
        </p:txBody>
      </p:sp>
      <p:sp>
        <p:nvSpPr>
          <p:cNvPr id="5" name="Marcador de número de diapositiva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rtlCol="0"/>
          <a:lstStyle/>
          <a:p>
            <a:pPr rtl="0"/>
            <a:fld id="{D495E168-DA5E-4888-8D8A-92B118324C14}" type="slidenum">
              <a:rPr lang="es-ES" noProof="0" smtClean="0"/>
              <a:pPr rtl="0"/>
              <a:t>‹Nº›</a:t>
            </a:fld>
            <a:endParaRPr lang="es-ES" noProof="0"/>
          </a:p>
        </p:txBody>
      </p:sp>
      <p:sp>
        <p:nvSpPr>
          <p:cNvPr id="12" name="Marcador de texto 26">
            <a:extLst>
              <a:ext uri="{FF2B5EF4-FFF2-40B4-BE49-F238E27FC236}">
                <a16:creationId xmlns:a16="http://schemas.microsoft.com/office/drawing/2014/main" id="{A7C55A90-4969-4308-AD56-633E3831D572}"/>
              </a:ext>
            </a:extLst>
          </p:cNvPr>
          <p:cNvSpPr>
            <a:spLocks noGrp="1"/>
          </p:cNvSpPr>
          <p:nvPr>
            <p:ph type="body" sz="quarter" idx="16" hasCustomPrompt="1"/>
          </p:nvPr>
        </p:nvSpPr>
        <p:spPr>
          <a:xfrm>
            <a:off x="2013284" y="5878369"/>
            <a:ext cx="8165432" cy="365125"/>
          </a:xfrm>
        </p:spPr>
        <p:txBody>
          <a:bodyPr rtlCol="0">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EDITAR ESTILOS DE TEXTO DEL PATRÓN</a:t>
            </a:r>
          </a:p>
        </p:txBody>
      </p:sp>
      <p:sp>
        <p:nvSpPr>
          <p:cNvPr id="16" name="Gráfico 13">
            <a:extLst>
              <a:ext uri="{FF2B5EF4-FFF2-40B4-BE49-F238E27FC236}">
                <a16:creationId xmlns:a16="http://schemas.microsoft.com/office/drawing/2014/main" id="{15031A21-FED3-4C51-BE76-5A2918F223AD}"/>
              </a:ext>
            </a:extLst>
          </p:cNvPr>
          <p:cNvSpPr/>
          <p:nvPr userDrawn="1"/>
        </p:nvSpPr>
        <p:spPr>
          <a:xfrm>
            <a:off x="4534478" y="534222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234262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04C9FBA-BD24-42E1-BABE-0EE5C20738FC}"/>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rtl="0"/>
            <a:endParaRPr lang="es-ES" noProof="0"/>
          </a:p>
        </p:txBody>
      </p:sp>
      <p:sp>
        <p:nvSpPr>
          <p:cNvPr id="8" name="Rectángulo 7">
            <a:extLst>
              <a:ext uri="{FF2B5EF4-FFF2-40B4-BE49-F238E27FC236}">
                <a16:creationId xmlns:a16="http://schemas.microsoft.com/office/drawing/2014/main" id="{2D2715CE-EA2A-4137-8BA3-1FEEF2E40A3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rtl="0"/>
            <a:endParaRPr lang="es-ES" noProof="0"/>
          </a:p>
        </p:txBody>
      </p:sp>
      <p:sp>
        <p:nvSpPr>
          <p:cNvPr id="2" name="Marcador de posición de título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BB1C2DC0-7E13-4A66-9F9B-371BA9C6E4F1}"/>
              </a:ext>
            </a:extLst>
          </p:cNvPr>
          <p:cNvSpPr>
            <a:spLocks noGrp="1"/>
          </p:cNvSpPr>
          <p:nvPr>
            <p:ph type="dt" sz="half" idx="2"/>
          </p:nvPr>
        </p:nvSpPr>
        <p:spPr>
          <a:xfrm>
            <a:off x="838200" y="6016889"/>
            <a:ext cx="2743200" cy="365125"/>
          </a:xfrm>
          <a:prstGeom prst="rect">
            <a:avLst/>
          </a:prstGeom>
        </p:spPr>
        <p:txBody>
          <a:bodyPr vert="horz" lIns="91440" tIns="45720" rIns="91440" bIns="45720" rtlCol="0" anchor="ctr"/>
          <a:lstStyle>
            <a:lvl1pPr algn="l">
              <a:defRPr sz="1100">
                <a:solidFill>
                  <a:schemeClr val="bg2"/>
                </a:solidFill>
              </a:defRPr>
            </a:lvl1pPr>
          </a:lstStyle>
          <a:p>
            <a:pPr rtl="0"/>
            <a:r>
              <a:rPr lang="es-ES" noProof="0"/>
              <a:t>MM.DD.20XX</a:t>
            </a:r>
          </a:p>
        </p:txBody>
      </p:sp>
      <p:sp>
        <p:nvSpPr>
          <p:cNvPr id="11" name="Marcador de pie de página 4">
            <a:extLst>
              <a:ext uri="{FF2B5EF4-FFF2-40B4-BE49-F238E27FC236}">
                <a16:creationId xmlns:a16="http://schemas.microsoft.com/office/drawing/2014/main" id="{1F296578-6D40-435B-861E-0904DDC10B7C}"/>
              </a:ext>
            </a:extLst>
          </p:cNvPr>
          <p:cNvSpPr>
            <a:spLocks noGrp="1"/>
          </p:cNvSpPr>
          <p:nvPr>
            <p:ph type="ftr" sz="quarter" idx="3"/>
          </p:nvPr>
        </p:nvSpPr>
        <p:spPr>
          <a:xfrm>
            <a:off x="8203234" y="6016890"/>
            <a:ext cx="3398763" cy="365125"/>
          </a:xfrm>
          <a:prstGeom prst="rect">
            <a:avLst/>
          </a:prstGeom>
        </p:spPr>
        <p:txBody>
          <a:bodyPr vert="horz" lIns="91440" tIns="45720" rIns="91440" bIns="45720" rtlCol="0" anchor="ctr"/>
          <a:lstStyle>
            <a:lvl1pPr algn="r">
              <a:defRPr sz="1200">
                <a:solidFill>
                  <a:schemeClr val="bg2"/>
                </a:solidFill>
              </a:defRPr>
            </a:lvl1pPr>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273660"/>
            <a:ext cx="549442" cy="365125"/>
          </a:xfrm>
          <a:prstGeom prst="rect">
            <a:avLst/>
          </a:prstGeom>
        </p:spPr>
        <p:txBody>
          <a:bodyPr vert="horz" lIns="91440" tIns="45720" rIns="91440" bIns="45720" rtlCol="0" anchor="ctr"/>
          <a:lstStyle>
            <a:lvl1pPr algn="ctr">
              <a:defRPr sz="1200">
                <a:solidFill>
                  <a:schemeClr val="tx2"/>
                </a:solidFill>
              </a:defRPr>
            </a:lvl1pPr>
          </a:lstStyle>
          <a:p>
            <a:pPr rtl="0"/>
            <a:fld id="{D495E168-DA5E-4888-8D8A-92B118324C14}" type="slidenum">
              <a:rPr lang="es-ES" noProof="0" smtClean="0"/>
              <a:pPr rtl="0"/>
              <a:t>‹Nº›</a:t>
            </a:fld>
            <a:endParaRPr lang="es-ES" noProof="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9"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8" r:id="rId12"/>
    <p:sldLayoutId id="2147483674" r:id="rId13"/>
    <p:sldLayoutId id="2147483680" r:id="rId14"/>
    <p:sldLayoutId id="2147483681" r:id="rId15"/>
    <p:sldLayoutId id="2147483682" r:id="rId16"/>
    <p:sldLayoutId id="2147483683" r:id="rId17"/>
    <p:sldLayoutId id="2147483684" r:id="rId18"/>
    <p:sldLayoutId id="2147483685" r:id="rId19"/>
    <p:sldLayoutId id="2147483688" r:id="rId20"/>
    <p:sldLayoutId id="2147483689" r:id="rId21"/>
    <p:sldLayoutId id="2147483686" r:id="rId22"/>
    <p:sldLayoutId id="2147483687" r:id="rId23"/>
    <p:sldLayoutId id="2147483676" r:id="rId24"/>
  </p:sldLayoutIdLst>
  <p:hf hdr="0" dt="0"/>
  <p:txStyles>
    <p:titleStyle>
      <a:lvl1pPr algn="l" defTabSz="914400" rtl="0" eaLnBrk="1" latinLnBrk="0" hangingPunct="1">
        <a:lnSpc>
          <a:spcPct val="90000"/>
        </a:lnSpc>
        <a:spcBef>
          <a:spcPct val="0"/>
        </a:spcBef>
        <a:buNone/>
        <a:defRPr sz="6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3A672-E2C9-49A3-B8D1-665F05ADB8BC}"/>
              </a:ext>
            </a:extLst>
          </p:cNvPr>
          <p:cNvSpPr>
            <a:spLocks noGrp="1"/>
          </p:cNvSpPr>
          <p:nvPr>
            <p:ph type="title"/>
          </p:nvPr>
        </p:nvSpPr>
        <p:spPr bwMode="grayWhite">
          <a:xfrm>
            <a:off x="995456" y="2056564"/>
            <a:ext cx="10117959" cy="1517356"/>
          </a:xfrm>
        </p:spPr>
        <p:txBody>
          <a:bodyPr rtlCol="0"/>
          <a:lstStyle/>
          <a:p>
            <a:r>
              <a:rPr lang="es-ES" dirty="0"/>
              <a:t>"Tratamiento de datos difusos en el análisis comparado"</a:t>
            </a:r>
            <a:endParaRPr lang="es-ES" dirty="0"/>
          </a:p>
        </p:txBody>
      </p:sp>
      <p:sp>
        <p:nvSpPr>
          <p:cNvPr id="4" name="Marcador de texto 3">
            <a:extLst>
              <a:ext uri="{FF2B5EF4-FFF2-40B4-BE49-F238E27FC236}">
                <a16:creationId xmlns:a16="http://schemas.microsoft.com/office/drawing/2014/main" id="{8565D450-CF0E-4B12-945F-D0057946DD7C}"/>
              </a:ext>
            </a:extLst>
          </p:cNvPr>
          <p:cNvSpPr>
            <a:spLocks noGrp="1"/>
          </p:cNvSpPr>
          <p:nvPr>
            <p:ph type="body" sz="quarter" idx="13"/>
          </p:nvPr>
        </p:nvSpPr>
        <p:spPr bwMode="grayWhite">
          <a:xfrm>
            <a:off x="1167235" y="5727092"/>
            <a:ext cx="10090287" cy="606659"/>
          </a:xfrm>
        </p:spPr>
        <p:txBody>
          <a:bodyPr rtlCol="0"/>
          <a:lstStyle/>
          <a:p>
            <a:pPr rtl="0"/>
            <a:endParaRPr lang="es-ES" dirty="0"/>
          </a:p>
        </p:txBody>
      </p:sp>
      <p:sp>
        <p:nvSpPr>
          <p:cNvPr id="7" name="Marcador de texto 6">
            <a:extLst>
              <a:ext uri="{FF2B5EF4-FFF2-40B4-BE49-F238E27FC236}">
                <a16:creationId xmlns:a16="http://schemas.microsoft.com/office/drawing/2014/main" id="{148799AE-6C70-4A22-B90A-3F8F7CFDAD67}"/>
              </a:ext>
            </a:extLst>
          </p:cNvPr>
          <p:cNvSpPr>
            <a:spLocks noGrp="1"/>
          </p:cNvSpPr>
          <p:nvPr>
            <p:ph type="body" sz="quarter" idx="20"/>
          </p:nvPr>
        </p:nvSpPr>
        <p:spPr bwMode="grayWhite"/>
        <p:txBody>
          <a:bodyPr rtlCol="0"/>
          <a:lstStyle/>
          <a:p>
            <a:pPr rtl="0"/>
            <a:r>
              <a:rPr lang="es-ES" dirty="0" smtClean="0"/>
              <a:t>Mayo</a:t>
            </a:r>
            <a:endParaRPr lang="es-ES" dirty="0"/>
          </a:p>
        </p:txBody>
      </p:sp>
      <p:sp>
        <p:nvSpPr>
          <p:cNvPr id="8" name="Marcador de texto 7">
            <a:extLst>
              <a:ext uri="{FF2B5EF4-FFF2-40B4-BE49-F238E27FC236}">
                <a16:creationId xmlns:a16="http://schemas.microsoft.com/office/drawing/2014/main" id="{63743191-2C84-41E1-BD1D-4C35155B99CD}"/>
              </a:ext>
            </a:extLst>
          </p:cNvPr>
          <p:cNvSpPr>
            <a:spLocks noGrp="1"/>
          </p:cNvSpPr>
          <p:nvPr>
            <p:ph type="body" sz="quarter" idx="21"/>
          </p:nvPr>
        </p:nvSpPr>
        <p:spPr bwMode="grayWhite"/>
        <p:txBody>
          <a:bodyPr rtlCol="0"/>
          <a:lstStyle/>
          <a:p>
            <a:pPr rtl="0"/>
            <a:r>
              <a:rPr lang="es-ES" dirty="0" smtClean="0"/>
              <a:t>2023</a:t>
            </a:r>
            <a:endParaRPr lang="es-ES" dirty="0"/>
          </a:p>
        </p:txBody>
      </p:sp>
    </p:spTree>
    <p:extLst>
      <p:ext uri="{BB962C8B-B14F-4D97-AF65-F5344CB8AC3E}">
        <p14:creationId xmlns:p14="http://schemas.microsoft.com/office/powerpoint/2010/main" val="2971595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EAF481-A10E-4ECD-97FD-DBBF2BD80BBA}"/>
              </a:ext>
            </a:extLst>
          </p:cNvPr>
          <p:cNvSpPr>
            <a:spLocks noGrp="1"/>
          </p:cNvSpPr>
          <p:nvPr>
            <p:ph type="title"/>
          </p:nvPr>
        </p:nvSpPr>
        <p:spPr/>
        <p:txBody>
          <a:bodyPr rtlCol="0">
            <a:normAutofit fontScale="90000"/>
          </a:bodyPr>
          <a:lstStyle/>
          <a:p>
            <a:r>
              <a:rPr lang="es-ES" dirty="0"/>
              <a:t>Autores </a:t>
            </a:r>
            <a:r>
              <a:rPr lang="es-ES" dirty="0" smtClean="0"/>
              <a:t>destacados</a:t>
            </a:r>
            <a:endParaRPr lang="es-ES" dirty="0"/>
          </a:p>
        </p:txBody>
      </p:sp>
      <p:sp>
        <p:nvSpPr>
          <p:cNvPr id="5" name="Marcador de texto 4">
            <a:extLst>
              <a:ext uri="{FF2B5EF4-FFF2-40B4-BE49-F238E27FC236}">
                <a16:creationId xmlns:a16="http://schemas.microsoft.com/office/drawing/2014/main" id="{7426876A-9F78-4ABC-8F50-9B84738A1BD2}"/>
              </a:ext>
            </a:extLst>
          </p:cNvPr>
          <p:cNvSpPr>
            <a:spLocks noGrp="1"/>
          </p:cNvSpPr>
          <p:nvPr>
            <p:ph type="body" sz="quarter" idx="13"/>
          </p:nvPr>
        </p:nvSpPr>
        <p:spPr/>
        <p:txBody>
          <a:bodyPr rtlCol="0">
            <a:normAutofit/>
          </a:bodyPr>
          <a:lstStyle/>
          <a:p>
            <a:r>
              <a:rPr lang="es-ES" dirty="0" smtClean="0"/>
              <a:t>en </a:t>
            </a:r>
            <a:r>
              <a:rPr lang="es-ES" dirty="0"/>
              <a:t>el campo del análisis comparado que han utilizado la lógica difusa:</a:t>
            </a:r>
            <a:endParaRPr lang="es-ES" dirty="0"/>
          </a:p>
        </p:txBody>
      </p:sp>
      <p:sp>
        <p:nvSpPr>
          <p:cNvPr id="6" name="Marcador de texto 5">
            <a:extLst>
              <a:ext uri="{FF2B5EF4-FFF2-40B4-BE49-F238E27FC236}">
                <a16:creationId xmlns:a16="http://schemas.microsoft.com/office/drawing/2014/main" id="{D9CADDD6-E3F8-4675-ABE5-F4459586204C}"/>
              </a:ext>
            </a:extLst>
          </p:cNvPr>
          <p:cNvSpPr>
            <a:spLocks noGrp="1"/>
          </p:cNvSpPr>
          <p:nvPr>
            <p:ph type="body" sz="quarter" idx="14"/>
          </p:nvPr>
        </p:nvSpPr>
        <p:spPr>
          <a:xfrm>
            <a:off x="1006251" y="2444737"/>
            <a:ext cx="1171388" cy="484441"/>
          </a:xfrm>
        </p:spPr>
        <p:txBody>
          <a:bodyPr rtlCol="0"/>
          <a:lstStyle/>
          <a:p>
            <a:r>
              <a:rPr lang="es-ES" dirty="0"/>
              <a:t>Gary </a:t>
            </a:r>
            <a:r>
              <a:rPr lang="es-ES" dirty="0" err="1"/>
              <a:t>Goertz</a:t>
            </a:r>
            <a:endParaRPr lang="es-ES" dirty="0"/>
          </a:p>
        </p:txBody>
      </p:sp>
      <p:sp>
        <p:nvSpPr>
          <p:cNvPr id="7" name="Marcador de texto 6">
            <a:extLst>
              <a:ext uri="{FF2B5EF4-FFF2-40B4-BE49-F238E27FC236}">
                <a16:creationId xmlns:a16="http://schemas.microsoft.com/office/drawing/2014/main" id="{883AD4CB-DF51-46D0-9731-A3ACC5BB6566}"/>
              </a:ext>
            </a:extLst>
          </p:cNvPr>
          <p:cNvSpPr>
            <a:spLocks noGrp="1"/>
          </p:cNvSpPr>
          <p:nvPr>
            <p:ph type="body" sz="quarter" idx="15"/>
          </p:nvPr>
        </p:nvSpPr>
        <p:spPr/>
        <p:txBody>
          <a:bodyPr rtlCol="0"/>
          <a:lstStyle/>
          <a:p>
            <a:r>
              <a:rPr lang="es-ES" dirty="0" smtClean="0"/>
              <a:t>Ha </a:t>
            </a:r>
            <a:r>
              <a:rPr lang="es-ES" dirty="0"/>
              <a:t>utilizado la lógica difusa en su enfoque de análisis comparativo y ha publicado trabajos sobre el uso de técnicas difusas en la investigación social y política</a:t>
            </a:r>
            <a:endParaRPr lang="es-ES" dirty="0"/>
          </a:p>
        </p:txBody>
      </p:sp>
      <p:sp>
        <p:nvSpPr>
          <p:cNvPr id="8" name="Marcador de texto 7">
            <a:extLst>
              <a:ext uri="{FF2B5EF4-FFF2-40B4-BE49-F238E27FC236}">
                <a16:creationId xmlns:a16="http://schemas.microsoft.com/office/drawing/2014/main" id="{75B93656-9FB0-4633-B834-7C0B1DE39F04}"/>
              </a:ext>
            </a:extLst>
          </p:cNvPr>
          <p:cNvSpPr>
            <a:spLocks noGrp="1"/>
          </p:cNvSpPr>
          <p:nvPr>
            <p:ph type="body" sz="quarter" idx="16"/>
          </p:nvPr>
        </p:nvSpPr>
        <p:spPr>
          <a:xfrm>
            <a:off x="2603532" y="2323786"/>
            <a:ext cx="1534580" cy="484441"/>
          </a:xfrm>
        </p:spPr>
        <p:txBody>
          <a:bodyPr rtlCol="0"/>
          <a:lstStyle/>
          <a:p>
            <a:r>
              <a:rPr lang="es-ES" dirty="0" err="1" smtClean="0"/>
              <a:t>CarstenSchneider</a:t>
            </a:r>
            <a:endParaRPr lang="es-ES" dirty="0"/>
          </a:p>
        </p:txBody>
      </p:sp>
      <p:sp>
        <p:nvSpPr>
          <p:cNvPr id="9" name="Marcador de texto 8">
            <a:extLst>
              <a:ext uri="{FF2B5EF4-FFF2-40B4-BE49-F238E27FC236}">
                <a16:creationId xmlns:a16="http://schemas.microsoft.com/office/drawing/2014/main" id="{E058AEE6-3690-49EB-B71A-70B51140CC21}"/>
              </a:ext>
            </a:extLst>
          </p:cNvPr>
          <p:cNvSpPr>
            <a:spLocks noGrp="1"/>
          </p:cNvSpPr>
          <p:nvPr>
            <p:ph type="body" sz="quarter" idx="17"/>
          </p:nvPr>
        </p:nvSpPr>
        <p:spPr/>
        <p:txBody>
          <a:bodyPr rtlCol="0"/>
          <a:lstStyle/>
          <a:p>
            <a:r>
              <a:rPr lang="es-ES" dirty="0"/>
              <a:t>Ha aplicado la lógica difusa en su investigación sobre la medición y comparación de variables políticas.</a:t>
            </a:r>
            <a:r>
              <a:rPr lang="es-ES" dirty="0" smtClean="0"/>
              <a:t> </a:t>
            </a:r>
            <a:endParaRPr lang="es-ES" dirty="0"/>
          </a:p>
        </p:txBody>
      </p:sp>
      <p:sp>
        <p:nvSpPr>
          <p:cNvPr id="10" name="Marcador de texto 9">
            <a:extLst>
              <a:ext uri="{FF2B5EF4-FFF2-40B4-BE49-F238E27FC236}">
                <a16:creationId xmlns:a16="http://schemas.microsoft.com/office/drawing/2014/main" id="{8DEBECED-735E-438C-BF18-29A71EB93402}"/>
              </a:ext>
            </a:extLst>
          </p:cNvPr>
          <p:cNvSpPr>
            <a:spLocks noGrp="1"/>
          </p:cNvSpPr>
          <p:nvPr>
            <p:ph type="body" sz="quarter" idx="18"/>
          </p:nvPr>
        </p:nvSpPr>
        <p:spPr>
          <a:xfrm>
            <a:off x="4107947" y="2345127"/>
            <a:ext cx="1771848" cy="484441"/>
          </a:xfrm>
        </p:spPr>
        <p:txBody>
          <a:bodyPr rtlCol="0"/>
          <a:lstStyle/>
          <a:p>
            <a:r>
              <a:rPr lang="es-ES" dirty="0" err="1"/>
              <a:t>Rens</a:t>
            </a:r>
            <a:r>
              <a:rPr lang="es-ES" dirty="0"/>
              <a:t> </a:t>
            </a:r>
            <a:r>
              <a:rPr lang="es-ES" dirty="0" err="1"/>
              <a:t>Vliegenthart</a:t>
            </a:r>
            <a:endParaRPr lang="es-ES" dirty="0"/>
          </a:p>
        </p:txBody>
      </p:sp>
      <p:sp>
        <p:nvSpPr>
          <p:cNvPr id="11" name="Marcador de texto 10">
            <a:extLst>
              <a:ext uri="{FF2B5EF4-FFF2-40B4-BE49-F238E27FC236}">
                <a16:creationId xmlns:a16="http://schemas.microsoft.com/office/drawing/2014/main" id="{B7D646BF-C83E-4E59-8511-4C7F9CDEA6B0}"/>
              </a:ext>
            </a:extLst>
          </p:cNvPr>
          <p:cNvSpPr>
            <a:spLocks noGrp="1"/>
          </p:cNvSpPr>
          <p:nvPr>
            <p:ph type="body" sz="quarter" idx="19"/>
          </p:nvPr>
        </p:nvSpPr>
        <p:spPr/>
        <p:txBody>
          <a:bodyPr rtlCol="0"/>
          <a:lstStyle/>
          <a:p>
            <a:r>
              <a:rPr lang="es-ES" dirty="0"/>
              <a:t>Ha aplicado técnicas difusas para analizar y comparar la cobertura mediática de temas políticos en diferentes países</a:t>
            </a:r>
            <a:endParaRPr lang="es-ES" dirty="0"/>
          </a:p>
        </p:txBody>
      </p:sp>
      <p:sp>
        <p:nvSpPr>
          <p:cNvPr id="12" name="Marcador de texto 11">
            <a:extLst>
              <a:ext uri="{FF2B5EF4-FFF2-40B4-BE49-F238E27FC236}">
                <a16:creationId xmlns:a16="http://schemas.microsoft.com/office/drawing/2014/main" id="{9CBCA4F9-80C7-4913-BDC9-82958EF6D7B1}"/>
              </a:ext>
            </a:extLst>
          </p:cNvPr>
          <p:cNvSpPr>
            <a:spLocks noGrp="1"/>
          </p:cNvSpPr>
          <p:nvPr>
            <p:ph type="body" sz="quarter" idx="20"/>
          </p:nvPr>
        </p:nvSpPr>
        <p:spPr>
          <a:xfrm>
            <a:off x="6068420" y="2370004"/>
            <a:ext cx="1171388" cy="484441"/>
          </a:xfrm>
        </p:spPr>
        <p:txBody>
          <a:bodyPr rtlCol="0"/>
          <a:lstStyle/>
          <a:p>
            <a:r>
              <a:rPr lang="es-ES" dirty="0"/>
              <a:t>Derek Beach</a:t>
            </a:r>
            <a:endParaRPr lang="es-ES" dirty="0"/>
          </a:p>
        </p:txBody>
      </p:sp>
      <p:sp>
        <p:nvSpPr>
          <p:cNvPr id="13" name="Marcador de texto 12">
            <a:extLst>
              <a:ext uri="{FF2B5EF4-FFF2-40B4-BE49-F238E27FC236}">
                <a16:creationId xmlns:a16="http://schemas.microsoft.com/office/drawing/2014/main" id="{7F7DEF63-2531-4656-BC0F-1BC5E487B3FA}"/>
              </a:ext>
            </a:extLst>
          </p:cNvPr>
          <p:cNvSpPr>
            <a:spLocks noGrp="1"/>
          </p:cNvSpPr>
          <p:nvPr>
            <p:ph type="body" sz="quarter" idx="21"/>
          </p:nvPr>
        </p:nvSpPr>
        <p:spPr/>
        <p:txBody>
          <a:bodyPr rtlCol="0"/>
          <a:lstStyle/>
          <a:p>
            <a:r>
              <a:rPr lang="es-ES" dirty="0"/>
              <a:t>Ha </a:t>
            </a:r>
            <a:r>
              <a:rPr lang="es-ES" dirty="0" smtClean="0"/>
              <a:t>publicado </a:t>
            </a:r>
            <a:r>
              <a:rPr lang="es-ES" dirty="0"/>
              <a:t>trabajos que exploran el uso de la lógica difusa en el análisis comparativo</a:t>
            </a:r>
            <a:endParaRPr lang="es-ES" dirty="0"/>
          </a:p>
        </p:txBody>
      </p:sp>
      <p:sp>
        <p:nvSpPr>
          <p:cNvPr id="14" name="Marcador de texto 13">
            <a:extLst>
              <a:ext uri="{FF2B5EF4-FFF2-40B4-BE49-F238E27FC236}">
                <a16:creationId xmlns:a16="http://schemas.microsoft.com/office/drawing/2014/main" id="{E34855DC-B8C9-465A-8D9E-44ACD517B153}"/>
              </a:ext>
            </a:extLst>
          </p:cNvPr>
          <p:cNvSpPr>
            <a:spLocks noGrp="1"/>
          </p:cNvSpPr>
          <p:nvPr>
            <p:ph type="body" sz="quarter" idx="22"/>
          </p:nvPr>
        </p:nvSpPr>
        <p:spPr>
          <a:xfrm>
            <a:off x="7539721" y="2309529"/>
            <a:ext cx="1321645" cy="484441"/>
          </a:xfrm>
        </p:spPr>
        <p:txBody>
          <a:bodyPr rtlCol="0"/>
          <a:lstStyle/>
          <a:p>
            <a:r>
              <a:rPr lang="es-ES" dirty="0" err="1"/>
              <a:t>Benoît</a:t>
            </a:r>
            <a:r>
              <a:rPr lang="es-ES" dirty="0"/>
              <a:t> </a:t>
            </a:r>
            <a:r>
              <a:rPr lang="es-ES" dirty="0" err="1"/>
              <a:t>Rihoux</a:t>
            </a:r>
            <a:endParaRPr lang="es-ES" dirty="0"/>
          </a:p>
        </p:txBody>
      </p:sp>
      <p:sp>
        <p:nvSpPr>
          <p:cNvPr id="15" name="Marcador de texto 14">
            <a:extLst>
              <a:ext uri="{FF2B5EF4-FFF2-40B4-BE49-F238E27FC236}">
                <a16:creationId xmlns:a16="http://schemas.microsoft.com/office/drawing/2014/main" id="{D1638644-3E31-4749-97C8-650F1D64ADCA}"/>
              </a:ext>
            </a:extLst>
          </p:cNvPr>
          <p:cNvSpPr>
            <a:spLocks noGrp="1"/>
          </p:cNvSpPr>
          <p:nvPr>
            <p:ph type="body" sz="quarter" idx="23"/>
          </p:nvPr>
        </p:nvSpPr>
        <p:spPr/>
        <p:txBody>
          <a:bodyPr rtlCol="0"/>
          <a:lstStyle/>
          <a:p>
            <a:r>
              <a:rPr lang="es-ES" dirty="0"/>
              <a:t>Ha aplicado la lógica difusa en su investigación sobre la comparación de </a:t>
            </a:r>
            <a:r>
              <a:rPr lang="es-ES" dirty="0" smtClean="0"/>
              <a:t>políticas</a:t>
            </a:r>
            <a:endParaRPr lang="es-ES" dirty="0"/>
          </a:p>
        </p:txBody>
      </p:sp>
      <p:sp>
        <p:nvSpPr>
          <p:cNvPr id="3" name="Marcador de pie de página 2">
            <a:extLst>
              <a:ext uri="{FF2B5EF4-FFF2-40B4-BE49-F238E27FC236}">
                <a16:creationId xmlns:a16="http://schemas.microsoft.com/office/drawing/2014/main" id="{CA2DBCEF-C0E6-4A30-97A3-D5FE6397A6D3}"/>
              </a:ext>
            </a:extLst>
          </p:cNvPr>
          <p:cNvSpPr>
            <a:spLocks noGrp="1"/>
          </p:cNvSpPr>
          <p:nvPr>
            <p:ph type="ftr" sz="quarter" idx="11"/>
          </p:nvPr>
        </p:nvSpPr>
        <p:spPr/>
        <p:txBody>
          <a:bodyPr rtlCol="0"/>
          <a:lstStyle/>
          <a:p>
            <a:pPr rtl="0"/>
            <a:r>
              <a:rPr lang="es-ES"/>
              <a:t>AGREGAR UN PIE DE PÁGINA</a:t>
            </a:r>
          </a:p>
        </p:txBody>
      </p:sp>
      <p:sp>
        <p:nvSpPr>
          <p:cNvPr id="4" name="Marcador de número de diapositiva 3">
            <a:extLst>
              <a:ext uri="{FF2B5EF4-FFF2-40B4-BE49-F238E27FC236}">
                <a16:creationId xmlns:a16="http://schemas.microsoft.com/office/drawing/2014/main" id="{470AD8A0-6D20-4DE2-8BBF-96C7D9411C8D}"/>
              </a:ext>
            </a:extLst>
          </p:cNvPr>
          <p:cNvSpPr>
            <a:spLocks noGrp="1"/>
          </p:cNvSpPr>
          <p:nvPr>
            <p:ph type="sldNum" sz="quarter" idx="12"/>
          </p:nvPr>
        </p:nvSpPr>
        <p:spPr/>
        <p:txBody>
          <a:bodyPr rtlCol="0"/>
          <a:lstStyle/>
          <a:p>
            <a:pPr rtl="0"/>
            <a:fld id="{D495E168-DA5E-4888-8D8A-92B118324C14}" type="slidenum">
              <a:rPr lang="es-ES" smtClean="0"/>
              <a:pPr rtl="0"/>
              <a:t>10</a:t>
            </a:fld>
            <a:endParaRPr lang="es-ES"/>
          </a:p>
        </p:txBody>
      </p:sp>
      <p:sp>
        <p:nvSpPr>
          <p:cNvPr id="18" name="Marcador de texto 17"/>
          <p:cNvSpPr>
            <a:spLocks noGrp="1"/>
          </p:cNvSpPr>
          <p:nvPr>
            <p:ph type="body" sz="quarter" idx="24"/>
          </p:nvPr>
        </p:nvSpPr>
        <p:spPr/>
        <p:txBody>
          <a:bodyPr/>
          <a:lstStyle/>
          <a:p>
            <a:endParaRPr lang="en-US" dirty="0"/>
          </a:p>
        </p:txBody>
      </p:sp>
      <p:sp>
        <p:nvSpPr>
          <p:cNvPr id="19" name="Marcador de texto 18"/>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834564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EAF481-A10E-4ECD-97FD-DBBF2BD80BBA}"/>
              </a:ext>
            </a:extLst>
          </p:cNvPr>
          <p:cNvSpPr>
            <a:spLocks noGrp="1"/>
          </p:cNvSpPr>
          <p:nvPr>
            <p:ph type="title"/>
          </p:nvPr>
        </p:nvSpPr>
        <p:spPr/>
        <p:txBody>
          <a:bodyPr rtlCol="0">
            <a:normAutofit fontScale="90000"/>
          </a:bodyPr>
          <a:lstStyle/>
          <a:p>
            <a:r>
              <a:rPr lang="es-ES" dirty="0"/>
              <a:t>Autores </a:t>
            </a:r>
            <a:r>
              <a:rPr lang="es-ES" dirty="0" smtClean="0"/>
              <a:t>destacados</a:t>
            </a:r>
            <a:endParaRPr lang="es-ES" dirty="0"/>
          </a:p>
        </p:txBody>
      </p:sp>
      <p:sp>
        <p:nvSpPr>
          <p:cNvPr id="5" name="Marcador de texto 4">
            <a:extLst>
              <a:ext uri="{FF2B5EF4-FFF2-40B4-BE49-F238E27FC236}">
                <a16:creationId xmlns:a16="http://schemas.microsoft.com/office/drawing/2014/main" id="{7426876A-9F78-4ABC-8F50-9B84738A1BD2}"/>
              </a:ext>
            </a:extLst>
          </p:cNvPr>
          <p:cNvSpPr>
            <a:spLocks noGrp="1"/>
          </p:cNvSpPr>
          <p:nvPr>
            <p:ph type="body" sz="quarter" idx="13"/>
          </p:nvPr>
        </p:nvSpPr>
        <p:spPr>
          <a:xfrm>
            <a:off x="810620" y="1673981"/>
            <a:ext cx="10515600" cy="904875"/>
          </a:xfrm>
        </p:spPr>
        <p:txBody>
          <a:bodyPr rtlCol="0">
            <a:normAutofit/>
          </a:bodyPr>
          <a:lstStyle/>
          <a:p>
            <a:r>
              <a:rPr lang="es-ES" dirty="0" smtClean="0"/>
              <a:t>en </a:t>
            </a:r>
            <a:r>
              <a:rPr lang="es-ES" dirty="0"/>
              <a:t>el campo del análisis comparado que han utilizado la lógica difusa:</a:t>
            </a:r>
            <a:endParaRPr lang="es-ES" dirty="0"/>
          </a:p>
        </p:txBody>
      </p:sp>
      <p:sp>
        <p:nvSpPr>
          <p:cNvPr id="6" name="Marcador de texto 5">
            <a:extLst>
              <a:ext uri="{FF2B5EF4-FFF2-40B4-BE49-F238E27FC236}">
                <a16:creationId xmlns:a16="http://schemas.microsoft.com/office/drawing/2014/main" id="{D9CADDD6-E3F8-4675-ABE5-F4459586204C}"/>
              </a:ext>
            </a:extLst>
          </p:cNvPr>
          <p:cNvSpPr>
            <a:spLocks noGrp="1"/>
          </p:cNvSpPr>
          <p:nvPr>
            <p:ph type="body" sz="quarter" idx="14"/>
          </p:nvPr>
        </p:nvSpPr>
        <p:spPr>
          <a:xfrm>
            <a:off x="1029819" y="2309528"/>
            <a:ext cx="1385088" cy="484441"/>
          </a:xfrm>
        </p:spPr>
        <p:txBody>
          <a:bodyPr rtlCol="0"/>
          <a:lstStyle/>
          <a:p>
            <a:r>
              <a:rPr lang="es-ES" dirty="0" err="1" smtClean="0"/>
              <a:t>CharlesRagin</a:t>
            </a:r>
            <a:endParaRPr lang="es-ES" dirty="0"/>
          </a:p>
        </p:txBody>
      </p:sp>
      <p:sp>
        <p:nvSpPr>
          <p:cNvPr id="7" name="Marcador de texto 6">
            <a:extLst>
              <a:ext uri="{FF2B5EF4-FFF2-40B4-BE49-F238E27FC236}">
                <a16:creationId xmlns:a16="http://schemas.microsoft.com/office/drawing/2014/main" id="{883AD4CB-DF51-46D0-9731-A3ACC5BB6566}"/>
              </a:ext>
            </a:extLst>
          </p:cNvPr>
          <p:cNvSpPr>
            <a:spLocks noGrp="1"/>
          </p:cNvSpPr>
          <p:nvPr>
            <p:ph type="body" sz="quarter" idx="15"/>
          </p:nvPr>
        </p:nvSpPr>
        <p:spPr/>
        <p:txBody>
          <a:bodyPr rtlCol="0"/>
          <a:lstStyle/>
          <a:p>
            <a:r>
              <a:rPr lang="es-ES" dirty="0"/>
              <a:t>Ha desarrollado el método de configuración y ha aplicado la lógica difusa en su enfoque de análisis comparado cualitativo.</a:t>
            </a:r>
            <a:endParaRPr lang="es-ES" dirty="0"/>
          </a:p>
        </p:txBody>
      </p:sp>
      <p:sp>
        <p:nvSpPr>
          <p:cNvPr id="8" name="Marcador de texto 7">
            <a:extLst>
              <a:ext uri="{FF2B5EF4-FFF2-40B4-BE49-F238E27FC236}">
                <a16:creationId xmlns:a16="http://schemas.microsoft.com/office/drawing/2014/main" id="{75B93656-9FB0-4633-B834-7C0B1DE39F04}"/>
              </a:ext>
            </a:extLst>
          </p:cNvPr>
          <p:cNvSpPr>
            <a:spLocks noGrp="1"/>
          </p:cNvSpPr>
          <p:nvPr>
            <p:ph type="body" sz="quarter" idx="16"/>
          </p:nvPr>
        </p:nvSpPr>
        <p:spPr>
          <a:xfrm>
            <a:off x="2603532" y="2323786"/>
            <a:ext cx="1534580" cy="484441"/>
          </a:xfrm>
        </p:spPr>
        <p:txBody>
          <a:bodyPr rtlCol="0"/>
          <a:lstStyle/>
          <a:p>
            <a:r>
              <a:rPr lang="es-ES"/>
              <a:t>John Gerring</a:t>
            </a:r>
            <a:endParaRPr lang="es-ES" dirty="0"/>
          </a:p>
        </p:txBody>
      </p:sp>
      <p:sp>
        <p:nvSpPr>
          <p:cNvPr id="9" name="Marcador de texto 8">
            <a:extLst>
              <a:ext uri="{FF2B5EF4-FFF2-40B4-BE49-F238E27FC236}">
                <a16:creationId xmlns:a16="http://schemas.microsoft.com/office/drawing/2014/main" id="{E058AEE6-3690-49EB-B71A-70B51140CC21}"/>
              </a:ext>
            </a:extLst>
          </p:cNvPr>
          <p:cNvSpPr>
            <a:spLocks noGrp="1"/>
          </p:cNvSpPr>
          <p:nvPr>
            <p:ph type="body" sz="quarter" idx="17"/>
          </p:nvPr>
        </p:nvSpPr>
        <p:spPr/>
        <p:txBody>
          <a:bodyPr rtlCol="0"/>
          <a:lstStyle/>
          <a:p>
            <a:r>
              <a:rPr lang="es-ES" dirty="0"/>
              <a:t>Ha utilizado la lógica difusa en su investigación sobre el diseño de investigación comparada y ha explorado su aplicación en el análisis comparado de políticas.</a:t>
            </a:r>
            <a:endParaRPr lang="en-US" dirty="0"/>
          </a:p>
        </p:txBody>
      </p:sp>
      <p:sp>
        <p:nvSpPr>
          <p:cNvPr id="10" name="Marcador de texto 9">
            <a:extLst>
              <a:ext uri="{FF2B5EF4-FFF2-40B4-BE49-F238E27FC236}">
                <a16:creationId xmlns:a16="http://schemas.microsoft.com/office/drawing/2014/main" id="{8DEBECED-735E-438C-BF18-29A71EB93402}"/>
              </a:ext>
            </a:extLst>
          </p:cNvPr>
          <p:cNvSpPr>
            <a:spLocks noGrp="1"/>
          </p:cNvSpPr>
          <p:nvPr>
            <p:ph type="body" sz="quarter" idx="18"/>
          </p:nvPr>
        </p:nvSpPr>
        <p:spPr>
          <a:xfrm>
            <a:off x="4138112" y="2006809"/>
            <a:ext cx="1771848" cy="484441"/>
          </a:xfrm>
        </p:spPr>
        <p:txBody>
          <a:bodyPr rtlCol="0"/>
          <a:lstStyle/>
          <a:p>
            <a:r>
              <a:rPr lang="es-ES" dirty="0"/>
              <a:t>Héctor Cebolla-</a:t>
            </a:r>
            <a:r>
              <a:rPr lang="es-ES" dirty="0" err="1"/>
              <a:t>Boado</a:t>
            </a:r>
            <a:endParaRPr lang="es-ES" dirty="0"/>
          </a:p>
        </p:txBody>
      </p:sp>
      <p:sp>
        <p:nvSpPr>
          <p:cNvPr id="11" name="Marcador de texto 10">
            <a:extLst>
              <a:ext uri="{FF2B5EF4-FFF2-40B4-BE49-F238E27FC236}">
                <a16:creationId xmlns:a16="http://schemas.microsoft.com/office/drawing/2014/main" id="{B7D646BF-C83E-4E59-8511-4C7F9CDEA6B0}"/>
              </a:ext>
            </a:extLst>
          </p:cNvPr>
          <p:cNvSpPr>
            <a:spLocks noGrp="1"/>
          </p:cNvSpPr>
          <p:nvPr>
            <p:ph type="body" sz="quarter" idx="19"/>
          </p:nvPr>
        </p:nvSpPr>
        <p:spPr/>
        <p:txBody>
          <a:bodyPr rtlCol="0"/>
          <a:lstStyle/>
          <a:p>
            <a:r>
              <a:rPr lang="es-ES" dirty="0"/>
              <a:t>Ha utilizado la lógica difusa en su investigación sobre la migración y la comparación de patrones migratorios en diferentes países.</a:t>
            </a:r>
            <a:endParaRPr lang="en-US" dirty="0"/>
          </a:p>
        </p:txBody>
      </p:sp>
      <p:sp>
        <p:nvSpPr>
          <p:cNvPr id="12" name="Marcador de texto 11">
            <a:extLst>
              <a:ext uri="{FF2B5EF4-FFF2-40B4-BE49-F238E27FC236}">
                <a16:creationId xmlns:a16="http://schemas.microsoft.com/office/drawing/2014/main" id="{9CBCA4F9-80C7-4913-BDC9-82958EF6D7B1}"/>
              </a:ext>
            </a:extLst>
          </p:cNvPr>
          <p:cNvSpPr>
            <a:spLocks noGrp="1"/>
          </p:cNvSpPr>
          <p:nvPr>
            <p:ph type="body" sz="quarter" idx="20"/>
          </p:nvPr>
        </p:nvSpPr>
        <p:spPr>
          <a:xfrm>
            <a:off x="6003049" y="2370004"/>
            <a:ext cx="1236759" cy="484441"/>
          </a:xfrm>
        </p:spPr>
        <p:txBody>
          <a:bodyPr rtlCol="0"/>
          <a:lstStyle/>
          <a:p>
            <a:r>
              <a:rPr lang="es-ES" dirty="0" err="1"/>
              <a:t>Benoît</a:t>
            </a:r>
            <a:r>
              <a:rPr lang="es-ES" dirty="0"/>
              <a:t> Dupont</a:t>
            </a:r>
            <a:endParaRPr lang="es-ES" dirty="0"/>
          </a:p>
        </p:txBody>
      </p:sp>
      <p:sp>
        <p:nvSpPr>
          <p:cNvPr id="13" name="Marcador de texto 12">
            <a:extLst>
              <a:ext uri="{FF2B5EF4-FFF2-40B4-BE49-F238E27FC236}">
                <a16:creationId xmlns:a16="http://schemas.microsoft.com/office/drawing/2014/main" id="{7F7DEF63-2531-4656-BC0F-1BC5E487B3FA}"/>
              </a:ext>
            </a:extLst>
          </p:cNvPr>
          <p:cNvSpPr>
            <a:spLocks noGrp="1"/>
          </p:cNvSpPr>
          <p:nvPr>
            <p:ph type="body" sz="quarter" idx="21"/>
          </p:nvPr>
        </p:nvSpPr>
        <p:spPr>
          <a:xfrm>
            <a:off x="6038496" y="3549887"/>
            <a:ext cx="1646588" cy="1907381"/>
          </a:xfrm>
        </p:spPr>
        <p:txBody>
          <a:bodyPr rtlCol="0"/>
          <a:lstStyle/>
          <a:p>
            <a:r>
              <a:rPr lang="es-ES" dirty="0"/>
              <a:t>E</a:t>
            </a:r>
            <a:r>
              <a:rPr lang="es-ES" dirty="0" smtClean="0"/>
              <a:t>xperto </a:t>
            </a:r>
            <a:r>
              <a:rPr lang="es-ES" dirty="0"/>
              <a:t>en análisis comparado de políticas de seguridad. Ha aplicado la lógica difusa en su investigación sobre </a:t>
            </a:r>
            <a:r>
              <a:rPr lang="es-ES" dirty="0" smtClean="0"/>
              <a:t>políticas </a:t>
            </a:r>
            <a:r>
              <a:rPr lang="es-ES" dirty="0"/>
              <a:t>de seguridad y la evaluación de su efectividad.</a:t>
            </a:r>
            <a:endParaRPr lang="en-US" dirty="0"/>
          </a:p>
          <a:p>
            <a:endParaRPr lang="es-ES" dirty="0"/>
          </a:p>
        </p:txBody>
      </p:sp>
      <p:sp>
        <p:nvSpPr>
          <p:cNvPr id="14" name="Marcador de texto 13">
            <a:extLst>
              <a:ext uri="{FF2B5EF4-FFF2-40B4-BE49-F238E27FC236}">
                <a16:creationId xmlns:a16="http://schemas.microsoft.com/office/drawing/2014/main" id="{E34855DC-B8C9-465A-8D9E-44ACD517B153}"/>
              </a:ext>
            </a:extLst>
          </p:cNvPr>
          <p:cNvSpPr>
            <a:spLocks noGrp="1"/>
          </p:cNvSpPr>
          <p:nvPr>
            <p:ph type="body" sz="quarter" idx="22"/>
          </p:nvPr>
        </p:nvSpPr>
        <p:spPr>
          <a:xfrm>
            <a:off x="7539721" y="2309529"/>
            <a:ext cx="1321645" cy="484441"/>
          </a:xfrm>
        </p:spPr>
        <p:txBody>
          <a:bodyPr rtlCol="0"/>
          <a:lstStyle/>
          <a:p>
            <a:r>
              <a:rPr lang="es-ES" dirty="0"/>
              <a:t>Stefan </a:t>
            </a:r>
            <a:r>
              <a:rPr lang="es-ES" dirty="0" err="1"/>
              <a:t>Ziegler</a:t>
            </a:r>
            <a:endParaRPr lang="es-ES" dirty="0"/>
          </a:p>
        </p:txBody>
      </p:sp>
      <p:sp>
        <p:nvSpPr>
          <p:cNvPr id="15" name="Marcador de texto 14">
            <a:extLst>
              <a:ext uri="{FF2B5EF4-FFF2-40B4-BE49-F238E27FC236}">
                <a16:creationId xmlns:a16="http://schemas.microsoft.com/office/drawing/2014/main" id="{D1638644-3E31-4749-97C8-650F1D64ADCA}"/>
              </a:ext>
            </a:extLst>
          </p:cNvPr>
          <p:cNvSpPr>
            <a:spLocks noGrp="1"/>
          </p:cNvSpPr>
          <p:nvPr>
            <p:ph type="body" sz="quarter" idx="23"/>
          </p:nvPr>
        </p:nvSpPr>
        <p:spPr/>
        <p:txBody>
          <a:bodyPr rtlCol="0"/>
          <a:lstStyle/>
          <a:p>
            <a:r>
              <a:rPr lang="es-ES" dirty="0"/>
              <a:t>Ha utilizado la lógica difusa en su investigación sobre la comparación de sistemas fiscales y la medición de la evasión fiscal</a:t>
            </a:r>
            <a:endParaRPr lang="es-ES" dirty="0"/>
          </a:p>
        </p:txBody>
      </p:sp>
      <p:sp>
        <p:nvSpPr>
          <p:cNvPr id="3" name="Marcador de pie de página 2">
            <a:extLst>
              <a:ext uri="{FF2B5EF4-FFF2-40B4-BE49-F238E27FC236}">
                <a16:creationId xmlns:a16="http://schemas.microsoft.com/office/drawing/2014/main" id="{CA2DBCEF-C0E6-4A30-97A3-D5FE6397A6D3}"/>
              </a:ext>
            </a:extLst>
          </p:cNvPr>
          <p:cNvSpPr>
            <a:spLocks noGrp="1"/>
          </p:cNvSpPr>
          <p:nvPr>
            <p:ph type="ftr" sz="quarter" idx="11"/>
          </p:nvPr>
        </p:nvSpPr>
        <p:spPr/>
        <p:txBody>
          <a:bodyPr rtlCol="0"/>
          <a:lstStyle/>
          <a:p>
            <a:pPr rtl="0"/>
            <a:r>
              <a:rPr lang="es-ES"/>
              <a:t>AGREGAR UN PIE DE PÁGINA</a:t>
            </a:r>
          </a:p>
        </p:txBody>
      </p:sp>
      <p:sp>
        <p:nvSpPr>
          <p:cNvPr id="4" name="Marcador de número de diapositiva 3">
            <a:extLst>
              <a:ext uri="{FF2B5EF4-FFF2-40B4-BE49-F238E27FC236}">
                <a16:creationId xmlns:a16="http://schemas.microsoft.com/office/drawing/2014/main" id="{470AD8A0-6D20-4DE2-8BBF-96C7D9411C8D}"/>
              </a:ext>
            </a:extLst>
          </p:cNvPr>
          <p:cNvSpPr>
            <a:spLocks noGrp="1"/>
          </p:cNvSpPr>
          <p:nvPr>
            <p:ph type="sldNum" sz="quarter" idx="12"/>
          </p:nvPr>
        </p:nvSpPr>
        <p:spPr/>
        <p:txBody>
          <a:bodyPr rtlCol="0"/>
          <a:lstStyle/>
          <a:p>
            <a:pPr rtl="0"/>
            <a:fld id="{D495E168-DA5E-4888-8D8A-92B118324C14}" type="slidenum">
              <a:rPr lang="es-ES" smtClean="0"/>
              <a:pPr rtl="0"/>
              <a:t>11</a:t>
            </a:fld>
            <a:endParaRPr lang="es-ES"/>
          </a:p>
        </p:txBody>
      </p:sp>
      <p:sp>
        <p:nvSpPr>
          <p:cNvPr id="18" name="Marcador de texto 17"/>
          <p:cNvSpPr>
            <a:spLocks noGrp="1"/>
          </p:cNvSpPr>
          <p:nvPr>
            <p:ph type="body" sz="quarter" idx="24"/>
          </p:nvPr>
        </p:nvSpPr>
        <p:spPr/>
        <p:txBody>
          <a:bodyPr/>
          <a:lstStyle/>
          <a:p>
            <a:endParaRPr lang="en-US" dirty="0"/>
          </a:p>
        </p:txBody>
      </p:sp>
      <p:sp>
        <p:nvSpPr>
          <p:cNvPr id="19" name="Marcador de texto 18"/>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653977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posición de imagen 13" descr="Interior de coche de época rojo">
            <a:extLst>
              <a:ext uri="{FF2B5EF4-FFF2-40B4-BE49-F238E27FC236}">
                <a16:creationId xmlns:a16="http://schemas.microsoft.com/office/drawing/2014/main" id="{C7B85C57-0A86-46C6-9BDE-5742642022E2}"/>
              </a:ext>
            </a:extLst>
          </p:cNvPr>
          <p:cNvPicPr>
            <a:picLocks noGrp="1" noChangeAspect="1"/>
          </p:cNvPicPr>
          <p:nvPr>
            <p:ph type="pic" sz="quarter" idx="4294967295"/>
          </p:nvPr>
        </p:nvPicPr>
        <p:blipFill rotWithShape="1">
          <a:blip r:embed="rId3"/>
          <a:srcRect t="21185" b="25233"/>
          <a:stretch/>
        </p:blipFill>
        <p:spPr>
          <a:xfrm>
            <a:off x="0" y="794083"/>
            <a:ext cx="12192000" cy="4899600"/>
          </a:xfrm>
        </p:spPr>
      </p:pic>
      <p:sp>
        <p:nvSpPr>
          <p:cNvPr id="3" name="Título 2">
            <a:extLst>
              <a:ext uri="{FF2B5EF4-FFF2-40B4-BE49-F238E27FC236}">
                <a16:creationId xmlns:a16="http://schemas.microsoft.com/office/drawing/2014/main" id="{0EC3F57E-73AC-4512-B8EB-29A002486FFF}"/>
              </a:ext>
            </a:extLst>
          </p:cNvPr>
          <p:cNvSpPr>
            <a:spLocks noGrp="1"/>
          </p:cNvSpPr>
          <p:nvPr>
            <p:ph type="title"/>
          </p:nvPr>
        </p:nvSpPr>
        <p:spPr bwMode="grayWhite"/>
        <p:txBody>
          <a:bodyPr rtlCol="0"/>
          <a:lstStyle/>
          <a:p>
            <a:pPr rtl="0"/>
            <a:r>
              <a:rPr lang="es-ES" dirty="0" smtClean="0"/>
              <a:t>Presentación con material </a:t>
            </a:r>
            <a:endParaRPr lang="es-ES" dirty="0"/>
          </a:p>
        </p:txBody>
      </p:sp>
      <p:sp>
        <p:nvSpPr>
          <p:cNvPr id="6" name="Marcador de texto 5">
            <a:extLst>
              <a:ext uri="{FF2B5EF4-FFF2-40B4-BE49-F238E27FC236}">
                <a16:creationId xmlns:a16="http://schemas.microsoft.com/office/drawing/2014/main" id="{0DF2FD5D-A1DD-4D19-86B9-1D099FDE6EC0}"/>
              </a:ext>
            </a:extLst>
          </p:cNvPr>
          <p:cNvSpPr>
            <a:spLocks noGrp="1"/>
          </p:cNvSpPr>
          <p:nvPr>
            <p:ph type="body" sz="quarter" idx="16"/>
          </p:nvPr>
        </p:nvSpPr>
        <p:spPr/>
        <p:txBody>
          <a:bodyPr rtlCol="0"/>
          <a:lstStyle/>
          <a:p>
            <a:pPr rtl="0"/>
            <a:r>
              <a:rPr lang="es-ES" dirty="0"/>
              <a:t>C</a:t>
            </a:r>
            <a:r>
              <a:rPr lang="es-ES" dirty="0" smtClean="0"/>
              <a:t>hatGpt-4</a:t>
            </a:r>
            <a:endParaRPr lang="es-ES" dirty="0"/>
          </a:p>
        </p:txBody>
      </p:sp>
      <p:sp>
        <p:nvSpPr>
          <p:cNvPr id="4" name="Marcador de pie de página 3">
            <a:extLst>
              <a:ext uri="{FF2B5EF4-FFF2-40B4-BE49-F238E27FC236}">
                <a16:creationId xmlns:a16="http://schemas.microsoft.com/office/drawing/2014/main" id="{7FB90AB5-C038-4661-9A19-4C506ED89F1F}"/>
              </a:ext>
            </a:extLst>
          </p:cNvPr>
          <p:cNvSpPr>
            <a:spLocks noGrp="1"/>
          </p:cNvSpPr>
          <p:nvPr>
            <p:ph type="ftr" sz="quarter" idx="11"/>
          </p:nvPr>
        </p:nvSpPr>
        <p:spPr>
          <a:xfrm>
            <a:off x="8203234" y="6064515"/>
            <a:ext cx="3398763" cy="365125"/>
          </a:xfrm>
        </p:spPr>
        <p:txBody>
          <a:bodyPr rtlCol="0"/>
          <a:lstStyle/>
          <a:p>
            <a:pPr rtl="0"/>
            <a:r>
              <a:rPr lang="es-ES" dirty="0"/>
              <a:t>AGREGAR UN PIE DE PÁGINA</a:t>
            </a:r>
          </a:p>
        </p:txBody>
      </p:sp>
      <p:sp>
        <p:nvSpPr>
          <p:cNvPr id="5" name="Marcador de número de diapositiva 4">
            <a:extLst>
              <a:ext uri="{FF2B5EF4-FFF2-40B4-BE49-F238E27FC236}">
                <a16:creationId xmlns:a16="http://schemas.microsoft.com/office/drawing/2014/main" id="{11B5703F-BF56-47DD-A351-933139F5F2C3}"/>
              </a:ext>
            </a:extLst>
          </p:cNvPr>
          <p:cNvSpPr>
            <a:spLocks noGrp="1"/>
          </p:cNvSpPr>
          <p:nvPr>
            <p:ph type="sldNum" sz="quarter" idx="12"/>
          </p:nvPr>
        </p:nvSpPr>
        <p:spPr/>
        <p:txBody>
          <a:bodyPr rtlCol="0"/>
          <a:lstStyle/>
          <a:p>
            <a:pPr rtl="0"/>
            <a:fld id="{D495E168-DA5E-4888-8D8A-92B118324C14}" type="slidenum">
              <a:rPr lang="es-ES" smtClean="0"/>
              <a:pPr rtl="0"/>
              <a:t>12</a:t>
            </a:fld>
            <a:endParaRPr lang="es-ES"/>
          </a:p>
        </p:txBody>
      </p:sp>
    </p:spTree>
    <p:extLst>
      <p:ext uri="{BB962C8B-B14F-4D97-AF65-F5344CB8AC3E}">
        <p14:creationId xmlns:p14="http://schemas.microsoft.com/office/powerpoint/2010/main" val="3897979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7EE6F97-F932-4CE0-81CF-8B3DDFADBF11}"/>
              </a:ext>
            </a:extLst>
          </p:cNvPr>
          <p:cNvSpPr>
            <a:spLocks noGrp="1"/>
          </p:cNvSpPr>
          <p:nvPr>
            <p:ph type="title"/>
          </p:nvPr>
        </p:nvSpPr>
        <p:spPr bwMode="grayWhite"/>
        <p:txBody>
          <a:bodyPr rtlCol="0"/>
          <a:lstStyle/>
          <a:p>
            <a:pPr rtl="0"/>
            <a:r>
              <a:rPr lang="es-ES"/>
              <a:t>Gracias</a:t>
            </a:r>
          </a:p>
        </p:txBody>
      </p:sp>
    </p:spTree>
    <p:extLst>
      <p:ext uri="{BB962C8B-B14F-4D97-AF65-F5344CB8AC3E}">
        <p14:creationId xmlns:p14="http://schemas.microsoft.com/office/powerpoint/2010/main" val="1563226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9E6DE-5C41-4023-A6ED-24BA66E6767E}"/>
              </a:ext>
            </a:extLst>
          </p:cNvPr>
          <p:cNvSpPr>
            <a:spLocks noGrp="1"/>
          </p:cNvSpPr>
          <p:nvPr>
            <p:ph type="title"/>
          </p:nvPr>
        </p:nvSpPr>
        <p:spPr>
          <a:xfrm>
            <a:off x="821574" y="652986"/>
            <a:ext cx="10515600" cy="904875"/>
          </a:xfrm>
        </p:spPr>
        <p:txBody>
          <a:bodyPr rtlCol="0">
            <a:normAutofit fontScale="90000"/>
          </a:bodyPr>
          <a:lstStyle/>
          <a:p>
            <a:r>
              <a:rPr lang="es-ES" dirty="0" smtClean="0"/>
              <a:t>Introducción</a:t>
            </a:r>
            <a:endParaRPr lang="es-ES" dirty="0"/>
          </a:p>
        </p:txBody>
      </p:sp>
      <p:sp>
        <p:nvSpPr>
          <p:cNvPr id="5" name="Marcador de texto 4">
            <a:extLst>
              <a:ext uri="{FF2B5EF4-FFF2-40B4-BE49-F238E27FC236}">
                <a16:creationId xmlns:a16="http://schemas.microsoft.com/office/drawing/2014/main" id="{E666CF4B-E5FA-473E-9C10-20707B1D9669}"/>
              </a:ext>
            </a:extLst>
          </p:cNvPr>
          <p:cNvSpPr>
            <a:spLocks noGrp="1"/>
          </p:cNvSpPr>
          <p:nvPr>
            <p:ph type="body" sz="quarter" idx="13"/>
          </p:nvPr>
        </p:nvSpPr>
        <p:spPr>
          <a:xfrm>
            <a:off x="821574" y="1681886"/>
            <a:ext cx="10515600" cy="476476"/>
          </a:xfrm>
        </p:spPr>
        <p:txBody>
          <a:bodyPr rtlCol="0">
            <a:noAutofit/>
          </a:bodyPr>
          <a:lstStyle/>
          <a:p>
            <a:pPr>
              <a:lnSpc>
                <a:spcPct val="100000"/>
              </a:lnSpc>
            </a:pPr>
            <a:r>
              <a:rPr lang="es-ES" sz="1600" dirty="0" smtClean="0"/>
              <a:t>- Breve introducción sobre el análisis comparado y la necesidad de lidiar con datos difusos.</a:t>
            </a:r>
          </a:p>
          <a:p>
            <a:pPr>
              <a:lnSpc>
                <a:spcPct val="100000"/>
              </a:lnSpc>
            </a:pPr>
            <a:r>
              <a:rPr lang="es-ES" sz="1600" dirty="0" smtClean="0"/>
              <a:t>- Propósito de la presentación.</a:t>
            </a:r>
            <a:endParaRPr lang="es-ES" sz="1600" dirty="0"/>
          </a:p>
        </p:txBody>
      </p:sp>
      <p:pic>
        <p:nvPicPr>
          <p:cNvPr id="8" name="Marcador de posición de imagen 7" descr="Exterior de coche de época azul">
            <a:extLst>
              <a:ext uri="{FF2B5EF4-FFF2-40B4-BE49-F238E27FC236}">
                <a16:creationId xmlns:a16="http://schemas.microsoft.com/office/drawing/2014/main" id="{388E01DB-C311-4183-AC6E-9A4AB1E6DAAE}"/>
              </a:ext>
            </a:extLst>
          </p:cNvPr>
          <p:cNvPicPr>
            <a:picLocks noGrp="1" noChangeAspect="1"/>
          </p:cNvPicPr>
          <p:nvPr>
            <p:ph type="pic" sz="quarter" idx="14"/>
          </p:nvPr>
        </p:nvPicPr>
        <p:blipFill rotWithShape="1">
          <a:blip r:embed="rId3"/>
          <a:srcRect t="14806" b="42540"/>
          <a:stretch/>
        </p:blipFill>
        <p:spPr>
          <a:xfrm>
            <a:off x="0" y="2483223"/>
            <a:ext cx="12192000" cy="3465576"/>
          </a:xfrm>
        </p:spPr>
      </p:pic>
      <p:sp>
        <p:nvSpPr>
          <p:cNvPr id="3" name="Marcador de pie de página 2">
            <a:extLst>
              <a:ext uri="{FF2B5EF4-FFF2-40B4-BE49-F238E27FC236}">
                <a16:creationId xmlns:a16="http://schemas.microsoft.com/office/drawing/2014/main" id="{5CF7DCA2-0E6F-4F70-A324-B0A3FAA2BE66}"/>
              </a:ext>
            </a:extLst>
          </p:cNvPr>
          <p:cNvSpPr>
            <a:spLocks noGrp="1"/>
          </p:cNvSpPr>
          <p:nvPr>
            <p:ph type="ftr" sz="quarter" idx="11"/>
          </p:nvPr>
        </p:nvSpPr>
        <p:spPr/>
        <p:txBody>
          <a:bodyPr rtlCol="0"/>
          <a:lstStyle/>
          <a:p>
            <a:pPr rtl="0"/>
            <a:r>
              <a:rPr lang="es-ES"/>
              <a:t>AGREGAR UN PIE DE PÁGINA</a:t>
            </a:r>
          </a:p>
        </p:txBody>
      </p:sp>
      <p:sp>
        <p:nvSpPr>
          <p:cNvPr id="4" name="Marcador de número de diapositiva 3">
            <a:extLst>
              <a:ext uri="{FF2B5EF4-FFF2-40B4-BE49-F238E27FC236}">
                <a16:creationId xmlns:a16="http://schemas.microsoft.com/office/drawing/2014/main" id="{5A7398AB-B4FB-44C4-A9EC-94DA908E8A9A}"/>
              </a:ext>
            </a:extLst>
          </p:cNvPr>
          <p:cNvSpPr>
            <a:spLocks noGrp="1"/>
          </p:cNvSpPr>
          <p:nvPr>
            <p:ph type="sldNum" sz="quarter" idx="12"/>
          </p:nvPr>
        </p:nvSpPr>
        <p:spPr/>
        <p:txBody>
          <a:bodyPr rtlCol="0"/>
          <a:lstStyle/>
          <a:p>
            <a:pPr rtl="0"/>
            <a:fld id="{D495E168-DA5E-4888-8D8A-92B118324C14}" type="slidenum">
              <a:rPr lang="es-ES" smtClean="0"/>
              <a:pPr/>
              <a:t>2</a:t>
            </a:fld>
            <a:endParaRPr lang="es-ES"/>
          </a:p>
        </p:txBody>
      </p:sp>
    </p:spTree>
    <p:extLst>
      <p:ext uri="{BB962C8B-B14F-4D97-AF65-F5344CB8AC3E}">
        <p14:creationId xmlns:p14="http://schemas.microsoft.com/office/powerpoint/2010/main" val="513514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descr="Coche de época rojo en patio de hormigón">
            <a:extLst>
              <a:ext uri="{FF2B5EF4-FFF2-40B4-BE49-F238E27FC236}">
                <a16:creationId xmlns:a16="http://schemas.microsoft.com/office/drawing/2014/main" id="{67A7E6CF-7813-4CFB-972B-ECF713EB181A}"/>
              </a:ext>
            </a:extLst>
          </p:cNvPr>
          <p:cNvPicPr>
            <a:picLocks noGrp="1" noChangeAspect="1"/>
          </p:cNvPicPr>
          <p:nvPr>
            <p:ph type="pic" sz="quarter" idx="15"/>
          </p:nvPr>
        </p:nvPicPr>
        <p:blipFill rotWithShape="1">
          <a:blip r:embed="rId3"/>
          <a:srcRect l="15113" r="39909"/>
          <a:stretch/>
        </p:blipFill>
        <p:spPr>
          <a:xfrm>
            <a:off x="911224" y="0"/>
            <a:ext cx="4626864" cy="6858000"/>
          </a:xfrm>
        </p:spPr>
      </p:pic>
      <p:sp>
        <p:nvSpPr>
          <p:cNvPr id="2" name="Título 1">
            <a:extLst>
              <a:ext uri="{FF2B5EF4-FFF2-40B4-BE49-F238E27FC236}">
                <a16:creationId xmlns:a16="http://schemas.microsoft.com/office/drawing/2014/main" id="{007EA499-D02B-466B-8A94-12FBC4B86F25}"/>
              </a:ext>
            </a:extLst>
          </p:cNvPr>
          <p:cNvSpPr>
            <a:spLocks noGrp="1"/>
          </p:cNvSpPr>
          <p:nvPr>
            <p:ph type="title"/>
          </p:nvPr>
        </p:nvSpPr>
        <p:spPr>
          <a:xfrm>
            <a:off x="5985163" y="717946"/>
            <a:ext cx="5469775" cy="1325563"/>
          </a:xfrm>
        </p:spPr>
        <p:txBody>
          <a:bodyPr rtlCol="0">
            <a:normAutofit fontScale="90000"/>
          </a:bodyPr>
          <a:lstStyle/>
          <a:p>
            <a:r>
              <a:rPr lang="es-ES" dirty="0"/>
              <a:t>Breve introducción sobre el análisis </a:t>
            </a:r>
            <a:r>
              <a:rPr lang="es-ES" dirty="0" smtClean="0"/>
              <a:t>comparado</a:t>
            </a:r>
            <a:endParaRPr lang="es-ES" dirty="0"/>
          </a:p>
        </p:txBody>
      </p:sp>
      <p:sp>
        <p:nvSpPr>
          <p:cNvPr id="5" name="Marcador de texto 4">
            <a:extLst>
              <a:ext uri="{FF2B5EF4-FFF2-40B4-BE49-F238E27FC236}">
                <a16:creationId xmlns:a16="http://schemas.microsoft.com/office/drawing/2014/main" id="{11B977CC-B026-4BFB-8EDC-0D8F699A2EA4}"/>
              </a:ext>
            </a:extLst>
          </p:cNvPr>
          <p:cNvSpPr>
            <a:spLocks noGrp="1"/>
          </p:cNvSpPr>
          <p:nvPr>
            <p:ph type="body" sz="quarter" idx="13"/>
          </p:nvPr>
        </p:nvSpPr>
        <p:spPr/>
        <p:txBody>
          <a:bodyPr rtlCol="0"/>
          <a:lstStyle/>
          <a:p>
            <a:r>
              <a:rPr lang="es-ES" dirty="0"/>
              <a:t>L</a:t>
            </a:r>
            <a:r>
              <a:rPr lang="es-ES" dirty="0" smtClean="0"/>
              <a:t>a </a:t>
            </a:r>
            <a:r>
              <a:rPr lang="es-ES" dirty="0"/>
              <a:t>necesidad de lidiar con datos difusos.</a:t>
            </a:r>
            <a:endParaRPr lang="es-ES" dirty="0"/>
          </a:p>
        </p:txBody>
      </p:sp>
      <p:sp>
        <p:nvSpPr>
          <p:cNvPr id="6" name="Marcador de texto 5">
            <a:extLst>
              <a:ext uri="{FF2B5EF4-FFF2-40B4-BE49-F238E27FC236}">
                <a16:creationId xmlns:a16="http://schemas.microsoft.com/office/drawing/2014/main" id="{BE4DED09-2D42-4E84-BF9E-C79453D4148B}"/>
              </a:ext>
            </a:extLst>
          </p:cNvPr>
          <p:cNvSpPr>
            <a:spLocks noGrp="1"/>
          </p:cNvSpPr>
          <p:nvPr>
            <p:ph type="body" sz="quarter" idx="14"/>
          </p:nvPr>
        </p:nvSpPr>
        <p:spPr/>
        <p:txBody>
          <a:bodyPr rtlCol="0"/>
          <a:lstStyle/>
          <a:p>
            <a:r>
              <a:rPr lang="es-ES" dirty="0"/>
              <a:t>El tratamiento de datos difusos en el análisis comparado se refiere a la aplicación de técnicas de lógica difusa para analizar y comparar conjuntos de datos que presentan </a:t>
            </a:r>
            <a:r>
              <a:rPr lang="es-ES" dirty="0" smtClean="0"/>
              <a:t>incertidumbre o imprecisión. </a:t>
            </a:r>
          </a:p>
          <a:p>
            <a:r>
              <a:rPr lang="es-ES" dirty="0" smtClean="0"/>
              <a:t>La lógica difusa es una extensión de la lógica clásica que permite representar y manipular información vaga o ambigua.</a:t>
            </a:r>
            <a:endParaRPr lang="es-ES" dirty="0"/>
          </a:p>
        </p:txBody>
      </p:sp>
      <p:sp>
        <p:nvSpPr>
          <p:cNvPr id="3" name="Marcador de pie de página 2">
            <a:extLst>
              <a:ext uri="{FF2B5EF4-FFF2-40B4-BE49-F238E27FC236}">
                <a16:creationId xmlns:a16="http://schemas.microsoft.com/office/drawing/2014/main" id="{B4BD5BBC-8809-4F8D-9C56-281FCD2225BD}"/>
              </a:ext>
            </a:extLst>
          </p:cNvPr>
          <p:cNvSpPr>
            <a:spLocks noGrp="1"/>
          </p:cNvSpPr>
          <p:nvPr>
            <p:ph type="ftr" sz="quarter" idx="11"/>
          </p:nvPr>
        </p:nvSpPr>
        <p:spPr/>
        <p:txBody>
          <a:bodyPr rtlCol="0"/>
          <a:lstStyle/>
          <a:p>
            <a:pPr rtl="0"/>
            <a:r>
              <a:rPr lang="es-ES"/>
              <a:t>AGREGAR UN PIE DE PÁGINA</a:t>
            </a:r>
          </a:p>
        </p:txBody>
      </p:sp>
      <p:sp>
        <p:nvSpPr>
          <p:cNvPr id="4" name="Marcador de número de diapositiva 3">
            <a:extLst>
              <a:ext uri="{FF2B5EF4-FFF2-40B4-BE49-F238E27FC236}">
                <a16:creationId xmlns:a16="http://schemas.microsoft.com/office/drawing/2014/main" id="{EA42F411-36F6-4988-8DA8-BA993F63BA8D}"/>
              </a:ext>
            </a:extLst>
          </p:cNvPr>
          <p:cNvSpPr>
            <a:spLocks noGrp="1"/>
          </p:cNvSpPr>
          <p:nvPr>
            <p:ph type="sldNum" sz="quarter" idx="12"/>
          </p:nvPr>
        </p:nvSpPr>
        <p:spPr/>
        <p:txBody>
          <a:bodyPr rtlCol="0"/>
          <a:lstStyle/>
          <a:p>
            <a:pPr rtl="0"/>
            <a:fld id="{D495E168-DA5E-4888-8D8A-92B118324C14}" type="slidenum">
              <a:rPr lang="es-ES" smtClean="0"/>
              <a:pPr/>
              <a:t>3</a:t>
            </a:fld>
            <a:endParaRPr lang="es-ES"/>
          </a:p>
        </p:txBody>
      </p:sp>
    </p:spTree>
    <p:extLst>
      <p:ext uri="{BB962C8B-B14F-4D97-AF65-F5344CB8AC3E}">
        <p14:creationId xmlns:p14="http://schemas.microsoft.com/office/powerpoint/2010/main" val="1763679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211DAE73-6CD3-4771-ABF6-C81636C18EB8}"/>
              </a:ext>
            </a:extLst>
          </p:cNvPr>
          <p:cNvSpPr>
            <a:spLocks noGrp="1"/>
          </p:cNvSpPr>
          <p:nvPr>
            <p:ph type="title"/>
          </p:nvPr>
        </p:nvSpPr>
        <p:spPr/>
        <p:txBody>
          <a:bodyPr rtlCol="0"/>
          <a:lstStyle/>
          <a:p>
            <a:pPr rtl="0"/>
            <a:r>
              <a:rPr lang="es-ES" dirty="0"/>
              <a:t>Comparación</a:t>
            </a:r>
          </a:p>
        </p:txBody>
      </p:sp>
      <p:sp>
        <p:nvSpPr>
          <p:cNvPr id="5" name="Marcador de texto 4">
            <a:extLst>
              <a:ext uri="{FF2B5EF4-FFF2-40B4-BE49-F238E27FC236}">
                <a16:creationId xmlns:a16="http://schemas.microsoft.com/office/drawing/2014/main" id="{92C1407A-1D74-46E8-8A3D-AE720F58C0F4}"/>
              </a:ext>
            </a:extLst>
          </p:cNvPr>
          <p:cNvSpPr>
            <a:spLocks noGrp="1"/>
          </p:cNvSpPr>
          <p:nvPr>
            <p:ph type="body" sz="quarter" idx="16"/>
          </p:nvPr>
        </p:nvSpPr>
        <p:spPr/>
        <p:txBody>
          <a:bodyPr rtlCol="0"/>
          <a:lstStyle/>
          <a:p>
            <a:pPr rtl="0"/>
            <a:endParaRPr lang="es-ES" dirty="0"/>
          </a:p>
        </p:txBody>
      </p:sp>
      <p:sp>
        <p:nvSpPr>
          <p:cNvPr id="4" name="Marcador de texto 3">
            <a:extLst>
              <a:ext uri="{FF2B5EF4-FFF2-40B4-BE49-F238E27FC236}">
                <a16:creationId xmlns:a16="http://schemas.microsoft.com/office/drawing/2014/main" id="{0FA8532E-B64D-4C40-B1E4-2D953F7AED9B}"/>
              </a:ext>
            </a:extLst>
          </p:cNvPr>
          <p:cNvSpPr>
            <a:spLocks noGrp="1"/>
          </p:cNvSpPr>
          <p:nvPr>
            <p:ph type="body" idx="1"/>
          </p:nvPr>
        </p:nvSpPr>
        <p:spPr>
          <a:xfrm>
            <a:off x="1718206" y="2738211"/>
            <a:ext cx="4183650" cy="454353"/>
          </a:xfrm>
        </p:spPr>
        <p:txBody>
          <a:bodyPr rtlCol="0"/>
          <a:lstStyle/>
          <a:p>
            <a:pPr rtl="0"/>
            <a:endParaRPr lang="es-ES" dirty="0"/>
          </a:p>
        </p:txBody>
      </p:sp>
      <p:sp>
        <p:nvSpPr>
          <p:cNvPr id="7" name="Marcador de texto 6">
            <a:extLst>
              <a:ext uri="{FF2B5EF4-FFF2-40B4-BE49-F238E27FC236}">
                <a16:creationId xmlns:a16="http://schemas.microsoft.com/office/drawing/2014/main" id="{8777C1D2-F31A-4E91-AF68-25DE8289CA69}"/>
              </a:ext>
            </a:extLst>
          </p:cNvPr>
          <p:cNvSpPr>
            <a:spLocks noGrp="1"/>
          </p:cNvSpPr>
          <p:nvPr>
            <p:ph type="body" sz="quarter" idx="20"/>
          </p:nvPr>
        </p:nvSpPr>
        <p:spPr/>
        <p:txBody>
          <a:bodyPr rtlCol="0">
            <a:normAutofit/>
          </a:bodyPr>
          <a:lstStyle/>
          <a:p>
            <a:r>
              <a:rPr lang="es-ES" dirty="0"/>
              <a:t>En el análisis comparado, los datos difusos pueden surgir cuando se trabaja con variables que no tienen una medida precisa o cuando se evalúan características subjetivas. Por ejemplo, al comparar la calidad de diferentes productos, la satisfacción del cliente o la eficiencia de varios sistemas, puede ser difícil asignar valores numéricos precisos a estas variables.</a:t>
            </a:r>
            <a:endParaRPr lang="en-US" dirty="0"/>
          </a:p>
          <a:p>
            <a:pPr marL="0" indent="0">
              <a:buNone/>
            </a:pPr>
            <a:endParaRPr lang="en-US" dirty="0"/>
          </a:p>
        </p:txBody>
      </p:sp>
      <p:sp>
        <p:nvSpPr>
          <p:cNvPr id="6" name="Marcador de texto 5">
            <a:extLst>
              <a:ext uri="{FF2B5EF4-FFF2-40B4-BE49-F238E27FC236}">
                <a16:creationId xmlns:a16="http://schemas.microsoft.com/office/drawing/2014/main" id="{C89F14F4-0C32-4B08-AA76-9CBA4B293379}"/>
              </a:ext>
            </a:extLst>
          </p:cNvPr>
          <p:cNvSpPr>
            <a:spLocks noGrp="1"/>
          </p:cNvSpPr>
          <p:nvPr>
            <p:ph type="body" idx="18"/>
          </p:nvPr>
        </p:nvSpPr>
        <p:spPr>
          <a:xfrm>
            <a:off x="7170150" y="2738211"/>
            <a:ext cx="4183650" cy="454353"/>
          </a:xfrm>
        </p:spPr>
        <p:txBody>
          <a:bodyPr rtlCol="0"/>
          <a:lstStyle/>
          <a:p>
            <a:pPr rtl="0"/>
            <a:endParaRPr lang="es-ES" dirty="0"/>
          </a:p>
        </p:txBody>
      </p:sp>
      <p:sp>
        <p:nvSpPr>
          <p:cNvPr id="8" name="Marcador de texto 7">
            <a:extLst>
              <a:ext uri="{FF2B5EF4-FFF2-40B4-BE49-F238E27FC236}">
                <a16:creationId xmlns:a16="http://schemas.microsoft.com/office/drawing/2014/main" id="{E809F6AA-8787-46D7-ACFE-35FEE08B5A5C}"/>
              </a:ext>
            </a:extLst>
          </p:cNvPr>
          <p:cNvSpPr>
            <a:spLocks noGrp="1"/>
          </p:cNvSpPr>
          <p:nvPr>
            <p:ph type="body" sz="quarter" idx="21"/>
          </p:nvPr>
        </p:nvSpPr>
        <p:spPr/>
        <p:txBody>
          <a:bodyPr rtlCol="0">
            <a:normAutofit/>
          </a:bodyPr>
          <a:lstStyle/>
          <a:p>
            <a:r>
              <a:rPr lang="es-ES" dirty="0"/>
              <a:t>En el tratamiento de datos difusos, se utilizan conjuntos difusos para representar la incertidumbre en los datos. Un conjunto difuso asigna a cada elemento un grado de pertenencia, que indica en qué medida el elemento cumple con ciertas características. Esto permite capturar la imprecisión y la variabilidad en los datos.</a:t>
            </a:r>
            <a:endParaRPr lang="en-US" dirty="0"/>
          </a:p>
          <a:p>
            <a:pPr marL="0" indent="0">
              <a:buNone/>
            </a:pPr>
            <a:endParaRPr lang="es-ES" dirty="0"/>
          </a:p>
        </p:txBody>
      </p:sp>
      <p:sp>
        <p:nvSpPr>
          <p:cNvPr id="2" name="Marcador de pie de página 1">
            <a:extLst>
              <a:ext uri="{FF2B5EF4-FFF2-40B4-BE49-F238E27FC236}">
                <a16:creationId xmlns:a16="http://schemas.microsoft.com/office/drawing/2014/main" id="{EC982E62-6A3F-45E0-B738-1CCBF33DEECF}"/>
              </a:ext>
            </a:extLst>
          </p:cNvPr>
          <p:cNvSpPr>
            <a:spLocks noGrp="1"/>
          </p:cNvSpPr>
          <p:nvPr>
            <p:ph type="ftr" sz="quarter" idx="11"/>
          </p:nvPr>
        </p:nvSpPr>
        <p:spPr/>
        <p:txBody>
          <a:bodyPr rtlCol="0"/>
          <a:lstStyle/>
          <a:p>
            <a:pPr rtl="0"/>
            <a:r>
              <a:rPr lang="es-ES"/>
              <a:t>AGREGAR UN PIE DE PÁGINA</a:t>
            </a:r>
          </a:p>
        </p:txBody>
      </p:sp>
      <p:sp>
        <p:nvSpPr>
          <p:cNvPr id="3" name="Marcador de número de diapositiva 2">
            <a:extLst>
              <a:ext uri="{FF2B5EF4-FFF2-40B4-BE49-F238E27FC236}">
                <a16:creationId xmlns:a16="http://schemas.microsoft.com/office/drawing/2014/main" id="{C9509180-5380-4AD5-A72A-75354134ECC6}"/>
              </a:ext>
            </a:extLst>
          </p:cNvPr>
          <p:cNvSpPr>
            <a:spLocks noGrp="1"/>
          </p:cNvSpPr>
          <p:nvPr>
            <p:ph type="sldNum" sz="quarter" idx="12"/>
          </p:nvPr>
        </p:nvSpPr>
        <p:spPr/>
        <p:txBody>
          <a:bodyPr rtlCol="0"/>
          <a:lstStyle/>
          <a:p>
            <a:pPr rtl="0"/>
            <a:fld id="{D495E168-DA5E-4888-8D8A-92B118324C14}" type="slidenum">
              <a:rPr lang="es-ES" smtClean="0"/>
              <a:pPr rtl="0"/>
              <a:t>4</a:t>
            </a:fld>
            <a:endParaRPr lang="es-ES"/>
          </a:p>
        </p:txBody>
      </p:sp>
    </p:spTree>
    <p:extLst>
      <p:ext uri="{BB962C8B-B14F-4D97-AF65-F5344CB8AC3E}">
        <p14:creationId xmlns:p14="http://schemas.microsoft.com/office/powerpoint/2010/main" val="1855183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descr="Coche clásico negro dentro del garaje">
            <a:extLst>
              <a:ext uri="{FF2B5EF4-FFF2-40B4-BE49-F238E27FC236}">
                <a16:creationId xmlns:a16="http://schemas.microsoft.com/office/drawing/2014/main" id="{94906860-9DDD-45C2-B32A-65897462C7AD}"/>
              </a:ext>
            </a:extLst>
          </p:cNvPr>
          <p:cNvPicPr>
            <a:picLocks noGrp="1" noChangeAspect="1"/>
          </p:cNvPicPr>
          <p:nvPr>
            <p:ph type="pic" sz="quarter" idx="13"/>
          </p:nvPr>
        </p:nvPicPr>
        <p:blipFill rotWithShape="1">
          <a:blip r:embed="rId3"/>
          <a:srcRect t="41342" b="17202"/>
          <a:stretch/>
        </p:blipFill>
        <p:spPr>
          <a:xfrm>
            <a:off x="0" y="797608"/>
            <a:ext cx="12192000" cy="2843784"/>
          </a:xfrm>
        </p:spPr>
      </p:pic>
      <p:sp>
        <p:nvSpPr>
          <p:cNvPr id="2" name="Título 1">
            <a:extLst>
              <a:ext uri="{FF2B5EF4-FFF2-40B4-BE49-F238E27FC236}">
                <a16:creationId xmlns:a16="http://schemas.microsoft.com/office/drawing/2014/main" id="{E0EFBCFB-B245-45A5-AD8B-A4585DE61C63}"/>
              </a:ext>
            </a:extLst>
          </p:cNvPr>
          <p:cNvSpPr>
            <a:spLocks noGrp="1"/>
          </p:cNvSpPr>
          <p:nvPr>
            <p:ph type="title"/>
          </p:nvPr>
        </p:nvSpPr>
        <p:spPr/>
        <p:txBody>
          <a:bodyPr rtlCol="0">
            <a:noAutofit/>
          </a:bodyPr>
          <a:lstStyle/>
          <a:p>
            <a:pPr rtl="0"/>
            <a:r>
              <a:rPr lang="es-ES" dirty="0" smtClean="0"/>
              <a:t>La lógica difusa</a:t>
            </a:r>
            <a:endParaRPr lang="es-ES" dirty="0"/>
          </a:p>
        </p:txBody>
      </p:sp>
      <p:sp>
        <p:nvSpPr>
          <p:cNvPr id="6" name="Marcador de texto 5">
            <a:extLst>
              <a:ext uri="{FF2B5EF4-FFF2-40B4-BE49-F238E27FC236}">
                <a16:creationId xmlns:a16="http://schemas.microsoft.com/office/drawing/2014/main" id="{EB3DD98B-C2C2-4C4E-BC25-BCC7F6C5C59E}"/>
              </a:ext>
            </a:extLst>
          </p:cNvPr>
          <p:cNvSpPr>
            <a:spLocks noGrp="1"/>
          </p:cNvSpPr>
          <p:nvPr>
            <p:ph type="body" sz="quarter" idx="14"/>
          </p:nvPr>
        </p:nvSpPr>
        <p:spPr/>
        <p:txBody>
          <a:bodyPr rtlCol="0">
            <a:normAutofit/>
          </a:bodyPr>
          <a:lstStyle/>
          <a:p>
            <a:pPr rtl="0"/>
            <a:r>
              <a:rPr lang="es-ES" dirty="0"/>
              <a:t>D</a:t>
            </a:r>
            <a:r>
              <a:rPr lang="es-ES" dirty="0" smtClean="0"/>
              <a:t>efinición</a:t>
            </a:r>
            <a:endParaRPr lang="es-ES" dirty="0"/>
          </a:p>
        </p:txBody>
      </p:sp>
      <p:sp>
        <p:nvSpPr>
          <p:cNvPr id="7" name="Marcador de texto 6">
            <a:extLst>
              <a:ext uri="{FF2B5EF4-FFF2-40B4-BE49-F238E27FC236}">
                <a16:creationId xmlns:a16="http://schemas.microsoft.com/office/drawing/2014/main" id="{91AA84F9-B00F-4582-9D27-E03DE392DF1A}"/>
              </a:ext>
            </a:extLst>
          </p:cNvPr>
          <p:cNvSpPr>
            <a:spLocks noGrp="1"/>
          </p:cNvSpPr>
          <p:nvPr>
            <p:ph type="body" sz="quarter" idx="15"/>
          </p:nvPr>
        </p:nvSpPr>
        <p:spPr/>
        <p:txBody>
          <a:bodyPr rtlCol="0">
            <a:noAutofit/>
          </a:bodyPr>
          <a:lstStyle/>
          <a:p>
            <a:r>
              <a:rPr lang="es-ES" dirty="0"/>
              <a:t>Las técnicas de lógica difusa se aplican en el análisis comparado para realizar operaciones de comparación y clasificación de conjuntos difusos. Estas técnicas incluyen la agregación de conjuntos difusos, la definición de relaciones de orden difuso y la realización de operaciones de inferencia difusa.</a:t>
            </a:r>
            <a:endParaRPr lang="es-ES" dirty="0"/>
          </a:p>
        </p:txBody>
      </p:sp>
      <p:sp>
        <p:nvSpPr>
          <p:cNvPr id="3" name="Marcador de pie de página 2">
            <a:extLst>
              <a:ext uri="{FF2B5EF4-FFF2-40B4-BE49-F238E27FC236}">
                <a16:creationId xmlns:a16="http://schemas.microsoft.com/office/drawing/2014/main" id="{EA58B5AD-96B4-45C8-873B-9A28EFD5EE89}"/>
              </a:ext>
            </a:extLst>
          </p:cNvPr>
          <p:cNvSpPr>
            <a:spLocks noGrp="1"/>
          </p:cNvSpPr>
          <p:nvPr>
            <p:ph type="ftr" sz="quarter" idx="11"/>
          </p:nvPr>
        </p:nvSpPr>
        <p:spPr/>
        <p:txBody>
          <a:bodyPr rtlCol="0"/>
          <a:lstStyle/>
          <a:p>
            <a:pPr rtl="0"/>
            <a:r>
              <a:rPr lang="es-ES"/>
              <a:t>AGREGAR UN PIE DE PÁGINA</a:t>
            </a:r>
          </a:p>
        </p:txBody>
      </p:sp>
      <p:sp>
        <p:nvSpPr>
          <p:cNvPr id="4" name="Marcador de número de diapositiva 3">
            <a:extLst>
              <a:ext uri="{FF2B5EF4-FFF2-40B4-BE49-F238E27FC236}">
                <a16:creationId xmlns:a16="http://schemas.microsoft.com/office/drawing/2014/main" id="{D3E85625-E07C-43C7-93C8-DFDFDBB64FFF}"/>
              </a:ext>
            </a:extLst>
          </p:cNvPr>
          <p:cNvSpPr>
            <a:spLocks noGrp="1"/>
          </p:cNvSpPr>
          <p:nvPr>
            <p:ph type="sldNum" sz="quarter" idx="12"/>
          </p:nvPr>
        </p:nvSpPr>
        <p:spPr/>
        <p:txBody>
          <a:bodyPr rtlCol="0"/>
          <a:lstStyle/>
          <a:p>
            <a:pPr rtl="0"/>
            <a:fld id="{D495E168-DA5E-4888-8D8A-92B118324C14}" type="slidenum">
              <a:rPr lang="es-ES" smtClean="0"/>
              <a:pPr rtl="0"/>
              <a:t>5</a:t>
            </a:fld>
            <a:endParaRPr lang="es-ES"/>
          </a:p>
        </p:txBody>
      </p:sp>
    </p:spTree>
    <p:extLst>
      <p:ext uri="{BB962C8B-B14F-4D97-AF65-F5344CB8AC3E}">
        <p14:creationId xmlns:p14="http://schemas.microsoft.com/office/powerpoint/2010/main" val="92902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6AC49-B785-4E0A-9283-239366FE4E4D}"/>
              </a:ext>
            </a:extLst>
          </p:cNvPr>
          <p:cNvSpPr>
            <a:spLocks noGrp="1"/>
          </p:cNvSpPr>
          <p:nvPr>
            <p:ph type="title"/>
          </p:nvPr>
        </p:nvSpPr>
        <p:spPr/>
        <p:txBody>
          <a:bodyPr rtlCol="0">
            <a:normAutofit fontScale="90000"/>
          </a:bodyPr>
          <a:lstStyle/>
          <a:p>
            <a:pPr rtl="0"/>
            <a:r>
              <a:rPr lang="es-ES"/>
              <a:t>Trabajos citados</a:t>
            </a:r>
          </a:p>
        </p:txBody>
      </p:sp>
      <p:sp>
        <p:nvSpPr>
          <p:cNvPr id="5" name="Marcador de texto 4">
            <a:extLst>
              <a:ext uri="{FF2B5EF4-FFF2-40B4-BE49-F238E27FC236}">
                <a16:creationId xmlns:a16="http://schemas.microsoft.com/office/drawing/2014/main" id="{8A421151-99A0-4A84-9EF4-7DB305033C95}"/>
              </a:ext>
            </a:extLst>
          </p:cNvPr>
          <p:cNvSpPr>
            <a:spLocks noGrp="1"/>
          </p:cNvSpPr>
          <p:nvPr>
            <p:ph type="body" sz="quarter" idx="13"/>
          </p:nvPr>
        </p:nvSpPr>
        <p:spPr/>
        <p:txBody>
          <a:bodyPr rtlCol="0">
            <a:normAutofit/>
          </a:bodyPr>
          <a:lstStyle/>
          <a:p>
            <a:r>
              <a:rPr lang="es-ES" dirty="0"/>
              <a:t>El objetivo del tratamiento de datos difusos en el análisis comparado es proporcionar una herramienta más flexible y robusta para la toma de decisiones en situaciones donde la incertidumbre y la imprecisión son inherentes. Al permitir la representación y manipulación de información difusa, estas técnicas ayudan a los analistas a comprender y comparar conjuntos de datos complejos de manera más adecuada.</a:t>
            </a:r>
          </a:p>
          <a:p>
            <a:r>
              <a:rPr lang="es-ES" dirty="0"/>
              <a:t>La lógica difusa es un enfoque matemático utilizado para modelar y tratar la incertidumbre y la imprecisión en la información.</a:t>
            </a:r>
            <a:endParaRPr lang="es-ES" dirty="0"/>
          </a:p>
          <a:p>
            <a:pPr rtl="0"/>
            <a:endParaRPr lang="es-ES" dirty="0"/>
          </a:p>
        </p:txBody>
      </p:sp>
      <p:sp>
        <p:nvSpPr>
          <p:cNvPr id="3" name="Marcador de pie de página 2">
            <a:extLst>
              <a:ext uri="{FF2B5EF4-FFF2-40B4-BE49-F238E27FC236}">
                <a16:creationId xmlns:a16="http://schemas.microsoft.com/office/drawing/2014/main" id="{C0369258-37D4-4ECA-AFFD-EC64809E91CC}"/>
              </a:ext>
            </a:extLst>
          </p:cNvPr>
          <p:cNvSpPr>
            <a:spLocks noGrp="1"/>
          </p:cNvSpPr>
          <p:nvPr>
            <p:ph type="ftr" sz="quarter" idx="11"/>
          </p:nvPr>
        </p:nvSpPr>
        <p:spPr/>
        <p:txBody>
          <a:bodyPr rtlCol="0"/>
          <a:lstStyle/>
          <a:p>
            <a:pPr rtl="0"/>
            <a:r>
              <a:rPr lang="es-ES"/>
              <a:t>AGREGAR UN PIE DE PÁGINA</a:t>
            </a:r>
          </a:p>
        </p:txBody>
      </p:sp>
      <p:sp>
        <p:nvSpPr>
          <p:cNvPr id="4" name="Marcador de número de diapositiva 3">
            <a:extLst>
              <a:ext uri="{FF2B5EF4-FFF2-40B4-BE49-F238E27FC236}">
                <a16:creationId xmlns:a16="http://schemas.microsoft.com/office/drawing/2014/main" id="{AC6ADABE-2B5E-4788-8D34-1D479C0C18D5}"/>
              </a:ext>
            </a:extLst>
          </p:cNvPr>
          <p:cNvSpPr>
            <a:spLocks noGrp="1"/>
          </p:cNvSpPr>
          <p:nvPr>
            <p:ph type="sldNum" sz="quarter" idx="12"/>
          </p:nvPr>
        </p:nvSpPr>
        <p:spPr/>
        <p:txBody>
          <a:bodyPr rtlCol="0"/>
          <a:lstStyle/>
          <a:p>
            <a:pPr rtl="0"/>
            <a:fld id="{D495E168-DA5E-4888-8D8A-92B118324C14}" type="slidenum">
              <a:rPr lang="es-ES" smtClean="0"/>
              <a:pPr rtl="0"/>
              <a:t>6</a:t>
            </a:fld>
            <a:endParaRPr lang="es-ES"/>
          </a:p>
        </p:txBody>
      </p:sp>
    </p:spTree>
    <p:extLst>
      <p:ext uri="{BB962C8B-B14F-4D97-AF65-F5344CB8AC3E}">
        <p14:creationId xmlns:p14="http://schemas.microsoft.com/office/powerpoint/2010/main" val="4195020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211DAE73-6CD3-4771-ABF6-C81636C18EB8}"/>
              </a:ext>
            </a:extLst>
          </p:cNvPr>
          <p:cNvSpPr>
            <a:spLocks noGrp="1"/>
          </p:cNvSpPr>
          <p:nvPr>
            <p:ph type="title"/>
          </p:nvPr>
        </p:nvSpPr>
        <p:spPr/>
        <p:txBody>
          <a:bodyPr rtlCol="0"/>
          <a:lstStyle/>
          <a:p>
            <a:r>
              <a:rPr lang="es-ES" dirty="0"/>
              <a:t>La lógica difusa</a:t>
            </a:r>
            <a:endParaRPr lang="es-ES" dirty="0"/>
          </a:p>
        </p:txBody>
      </p:sp>
      <p:sp>
        <p:nvSpPr>
          <p:cNvPr id="5" name="Marcador de texto 4">
            <a:extLst>
              <a:ext uri="{FF2B5EF4-FFF2-40B4-BE49-F238E27FC236}">
                <a16:creationId xmlns:a16="http://schemas.microsoft.com/office/drawing/2014/main" id="{92C1407A-1D74-46E8-8A3D-AE720F58C0F4}"/>
              </a:ext>
            </a:extLst>
          </p:cNvPr>
          <p:cNvSpPr>
            <a:spLocks noGrp="1"/>
          </p:cNvSpPr>
          <p:nvPr>
            <p:ph type="body" sz="quarter" idx="16"/>
          </p:nvPr>
        </p:nvSpPr>
        <p:spPr/>
        <p:txBody>
          <a:bodyPr rtlCol="0"/>
          <a:lstStyle/>
          <a:p>
            <a:r>
              <a:rPr lang="es-ES" dirty="0"/>
              <a:t>A continuación, se describen algunas técnicas clave utilizadas en la lógica difusa:</a:t>
            </a:r>
            <a:endParaRPr lang="es-ES" dirty="0"/>
          </a:p>
        </p:txBody>
      </p:sp>
      <p:sp>
        <p:nvSpPr>
          <p:cNvPr id="4" name="Marcador de texto 3">
            <a:extLst>
              <a:ext uri="{FF2B5EF4-FFF2-40B4-BE49-F238E27FC236}">
                <a16:creationId xmlns:a16="http://schemas.microsoft.com/office/drawing/2014/main" id="{0FA8532E-B64D-4C40-B1E4-2D953F7AED9B}"/>
              </a:ext>
            </a:extLst>
          </p:cNvPr>
          <p:cNvSpPr>
            <a:spLocks noGrp="1"/>
          </p:cNvSpPr>
          <p:nvPr>
            <p:ph type="body" idx="1"/>
          </p:nvPr>
        </p:nvSpPr>
        <p:spPr>
          <a:xfrm>
            <a:off x="1718206" y="2738211"/>
            <a:ext cx="4183650" cy="454353"/>
          </a:xfrm>
        </p:spPr>
        <p:txBody>
          <a:bodyPr rtlCol="0"/>
          <a:lstStyle/>
          <a:p>
            <a:r>
              <a:rPr lang="es-ES" dirty="0"/>
              <a:t>Conjuntos difusos: </a:t>
            </a:r>
            <a:endParaRPr lang="es-ES" dirty="0"/>
          </a:p>
        </p:txBody>
      </p:sp>
      <p:sp>
        <p:nvSpPr>
          <p:cNvPr id="7" name="Marcador de texto 6">
            <a:extLst>
              <a:ext uri="{FF2B5EF4-FFF2-40B4-BE49-F238E27FC236}">
                <a16:creationId xmlns:a16="http://schemas.microsoft.com/office/drawing/2014/main" id="{8777C1D2-F31A-4E91-AF68-25DE8289CA69}"/>
              </a:ext>
            </a:extLst>
          </p:cNvPr>
          <p:cNvSpPr>
            <a:spLocks noGrp="1"/>
          </p:cNvSpPr>
          <p:nvPr>
            <p:ph type="body" sz="quarter" idx="20"/>
          </p:nvPr>
        </p:nvSpPr>
        <p:spPr/>
        <p:txBody>
          <a:bodyPr rtlCol="0">
            <a:normAutofit lnSpcReduction="10000"/>
          </a:bodyPr>
          <a:lstStyle/>
          <a:p>
            <a:r>
              <a:rPr lang="es-ES" dirty="0" smtClean="0"/>
              <a:t>Los </a:t>
            </a:r>
            <a:r>
              <a:rPr lang="es-ES" dirty="0"/>
              <a:t>conjuntos difusos son una herramienta fundamental en la lógica difusa. A diferencia de los conjuntos clásicos, que asignan un valor de pertenencia de 0 o 1 a cada elemento, los conjuntos difusos asignan grados de pertenencia en el intervalo [0, 1]. Por ejemplo, en lugar de clasificar una persona como "alta" o "baja", se podría asignar un grado de pertenencia de 0.8 a la categoría "alta" y 0.2 a la categoría "baja"..</a:t>
            </a:r>
            <a:endParaRPr lang="en-US" dirty="0"/>
          </a:p>
          <a:p>
            <a:pPr marL="0" indent="0">
              <a:buNone/>
            </a:pPr>
            <a:endParaRPr lang="en-US" dirty="0"/>
          </a:p>
        </p:txBody>
      </p:sp>
      <p:sp>
        <p:nvSpPr>
          <p:cNvPr id="6" name="Marcador de texto 5">
            <a:extLst>
              <a:ext uri="{FF2B5EF4-FFF2-40B4-BE49-F238E27FC236}">
                <a16:creationId xmlns:a16="http://schemas.microsoft.com/office/drawing/2014/main" id="{C89F14F4-0C32-4B08-AA76-9CBA4B293379}"/>
              </a:ext>
            </a:extLst>
          </p:cNvPr>
          <p:cNvSpPr>
            <a:spLocks noGrp="1"/>
          </p:cNvSpPr>
          <p:nvPr>
            <p:ph type="body" idx="18"/>
          </p:nvPr>
        </p:nvSpPr>
        <p:spPr>
          <a:xfrm>
            <a:off x="7170150" y="2738211"/>
            <a:ext cx="4183650" cy="454353"/>
          </a:xfrm>
        </p:spPr>
        <p:txBody>
          <a:bodyPr rtlCol="0"/>
          <a:lstStyle/>
          <a:p>
            <a:r>
              <a:rPr lang="es-ES" dirty="0"/>
              <a:t>Funciones de pertenencia: </a:t>
            </a:r>
            <a:endParaRPr lang="es-ES" dirty="0"/>
          </a:p>
        </p:txBody>
      </p:sp>
      <p:sp>
        <p:nvSpPr>
          <p:cNvPr id="8" name="Marcador de texto 7">
            <a:extLst>
              <a:ext uri="{FF2B5EF4-FFF2-40B4-BE49-F238E27FC236}">
                <a16:creationId xmlns:a16="http://schemas.microsoft.com/office/drawing/2014/main" id="{E809F6AA-8787-46D7-ACFE-35FEE08B5A5C}"/>
              </a:ext>
            </a:extLst>
          </p:cNvPr>
          <p:cNvSpPr>
            <a:spLocks noGrp="1"/>
          </p:cNvSpPr>
          <p:nvPr>
            <p:ph type="body" sz="quarter" idx="21"/>
          </p:nvPr>
        </p:nvSpPr>
        <p:spPr/>
        <p:txBody>
          <a:bodyPr rtlCol="0">
            <a:normAutofit fontScale="92500" lnSpcReduction="10000"/>
          </a:bodyPr>
          <a:lstStyle/>
          <a:p>
            <a:r>
              <a:rPr lang="es-ES" dirty="0" smtClean="0"/>
              <a:t>Las </a:t>
            </a:r>
            <a:r>
              <a:rPr lang="es-ES" dirty="0"/>
              <a:t>funciones de pertenencia definen la forma en que los elementos pertenecen a un conjunto difuso. Estas funciones asignan un grado de pertenencia a cada elemento en función de su similitud con la característica que se está evaluando. Las funciones de pertenencia pueden tener diferentes formas, como triangular, trapezoidal o gaussiana, y se utilizan para modelar la incertidumbre en los datos difusos.</a:t>
            </a:r>
            <a:endParaRPr lang="en-US" dirty="0"/>
          </a:p>
          <a:p>
            <a:r>
              <a:rPr lang="es-ES" dirty="0" smtClean="0"/>
              <a:t>.</a:t>
            </a:r>
            <a:endParaRPr lang="en-US" dirty="0"/>
          </a:p>
          <a:p>
            <a:pPr marL="0" indent="0">
              <a:buNone/>
            </a:pPr>
            <a:endParaRPr lang="es-ES" dirty="0"/>
          </a:p>
        </p:txBody>
      </p:sp>
      <p:sp>
        <p:nvSpPr>
          <p:cNvPr id="2" name="Marcador de pie de página 1">
            <a:extLst>
              <a:ext uri="{FF2B5EF4-FFF2-40B4-BE49-F238E27FC236}">
                <a16:creationId xmlns:a16="http://schemas.microsoft.com/office/drawing/2014/main" id="{EC982E62-6A3F-45E0-B738-1CCBF33DEECF}"/>
              </a:ext>
            </a:extLst>
          </p:cNvPr>
          <p:cNvSpPr>
            <a:spLocks noGrp="1"/>
          </p:cNvSpPr>
          <p:nvPr>
            <p:ph type="ftr" sz="quarter" idx="11"/>
          </p:nvPr>
        </p:nvSpPr>
        <p:spPr/>
        <p:txBody>
          <a:bodyPr rtlCol="0"/>
          <a:lstStyle/>
          <a:p>
            <a:pPr rtl="0"/>
            <a:r>
              <a:rPr lang="es-ES"/>
              <a:t>AGREGAR UN PIE DE PÁGINA</a:t>
            </a:r>
          </a:p>
        </p:txBody>
      </p:sp>
      <p:sp>
        <p:nvSpPr>
          <p:cNvPr id="3" name="Marcador de número de diapositiva 2">
            <a:extLst>
              <a:ext uri="{FF2B5EF4-FFF2-40B4-BE49-F238E27FC236}">
                <a16:creationId xmlns:a16="http://schemas.microsoft.com/office/drawing/2014/main" id="{C9509180-5380-4AD5-A72A-75354134ECC6}"/>
              </a:ext>
            </a:extLst>
          </p:cNvPr>
          <p:cNvSpPr>
            <a:spLocks noGrp="1"/>
          </p:cNvSpPr>
          <p:nvPr>
            <p:ph type="sldNum" sz="quarter" idx="12"/>
          </p:nvPr>
        </p:nvSpPr>
        <p:spPr/>
        <p:txBody>
          <a:bodyPr rtlCol="0"/>
          <a:lstStyle/>
          <a:p>
            <a:pPr rtl="0"/>
            <a:fld id="{D495E168-DA5E-4888-8D8A-92B118324C14}" type="slidenum">
              <a:rPr lang="es-ES" smtClean="0"/>
              <a:pPr rtl="0"/>
              <a:t>7</a:t>
            </a:fld>
            <a:endParaRPr lang="es-ES"/>
          </a:p>
        </p:txBody>
      </p:sp>
    </p:spTree>
    <p:extLst>
      <p:ext uri="{BB962C8B-B14F-4D97-AF65-F5344CB8AC3E}">
        <p14:creationId xmlns:p14="http://schemas.microsoft.com/office/powerpoint/2010/main" val="304491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211DAE73-6CD3-4771-ABF6-C81636C18EB8}"/>
              </a:ext>
            </a:extLst>
          </p:cNvPr>
          <p:cNvSpPr>
            <a:spLocks noGrp="1"/>
          </p:cNvSpPr>
          <p:nvPr>
            <p:ph type="title"/>
          </p:nvPr>
        </p:nvSpPr>
        <p:spPr/>
        <p:txBody>
          <a:bodyPr rtlCol="0"/>
          <a:lstStyle/>
          <a:p>
            <a:r>
              <a:rPr lang="es-ES" dirty="0"/>
              <a:t>La lógica difusa</a:t>
            </a:r>
            <a:endParaRPr lang="es-ES" dirty="0"/>
          </a:p>
        </p:txBody>
      </p:sp>
      <p:sp>
        <p:nvSpPr>
          <p:cNvPr id="5" name="Marcador de texto 4">
            <a:extLst>
              <a:ext uri="{FF2B5EF4-FFF2-40B4-BE49-F238E27FC236}">
                <a16:creationId xmlns:a16="http://schemas.microsoft.com/office/drawing/2014/main" id="{92C1407A-1D74-46E8-8A3D-AE720F58C0F4}"/>
              </a:ext>
            </a:extLst>
          </p:cNvPr>
          <p:cNvSpPr>
            <a:spLocks noGrp="1"/>
          </p:cNvSpPr>
          <p:nvPr>
            <p:ph type="body" sz="quarter" idx="16"/>
          </p:nvPr>
        </p:nvSpPr>
        <p:spPr/>
        <p:txBody>
          <a:bodyPr rtlCol="0"/>
          <a:lstStyle/>
          <a:p>
            <a:r>
              <a:rPr lang="es-ES" dirty="0"/>
              <a:t>A continuación, se describen algunas técnicas clave utilizadas en la lógica difusa:</a:t>
            </a:r>
            <a:endParaRPr lang="es-ES" dirty="0"/>
          </a:p>
        </p:txBody>
      </p:sp>
      <p:sp>
        <p:nvSpPr>
          <p:cNvPr id="4" name="Marcador de texto 3">
            <a:extLst>
              <a:ext uri="{FF2B5EF4-FFF2-40B4-BE49-F238E27FC236}">
                <a16:creationId xmlns:a16="http://schemas.microsoft.com/office/drawing/2014/main" id="{0FA8532E-B64D-4C40-B1E4-2D953F7AED9B}"/>
              </a:ext>
            </a:extLst>
          </p:cNvPr>
          <p:cNvSpPr>
            <a:spLocks noGrp="1"/>
          </p:cNvSpPr>
          <p:nvPr>
            <p:ph type="body" idx="1"/>
          </p:nvPr>
        </p:nvSpPr>
        <p:spPr>
          <a:xfrm>
            <a:off x="1718206" y="2738211"/>
            <a:ext cx="4183650" cy="454353"/>
          </a:xfrm>
        </p:spPr>
        <p:txBody>
          <a:bodyPr rtlCol="0"/>
          <a:lstStyle/>
          <a:p>
            <a:r>
              <a:rPr lang="es-ES" dirty="0"/>
              <a:t>Operaciones difusas: </a:t>
            </a:r>
            <a:r>
              <a:rPr lang="es-ES" dirty="0" smtClean="0"/>
              <a:t> </a:t>
            </a:r>
            <a:endParaRPr lang="es-ES" dirty="0"/>
          </a:p>
        </p:txBody>
      </p:sp>
      <p:sp>
        <p:nvSpPr>
          <p:cNvPr id="7" name="Marcador de texto 6">
            <a:extLst>
              <a:ext uri="{FF2B5EF4-FFF2-40B4-BE49-F238E27FC236}">
                <a16:creationId xmlns:a16="http://schemas.microsoft.com/office/drawing/2014/main" id="{8777C1D2-F31A-4E91-AF68-25DE8289CA69}"/>
              </a:ext>
            </a:extLst>
          </p:cNvPr>
          <p:cNvSpPr>
            <a:spLocks noGrp="1"/>
          </p:cNvSpPr>
          <p:nvPr>
            <p:ph type="body" sz="quarter" idx="20"/>
          </p:nvPr>
        </p:nvSpPr>
        <p:spPr/>
        <p:txBody>
          <a:bodyPr rtlCol="0">
            <a:normAutofit fontScale="92500" lnSpcReduction="20000"/>
          </a:bodyPr>
          <a:lstStyle/>
          <a:p>
            <a:r>
              <a:rPr lang="es-ES" dirty="0" smtClean="0"/>
              <a:t>Las </a:t>
            </a:r>
            <a:r>
              <a:rPr lang="es-ES" dirty="0"/>
              <a:t>operaciones difusas permiten combinar conjuntos difusos y realizar operaciones lógicas difusas. Algunas operaciones comunes incluyen la unión difusa (que combina conjuntos difusos para formar un nuevo conjunto difuso que incluye los elementos que pertenecen a cualquiera de los conjuntos originales), la intersección difusa (que combina conjuntos difusos para formar un nuevo conjunto difuso que incluye los elementos que pertenecen a todos los conjuntos originales) y la complemento difuso (que invierte los grados de pertenencia en un conjunto difuso).</a:t>
            </a:r>
            <a:endParaRPr lang="en-US" dirty="0"/>
          </a:p>
        </p:txBody>
      </p:sp>
      <p:sp>
        <p:nvSpPr>
          <p:cNvPr id="6" name="Marcador de texto 5">
            <a:extLst>
              <a:ext uri="{FF2B5EF4-FFF2-40B4-BE49-F238E27FC236}">
                <a16:creationId xmlns:a16="http://schemas.microsoft.com/office/drawing/2014/main" id="{C89F14F4-0C32-4B08-AA76-9CBA4B293379}"/>
              </a:ext>
            </a:extLst>
          </p:cNvPr>
          <p:cNvSpPr>
            <a:spLocks noGrp="1"/>
          </p:cNvSpPr>
          <p:nvPr>
            <p:ph type="body" idx="18"/>
          </p:nvPr>
        </p:nvSpPr>
        <p:spPr>
          <a:xfrm>
            <a:off x="7170150" y="2738211"/>
            <a:ext cx="4183650" cy="454353"/>
          </a:xfrm>
        </p:spPr>
        <p:txBody>
          <a:bodyPr rtlCol="0"/>
          <a:lstStyle/>
          <a:p>
            <a:r>
              <a:rPr lang="es-ES" dirty="0"/>
              <a:t>I</a:t>
            </a:r>
            <a:r>
              <a:rPr lang="es-ES" dirty="0" smtClean="0"/>
              <a:t>nferencia </a:t>
            </a:r>
            <a:r>
              <a:rPr lang="es-ES" dirty="0"/>
              <a:t>difusa</a:t>
            </a:r>
            <a:r>
              <a:rPr lang="es-ES" dirty="0" smtClean="0"/>
              <a:t>:</a:t>
            </a:r>
            <a:endParaRPr lang="es-ES" dirty="0"/>
          </a:p>
        </p:txBody>
      </p:sp>
      <p:sp>
        <p:nvSpPr>
          <p:cNvPr id="8" name="Marcador de texto 7">
            <a:extLst>
              <a:ext uri="{FF2B5EF4-FFF2-40B4-BE49-F238E27FC236}">
                <a16:creationId xmlns:a16="http://schemas.microsoft.com/office/drawing/2014/main" id="{E809F6AA-8787-46D7-ACFE-35FEE08B5A5C}"/>
              </a:ext>
            </a:extLst>
          </p:cNvPr>
          <p:cNvSpPr>
            <a:spLocks noGrp="1"/>
          </p:cNvSpPr>
          <p:nvPr>
            <p:ph type="body" sz="quarter" idx="21"/>
          </p:nvPr>
        </p:nvSpPr>
        <p:spPr/>
        <p:txBody>
          <a:bodyPr rtlCol="0">
            <a:normAutofit/>
          </a:bodyPr>
          <a:lstStyle/>
          <a:p>
            <a:r>
              <a:rPr lang="es-ES" dirty="0" smtClean="0"/>
              <a:t>La </a:t>
            </a:r>
            <a:r>
              <a:rPr lang="es-ES" dirty="0"/>
              <a:t>inferencia difusa se utiliza para derivar conclusiones a partir de información difusa y reglas difusas. Se basa en la lógica difusa y permite realizar razonamiento con grados de verdad difusos. Los sistemas de inferencia difusa, como los sistemas de control difuso, utilizan reglas difusas y la composición de conjuntos difusos para tomar decisiones basadas en información imprecisa o incierta..</a:t>
            </a:r>
            <a:endParaRPr lang="en-US" dirty="0"/>
          </a:p>
          <a:p>
            <a:pPr marL="0" indent="0">
              <a:buNone/>
            </a:pPr>
            <a:endParaRPr lang="es-ES" dirty="0"/>
          </a:p>
        </p:txBody>
      </p:sp>
      <p:sp>
        <p:nvSpPr>
          <p:cNvPr id="2" name="Marcador de pie de página 1">
            <a:extLst>
              <a:ext uri="{FF2B5EF4-FFF2-40B4-BE49-F238E27FC236}">
                <a16:creationId xmlns:a16="http://schemas.microsoft.com/office/drawing/2014/main" id="{EC982E62-6A3F-45E0-B738-1CCBF33DEECF}"/>
              </a:ext>
            </a:extLst>
          </p:cNvPr>
          <p:cNvSpPr>
            <a:spLocks noGrp="1"/>
          </p:cNvSpPr>
          <p:nvPr>
            <p:ph type="ftr" sz="quarter" idx="11"/>
          </p:nvPr>
        </p:nvSpPr>
        <p:spPr/>
        <p:txBody>
          <a:bodyPr rtlCol="0"/>
          <a:lstStyle/>
          <a:p>
            <a:pPr rtl="0"/>
            <a:r>
              <a:rPr lang="es-ES"/>
              <a:t>AGREGAR UN PIE DE PÁGINA</a:t>
            </a:r>
          </a:p>
        </p:txBody>
      </p:sp>
      <p:sp>
        <p:nvSpPr>
          <p:cNvPr id="3" name="Marcador de número de diapositiva 2">
            <a:extLst>
              <a:ext uri="{FF2B5EF4-FFF2-40B4-BE49-F238E27FC236}">
                <a16:creationId xmlns:a16="http://schemas.microsoft.com/office/drawing/2014/main" id="{C9509180-5380-4AD5-A72A-75354134ECC6}"/>
              </a:ext>
            </a:extLst>
          </p:cNvPr>
          <p:cNvSpPr>
            <a:spLocks noGrp="1"/>
          </p:cNvSpPr>
          <p:nvPr>
            <p:ph type="sldNum" sz="quarter" idx="12"/>
          </p:nvPr>
        </p:nvSpPr>
        <p:spPr/>
        <p:txBody>
          <a:bodyPr rtlCol="0"/>
          <a:lstStyle/>
          <a:p>
            <a:pPr rtl="0"/>
            <a:fld id="{D495E168-DA5E-4888-8D8A-92B118324C14}" type="slidenum">
              <a:rPr lang="es-ES" smtClean="0"/>
              <a:pPr rtl="0"/>
              <a:t>8</a:t>
            </a:fld>
            <a:endParaRPr lang="es-ES"/>
          </a:p>
        </p:txBody>
      </p:sp>
    </p:spTree>
    <p:extLst>
      <p:ext uri="{BB962C8B-B14F-4D97-AF65-F5344CB8AC3E}">
        <p14:creationId xmlns:p14="http://schemas.microsoft.com/office/powerpoint/2010/main" val="1745547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descr="Coche clásico negro dentro del garaje">
            <a:extLst>
              <a:ext uri="{FF2B5EF4-FFF2-40B4-BE49-F238E27FC236}">
                <a16:creationId xmlns:a16="http://schemas.microsoft.com/office/drawing/2014/main" id="{94906860-9DDD-45C2-B32A-65897462C7AD}"/>
              </a:ext>
            </a:extLst>
          </p:cNvPr>
          <p:cNvPicPr>
            <a:picLocks noGrp="1" noChangeAspect="1"/>
          </p:cNvPicPr>
          <p:nvPr>
            <p:ph type="pic" sz="quarter" idx="13"/>
          </p:nvPr>
        </p:nvPicPr>
        <p:blipFill rotWithShape="1">
          <a:blip r:embed="rId3"/>
          <a:srcRect t="41342" b="17202"/>
          <a:stretch/>
        </p:blipFill>
        <p:spPr>
          <a:xfrm>
            <a:off x="0" y="797608"/>
            <a:ext cx="12192000" cy="2843784"/>
          </a:xfrm>
        </p:spPr>
      </p:pic>
      <p:sp>
        <p:nvSpPr>
          <p:cNvPr id="2" name="Título 1">
            <a:extLst>
              <a:ext uri="{FF2B5EF4-FFF2-40B4-BE49-F238E27FC236}">
                <a16:creationId xmlns:a16="http://schemas.microsoft.com/office/drawing/2014/main" id="{E0EFBCFB-B245-45A5-AD8B-A4585DE61C63}"/>
              </a:ext>
            </a:extLst>
          </p:cNvPr>
          <p:cNvSpPr>
            <a:spLocks noGrp="1"/>
          </p:cNvSpPr>
          <p:nvPr>
            <p:ph type="title"/>
          </p:nvPr>
        </p:nvSpPr>
        <p:spPr/>
        <p:txBody>
          <a:bodyPr rtlCol="0">
            <a:noAutofit/>
          </a:bodyPr>
          <a:lstStyle/>
          <a:p>
            <a:pPr rtl="0"/>
            <a:r>
              <a:rPr lang="es-ES" dirty="0" smtClean="0"/>
              <a:t>La lógica difusa</a:t>
            </a:r>
            <a:endParaRPr lang="es-ES" dirty="0"/>
          </a:p>
        </p:txBody>
      </p:sp>
      <p:sp>
        <p:nvSpPr>
          <p:cNvPr id="6" name="Marcador de texto 5">
            <a:extLst>
              <a:ext uri="{FF2B5EF4-FFF2-40B4-BE49-F238E27FC236}">
                <a16:creationId xmlns:a16="http://schemas.microsoft.com/office/drawing/2014/main" id="{EB3DD98B-C2C2-4C4E-BC25-BCC7F6C5C59E}"/>
              </a:ext>
            </a:extLst>
          </p:cNvPr>
          <p:cNvSpPr>
            <a:spLocks noGrp="1"/>
          </p:cNvSpPr>
          <p:nvPr>
            <p:ph type="body" sz="quarter" idx="14"/>
          </p:nvPr>
        </p:nvSpPr>
        <p:spPr/>
        <p:txBody>
          <a:bodyPr rtlCol="0">
            <a:normAutofit/>
          </a:bodyPr>
          <a:lstStyle/>
          <a:p>
            <a:pPr rtl="0"/>
            <a:r>
              <a:rPr lang="es-ES" dirty="0" smtClean="0"/>
              <a:t>Aplicaciones</a:t>
            </a:r>
            <a:endParaRPr lang="es-ES" dirty="0"/>
          </a:p>
        </p:txBody>
      </p:sp>
      <p:sp>
        <p:nvSpPr>
          <p:cNvPr id="7" name="Marcador de texto 6">
            <a:extLst>
              <a:ext uri="{FF2B5EF4-FFF2-40B4-BE49-F238E27FC236}">
                <a16:creationId xmlns:a16="http://schemas.microsoft.com/office/drawing/2014/main" id="{91AA84F9-B00F-4582-9D27-E03DE392DF1A}"/>
              </a:ext>
            </a:extLst>
          </p:cNvPr>
          <p:cNvSpPr>
            <a:spLocks noGrp="1"/>
          </p:cNvSpPr>
          <p:nvPr>
            <p:ph type="body" sz="quarter" idx="15"/>
          </p:nvPr>
        </p:nvSpPr>
        <p:spPr/>
        <p:txBody>
          <a:bodyPr rtlCol="0">
            <a:noAutofit/>
          </a:bodyPr>
          <a:lstStyle/>
          <a:p>
            <a:r>
              <a:rPr lang="es-ES" dirty="0"/>
              <a:t>Estas son solo algunas de las técnicas básicas utilizadas en la lógica difusa. La lógica difusa ha encontrado aplicaciones en una amplia gama de campos, incluyendo la toma de decisiones, el control de sistemas, la inteligencia artificial y la modelización de fenómenos complejos donde existe incertidumbre o imprecisión en los datos..</a:t>
            </a:r>
            <a:endParaRPr lang="es-ES" dirty="0"/>
          </a:p>
        </p:txBody>
      </p:sp>
      <p:sp>
        <p:nvSpPr>
          <p:cNvPr id="3" name="Marcador de pie de página 2">
            <a:extLst>
              <a:ext uri="{FF2B5EF4-FFF2-40B4-BE49-F238E27FC236}">
                <a16:creationId xmlns:a16="http://schemas.microsoft.com/office/drawing/2014/main" id="{EA58B5AD-96B4-45C8-873B-9A28EFD5EE89}"/>
              </a:ext>
            </a:extLst>
          </p:cNvPr>
          <p:cNvSpPr>
            <a:spLocks noGrp="1"/>
          </p:cNvSpPr>
          <p:nvPr>
            <p:ph type="ftr" sz="quarter" idx="11"/>
          </p:nvPr>
        </p:nvSpPr>
        <p:spPr/>
        <p:txBody>
          <a:bodyPr rtlCol="0"/>
          <a:lstStyle/>
          <a:p>
            <a:pPr rtl="0"/>
            <a:r>
              <a:rPr lang="es-ES"/>
              <a:t>AGREGAR UN PIE DE PÁGINA</a:t>
            </a:r>
          </a:p>
        </p:txBody>
      </p:sp>
      <p:sp>
        <p:nvSpPr>
          <p:cNvPr id="4" name="Marcador de número de diapositiva 3">
            <a:extLst>
              <a:ext uri="{FF2B5EF4-FFF2-40B4-BE49-F238E27FC236}">
                <a16:creationId xmlns:a16="http://schemas.microsoft.com/office/drawing/2014/main" id="{D3E85625-E07C-43C7-93C8-DFDFDBB64FFF}"/>
              </a:ext>
            </a:extLst>
          </p:cNvPr>
          <p:cNvSpPr>
            <a:spLocks noGrp="1"/>
          </p:cNvSpPr>
          <p:nvPr>
            <p:ph type="sldNum" sz="quarter" idx="12"/>
          </p:nvPr>
        </p:nvSpPr>
        <p:spPr/>
        <p:txBody>
          <a:bodyPr rtlCol="0"/>
          <a:lstStyle/>
          <a:p>
            <a:pPr rtl="0"/>
            <a:fld id="{D495E168-DA5E-4888-8D8A-92B118324C14}" type="slidenum">
              <a:rPr lang="es-ES" smtClean="0"/>
              <a:pPr rtl="0"/>
              <a:t>9</a:t>
            </a:fld>
            <a:endParaRPr lang="es-ES"/>
          </a:p>
        </p:txBody>
      </p:sp>
    </p:spTree>
    <p:extLst>
      <p:ext uri="{BB962C8B-B14F-4D97-AF65-F5344CB8AC3E}">
        <p14:creationId xmlns:p14="http://schemas.microsoft.com/office/powerpoint/2010/main" val="4169839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Custom 23">
      <a:dk1>
        <a:sysClr val="windowText" lastClr="000000"/>
      </a:dk1>
      <a:lt1>
        <a:sysClr val="window" lastClr="FFFFFF"/>
      </a:lt1>
      <a:dk2>
        <a:srgbClr val="6D3200"/>
      </a:dk2>
      <a:lt2>
        <a:srgbClr val="D8B97A"/>
      </a:lt2>
      <a:accent1>
        <a:srgbClr val="306994"/>
      </a:accent1>
      <a:accent2>
        <a:srgbClr val="39577A"/>
      </a:accent2>
      <a:accent3>
        <a:srgbClr val="7E5E34"/>
      </a:accent3>
      <a:accent4>
        <a:srgbClr val="B7B374"/>
      </a:accent4>
      <a:accent5>
        <a:srgbClr val="2C1600"/>
      </a:accent5>
      <a:accent6>
        <a:srgbClr val="864A3F"/>
      </a:accent6>
      <a:hlink>
        <a:srgbClr val="D8B97A"/>
      </a:hlink>
      <a:folHlink>
        <a:srgbClr val="D8B97A"/>
      </a:folHlink>
    </a:clrScheme>
    <a:fontScheme name="Custom 20">
      <a:majorFont>
        <a:latin typeface="Edwardian Script ITC"/>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Office_30566892_TF22987246.potx" id="{0DA5F5F4-3CEC-4FEE-B4A8-2872FD11BB81}" vid="{53A94F98-D5F0-4D89-9406-E70B785197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Vintage</Template>
  <TotalTime>0</TotalTime>
  <Words>1108</Words>
  <Application>Microsoft Office PowerPoint</Application>
  <PresentationFormat>Panorámica</PresentationFormat>
  <Paragraphs>97</Paragraphs>
  <Slides>13</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Book Antiqua</vt:lpstr>
      <vt:lpstr>Calibri</vt:lpstr>
      <vt:lpstr>Edwardian Script ITC</vt:lpstr>
      <vt:lpstr>Tema de Office</vt:lpstr>
      <vt:lpstr>"Tratamiento de datos difusos en el análisis comparado"</vt:lpstr>
      <vt:lpstr>Introducción</vt:lpstr>
      <vt:lpstr>Breve introducción sobre el análisis comparado</vt:lpstr>
      <vt:lpstr>Comparación</vt:lpstr>
      <vt:lpstr>La lógica difusa</vt:lpstr>
      <vt:lpstr>Trabajos citados</vt:lpstr>
      <vt:lpstr>La lógica difusa</vt:lpstr>
      <vt:lpstr>La lógica difusa</vt:lpstr>
      <vt:lpstr>La lógica difusa</vt:lpstr>
      <vt:lpstr>Autores destacados</vt:lpstr>
      <vt:lpstr>Autores destacados</vt:lpstr>
      <vt:lpstr>Presentación con material </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2023-05-29T16:54:31Z</dcterms:created>
  <dcterms:modified xsi:type="dcterms:W3CDTF">2023-05-29T17:20:31Z</dcterms:modified>
</cp:coreProperties>
</file>