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5" r:id="rId4"/>
    <p:sldId id="276" r:id="rId5"/>
    <p:sldId id="277" r:id="rId6"/>
    <p:sldId id="278" r:id="rId7"/>
    <p:sldId id="279" r:id="rId8"/>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78EEBB-8D5F-D6D3-597E-5D29070B7857}"/>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CL"/>
          </a:p>
        </p:txBody>
      </p:sp>
      <p:sp>
        <p:nvSpPr>
          <p:cNvPr id="3" name="Subtítulo 2">
            <a:extLst>
              <a:ext uri="{FF2B5EF4-FFF2-40B4-BE49-F238E27FC236}">
                <a16:creationId xmlns:a16="http://schemas.microsoft.com/office/drawing/2014/main" id="{DAE2685C-8DC0-BFAA-728D-03E9717C17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CL"/>
          </a:p>
        </p:txBody>
      </p:sp>
      <p:sp>
        <p:nvSpPr>
          <p:cNvPr id="4" name="Marcador de fecha 3">
            <a:extLst>
              <a:ext uri="{FF2B5EF4-FFF2-40B4-BE49-F238E27FC236}">
                <a16:creationId xmlns:a16="http://schemas.microsoft.com/office/drawing/2014/main" id="{787F9E3A-52F0-6858-FF21-D5C4733A435D}"/>
              </a:ext>
            </a:extLst>
          </p:cNvPr>
          <p:cNvSpPr>
            <a:spLocks noGrp="1"/>
          </p:cNvSpPr>
          <p:nvPr>
            <p:ph type="dt" sz="half" idx="10"/>
          </p:nvPr>
        </p:nvSpPr>
        <p:spPr/>
        <p:txBody>
          <a:bodyPr/>
          <a:lstStyle/>
          <a:p>
            <a:fld id="{03A97E8C-35B5-F247-9F86-1D221FD082BB}" type="datetimeFigureOut">
              <a:rPr lang="es-CL" smtClean="0"/>
              <a:t>13-11-23</a:t>
            </a:fld>
            <a:endParaRPr lang="es-CL"/>
          </a:p>
        </p:txBody>
      </p:sp>
      <p:sp>
        <p:nvSpPr>
          <p:cNvPr id="5" name="Marcador de pie de página 4">
            <a:extLst>
              <a:ext uri="{FF2B5EF4-FFF2-40B4-BE49-F238E27FC236}">
                <a16:creationId xmlns:a16="http://schemas.microsoft.com/office/drawing/2014/main" id="{7A4E542E-BDE0-6F51-4F52-45490DBAFA5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8391145-F020-B656-6658-C0413868F9DB}"/>
              </a:ext>
            </a:extLst>
          </p:cNvPr>
          <p:cNvSpPr>
            <a:spLocks noGrp="1"/>
          </p:cNvSpPr>
          <p:nvPr>
            <p:ph type="sldNum" sz="quarter" idx="12"/>
          </p:nvPr>
        </p:nvSpPr>
        <p:spPr/>
        <p:txBody>
          <a:bodyPr/>
          <a:lstStyle/>
          <a:p>
            <a:fld id="{208E32FC-D634-CB49-BF33-5878AC6A2CAD}" type="slidenum">
              <a:rPr lang="es-CL" smtClean="0"/>
              <a:t>‹Nº›</a:t>
            </a:fld>
            <a:endParaRPr lang="es-CL"/>
          </a:p>
        </p:txBody>
      </p:sp>
    </p:spTree>
    <p:extLst>
      <p:ext uri="{BB962C8B-B14F-4D97-AF65-F5344CB8AC3E}">
        <p14:creationId xmlns:p14="http://schemas.microsoft.com/office/powerpoint/2010/main" val="638501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8C64C0-D141-EB52-144B-687726F58DBD}"/>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texto vertical 2">
            <a:extLst>
              <a:ext uri="{FF2B5EF4-FFF2-40B4-BE49-F238E27FC236}">
                <a16:creationId xmlns:a16="http://schemas.microsoft.com/office/drawing/2014/main" id="{3F6609C9-5841-56CA-E72E-676BC535865A}"/>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B40BF05D-CCDF-8056-6AA8-AE12AEA609FE}"/>
              </a:ext>
            </a:extLst>
          </p:cNvPr>
          <p:cNvSpPr>
            <a:spLocks noGrp="1"/>
          </p:cNvSpPr>
          <p:nvPr>
            <p:ph type="dt" sz="half" idx="10"/>
          </p:nvPr>
        </p:nvSpPr>
        <p:spPr/>
        <p:txBody>
          <a:bodyPr/>
          <a:lstStyle/>
          <a:p>
            <a:fld id="{03A97E8C-35B5-F247-9F86-1D221FD082BB}" type="datetimeFigureOut">
              <a:rPr lang="es-CL" smtClean="0"/>
              <a:t>13-11-23</a:t>
            </a:fld>
            <a:endParaRPr lang="es-CL"/>
          </a:p>
        </p:txBody>
      </p:sp>
      <p:sp>
        <p:nvSpPr>
          <p:cNvPr id="5" name="Marcador de pie de página 4">
            <a:extLst>
              <a:ext uri="{FF2B5EF4-FFF2-40B4-BE49-F238E27FC236}">
                <a16:creationId xmlns:a16="http://schemas.microsoft.com/office/drawing/2014/main" id="{57D8B180-1ED6-E43A-8E79-EEAEF8E3F41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70D5A0D-079A-083F-938D-706D4A1CA3D4}"/>
              </a:ext>
            </a:extLst>
          </p:cNvPr>
          <p:cNvSpPr>
            <a:spLocks noGrp="1"/>
          </p:cNvSpPr>
          <p:nvPr>
            <p:ph type="sldNum" sz="quarter" idx="12"/>
          </p:nvPr>
        </p:nvSpPr>
        <p:spPr/>
        <p:txBody>
          <a:bodyPr/>
          <a:lstStyle/>
          <a:p>
            <a:fld id="{208E32FC-D634-CB49-BF33-5878AC6A2CAD}" type="slidenum">
              <a:rPr lang="es-CL" smtClean="0"/>
              <a:t>‹Nº›</a:t>
            </a:fld>
            <a:endParaRPr lang="es-CL"/>
          </a:p>
        </p:txBody>
      </p:sp>
    </p:spTree>
    <p:extLst>
      <p:ext uri="{BB962C8B-B14F-4D97-AF65-F5344CB8AC3E}">
        <p14:creationId xmlns:p14="http://schemas.microsoft.com/office/powerpoint/2010/main" val="312638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86FCA9F-AD1E-F0EC-2ECF-4F47418E66C1}"/>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CL"/>
          </a:p>
        </p:txBody>
      </p:sp>
      <p:sp>
        <p:nvSpPr>
          <p:cNvPr id="3" name="Marcador de texto vertical 2">
            <a:extLst>
              <a:ext uri="{FF2B5EF4-FFF2-40B4-BE49-F238E27FC236}">
                <a16:creationId xmlns:a16="http://schemas.microsoft.com/office/drawing/2014/main" id="{7AA82EE3-7BA6-DB37-0011-498ED0E5845E}"/>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BA1C919B-0EA2-E430-410A-16AF62BB347D}"/>
              </a:ext>
            </a:extLst>
          </p:cNvPr>
          <p:cNvSpPr>
            <a:spLocks noGrp="1"/>
          </p:cNvSpPr>
          <p:nvPr>
            <p:ph type="dt" sz="half" idx="10"/>
          </p:nvPr>
        </p:nvSpPr>
        <p:spPr/>
        <p:txBody>
          <a:bodyPr/>
          <a:lstStyle/>
          <a:p>
            <a:fld id="{03A97E8C-35B5-F247-9F86-1D221FD082BB}" type="datetimeFigureOut">
              <a:rPr lang="es-CL" smtClean="0"/>
              <a:t>13-11-23</a:t>
            </a:fld>
            <a:endParaRPr lang="es-CL"/>
          </a:p>
        </p:txBody>
      </p:sp>
      <p:sp>
        <p:nvSpPr>
          <p:cNvPr id="5" name="Marcador de pie de página 4">
            <a:extLst>
              <a:ext uri="{FF2B5EF4-FFF2-40B4-BE49-F238E27FC236}">
                <a16:creationId xmlns:a16="http://schemas.microsoft.com/office/drawing/2014/main" id="{2317DA17-045E-607D-66C6-0E744BE8440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4CF8097-76C4-2A86-BCB3-D0C09C504E1E}"/>
              </a:ext>
            </a:extLst>
          </p:cNvPr>
          <p:cNvSpPr>
            <a:spLocks noGrp="1"/>
          </p:cNvSpPr>
          <p:nvPr>
            <p:ph type="sldNum" sz="quarter" idx="12"/>
          </p:nvPr>
        </p:nvSpPr>
        <p:spPr/>
        <p:txBody>
          <a:bodyPr/>
          <a:lstStyle/>
          <a:p>
            <a:fld id="{208E32FC-D634-CB49-BF33-5878AC6A2CAD}" type="slidenum">
              <a:rPr lang="es-CL" smtClean="0"/>
              <a:t>‹Nº›</a:t>
            </a:fld>
            <a:endParaRPr lang="es-CL"/>
          </a:p>
        </p:txBody>
      </p:sp>
    </p:spTree>
    <p:extLst>
      <p:ext uri="{BB962C8B-B14F-4D97-AF65-F5344CB8AC3E}">
        <p14:creationId xmlns:p14="http://schemas.microsoft.com/office/powerpoint/2010/main" val="345230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BC8D17-C026-0035-8714-2A90855544B3}"/>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82716B02-5484-5861-9531-5DBA3F168E60}"/>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CFC35F03-770A-DB4D-3931-0D3936EAD897}"/>
              </a:ext>
            </a:extLst>
          </p:cNvPr>
          <p:cNvSpPr>
            <a:spLocks noGrp="1"/>
          </p:cNvSpPr>
          <p:nvPr>
            <p:ph type="dt" sz="half" idx="10"/>
          </p:nvPr>
        </p:nvSpPr>
        <p:spPr/>
        <p:txBody>
          <a:bodyPr/>
          <a:lstStyle/>
          <a:p>
            <a:fld id="{03A97E8C-35B5-F247-9F86-1D221FD082BB}" type="datetimeFigureOut">
              <a:rPr lang="es-CL" smtClean="0"/>
              <a:t>13-11-23</a:t>
            </a:fld>
            <a:endParaRPr lang="es-CL"/>
          </a:p>
        </p:txBody>
      </p:sp>
      <p:sp>
        <p:nvSpPr>
          <p:cNvPr id="5" name="Marcador de pie de página 4">
            <a:extLst>
              <a:ext uri="{FF2B5EF4-FFF2-40B4-BE49-F238E27FC236}">
                <a16:creationId xmlns:a16="http://schemas.microsoft.com/office/drawing/2014/main" id="{7B7B055F-50F1-1F86-B6E3-B42C7A5CDCB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E6E0346-33EF-7C15-D33F-AD20A4D2A91A}"/>
              </a:ext>
            </a:extLst>
          </p:cNvPr>
          <p:cNvSpPr>
            <a:spLocks noGrp="1"/>
          </p:cNvSpPr>
          <p:nvPr>
            <p:ph type="sldNum" sz="quarter" idx="12"/>
          </p:nvPr>
        </p:nvSpPr>
        <p:spPr/>
        <p:txBody>
          <a:bodyPr/>
          <a:lstStyle/>
          <a:p>
            <a:fld id="{208E32FC-D634-CB49-BF33-5878AC6A2CAD}" type="slidenum">
              <a:rPr lang="es-CL" smtClean="0"/>
              <a:t>‹Nº›</a:t>
            </a:fld>
            <a:endParaRPr lang="es-CL"/>
          </a:p>
        </p:txBody>
      </p:sp>
    </p:spTree>
    <p:extLst>
      <p:ext uri="{BB962C8B-B14F-4D97-AF65-F5344CB8AC3E}">
        <p14:creationId xmlns:p14="http://schemas.microsoft.com/office/powerpoint/2010/main" val="4263798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DD15AA-E4B3-97A4-7D22-52392D024AD2}"/>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C0F9FB17-A9BF-E93F-39CA-99404E3C3D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2DB1C4EF-0AAB-BE6E-175F-325E76AD38EE}"/>
              </a:ext>
            </a:extLst>
          </p:cNvPr>
          <p:cNvSpPr>
            <a:spLocks noGrp="1"/>
          </p:cNvSpPr>
          <p:nvPr>
            <p:ph type="dt" sz="half" idx="10"/>
          </p:nvPr>
        </p:nvSpPr>
        <p:spPr/>
        <p:txBody>
          <a:bodyPr/>
          <a:lstStyle/>
          <a:p>
            <a:fld id="{03A97E8C-35B5-F247-9F86-1D221FD082BB}" type="datetimeFigureOut">
              <a:rPr lang="es-CL" smtClean="0"/>
              <a:t>13-11-23</a:t>
            </a:fld>
            <a:endParaRPr lang="es-CL"/>
          </a:p>
        </p:txBody>
      </p:sp>
      <p:sp>
        <p:nvSpPr>
          <p:cNvPr id="5" name="Marcador de pie de página 4">
            <a:extLst>
              <a:ext uri="{FF2B5EF4-FFF2-40B4-BE49-F238E27FC236}">
                <a16:creationId xmlns:a16="http://schemas.microsoft.com/office/drawing/2014/main" id="{88FFA8B9-0C38-4578-8B6A-6ACA1C7E940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5928D8F-A638-E015-53AC-362F4E2EAC17}"/>
              </a:ext>
            </a:extLst>
          </p:cNvPr>
          <p:cNvSpPr>
            <a:spLocks noGrp="1"/>
          </p:cNvSpPr>
          <p:nvPr>
            <p:ph type="sldNum" sz="quarter" idx="12"/>
          </p:nvPr>
        </p:nvSpPr>
        <p:spPr/>
        <p:txBody>
          <a:bodyPr/>
          <a:lstStyle/>
          <a:p>
            <a:fld id="{208E32FC-D634-CB49-BF33-5878AC6A2CAD}" type="slidenum">
              <a:rPr lang="es-CL" smtClean="0"/>
              <a:t>‹Nº›</a:t>
            </a:fld>
            <a:endParaRPr lang="es-CL"/>
          </a:p>
        </p:txBody>
      </p:sp>
    </p:spTree>
    <p:extLst>
      <p:ext uri="{BB962C8B-B14F-4D97-AF65-F5344CB8AC3E}">
        <p14:creationId xmlns:p14="http://schemas.microsoft.com/office/powerpoint/2010/main" val="2396487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A96211-9129-3CF7-705E-90D5AD14227A}"/>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0716DFB1-B176-3D40-F179-868561BB932E}"/>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contenido 3">
            <a:extLst>
              <a:ext uri="{FF2B5EF4-FFF2-40B4-BE49-F238E27FC236}">
                <a16:creationId xmlns:a16="http://schemas.microsoft.com/office/drawing/2014/main" id="{FD9504FE-2058-4DBA-7F48-365B71DE4959}"/>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5" name="Marcador de fecha 4">
            <a:extLst>
              <a:ext uri="{FF2B5EF4-FFF2-40B4-BE49-F238E27FC236}">
                <a16:creationId xmlns:a16="http://schemas.microsoft.com/office/drawing/2014/main" id="{D7DB8816-C7BD-C80D-1FB5-F04EB1929B2F}"/>
              </a:ext>
            </a:extLst>
          </p:cNvPr>
          <p:cNvSpPr>
            <a:spLocks noGrp="1"/>
          </p:cNvSpPr>
          <p:nvPr>
            <p:ph type="dt" sz="half" idx="10"/>
          </p:nvPr>
        </p:nvSpPr>
        <p:spPr/>
        <p:txBody>
          <a:bodyPr/>
          <a:lstStyle/>
          <a:p>
            <a:fld id="{03A97E8C-35B5-F247-9F86-1D221FD082BB}" type="datetimeFigureOut">
              <a:rPr lang="es-CL" smtClean="0"/>
              <a:t>13-11-23</a:t>
            </a:fld>
            <a:endParaRPr lang="es-CL"/>
          </a:p>
        </p:txBody>
      </p:sp>
      <p:sp>
        <p:nvSpPr>
          <p:cNvPr id="6" name="Marcador de pie de página 5">
            <a:extLst>
              <a:ext uri="{FF2B5EF4-FFF2-40B4-BE49-F238E27FC236}">
                <a16:creationId xmlns:a16="http://schemas.microsoft.com/office/drawing/2014/main" id="{F9475683-5F1D-9FE4-30D6-17342CDA4495}"/>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9F25417-7B05-A9D9-4012-6C22A0C6EC87}"/>
              </a:ext>
            </a:extLst>
          </p:cNvPr>
          <p:cNvSpPr>
            <a:spLocks noGrp="1"/>
          </p:cNvSpPr>
          <p:nvPr>
            <p:ph type="sldNum" sz="quarter" idx="12"/>
          </p:nvPr>
        </p:nvSpPr>
        <p:spPr/>
        <p:txBody>
          <a:bodyPr/>
          <a:lstStyle/>
          <a:p>
            <a:fld id="{208E32FC-D634-CB49-BF33-5878AC6A2CAD}" type="slidenum">
              <a:rPr lang="es-CL" smtClean="0"/>
              <a:t>‹Nº›</a:t>
            </a:fld>
            <a:endParaRPr lang="es-CL"/>
          </a:p>
        </p:txBody>
      </p:sp>
    </p:spTree>
    <p:extLst>
      <p:ext uri="{BB962C8B-B14F-4D97-AF65-F5344CB8AC3E}">
        <p14:creationId xmlns:p14="http://schemas.microsoft.com/office/powerpoint/2010/main" val="353064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C77F1F-9A9C-936F-B399-FDAE001D5248}"/>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16F94BEC-C442-C61D-944D-ED572A590D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06B9A447-9CB3-47F1-DE0E-12C7135F6FD5}"/>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5" name="Marcador de texto 4">
            <a:extLst>
              <a:ext uri="{FF2B5EF4-FFF2-40B4-BE49-F238E27FC236}">
                <a16:creationId xmlns:a16="http://schemas.microsoft.com/office/drawing/2014/main" id="{BD569A36-9632-D31A-9A29-2B989BED8F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8D09607D-0C1A-6665-D409-10357D5FCAEF}"/>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7" name="Marcador de fecha 6">
            <a:extLst>
              <a:ext uri="{FF2B5EF4-FFF2-40B4-BE49-F238E27FC236}">
                <a16:creationId xmlns:a16="http://schemas.microsoft.com/office/drawing/2014/main" id="{E5355998-4D51-D72C-8823-23CB1B19661B}"/>
              </a:ext>
            </a:extLst>
          </p:cNvPr>
          <p:cNvSpPr>
            <a:spLocks noGrp="1"/>
          </p:cNvSpPr>
          <p:nvPr>
            <p:ph type="dt" sz="half" idx="10"/>
          </p:nvPr>
        </p:nvSpPr>
        <p:spPr/>
        <p:txBody>
          <a:bodyPr/>
          <a:lstStyle/>
          <a:p>
            <a:fld id="{03A97E8C-35B5-F247-9F86-1D221FD082BB}" type="datetimeFigureOut">
              <a:rPr lang="es-CL" smtClean="0"/>
              <a:t>13-11-23</a:t>
            </a:fld>
            <a:endParaRPr lang="es-CL"/>
          </a:p>
        </p:txBody>
      </p:sp>
      <p:sp>
        <p:nvSpPr>
          <p:cNvPr id="8" name="Marcador de pie de página 7">
            <a:extLst>
              <a:ext uri="{FF2B5EF4-FFF2-40B4-BE49-F238E27FC236}">
                <a16:creationId xmlns:a16="http://schemas.microsoft.com/office/drawing/2014/main" id="{6B1806E1-BB24-EAC9-D284-420DBBB1CB2F}"/>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3C547B97-C486-2CAF-BA0B-9C4C5A11C89B}"/>
              </a:ext>
            </a:extLst>
          </p:cNvPr>
          <p:cNvSpPr>
            <a:spLocks noGrp="1"/>
          </p:cNvSpPr>
          <p:nvPr>
            <p:ph type="sldNum" sz="quarter" idx="12"/>
          </p:nvPr>
        </p:nvSpPr>
        <p:spPr/>
        <p:txBody>
          <a:bodyPr/>
          <a:lstStyle/>
          <a:p>
            <a:fld id="{208E32FC-D634-CB49-BF33-5878AC6A2CAD}" type="slidenum">
              <a:rPr lang="es-CL" smtClean="0"/>
              <a:t>‹Nº›</a:t>
            </a:fld>
            <a:endParaRPr lang="es-CL"/>
          </a:p>
        </p:txBody>
      </p:sp>
    </p:spTree>
    <p:extLst>
      <p:ext uri="{BB962C8B-B14F-4D97-AF65-F5344CB8AC3E}">
        <p14:creationId xmlns:p14="http://schemas.microsoft.com/office/powerpoint/2010/main" val="4001272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B2B724-114E-420F-9775-6F4FB567E108}"/>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fecha 2">
            <a:extLst>
              <a:ext uri="{FF2B5EF4-FFF2-40B4-BE49-F238E27FC236}">
                <a16:creationId xmlns:a16="http://schemas.microsoft.com/office/drawing/2014/main" id="{0DB76B3D-3E26-167B-750A-25734AF97096}"/>
              </a:ext>
            </a:extLst>
          </p:cNvPr>
          <p:cNvSpPr>
            <a:spLocks noGrp="1"/>
          </p:cNvSpPr>
          <p:nvPr>
            <p:ph type="dt" sz="half" idx="10"/>
          </p:nvPr>
        </p:nvSpPr>
        <p:spPr/>
        <p:txBody>
          <a:bodyPr/>
          <a:lstStyle/>
          <a:p>
            <a:fld id="{03A97E8C-35B5-F247-9F86-1D221FD082BB}" type="datetimeFigureOut">
              <a:rPr lang="es-CL" smtClean="0"/>
              <a:t>13-11-23</a:t>
            </a:fld>
            <a:endParaRPr lang="es-CL"/>
          </a:p>
        </p:txBody>
      </p:sp>
      <p:sp>
        <p:nvSpPr>
          <p:cNvPr id="4" name="Marcador de pie de página 3">
            <a:extLst>
              <a:ext uri="{FF2B5EF4-FFF2-40B4-BE49-F238E27FC236}">
                <a16:creationId xmlns:a16="http://schemas.microsoft.com/office/drawing/2014/main" id="{DEE58EF3-CACC-B4A6-B364-53500E4DBDA8}"/>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04A1CF91-E398-B174-D1E6-83B195F066E4}"/>
              </a:ext>
            </a:extLst>
          </p:cNvPr>
          <p:cNvSpPr>
            <a:spLocks noGrp="1"/>
          </p:cNvSpPr>
          <p:nvPr>
            <p:ph type="sldNum" sz="quarter" idx="12"/>
          </p:nvPr>
        </p:nvSpPr>
        <p:spPr/>
        <p:txBody>
          <a:bodyPr/>
          <a:lstStyle/>
          <a:p>
            <a:fld id="{208E32FC-D634-CB49-BF33-5878AC6A2CAD}" type="slidenum">
              <a:rPr lang="es-CL" smtClean="0"/>
              <a:t>‹Nº›</a:t>
            </a:fld>
            <a:endParaRPr lang="es-CL"/>
          </a:p>
        </p:txBody>
      </p:sp>
    </p:spTree>
    <p:extLst>
      <p:ext uri="{BB962C8B-B14F-4D97-AF65-F5344CB8AC3E}">
        <p14:creationId xmlns:p14="http://schemas.microsoft.com/office/powerpoint/2010/main" val="1053522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9B61176-D8FF-2145-A96A-B6A5A0899829}"/>
              </a:ext>
            </a:extLst>
          </p:cNvPr>
          <p:cNvSpPr>
            <a:spLocks noGrp="1"/>
          </p:cNvSpPr>
          <p:nvPr>
            <p:ph type="dt" sz="half" idx="10"/>
          </p:nvPr>
        </p:nvSpPr>
        <p:spPr/>
        <p:txBody>
          <a:bodyPr/>
          <a:lstStyle/>
          <a:p>
            <a:fld id="{03A97E8C-35B5-F247-9F86-1D221FD082BB}" type="datetimeFigureOut">
              <a:rPr lang="es-CL" smtClean="0"/>
              <a:t>13-11-23</a:t>
            </a:fld>
            <a:endParaRPr lang="es-CL"/>
          </a:p>
        </p:txBody>
      </p:sp>
      <p:sp>
        <p:nvSpPr>
          <p:cNvPr id="3" name="Marcador de pie de página 2">
            <a:extLst>
              <a:ext uri="{FF2B5EF4-FFF2-40B4-BE49-F238E27FC236}">
                <a16:creationId xmlns:a16="http://schemas.microsoft.com/office/drawing/2014/main" id="{2C78C9A4-50CE-5B31-5CCE-ED95236226F6}"/>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44EBF11A-423E-4683-8047-B1CD563F8EEE}"/>
              </a:ext>
            </a:extLst>
          </p:cNvPr>
          <p:cNvSpPr>
            <a:spLocks noGrp="1"/>
          </p:cNvSpPr>
          <p:nvPr>
            <p:ph type="sldNum" sz="quarter" idx="12"/>
          </p:nvPr>
        </p:nvSpPr>
        <p:spPr/>
        <p:txBody>
          <a:bodyPr/>
          <a:lstStyle/>
          <a:p>
            <a:fld id="{208E32FC-D634-CB49-BF33-5878AC6A2CAD}" type="slidenum">
              <a:rPr lang="es-CL" smtClean="0"/>
              <a:t>‹Nº›</a:t>
            </a:fld>
            <a:endParaRPr lang="es-CL"/>
          </a:p>
        </p:txBody>
      </p:sp>
    </p:spTree>
    <p:extLst>
      <p:ext uri="{BB962C8B-B14F-4D97-AF65-F5344CB8AC3E}">
        <p14:creationId xmlns:p14="http://schemas.microsoft.com/office/powerpoint/2010/main" val="297480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74896C-5872-4F3F-48E9-7D17CD9650F8}"/>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ED1BF44D-1317-C571-3C0E-B0EC051BE0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texto 3">
            <a:extLst>
              <a:ext uri="{FF2B5EF4-FFF2-40B4-BE49-F238E27FC236}">
                <a16:creationId xmlns:a16="http://schemas.microsoft.com/office/drawing/2014/main" id="{D0A17438-15F8-E0C8-721A-5F424F78C8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0B77D762-12C8-85EE-7F94-E3FD19B6ED77}"/>
              </a:ext>
            </a:extLst>
          </p:cNvPr>
          <p:cNvSpPr>
            <a:spLocks noGrp="1"/>
          </p:cNvSpPr>
          <p:nvPr>
            <p:ph type="dt" sz="half" idx="10"/>
          </p:nvPr>
        </p:nvSpPr>
        <p:spPr/>
        <p:txBody>
          <a:bodyPr/>
          <a:lstStyle/>
          <a:p>
            <a:fld id="{03A97E8C-35B5-F247-9F86-1D221FD082BB}" type="datetimeFigureOut">
              <a:rPr lang="es-CL" smtClean="0"/>
              <a:t>13-11-23</a:t>
            </a:fld>
            <a:endParaRPr lang="es-CL"/>
          </a:p>
        </p:txBody>
      </p:sp>
      <p:sp>
        <p:nvSpPr>
          <p:cNvPr id="6" name="Marcador de pie de página 5">
            <a:extLst>
              <a:ext uri="{FF2B5EF4-FFF2-40B4-BE49-F238E27FC236}">
                <a16:creationId xmlns:a16="http://schemas.microsoft.com/office/drawing/2014/main" id="{74F1DF58-639E-0607-E932-6A3496A1353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A046E58-1A01-65E0-CAD3-BA0E43F5686A}"/>
              </a:ext>
            </a:extLst>
          </p:cNvPr>
          <p:cNvSpPr>
            <a:spLocks noGrp="1"/>
          </p:cNvSpPr>
          <p:nvPr>
            <p:ph type="sldNum" sz="quarter" idx="12"/>
          </p:nvPr>
        </p:nvSpPr>
        <p:spPr/>
        <p:txBody>
          <a:bodyPr/>
          <a:lstStyle/>
          <a:p>
            <a:fld id="{208E32FC-D634-CB49-BF33-5878AC6A2CAD}" type="slidenum">
              <a:rPr lang="es-CL" smtClean="0"/>
              <a:t>‹Nº›</a:t>
            </a:fld>
            <a:endParaRPr lang="es-CL"/>
          </a:p>
        </p:txBody>
      </p:sp>
    </p:spTree>
    <p:extLst>
      <p:ext uri="{BB962C8B-B14F-4D97-AF65-F5344CB8AC3E}">
        <p14:creationId xmlns:p14="http://schemas.microsoft.com/office/powerpoint/2010/main" val="5927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4D05B9-9BFA-076D-A8C3-F960D2952399}"/>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L"/>
          </a:p>
        </p:txBody>
      </p:sp>
      <p:sp>
        <p:nvSpPr>
          <p:cNvPr id="3" name="Marcador de posición de imagen 2">
            <a:extLst>
              <a:ext uri="{FF2B5EF4-FFF2-40B4-BE49-F238E27FC236}">
                <a16:creationId xmlns:a16="http://schemas.microsoft.com/office/drawing/2014/main" id="{946C2480-C07A-C347-6162-C89E8A0BA5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C204D756-1E34-35C9-7682-AA8183252E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D07B1BFB-8A58-2E0D-7603-356DF34F5206}"/>
              </a:ext>
            </a:extLst>
          </p:cNvPr>
          <p:cNvSpPr>
            <a:spLocks noGrp="1"/>
          </p:cNvSpPr>
          <p:nvPr>
            <p:ph type="dt" sz="half" idx="10"/>
          </p:nvPr>
        </p:nvSpPr>
        <p:spPr/>
        <p:txBody>
          <a:bodyPr/>
          <a:lstStyle/>
          <a:p>
            <a:fld id="{03A97E8C-35B5-F247-9F86-1D221FD082BB}" type="datetimeFigureOut">
              <a:rPr lang="es-CL" smtClean="0"/>
              <a:t>13-11-23</a:t>
            </a:fld>
            <a:endParaRPr lang="es-CL"/>
          </a:p>
        </p:txBody>
      </p:sp>
      <p:sp>
        <p:nvSpPr>
          <p:cNvPr id="6" name="Marcador de pie de página 5">
            <a:extLst>
              <a:ext uri="{FF2B5EF4-FFF2-40B4-BE49-F238E27FC236}">
                <a16:creationId xmlns:a16="http://schemas.microsoft.com/office/drawing/2014/main" id="{E611CF60-5A99-A51D-87C5-C67002FF067B}"/>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A2095DE2-04E7-1368-9B46-EEDF9B2EB792}"/>
              </a:ext>
            </a:extLst>
          </p:cNvPr>
          <p:cNvSpPr>
            <a:spLocks noGrp="1"/>
          </p:cNvSpPr>
          <p:nvPr>
            <p:ph type="sldNum" sz="quarter" idx="12"/>
          </p:nvPr>
        </p:nvSpPr>
        <p:spPr/>
        <p:txBody>
          <a:bodyPr/>
          <a:lstStyle/>
          <a:p>
            <a:fld id="{208E32FC-D634-CB49-BF33-5878AC6A2CAD}" type="slidenum">
              <a:rPr lang="es-CL" smtClean="0"/>
              <a:t>‹Nº›</a:t>
            </a:fld>
            <a:endParaRPr lang="es-CL"/>
          </a:p>
        </p:txBody>
      </p:sp>
    </p:spTree>
    <p:extLst>
      <p:ext uri="{BB962C8B-B14F-4D97-AF65-F5344CB8AC3E}">
        <p14:creationId xmlns:p14="http://schemas.microsoft.com/office/powerpoint/2010/main" val="416693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BDE58E5-223B-A6EE-8481-C927F13367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42E08FCD-9F8B-8D86-7C56-CA2294D227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AC8F08C6-068E-F0C0-94D4-63DEF9CAF8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A97E8C-35B5-F247-9F86-1D221FD082BB}" type="datetimeFigureOut">
              <a:rPr lang="es-CL" smtClean="0"/>
              <a:t>13-11-23</a:t>
            </a:fld>
            <a:endParaRPr lang="es-CL"/>
          </a:p>
        </p:txBody>
      </p:sp>
      <p:sp>
        <p:nvSpPr>
          <p:cNvPr id="5" name="Marcador de pie de página 4">
            <a:extLst>
              <a:ext uri="{FF2B5EF4-FFF2-40B4-BE49-F238E27FC236}">
                <a16:creationId xmlns:a16="http://schemas.microsoft.com/office/drawing/2014/main" id="{4ADD93AB-DEC6-9BF9-F919-838014D0F8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E8A897AC-977B-56B3-6999-BD64D7D0A8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E32FC-D634-CB49-BF33-5878AC6A2CAD}" type="slidenum">
              <a:rPr lang="es-CL" smtClean="0"/>
              <a:t>‹Nº›</a:t>
            </a:fld>
            <a:endParaRPr lang="es-CL"/>
          </a:p>
        </p:txBody>
      </p:sp>
    </p:spTree>
    <p:extLst>
      <p:ext uri="{BB962C8B-B14F-4D97-AF65-F5344CB8AC3E}">
        <p14:creationId xmlns:p14="http://schemas.microsoft.com/office/powerpoint/2010/main" val="1590337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998857-0883-EA82-8298-E44912A57603}"/>
              </a:ext>
            </a:extLst>
          </p:cNvPr>
          <p:cNvSpPr>
            <a:spLocks noGrp="1"/>
          </p:cNvSpPr>
          <p:nvPr>
            <p:ph type="ctrTitle"/>
          </p:nvPr>
        </p:nvSpPr>
        <p:spPr/>
        <p:txBody>
          <a:bodyPr/>
          <a:lstStyle/>
          <a:p>
            <a:r>
              <a:rPr lang="es-CL"/>
              <a:t>Groys</a:t>
            </a:r>
          </a:p>
        </p:txBody>
      </p:sp>
      <p:sp>
        <p:nvSpPr>
          <p:cNvPr id="3" name="Subtítulo 2">
            <a:extLst>
              <a:ext uri="{FF2B5EF4-FFF2-40B4-BE49-F238E27FC236}">
                <a16:creationId xmlns:a16="http://schemas.microsoft.com/office/drawing/2014/main" id="{5A666770-CD1D-B3E3-A1D4-CF429FC05706}"/>
              </a:ext>
            </a:extLst>
          </p:cNvPr>
          <p:cNvSpPr>
            <a:spLocks noGrp="1"/>
          </p:cNvSpPr>
          <p:nvPr>
            <p:ph type="subTitle" idx="1"/>
          </p:nvPr>
        </p:nvSpPr>
        <p:spPr/>
        <p:txBody>
          <a:bodyPr/>
          <a:lstStyle/>
          <a:p>
            <a:endParaRPr lang="es-CL"/>
          </a:p>
        </p:txBody>
      </p:sp>
    </p:spTree>
    <p:extLst>
      <p:ext uri="{BB962C8B-B14F-4D97-AF65-F5344CB8AC3E}">
        <p14:creationId xmlns:p14="http://schemas.microsoft.com/office/powerpoint/2010/main" val="419974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522704" y="1443841"/>
            <a:ext cx="7138886" cy="4093428"/>
          </a:xfrm>
          <a:prstGeom prst="rect">
            <a:avLst/>
          </a:prstGeom>
        </p:spPr>
        <p:txBody>
          <a:bodyPr wrap="square">
            <a:spAutoFit/>
          </a:bodyPr>
          <a:lstStyle/>
          <a:p>
            <a:r>
              <a:rPr lang="es-ES_tradnl" sz="2000" dirty="0"/>
              <a:t>Porque el único sentido oculto de las cosas,</a:t>
            </a:r>
          </a:p>
          <a:p>
            <a:r>
              <a:rPr lang="es-ES_tradnl" sz="2000" dirty="0"/>
              <a:t>Que no tienen sentido oculto alguno,</a:t>
            </a:r>
          </a:p>
          <a:p>
            <a:r>
              <a:rPr lang="es-ES_tradnl" sz="2000" dirty="0"/>
              <a:t>Es más extraño que todas las extrañezas</a:t>
            </a:r>
          </a:p>
          <a:p>
            <a:r>
              <a:rPr lang="es-ES_tradnl" sz="2000" dirty="0"/>
              <a:t>Y que los sueños de todos los poetas</a:t>
            </a:r>
          </a:p>
          <a:p>
            <a:r>
              <a:rPr lang="es-ES_tradnl" sz="2000" dirty="0"/>
              <a:t>Y los pensamientos de todos los filósofos;</a:t>
            </a:r>
          </a:p>
          <a:p>
            <a:r>
              <a:rPr lang="es-ES_tradnl" sz="2000" dirty="0"/>
              <a:t>Que las cosas sean realmente lo que parecen ser</a:t>
            </a:r>
          </a:p>
          <a:p>
            <a:r>
              <a:rPr lang="es-ES_tradnl" sz="2000" dirty="0"/>
              <a:t>Y no hay nada que comprender.</a:t>
            </a:r>
          </a:p>
          <a:p>
            <a:r>
              <a:rPr lang="es-ES_tradnl" sz="2000" dirty="0"/>
              <a:t>Sí, he aquí lo que mis sentidos aprendieron solitos: </a:t>
            </a:r>
          </a:p>
          <a:p>
            <a:r>
              <a:rPr lang="es-ES_tradnl" sz="2000" dirty="0"/>
              <a:t>Las cosas no tienen significación: tienen existencia.</a:t>
            </a:r>
          </a:p>
          <a:p>
            <a:r>
              <a:rPr lang="es-ES_tradnl" sz="2000" dirty="0"/>
              <a:t>Las cosas son el único sentido oculto de las cosas.</a:t>
            </a:r>
          </a:p>
          <a:p>
            <a:endParaRPr lang="es-ES_tradnl" sz="2000" dirty="0"/>
          </a:p>
          <a:p>
            <a:r>
              <a:rPr lang="es-ES_tradnl" sz="2000" dirty="0"/>
              <a:t>(</a:t>
            </a:r>
            <a:r>
              <a:rPr lang="es-CL" sz="2000" dirty="0"/>
              <a:t>Caeiro, Alberto 1998 </a:t>
            </a:r>
            <a:r>
              <a:rPr lang="es-CL" sz="2000" i="1" dirty="0"/>
              <a:t>Poemas inconjuntos y otros poemas</a:t>
            </a:r>
            <a:r>
              <a:rPr lang="es-CL" sz="2000" dirty="0"/>
              <a:t>, traducción de Andrés Ajens, Santiago: Dolmen, p. 70.</a:t>
            </a:r>
            <a:r>
              <a:rPr lang="es-ES_tradnl" sz="2000" dirty="0"/>
              <a:t>)</a:t>
            </a:r>
          </a:p>
        </p:txBody>
      </p:sp>
    </p:spTree>
    <p:extLst>
      <p:ext uri="{BB962C8B-B14F-4D97-AF65-F5344CB8AC3E}">
        <p14:creationId xmlns:p14="http://schemas.microsoft.com/office/powerpoint/2010/main" val="3219802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61056" y="889843"/>
            <a:ext cx="6719676" cy="3970318"/>
          </a:xfrm>
          <a:prstGeom prst="rect">
            <a:avLst/>
          </a:prstGeom>
        </p:spPr>
        <p:txBody>
          <a:bodyPr wrap="square">
            <a:spAutoFit/>
          </a:bodyPr>
          <a:lstStyle/>
          <a:p>
            <a:r>
              <a:rPr lang="es-ES_tradnl" dirty="0"/>
              <a:t>A primera vista, los soportes de los signos del archivo se encuentran (…) dentro del espacio del archivo (…). Pero esa impresión engaña: no son los libros los que forman parte del archivo, sino los textos; no los lienzos, sino las pinturas; no son los aparatos de video, sino las imágenes en movimiento. Los soportes de signos del archivo no pertenecen al mismo, pues permanecen ocultos tras la superficie mediática de los signos que esos soportes ofrecen al observador del archivo. O dicho de otro modo: el soporte de signos no pertenece al archivo, precisamente porque “porta” los signos del archivo, pero él mismo no es, en absoluto, un signo del archivo. El soporte del archivo configura, como también el espacio profano, el exterior del archivo.</a:t>
            </a:r>
          </a:p>
          <a:p>
            <a:endParaRPr lang="en-US" dirty="0"/>
          </a:p>
          <a:p>
            <a:r>
              <a:rPr lang="en-US" dirty="0"/>
              <a:t>(</a:t>
            </a:r>
            <a:r>
              <a:rPr lang="es-CL" dirty="0"/>
              <a:t>Groys, B. 2008, </a:t>
            </a:r>
            <a:r>
              <a:rPr lang="es-CL" i="1" dirty="0"/>
              <a:t>Bajo sospecha. Una fenomenología de los medios.</a:t>
            </a:r>
            <a:r>
              <a:rPr lang="es-CL" dirty="0"/>
              <a:t> Barcelona: Pre-Textos, </a:t>
            </a:r>
            <a:r>
              <a:rPr lang="en-US" dirty="0"/>
              <a:t>p. 25-26.)</a:t>
            </a:r>
            <a:endParaRPr lang="es-ES_tradnl" dirty="0"/>
          </a:p>
        </p:txBody>
      </p:sp>
    </p:spTree>
    <p:extLst>
      <p:ext uri="{BB962C8B-B14F-4D97-AF65-F5344CB8AC3E}">
        <p14:creationId xmlns:p14="http://schemas.microsoft.com/office/powerpoint/2010/main" val="3984059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64261" y="339302"/>
            <a:ext cx="6263478" cy="2862323"/>
          </a:xfrm>
          <a:prstGeom prst="rect">
            <a:avLst/>
          </a:prstGeom>
        </p:spPr>
        <p:txBody>
          <a:bodyPr wrap="square">
            <a:spAutoFit/>
          </a:bodyPr>
          <a:lstStyle/>
          <a:p>
            <a:r>
              <a:rPr lang="es-ES_tradnl" dirty="0"/>
              <a:t>Todos los signos tienen una parte vacía de sentido, </a:t>
            </a:r>
            <a:r>
              <a:rPr lang="es-ES_tradnl" dirty="0" err="1"/>
              <a:t>asemántico</a:t>
            </a:r>
            <a:r>
              <a:rPr lang="es-ES_tradnl" dirty="0"/>
              <a:t>, puramente formal y a la vez puramente material, más allá de toda significación. Vaciados así de sentido, los signos actúan en un nivel de almacenamiento e intercambio puramente operativo, que ya no es un nivel de sentido. Y precisamente a ese nivel puede suponerse un sujeto de operaciones puramente mediáticas que tratara con los signos como si fueran cosas, sin atender a sus posibles significados.</a:t>
            </a:r>
          </a:p>
          <a:p>
            <a:endParaRPr lang="es-ES_tradnl" dirty="0"/>
          </a:p>
          <a:p>
            <a:r>
              <a:rPr lang="en-US" dirty="0"/>
              <a:t>Op. cit. p. 59.</a:t>
            </a:r>
            <a:endParaRPr lang="es-ES_tradnl" dirty="0"/>
          </a:p>
        </p:txBody>
      </p:sp>
      <p:sp>
        <p:nvSpPr>
          <p:cNvPr id="3" name="CuadroTexto 2">
            <a:extLst>
              <a:ext uri="{FF2B5EF4-FFF2-40B4-BE49-F238E27FC236}">
                <a16:creationId xmlns:a16="http://schemas.microsoft.com/office/drawing/2014/main" id="{B2D32A6C-43AE-1EA8-3E88-7D43DA358464}"/>
              </a:ext>
            </a:extLst>
          </p:cNvPr>
          <p:cNvSpPr txBox="1"/>
          <p:nvPr/>
        </p:nvSpPr>
        <p:spPr>
          <a:xfrm>
            <a:off x="3104323" y="3796748"/>
            <a:ext cx="6123417" cy="1754326"/>
          </a:xfrm>
          <a:prstGeom prst="rect">
            <a:avLst/>
          </a:prstGeom>
          <a:noFill/>
        </p:spPr>
        <p:txBody>
          <a:bodyPr wrap="square" rtlCol="0">
            <a:spAutoFit/>
          </a:bodyPr>
          <a:lstStyle/>
          <a:p>
            <a:r>
              <a:rPr lang="es-CL" dirty="0">
                <a:latin typeface="MinionPro"/>
              </a:rPr>
              <a:t>La realidad del pensamiento es </a:t>
            </a:r>
            <a:r>
              <a:rPr lang="es-CL" dirty="0" err="1">
                <a:latin typeface="MinionPro"/>
              </a:rPr>
              <a:t>sólo</a:t>
            </a:r>
            <a:r>
              <a:rPr lang="es-CL" dirty="0">
                <a:latin typeface="MinionPro"/>
              </a:rPr>
              <a:t> la realidad de la sospecha que surge necesariamente en el espectador que observa al otro hablante.</a:t>
            </a:r>
          </a:p>
          <a:p>
            <a:endParaRPr lang="es-CL" dirty="0">
              <a:latin typeface="MinionPro"/>
            </a:endParaRPr>
          </a:p>
          <a:p>
            <a:r>
              <a:rPr lang="es-CL" dirty="0" err="1">
                <a:latin typeface="MinionPro"/>
              </a:rPr>
              <a:t>Op</a:t>
            </a:r>
            <a:r>
              <a:rPr lang="es-CL" dirty="0">
                <a:latin typeface="MinionPro"/>
              </a:rPr>
              <a:t>. cit. p. 86 </a:t>
            </a:r>
            <a:endParaRPr lang="es-CL" dirty="0"/>
          </a:p>
          <a:p>
            <a:endParaRPr lang="es-CL" dirty="0"/>
          </a:p>
        </p:txBody>
      </p:sp>
    </p:spTree>
    <p:extLst>
      <p:ext uri="{BB962C8B-B14F-4D97-AF65-F5344CB8AC3E}">
        <p14:creationId xmlns:p14="http://schemas.microsoft.com/office/powerpoint/2010/main" val="3625460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12592" y="1905774"/>
            <a:ext cx="6258469" cy="3139321"/>
          </a:xfrm>
          <a:prstGeom prst="rect">
            <a:avLst/>
          </a:prstGeom>
        </p:spPr>
        <p:txBody>
          <a:bodyPr wrap="square">
            <a:spAutoFit/>
          </a:bodyPr>
          <a:lstStyle/>
          <a:p>
            <a:r>
              <a:rPr lang="es-ES_tradnl" sz="2300" dirty="0"/>
              <a:t>“esto no solo es una piedra, este viene con un ser y con un conocimiento, con una fuerza (…) porque ese no es un </a:t>
            </a:r>
            <a:r>
              <a:rPr lang="es-ES_tradnl" sz="2300" i="1" dirty="0" err="1"/>
              <a:t>kura</a:t>
            </a:r>
            <a:r>
              <a:rPr lang="es-ES_tradnl" sz="2300" dirty="0"/>
              <a:t> [piedra], ese es un </a:t>
            </a:r>
            <a:r>
              <a:rPr lang="es-ES_tradnl" sz="2300" i="1" dirty="0" err="1"/>
              <a:t>ngen</a:t>
            </a:r>
            <a:r>
              <a:rPr lang="es-ES_tradnl" sz="2300" dirty="0"/>
              <a:t>, es un </a:t>
            </a:r>
            <a:r>
              <a:rPr lang="es-ES_tradnl" sz="2300" dirty="0" err="1"/>
              <a:t>espíritu</a:t>
            </a:r>
            <a:r>
              <a:rPr lang="es-ES_tradnl" sz="2300" dirty="0"/>
              <a:t> que en la vista de uno se ve como </a:t>
            </a:r>
            <a:r>
              <a:rPr lang="es-ES_tradnl" sz="2300" i="1" dirty="0" err="1"/>
              <a:t>kura</a:t>
            </a:r>
            <a:r>
              <a:rPr lang="es-ES_tradnl" sz="2300" dirty="0"/>
              <a:t>”.</a:t>
            </a:r>
          </a:p>
          <a:p>
            <a:endParaRPr lang="es-ES_tradnl" dirty="0"/>
          </a:p>
          <a:p>
            <a:endParaRPr lang="es-ES_tradnl" dirty="0"/>
          </a:p>
          <a:p>
            <a:r>
              <a:rPr lang="es-ES" sz="1400" dirty="0"/>
              <a:t>Palabras del </a:t>
            </a:r>
            <a:r>
              <a:rPr lang="es-ES" sz="1400" dirty="0" err="1"/>
              <a:t>longko</a:t>
            </a:r>
            <a:r>
              <a:rPr lang="es-ES" sz="1400" dirty="0"/>
              <a:t> Víctor </a:t>
            </a:r>
            <a:r>
              <a:rPr lang="es-ES" sz="1400" dirty="0" err="1"/>
              <a:t>Huenupil</a:t>
            </a:r>
            <a:r>
              <a:rPr lang="es-ES" sz="1400" dirty="0"/>
              <a:t> en Menard, A. 2018, “Sobre la vida y el poder de las piedras: </a:t>
            </a:r>
            <a:r>
              <a:rPr lang="es-ES" sz="1400" dirty="0" err="1"/>
              <a:t>Newenke</a:t>
            </a:r>
            <a:r>
              <a:rPr lang="es-ES" sz="1400" dirty="0"/>
              <a:t> </a:t>
            </a:r>
            <a:r>
              <a:rPr lang="es-ES" sz="1400" dirty="0" err="1"/>
              <a:t>kura</a:t>
            </a:r>
            <a:r>
              <a:rPr lang="es-ES" sz="1400" dirty="0"/>
              <a:t> en el Museo Mapuche de Cañete” </a:t>
            </a:r>
            <a:r>
              <a:rPr lang="es-ES" sz="1400" i="1" dirty="0"/>
              <a:t>Colecciones Digitales, Subdirección de Investigación</a:t>
            </a:r>
            <a:r>
              <a:rPr lang="es-ES" sz="1400" dirty="0"/>
              <a:t>, Servicio Nacional del Patrimonio Cultural. </a:t>
            </a:r>
            <a:r>
              <a:rPr lang="es-ES" sz="1400" dirty="0" err="1"/>
              <a:t>https</a:t>
            </a:r>
            <a:r>
              <a:rPr lang="es-ES" sz="1400" dirty="0"/>
              <a:t>://</a:t>
            </a:r>
            <a:r>
              <a:rPr lang="es-ES" sz="1400" dirty="0" err="1"/>
              <a:t>www.museomapuchecanete.gob.cl</a:t>
            </a:r>
            <a:r>
              <a:rPr lang="es-ES" sz="1400" dirty="0"/>
              <a:t>/641/articles-88746_archivo_PDF.pdf, p. 8.</a:t>
            </a:r>
            <a:endParaRPr lang="es-ES_tradnl" sz="1400" dirty="0"/>
          </a:p>
        </p:txBody>
      </p:sp>
      <p:pic>
        <p:nvPicPr>
          <p:cNvPr id="3" name="Imagen 3">
            <a:extLst>
              <a:ext uri="{FF2B5EF4-FFF2-40B4-BE49-F238E27FC236}">
                <a16:creationId xmlns:a16="http://schemas.microsoft.com/office/drawing/2014/main" id="{6F9AC7E7-DCBD-CF4F-9D16-0050A2BC36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1" y="225549"/>
            <a:ext cx="1973263" cy="34221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0809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24000" y="-79653"/>
            <a:ext cx="9037656" cy="6432530"/>
          </a:xfrm>
          <a:prstGeom prst="rect">
            <a:avLst/>
          </a:prstGeom>
        </p:spPr>
        <p:txBody>
          <a:bodyPr wrap="square">
            <a:spAutoFit/>
          </a:bodyPr>
          <a:lstStyle/>
          <a:p>
            <a:r>
              <a:rPr lang="es-ES_tradnl" dirty="0"/>
              <a:t>Tras apariencia inerte de la piedra se puede incluso sospechar una vida oculta de relaciones y parentescos: </a:t>
            </a:r>
          </a:p>
          <a:p>
            <a:endParaRPr lang="es-ES_tradnl" dirty="0"/>
          </a:p>
          <a:p>
            <a:r>
              <a:rPr lang="es-ES_tradnl" sz="2400" dirty="0"/>
              <a:t>“Mi abuela me </a:t>
            </a:r>
            <a:r>
              <a:rPr lang="es-ES_tradnl" sz="2400" dirty="0" err="1"/>
              <a:t>decía</a:t>
            </a:r>
            <a:r>
              <a:rPr lang="es-ES_tradnl" sz="2400" dirty="0"/>
              <a:t>: no vaya a tomar las piedras, no se lleve las piedras, puede tener familia, puede tener hermanos, no ande jugando con piedras”. (</a:t>
            </a:r>
            <a:r>
              <a:rPr lang="es-ES" sz="2400" dirty="0"/>
              <a:t>Antonio </a:t>
            </a:r>
            <a:r>
              <a:rPr lang="es-ES" sz="2400" dirty="0" err="1"/>
              <a:t>Chihuaicura</a:t>
            </a:r>
            <a:r>
              <a:rPr lang="es-ES" sz="2400" dirty="0"/>
              <a:t>, </a:t>
            </a:r>
            <a:r>
              <a:rPr lang="es-ES" sz="2400" dirty="0" err="1"/>
              <a:t>op</a:t>
            </a:r>
            <a:r>
              <a:rPr lang="es-ES" sz="2400" dirty="0"/>
              <a:t>. cit. p. 10</a:t>
            </a:r>
            <a:r>
              <a:rPr lang="es-ES_tradnl" sz="2400" dirty="0"/>
              <a:t>)</a:t>
            </a:r>
          </a:p>
          <a:p>
            <a:endParaRPr lang="es-ES_tradnl" dirty="0"/>
          </a:p>
          <a:p>
            <a:r>
              <a:rPr lang="es-ES_tradnl" dirty="0"/>
              <a:t>Pero advertencia</a:t>
            </a:r>
          </a:p>
          <a:p>
            <a:r>
              <a:rPr lang="es-ES_tradnl" dirty="0"/>
              <a:t> </a:t>
            </a:r>
            <a:r>
              <a:rPr lang="es-ES_tradnl" dirty="0">
                <a:sym typeface="Wingdings"/>
              </a:rPr>
              <a:t></a:t>
            </a:r>
            <a:r>
              <a:rPr lang="es-ES_tradnl" dirty="0"/>
              <a:t> pareciera ser que al fondo de todas estas formas de intercambio simbólico resuma un afecto primero, el afecto </a:t>
            </a:r>
            <a:r>
              <a:rPr lang="es-ES_tradnl" sz="2200" dirty="0">
                <a:solidFill>
                  <a:schemeClr val="accent6"/>
                </a:solidFill>
              </a:rPr>
              <a:t>sublime</a:t>
            </a:r>
            <a:r>
              <a:rPr lang="es-ES_tradnl" dirty="0"/>
              <a:t> de un poder terrible e indeterminado. </a:t>
            </a:r>
          </a:p>
          <a:p>
            <a:endParaRPr lang="es-ES_tradnl" dirty="0"/>
          </a:p>
          <a:p>
            <a:r>
              <a:rPr lang="es-ES_tradnl" sz="2400" dirty="0"/>
              <a:t>“No ande jugando con piedras”… Durante la misma conversación, Domínica </a:t>
            </a:r>
            <a:r>
              <a:rPr lang="es-ES_tradnl" sz="2400" dirty="0" err="1"/>
              <a:t>Quilapi</a:t>
            </a:r>
            <a:r>
              <a:rPr lang="es-ES_tradnl" sz="2400" dirty="0"/>
              <a:t> hablando sobre el poder oracular de los </a:t>
            </a:r>
            <a:r>
              <a:rPr lang="es-ES_tradnl" sz="2400" i="1" dirty="0" err="1"/>
              <a:t>toki</a:t>
            </a:r>
            <a:r>
              <a:rPr lang="es-ES_tradnl" sz="2400" i="1" dirty="0"/>
              <a:t> </a:t>
            </a:r>
            <a:r>
              <a:rPr lang="es-ES_tradnl" sz="2400" i="1" dirty="0" err="1"/>
              <a:t>kura</a:t>
            </a:r>
            <a:r>
              <a:rPr lang="es-ES_tradnl" sz="2400" dirty="0"/>
              <a:t> decía que “si yo la ponía debajo de mi almohada, por ejemplo, esta piedra me iba a anunciar cosas que podían pasar, y yo en un momento tuve la intención de hacerlo, pero después dije yo: ‘si algo pasa, si algo me ocurre a mí y si yo no sé manejar, cómo puedo actuar delante de esta piedra, puedo hacer una tragedia, algo grande, algo grave, para mí, para mi familia’”. (Dominica </a:t>
            </a:r>
            <a:r>
              <a:rPr lang="es-ES_tradnl" sz="2400" dirty="0" err="1"/>
              <a:t>Quilapi</a:t>
            </a:r>
            <a:r>
              <a:rPr lang="es-ES_tradnl" sz="2400" dirty="0"/>
              <a:t> </a:t>
            </a:r>
            <a:r>
              <a:rPr lang="es-ES_tradnl" sz="2400" dirty="0" err="1"/>
              <a:t>op</a:t>
            </a:r>
            <a:r>
              <a:rPr lang="es-ES_tradnl" sz="2400" dirty="0"/>
              <a:t>. cit. p. </a:t>
            </a:r>
            <a:r>
              <a:rPr lang="es-ES_tradnl" sz="2400"/>
              <a:t>13)</a:t>
            </a:r>
            <a:endParaRPr lang="es-ES_tradnl" sz="2400" dirty="0"/>
          </a:p>
        </p:txBody>
      </p:sp>
    </p:spTree>
    <p:extLst>
      <p:ext uri="{BB962C8B-B14F-4D97-AF65-F5344CB8AC3E}">
        <p14:creationId xmlns:p14="http://schemas.microsoft.com/office/powerpoint/2010/main" val="2390749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02132" y="1258907"/>
            <a:ext cx="6966270" cy="4539705"/>
          </a:xfrm>
          <a:prstGeom prst="rect">
            <a:avLst/>
          </a:prstGeom>
        </p:spPr>
        <p:txBody>
          <a:bodyPr wrap="square">
            <a:spAutoFit/>
          </a:bodyPr>
          <a:lstStyle/>
          <a:p>
            <a:r>
              <a:rPr lang="es-ES_tradnl" sz="2300" dirty="0"/>
              <a:t>… la cultura de masas, siempre consciente de su carácter mediático, tematiza continuamente tanto la sospecha mediático-ontológica como los acontecimientos de sinceridad mediática. Particularmente en las películas de Hollywood, soportes mediáticos producidos artificialmente -como momias egipcias, estatuas, ordenadores, robots, televisores, casas, coches, e incluso frigoríficos- revelan una y otra vez una subjetividad peligrosa, oculta en su interior: una inteligencia agresiva y maliciosa, que no quiere comunicarse, sino actuar manipuladora y destructivamente.</a:t>
            </a:r>
          </a:p>
          <a:p>
            <a:endParaRPr lang="en-US" dirty="0"/>
          </a:p>
          <a:p>
            <a:r>
              <a:rPr lang="en-US" dirty="0"/>
              <a:t>(</a:t>
            </a:r>
            <a:r>
              <a:rPr lang="en-US" dirty="0" err="1"/>
              <a:t>Groys</a:t>
            </a:r>
            <a:r>
              <a:rPr lang="en-US" dirty="0"/>
              <a:t> op. cit. p. 95)</a:t>
            </a:r>
            <a:endParaRPr lang="es-ES_tradnl" dirty="0"/>
          </a:p>
        </p:txBody>
      </p:sp>
    </p:spTree>
    <p:extLst>
      <p:ext uri="{BB962C8B-B14F-4D97-AF65-F5344CB8AC3E}">
        <p14:creationId xmlns:p14="http://schemas.microsoft.com/office/powerpoint/2010/main" val="289711636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836</Words>
  <Application>Microsoft Macintosh PowerPoint</Application>
  <PresentationFormat>Panorámica</PresentationFormat>
  <Paragraphs>37</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MinionPro</vt:lpstr>
      <vt:lpstr>Tema de Office</vt:lpstr>
      <vt:lpstr>Groys</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Groys</dc:title>
  <dc:creator>Andre Menard Poupin (menard)</dc:creator>
  <cp:lastModifiedBy>Andre Menard Poupin (menard)</cp:lastModifiedBy>
  <cp:revision>1</cp:revision>
  <dcterms:created xsi:type="dcterms:W3CDTF">2023-11-13T11:35:42Z</dcterms:created>
  <dcterms:modified xsi:type="dcterms:W3CDTF">2023-11-13T11:38:55Z</dcterms:modified>
</cp:coreProperties>
</file>