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8" r:id="rId3"/>
    <p:sldId id="293" r:id="rId4"/>
    <p:sldId id="296" r:id="rId5"/>
    <p:sldId id="297" r:id="rId6"/>
    <p:sldId id="298" r:id="rId7"/>
    <p:sldId id="299" r:id="rId8"/>
    <p:sldId id="371" r:id="rId9"/>
    <p:sldId id="341" r:id="rId10"/>
    <p:sldId id="373" r:id="rId11"/>
    <p:sldId id="374" r:id="rId12"/>
    <p:sldId id="266" r:id="rId13"/>
    <p:sldId id="375" r:id="rId14"/>
    <p:sldId id="376" r:id="rId15"/>
    <p:sldId id="377" r:id="rId16"/>
    <p:sldId id="264" r:id="rId17"/>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27"/>
  </p:normalViewPr>
  <p:slideViewPr>
    <p:cSldViewPr snapToGrid="0">
      <p:cViewPr varScale="1">
        <p:scale>
          <a:sx n="104" d="100"/>
          <a:sy n="104" d="100"/>
        </p:scale>
        <p:origin x="232" y="7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0E1763-EDA2-1254-099D-8ABA9AB06CB1}"/>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F7912704-FF50-4236-AFAB-2ACF46B044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219D3113-0B4E-C0C3-21D7-ED40B6C7A5D1}"/>
              </a:ext>
            </a:extLst>
          </p:cNvPr>
          <p:cNvSpPr>
            <a:spLocks noGrp="1"/>
          </p:cNvSpPr>
          <p:nvPr>
            <p:ph type="dt" sz="half" idx="10"/>
          </p:nvPr>
        </p:nvSpPr>
        <p:spPr/>
        <p:txBody>
          <a:bodyPr/>
          <a:lstStyle/>
          <a:p>
            <a:fld id="{F5B0654F-0A21-A54A-99EA-4F7675D1C804}" type="datetimeFigureOut">
              <a:rPr lang="es-CL" smtClean="0"/>
              <a:t>13-11-23</a:t>
            </a:fld>
            <a:endParaRPr lang="es-CL"/>
          </a:p>
        </p:txBody>
      </p:sp>
      <p:sp>
        <p:nvSpPr>
          <p:cNvPr id="5" name="Marcador de pie de página 4">
            <a:extLst>
              <a:ext uri="{FF2B5EF4-FFF2-40B4-BE49-F238E27FC236}">
                <a16:creationId xmlns:a16="http://schemas.microsoft.com/office/drawing/2014/main" id="{E1891361-5609-B784-CB56-8786F34CD02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B3CDC36-C831-AD92-2901-FAABA1B27BA1}"/>
              </a:ext>
            </a:extLst>
          </p:cNvPr>
          <p:cNvSpPr>
            <a:spLocks noGrp="1"/>
          </p:cNvSpPr>
          <p:nvPr>
            <p:ph type="sldNum" sz="quarter" idx="12"/>
          </p:nvPr>
        </p:nvSpPr>
        <p:spPr/>
        <p:txBody>
          <a:bodyPr/>
          <a:lstStyle/>
          <a:p>
            <a:fld id="{DEECB26D-C02C-8042-BF08-481346AF9279}" type="slidenum">
              <a:rPr lang="es-CL" smtClean="0"/>
              <a:t>‹Nº›</a:t>
            </a:fld>
            <a:endParaRPr lang="es-CL"/>
          </a:p>
        </p:txBody>
      </p:sp>
    </p:spTree>
    <p:extLst>
      <p:ext uri="{BB962C8B-B14F-4D97-AF65-F5344CB8AC3E}">
        <p14:creationId xmlns:p14="http://schemas.microsoft.com/office/powerpoint/2010/main" val="98927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798B2B-753B-FAE6-070C-35AC986751B8}"/>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B8BFAAF4-C2F3-BEEB-8EC9-ACF944C7635C}"/>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3186DBA6-ACA1-7315-1654-7B2C2401053D}"/>
              </a:ext>
            </a:extLst>
          </p:cNvPr>
          <p:cNvSpPr>
            <a:spLocks noGrp="1"/>
          </p:cNvSpPr>
          <p:nvPr>
            <p:ph type="dt" sz="half" idx="10"/>
          </p:nvPr>
        </p:nvSpPr>
        <p:spPr/>
        <p:txBody>
          <a:bodyPr/>
          <a:lstStyle/>
          <a:p>
            <a:fld id="{F5B0654F-0A21-A54A-99EA-4F7675D1C804}" type="datetimeFigureOut">
              <a:rPr lang="es-CL" smtClean="0"/>
              <a:t>13-11-23</a:t>
            </a:fld>
            <a:endParaRPr lang="es-CL"/>
          </a:p>
        </p:txBody>
      </p:sp>
      <p:sp>
        <p:nvSpPr>
          <p:cNvPr id="5" name="Marcador de pie de página 4">
            <a:extLst>
              <a:ext uri="{FF2B5EF4-FFF2-40B4-BE49-F238E27FC236}">
                <a16:creationId xmlns:a16="http://schemas.microsoft.com/office/drawing/2014/main" id="{AE123DAD-76B9-B5E6-D57E-83CFA763EE0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5746287-91AB-F6CC-A9B4-256C3154A956}"/>
              </a:ext>
            </a:extLst>
          </p:cNvPr>
          <p:cNvSpPr>
            <a:spLocks noGrp="1"/>
          </p:cNvSpPr>
          <p:nvPr>
            <p:ph type="sldNum" sz="quarter" idx="12"/>
          </p:nvPr>
        </p:nvSpPr>
        <p:spPr/>
        <p:txBody>
          <a:bodyPr/>
          <a:lstStyle/>
          <a:p>
            <a:fld id="{DEECB26D-C02C-8042-BF08-481346AF9279}" type="slidenum">
              <a:rPr lang="es-CL" smtClean="0"/>
              <a:t>‹Nº›</a:t>
            </a:fld>
            <a:endParaRPr lang="es-CL"/>
          </a:p>
        </p:txBody>
      </p:sp>
    </p:spTree>
    <p:extLst>
      <p:ext uri="{BB962C8B-B14F-4D97-AF65-F5344CB8AC3E}">
        <p14:creationId xmlns:p14="http://schemas.microsoft.com/office/powerpoint/2010/main" val="648396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7F3BBE3-CE3B-53B9-97C7-308552FD90E8}"/>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9DC4911C-4F82-502D-88A0-FF44BA2A8B12}"/>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B364F6B7-2A11-ABFA-9341-66DCDD8384F4}"/>
              </a:ext>
            </a:extLst>
          </p:cNvPr>
          <p:cNvSpPr>
            <a:spLocks noGrp="1"/>
          </p:cNvSpPr>
          <p:nvPr>
            <p:ph type="dt" sz="half" idx="10"/>
          </p:nvPr>
        </p:nvSpPr>
        <p:spPr/>
        <p:txBody>
          <a:bodyPr/>
          <a:lstStyle/>
          <a:p>
            <a:fld id="{F5B0654F-0A21-A54A-99EA-4F7675D1C804}" type="datetimeFigureOut">
              <a:rPr lang="es-CL" smtClean="0"/>
              <a:t>13-11-23</a:t>
            </a:fld>
            <a:endParaRPr lang="es-CL"/>
          </a:p>
        </p:txBody>
      </p:sp>
      <p:sp>
        <p:nvSpPr>
          <p:cNvPr id="5" name="Marcador de pie de página 4">
            <a:extLst>
              <a:ext uri="{FF2B5EF4-FFF2-40B4-BE49-F238E27FC236}">
                <a16:creationId xmlns:a16="http://schemas.microsoft.com/office/drawing/2014/main" id="{F65B553F-905F-C059-7A30-D89810323A7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204AF47-1067-7A56-B2FF-B2C193FD2906}"/>
              </a:ext>
            </a:extLst>
          </p:cNvPr>
          <p:cNvSpPr>
            <a:spLocks noGrp="1"/>
          </p:cNvSpPr>
          <p:nvPr>
            <p:ph type="sldNum" sz="quarter" idx="12"/>
          </p:nvPr>
        </p:nvSpPr>
        <p:spPr/>
        <p:txBody>
          <a:bodyPr/>
          <a:lstStyle/>
          <a:p>
            <a:fld id="{DEECB26D-C02C-8042-BF08-481346AF9279}" type="slidenum">
              <a:rPr lang="es-CL" smtClean="0"/>
              <a:t>‹Nº›</a:t>
            </a:fld>
            <a:endParaRPr lang="es-CL"/>
          </a:p>
        </p:txBody>
      </p:sp>
    </p:spTree>
    <p:extLst>
      <p:ext uri="{BB962C8B-B14F-4D97-AF65-F5344CB8AC3E}">
        <p14:creationId xmlns:p14="http://schemas.microsoft.com/office/powerpoint/2010/main" val="1573843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3B00DA-860A-B31C-EBC9-6DF6692EAAF4}"/>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28AF16AB-5C92-0294-1F23-76F44F437F43}"/>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D0F60A77-E7F2-9D37-6782-69D2AB7285BB}"/>
              </a:ext>
            </a:extLst>
          </p:cNvPr>
          <p:cNvSpPr>
            <a:spLocks noGrp="1"/>
          </p:cNvSpPr>
          <p:nvPr>
            <p:ph type="dt" sz="half" idx="10"/>
          </p:nvPr>
        </p:nvSpPr>
        <p:spPr/>
        <p:txBody>
          <a:bodyPr/>
          <a:lstStyle/>
          <a:p>
            <a:fld id="{F5B0654F-0A21-A54A-99EA-4F7675D1C804}" type="datetimeFigureOut">
              <a:rPr lang="es-CL" smtClean="0"/>
              <a:t>13-11-23</a:t>
            </a:fld>
            <a:endParaRPr lang="es-CL"/>
          </a:p>
        </p:txBody>
      </p:sp>
      <p:sp>
        <p:nvSpPr>
          <p:cNvPr id="5" name="Marcador de pie de página 4">
            <a:extLst>
              <a:ext uri="{FF2B5EF4-FFF2-40B4-BE49-F238E27FC236}">
                <a16:creationId xmlns:a16="http://schemas.microsoft.com/office/drawing/2014/main" id="{4C37BF22-7725-B992-D038-F1D2D29843B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CBE35DC-4642-B114-2D5A-4238D1E0E14C}"/>
              </a:ext>
            </a:extLst>
          </p:cNvPr>
          <p:cNvSpPr>
            <a:spLocks noGrp="1"/>
          </p:cNvSpPr>
          <p:nvPr>
            <p:ph type="sldNum" sz="quarter" idx="12"/>
          </p:nvPr>
        </p:nvSpPr>
        <p:spPr/>
        <p:txBody>
          <a:bodyPr/>
          <a:lstStyle/>
          <a:p>
            <a:fld id="{DEECB26D-C02C-8042-BF08-481346AF9279}" type="slidenum">
              <a:rPr lang="es-CL" smtClean="0"/>
              <a:t>‹Nº›</a:t>
            </a:fld>
            <a:endParaRPr lang="es-CL"/>
          </a:p>
        </p:txBody>
      </p:sp>
    </p:spTree>
    <p:extLst>
      <p:ext uri="{BB962C8B-B14F-4D97-AF65-F5344CB8AC3E}">
        <p14:creationId xmlns:p14="http://schemas.microsoft.com/office/powerpoint/2010/main" val="3922201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31FCB9-DFFC-81C4-96A4-BC77411FD200}"/>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C4016B65-513C-AC35-8B48-A024A1EC2D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A78B2168-2F7F-AA7E-A2BF-E1DF8934B410}"/>
              </a:ext>
            </a:extLst>
          </p:cNvPr>
          <p:cNvSpPr>
            <a:spLocks noGrp="1"/>
          </p:cNvSpPr>
          <p:nvPr>
            <p:ph type="dt" sz="half" idx="10"/>
          </p:nvPr>
        </p:nvSpPr>
        <p:spPr/>
        <p:txBody>
          <a:bodyPr/>
          <a:lstStyle/>
          <a:p>
            <a:fld id="{F5B0654F-0A21-A54A-99EA-4F7675D1C804}" type="datetimeFigureOut">
              <a:rPr lang="es-CL" smtClean="0"/>
              <a:t>13-11-23</a:t>
            </a:fld>
            <a:endParaRPr lang="es-CL"/>
          </a:p>
        </p:txBody>
      </p:sp>
      <p:sp>
        <p:nvSpPr>
          <p:cNvPr id="5" name="Marcador de pie de página 4">
            <a:extLst>
              <a:ext uri="{FF2B5EF4-FFF2-40B4-BE49-F238E27FC236}">
                <a16:creationId xmlns:a16="http://schemas.microsoft.com/office/drawing/2014/main" id="{018F89F5-DD96-92DA-EA80-9204E6F632B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14670A9B-7802-1863-2928-EBEFD0D7ABB2}"/>
              </a:ext>
            </a:extLst>
          </p:cNvPr>
          <p:cNvSpPr>
            <a:spLocks noGrp="1"/>
          </p:cNvSpPr>
          <p:nvPr>
            <p:ph type="sldNum" sz="quarter" idx="12"/>
          </p:nvPr>
        </p:nvSpPr>
        <p:spPr/>
        <p:txBody>
          <a:bodyPr/>
          <a:lstStyle/>
          <a:p>
            <a:fld id="{DEECB26D-C02C-8042-BF08-481346AF9279}" type="slidenum">
              <a:rPr lang="es-CL" smtClean="0"/>
              <a:t>‹Nº›</a:t>
            </a:fld>
            <a:endParaRPr lang="es-CL"/>
          </a:p>
        </p:txBody>
      </p:sp>
    </p:spTree>
    <p:extLst>
      <p:ext uri="{BB962C8B-B14F-4D97-AF65-F5344CB8AC3E}">
        <p14:creationId xmlns:p14="http://schemas.microsoft.com/office/powerpoint/2010/main" val="3616681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E3F3C2-7012-3DA2-232B-A68100BE89F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C7CF4FE8-EF58-DA2C-DF85-F28FE62224AB}"/>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63A20DE7-4729-32F8-BD04-0E752ED405C2}"/>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5EC0208C-D14F-2699-80C1-C1E58D89808B}"/>
              </a:ext>
            </a:extLst>
          </p:cNvPr>
          <p:cNvSpPr>
            <a:spLocks noGrp="1"/>
          </p:cNvSpPr>
          <p:nvPr>
            <p:ph type="dt" sz="half" idx="10"/>
          </p:nvPr>
        </p:nvSpPr>
        <p:spPr/>
        <p:txBody>
          <a:bodyPr/>
          <a:lstStyle/>
          <a:p>
            <a:fld id="{F5B0654F-0A21-A54A-99EA-4F7675D1C804}" type="datetimeFigureOut">
              <a:rPr lang="es-CL" smtClean="0"/>
              <a:t>13-11-23</a:t>
            </a:fld>
            <a:endParaRPr lang="es-CL"/>
          </a:p>
        </p:txBody>
      </p:sp>
      <p:sp>
        <p:nvSpPr>
          <p:cNvPr id="6" name="Marcador de pie de página 5">
            <a:extLst>
              <a:ext uri="{FF2B5EF4-FFF2-40B4-BE49-F238E27FC236}">
                <a16:creationId xmlns:a16="http://schemas.microsoft.com/office/drawing/2014/main" id="{0B96DA59-CA3A-B127-05EB-7A60A20CCD9C}"/>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DA8182EA-7604-FC11-C2C8-11FB560DFCD0}"/>
              </a:ext>
            </a:extLst>
          </p:cNvPr>
          <p:cNvSpPr>
            <a:spLocks noGrp="1"/>
          </p:cNvSpPr>
          <p:nvPr>
            <p:ph type="sldNum" sz="quarter" idx="12"/>
          </p:nvPr>
        </p:nvSpPr>
        <p:spPr/>
        <p:txBody>
          <a:bodyPr/>
          <a:lstStyle/>
          <a:p>
            <a:fld id="{DEECB26D-C02C-8042-BF08-481346AF9279}" type="slidenum">
              <a:rPr lang="es-CL" smtClean="0"/>
              <a:t>‹Nº›</a:t>
            </a:fld>
            <a:endParaRPr lang="es-CL"/>
          </a:p>
        </p:txBody>
      </p:sp>
    </p:spTree>
    <p:extLst>
      <p:ext uri="{BB962C8B-B14F-4D97-AF65-F5344CB8AC3E}">
        <p14:creationId xmlns:p14="http://schemas.microsoft.com/office/powerpoint/2010/main" val="2212293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73B086-FEAD-239E-AB4E-6AA3049DF350}"/>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14AF5577-BC2C-A112-FBE3-A81AE69B82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FF256AA-966C-A369-1AC0-69169AC95345}"/>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E6A18D75-B67D-E372-C58E-A81FFA1CF1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88611624-61BF-A408-1226-496DA692BCDE}"/>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E79E58CC-6CBB-3990-932C-3A3D5ADE641B}"/>
              </a:ext>
            </a:extLst>
          </p:cNvPr>
          <p:cNvSpPr>
            <a:spLocks noGrp="1"/>
          </p:cNvSpPr>
          <p:nvPr>
            <p:ph type="dt" sz="half" idx="10"/>
          </p:nvPr>
        </p:nvSpPr>
        <p:spPr/>
        <p:txBody>
          <a:bodyPr/>
          <a:lstStyle/>
          <a:p>
            <a:fld id="{F5B0654F-0A21-A54A-99EA-4F7675D1C804}" type="datetimeFigureOut">
              <a:rPr lang="es-CL" smtClean="0"/>
              <a:t>13-11-23</a:t>
            </a:fld>
            <a:endParaRPr lang="es-CL"/>
          </a:p>
        </p:txBody>
      </p:sp>
      <p:sp>
        <p:nvSpPr>
          <p:cNvPr id="8" name="Marcador de pie de página 7">
            <a:extLst>
              <a:ext uri="{FF2B5EF4-FFF2-40B4-BE49-F238E27FC236}">
                <a16:creationId xmlns:a16="http://schemas.microsoft.com/office/drawing/2014/main" id="{104C219D-2C6A-2E82-B63A-40A30244CA07}"/>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9CB98224-5BFA-2A8C-2947-3554ADF0AE72}"/>
              </a:ext>
            </a:extLst>
          </p:cNvPr>
          <p:cNvSpPr>
            <a:spLocks noGrp="1"/>
          </p:cNvSpPr>
          <p:nvPr>
            <p:ph type="sldNum" sz="quarter" idx="12"/>
          </p:nvPr>
        </p:nvSpPr>
        <p:spPr/>
        <p:txBody>
          <a:bodyPr/>
          <a:lstStyle/>
          <a:p>
            <a:fld id="{DEECB26D-C02C-8042-BF08-481346AF9279}" type="slidenum">
              <a:rPr lang="es-CL" smtClean="0"/>
              <a:t>‹Nº›</a:t>
            </a:fld>
            <a:endParaRPr lang="es-CL"/>
          </a:p>
        </p:txBody>
      </p:sp>
    </p:spTree>
    <p:extLst>
      <p:ext uri="{BB962C8B-B14F-4D97-AF65-F5344CB8AC3E}">
        <p14:creationId xmlns:p14="http://schemas.microsoft.com/office/powerpoint/2010/main" val="1676447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E7F050-EC06-29B7-1B9A-3C56A1DD5C97}"/>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8F71700C-BD20-8FDE-D412-8CC5ABD7CA46}"/>
              </a:ext>
            </a:extLst>
          </p:cNvPr>
          <p:cNvSpPr>
            <a:spLocks noGrp="1"/>
          </p:cNvSpPr>
          <p:nvPr>
            <p:ph type="dt" sz="half" idx="10"/>
          </p:nvPr>
        </p:nvSpPr>
        <p:spPr/>
        <p:txBody>
          <a:bodyPr/>
          <a:lstStyle/>
          <a:p>
            <a:fld id="{F5B0654F-0A21-A54A-99EA-4F7675D1C804}" type="datetimeFigureOut">
              <a:rPr lang="es-CL" smtClean="0"/>
              <a:t>13-11-23</a:t>
            </a:fld>
            <a:endParaRPr lang="es-CL"/>
          </a:p>
        </p:txBody>
      </p:sp>
      <p:sp>
        <p:nvSpPr>
          <p:cNvPr id="4" name="Marcador de pie de página 3">
            <a:extLst>
              <a:ext uri="{FF2B5EF4-FFF2-40B4-BE49-F238E27FC236}">
                <a16:creationId xmlns:a16="http://schemas.microsoft.com/office/drawing/2014/main" id="{74A6D98E-E881-26CD-BE41-944A95F5141C}"/>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C79E3839-791B-D1F0-4BA1-98EE064E6DA5}"/>
              </a:ext>
            </a:extLst>
          </p:cNvPr>
          <p:cNvSpPr>
            <a:spLocks noGrp="1"/>
          </p:cNvSpPr>
          <p:nvPr>
            <p:ph type="sldNum" sz="quarter" idx="12"/>
          </p:nvPr>
        </p:nvSpPr>
        <p:spPr/>
        <p:txBody>
          <a:bodyPr/>
          <a:lstStyle/>
          <a:p>
            <a:fld id="{DEECB26D-C02C-8042-BF08-481346AF9279}" type="slidenum">
              <a:rPr lang="es-CL" smtClean="0"/>
              <a:t>‹Nº›</a:t>
            </a:fld>
            <a:endParaRPr lang="es-CL"/>
          </a:p>
        </p:txBody>
      </p:sp>
    </p:spTree>
    <p:extLst>
      <p:ext uri="{BB962C8B-B14F-4D97-AF65-F5344CB8AC3E}">
        <p14:creationId xmlns:p14="http://schemas.microsoft.com/office/powerpoint/2010/main" val="2072535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41E51E0-8BD7-E1D4-2651-09D1EA36BB3D}"/>
              </a:ext>
            </a:extLst>
          </p:cNvPr>
          <p:cNvSpPr>
            <a:spLocks noGrp="1"/>
          </p:cNvSpPr>
          <p:nvPr>
            <p:ph type="dt" sz="half" idx="10"/>
          </p:nvPr>
        </p:nvSpPr>
        <p:spPr/>
        <p:txBody>
          <a:bodyPr/>
          <a:lstStyle/>
          <a:p>
            <a:fld id="{F5B0654F-0A21-A54A-99EA-4F7675D1C804}" type="datetimeFigureOut">
              <a:rPr lang="es-CL" smtClean="0"/>
              <a:t>13-11-23</a:t>
            </a:fld>
            <a:endParaRPr lang="es-CL"/>
          </a:p>
        </p:txBody>
      </p:sp>
      <p:sp>
        <p:nvSpPr>
          <p:cNvPr id="3" name="Marcador de pie de página 2">
            <a:extLst>
              <a:ext uri="{FF2B5EF4-FFF2-40B4-BE49-F238E27FC236}">
                <a16:creationId xmlns:a16="http://schemas.microsoft.com/office/drawing/2014/main" id="{1F1C0B45-F19A-4999-A896-2C08D4D01B88}"/>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12DDFC0C-7E41-510F-8288-10761F230687}"/>
              </a:ext>
            </a:extLst>
          </p:cNvPr>
          <p:cNvSpPr>
            <a:spLocks noGrp="1"/>
          </p:cNvSpPr>
          <p:nvPr>
            <p:ph type="sldNum" sz="quarter" idx="12"/>
          </p:nvPr>
        </p:nvSpPr>
        <p:spPr/>
        <p:txBody>
          <a:bodyPr/>
          <a:lstStyle/>
          <a:p>
            <a:fld id="{DEECB26D-C02C-8042-BF08-481346AF9279}" type="slidenum">
              <a:rPr lang="es-CL" smtClean="0"/>
              <a:t>‹Nº›</a:t>
            </a:fld>
            <a:endParaRPr lang="es-CL"/>
          </a:p>
        </p:txBody>
      </p:sp>
    </p:spTree>
    <p:extLst>
      <p:ext uri="{BB962C8B-B14F-4D97-AF65-F5344CB8AC3E}">
        <p14:creationId xmlns:p14="http://schemas.microsoft.com/office/powerpoint/2010/main" val="630612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26335E-DC00-4111-07DC-8CED40231397}"/>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10B84B89-BDEE-63E0-59D2-BD259C150B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62623886-EF49-75E4-BC5F-C8163AA7C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FEFC11E4-439F-4F5A-6C54-CD4D0892193F}"/>
              </a:ext>
            </a:extLst>
          </p:cNvPr>
          <p:cNvSpPr>
            <a:spLocks noGrp="1"/>
          </p:cNvSpPr>
          <p:nvPr>
            <p:ph type="dt" sz="half" idx="10"/>
          </p:nvPr>
        </p:nvSpPr>
        <p:spPr/>
        <p:txBody>
          <a:bodyPr/>
          <a:lstStyle/>
          <a:p>
            <a:fld id="{F5B0654F-0A21-A54A-99EA-4F7675D1C804}" type="datetimeFigureOut">
              <a:rPr lang="es-CL" smtClean="0"/>
              <a:t>13-11-23</a:t>
            </a:fld>
            <a:endParaRPr lang="es-CL"/>
          </a:p>
        </p:txBody>
      </p:sp>
      <p:sp>
        <p:nvSpPr>
          <p:cNvPr id="6" name="Marcador de pie de página 5">
            <a:extLst>
              <a:ext uri="{FF2B5EF4-FFF2-40B4-BE49-F238E27FC236}">
                <a16:creationId xmlns:a16="http://schemas.microsoft.com/office/drawing/2014/main" id="{BFF78E12-F8E9-2E00-1661-70A25E27B03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FEF1AE5B-C578-E033-6AAC-50DD934A816B}"/>
              </a:ext>
            </a:extLst>
          </p:cNvPr>
          <p:cNvSpPr>
            <a:spLocks noGrp="1"/>
          </p:cNvSpPr>
          <p:nvPr>
            <p:ph type="sldNum" sz="quarter" idx="12"/>
          </p:nvPr>
        </p:nvSpPr>
        <p:spPr/>
        <p:txBody>
          <a:bodyPr/>
          <a:lstStyle/>
          <a:p>
            <a:fld id="{DEECB26D-C02C-8042-BF08-481346AF9279}" type="slidenum">
              <a:rPr lang="es-CL" smtClean="0"/>
              <a:t>‹Nº›</a:t>
            </a:fld>
            <a:endParaRPr lang="es-CL"/>
          </a:p>
        </p:txBody>
      </p:sp>
    </p:spTree>
    <p:extLst>
      <p:ext uri="{BB962C8B-B14F-4D97-AF65-F5344CB8AC3E}">
        <p14:creationId xmlns:p14="http://schemas.microsoft.com/office/powerpoint/2010/main" val="281256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23AE9A-E71B-A858-0D5A-360BCF9D60D0}"/>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67908A93-90D2-2C23-23C0-A8271970FF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6D635467-33CD-D5C2-0A09-703E10C712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5669DD4B-258A-9CAF-6E7B-695BA6391272}"/>
              </a:ext>
            </a:extLst>
          </p:cNvPr>
          <p:cNvSpPr>
            <a:spLocks noGrp="1"/>
          </p:cNvSpPr>
          <p:nvPr>
            <p:ph type="dt" sz="half" idx="10"/>
          </p:nvPr>
        </p:nvSpPr>
        <p:spPr/>
        <p:txBody>
          <a:bodyPr/>
          <a:lstStyle/>
          <a:p>
            <a:fld id="{F5B0654F-0A21-A54A-99EA-4F7675D1C804}" type="datetimeFigureOut">
              <a:rPr lang="es-CL" smtClean="0"/>
              <a:t>13-11-23</a:t>
            </a:fld>
            <a:endParaRPr lang="es-CL"/>
          </a:p>
        </p:txBody>
      </p:sp>
      <p:sp>
        <p:nvSpPr>
          <p:cNvPr id="6" name="Marcador de pie de página 5">
            <a:extLst>
              <a:ext uri="{FF2B5EF4-FFF2-40B4-BE49-F238E27FC236}">
                <a16:creationId xmlns:a16="http://schemas.microsoft.com/office/drawing/2014/main" id="{30E6B54D-EC8F-9A9C-07CD-1E73AA4F90A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EA126C3-87CF-E30C-5423-C6BEBBEF9BFE}"/>
              </a:ext>
            </a:extLst>
          </p:cNvPr>
          <p:cNvSpPr>
            <a:spLocks noGrp="1"/>
          </p:cNvSpPr>
          <p:nvPr>
            <p:ph type="sldNum" sz="quarter" idx="12"/>
          </p:nvPr>
        </p:nvSpPr>
        <p:spPr/>
        <p:txBody>
          <a:bodyPr/>
          <a:lstStyle/>
          <a:p>
            <a:fld id="{DEECB26D-C02C-8042-BF08-481346AF9279}" type="slidenum">
              <a:rPr lang="es-CL" smtClean="0"/>
              <a:t>‹Nº›</a:t>
            </a:fld>
            <a:endParaRPr lang="es-CL"/>
          </a:p>
        </p:txBody>
      </p:sp>
    </p:spTree>
    <p:extLst>
      <p:ext uri="{BB962C8B-B14F-4D97-AF65-F5344CB8AC3E}">
        <p14:creationId xmlns:p14="http://schemas.microsoft.com/office/powerpoint/2010/main" val="3548906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2508684-2057-2BA0-9531-741EDB6D5C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0532FE47-13FE-B38B-7292-C2AC3C6106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67614EE4-E04C-E2C8-38D3-A4C9F878CB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B0654F-0A21-A54A-99EA-4F7675D1C804}" type="datetimeFigureOut">
              <a:rPr lang="es-CL" smtClean="0"/>
              <a:t>13-11-23</a:t>
            </a:fld>
            <a:endParaRPr lang="es-CL"/>
          </a:p>
        </p:txBody>
      </p:sp>
      <p:sp>
        <p:nvSpPr>
          <p:cNvPr id="5" name="Marcador de pie de página 4">
            <a:extLst>
              <a:ext uri="{FF2B5EF4-FFF2-40B4-BE49-F238E27FC236}">
                <a16:creationId xmlns:a16="http://schemas.microsoft.com/office/drawing/2014/main" id="{CA42342F-1833-8AFC-C9B0-2BB2106A42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69080831-B830-655C-3E5F-9129B32DC9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ECB26D-C02C-8042-BF08-481346AF9279}" type="slidenum">
              <a:rPr lang="es-CL" smtClean="0"/>
              <a:t>‹Nº›</a:t>
            </a:fld>
            <a:endParaRPr lang="es-CL"/>
          </a:p>
        </p:txBody>
      </p:sp>
    </p:spTree>
    <p:extLst>
      <p:ext uri="{BB962C8B-B14F-4D97-AF65-F5344CB8AC3E}">
        <p14:creationId xmlns:p14="http://schemas.microsoft.com/office/powerpoint/2010/main" val="2675392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7AFCFC-E14F-4CFC-E3E3-A933C97CB6AD}"/>
              </a:ext>
            </a:extLst>
          </p:cNvPr>
          <p:cNvSpPr>
            <a:spLocks noGrp="1"/>
          </p:cNvSpPr>
          <p:nvPr>
            <p:ph type="ctrTitle"/>
          </p:nvPr>
        </p:nvSpPr>
        <p:spPr/>
        <p:txBody>
          <a:bodyPr/>
          <a:lstStyle/>
          <a:p>
            <a:r>
              <a:rPr lang="es-CL" dirty="0"/>
              <a:t>Imagen </a:t>
            </a:r>
            <a:r>
              <a:rPr lang="es-CL"/>
              <a:t>y simulacro</a:t>
            </a:r>
          </a:p>
        </p:txBody>
      </p:sp>
      <p:sp>
        <p:nvSpPr>
          <p:cNvPr id="3" name="Subtítulo 2">
            <a:extLst>
              <a:ext uri="{FF2B5EF4-FFF2-40B4-BE49-F238E27FC236}">
                <a16:creationId xmlns:a16="http://schemas.microsoft.com/office/drawing/2014/main" id="{87DD2904-61D1-6AA4-0B43-6FC32D108664}"/>
              </a:ext>
            </a:extLst>
          </p:cNvPr>
          <p:cNvSpPr>
            <a:spLocks noGrp="1"/>
          </p:cNvSpPr>
          <p:nvPr>
            <p:ph type="subTitle" idx="1"/>
          </p:nvPr>
        </p:nvSpPr>
        <p:spPr/>
        <p:txBody>
          <a:bodyPr/>
          <a:lstStyle/>
          <a:p>
            <a:endParaRPr lang="es-CL"/>
          </a:p>
        </p:txBody>
      </p:sp>
    </p:spTree>
    <p:extLst>
      <p:ext uri="{BB962C8B-B14F-4D97-AF65-F5344CB8AC3E}">
        <p14:creationId xmlns:p14="http://schemas.microsoft.com/office/powerpoint/2010/main" val="2359211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11305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74391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11305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7900" y="0"/>
            <a:ext cx="5143500" cy="6858000"/>
          </a:xfrm>
          <a:prstGeom prst="rect">
            <a:avLst/>
          </a:prstGeom>
        </p:spPr>
      </p:pic>
    </p:spTree>
    <p:extLst>
      <p:ext uri="{BB962C8B-B14F-4D97-AF65-F5344CB8AC3E}">
        <p14:creationId xmlns:p14="http://schemas.microsoft.com/office/powerpoint/2010/main" val="2041533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descr="Figura 27"/>
          <p:cNvPicPr/>
          <p:nvPr/>
        </p:nvPicPr>
        <p:blipFill>
          <a:blip r:embed="rId2">
            <a:extLst>
              <a:ext uri="{28A0092B-C50C-407E-A947-70E740481C1C}">
                <a14:useLocalDpi xmlns:a14="http://schemas.microsoft.com/office/drawing/2010/main" val="0"/>
              </a:ext>
            </a:extLst>
          </a:blip>
          <a:srcRect/>
          <a:stretch>
            <a:fillRect/>
          </a:stretch>
        </p:blipFill>
        <p:spPr bwMode="auto">
          <a:xfrm>
            <a:off x="3913474" y="1601154"/>
            <a:ext cx="4431030" cy="3655695"/>
          </a:xfrm>
          <a:prstGeom prst="rect">
            <a:avLst/>
          </a:prstGeom>
          <a:noFill/>
          <a:ln>
            <a:noFill/>
          </a:ln>
        </p:spPr>
      </p:pic>
    </p:spTree>
    <p:extLst>
      <p:ext uri="{BB962C8B-B14F-4D97-AF65-F5344CB8AC3E}">
        <p14:creationId xmlns:p14="http://schemas.microsoft.com/office/powerpoint/2010/main" val="157601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fotos argentina 151"/>
          <p:cNvPicPr>
            <a:picLocks noChangeAspect="1" noChangeArrowheads="1"/>
          </p:cNvPicPr>
          <p:nvPr/>
        </p:nvPicPr>
        <p:blipFill>
          <a:blip r:embed="rId2">
            <a:extLst>
              <a:ext uri="{28A0092B-C50C-407E-A947-70E740481C1C}">
                <a14:useLocalDpi xmlns:a14="http://schemas.microsoft.com/office/drawing/2010/main" val="0"/>
              </a:ext>
            </a:extLst>
          </a:blip>
          <a:srcRect l="18204" t="4861" r="14626" b="8009"/>
          <a:stretch>
            <a:fillRect/>
          </a:stretch>
        </p:blipFill>
        <p:spPr bwMode="auto">
          <a:xfrm>
            <a:off x="4248151" y="0"/>
            <a:ext cx="3965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04484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namunc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0238" y="20638"/>
            <a:ext cx="2660650" cy="683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75584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catri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188914"/>
            <a:ext cx="3968750" cy="570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1" name="Picture 5" descr="COLIQU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039" y="188914"/>
            <a:ext cx="4505325" cy="576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88830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259634" y="698501"/>
            <a:ext cx="5967182" cy="4904063"/>
          </a:xfrm>
          <a:prstGeom prst="rect">
            <a:avLst/>
          </a:prstGeom>
        </p:spPr>
      </p:pic>
      <p:sp>
        <p:nvSpPr>
          <p:cNvPr id="3" name="CuadroTexto 2"/>
          <p:cNvSpPr txBox="1"/>
          <p:nvPr/>
        </p:nvSpPr>
        <p:spPr>
          <a:xfrm>
            <a:off x="2781300" y="5867991"/>
            <a:ext cx="6629400" cy="461665"/>
          </a:xfrm>
          <a:prstGeom prst="rect">
            <a:avLst/>
          </a:prstGeom>
          <a:noFill/>
        </p:spPr>
        <p:txBody>
          <a:bodyPr wrap="square" rtlCol="0">
            <a:spAutoFit/>
          </a:bodyPr>
          <a:lstStyle/>
          <a:p>
            <a:r>
              <a:rPr lang="es-ES" sz="2400" dirty="0"/>
              <a:t>“escritura” </a:t>
            </a:r>
            <a:r>
              <a:rPr lang="es-ES" sz="2400" dirty="0" err="1"/>
              <a:t>nambikwara</a:t>
            </a:r>
            <a:r>
              <a:rPr lang="es-ES" sz="2400" dirty="0"/>
              <a:t> (</a:t>
            </a:r>
            <a:r>
              <a:rPr lang="es-ES" sz="2400" dirty="0" err="1"/>
              <a:t>Lévi</a:t>
            </a:r>
            <a:r>
              <a:rPr lang="es-ES" sz="2400" dirty="0"/>
              <a:t>-Strauss 1955)</a:t>
            </a:r>
          </a:p>
        </p:txBody>
      </p:sp>
    </p:spTree>
    <p:extLst>
      <p:ext uri="{BB962C8B-B14F-4D97-AF65-F5344CB8AC3E}">
        <p14:creationId xmlns:p14="http://schemas.microsoft.com/office/powerpoint/2010/main" val="2305116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041847" y="803888"/>
            <a:ext cx="7829348" cy="5632312"/>
          </a:xfrm>
          <a:prstGeom prst="rect">
            <a:avLst/>
          </a:prstGeom>
        </p:spPr>
        <p:txBody>
          <a:bodyPr wrap="square">
            <a:spAutoFit/>
          </a:bodyPr>
          <a:lstStyle/>
          <a:p>
            <a:r>
              <a:rPr lang="es-ES_tradnl" dirty="0"/>
              <a:t>Desde el momento que uno la notaba, continuaba ocupando la mente. Incluso continuaba no se qué, sin duda su propio quehacer... que sin ser simple, tampoco era realmente compleja, compleja de entrada o por intensión o según un plano complicado. Más bien se </a:t>
            </a:r>
            <a:r>
              <a:rPr lang="es-ES_tradnl" dirty="0" err="1"/>
              <a:t>desimplificaba</a:t>
            </a:r>
            <a:r>
              <a:rPr lang="es-ES_tradnl" dirty="0"/>
              <a:t> a medida que era trabajada... Tal cual era, parecía una mesa hecha de añadidos, como fueron hechos ciertos dibujos de esquizofrénicos llamados abarrotados, y si estaba terminada, era en la medida en que no había forma de añadirle nada más, mesa vuelta cada vez más amontonamiento y menos mesa… No era adecuada para ningún uso, para nada de lo que se espera de una mesa. Pesada, incómoda, apenas se podía transportar. No se sabía por donde agarrarla (ni mental ni manualmente). El tablero, la parte útil de la mesa, progresivamente reducido, desaparecía, terminaba siendo tan poco en relación con el voluminoso armazón, que no se podía pensar en ella como en una mesa, sino que como en un mueble a parte, un instrumento desconocido cuyo empleo se ignoraba. Mesa deshumanizada, desprovista de toda comodidad (…). Que no se prestaba a nada, que rechazaba y se oponía a todo servicio, a toda comunicación. En ella había algo atroz, petrificado. Podría haber evocado un motor detenido.</a:t>
            </a:r>
          </a:p>
          <a:p>
            <a:r>
              <a:rPr lang="es-ES_tradnl" dirty="0"/>
              <a:t>Citado en </a:t>
            </a:r>
            <a:r>
              <a:rPr lang="es-ES_tradnl" dirty="0" err="1"/>
              <a:t>Deleuze</a:t>
            </a:r>
            <a:r>
              <a:rPr lang="es-ES_tradnl" dirty="0"/>
              <a:t>, </a:t>
            </a:r>
            <a:r>
              <a:rPr lang="es-ES_tradnl" dirty="0" err="1"/>
              <a:t>Gilles</a:t>
            </a:r>
            <a:r>
              <a:rPr lang="es-ES_tradnl" dirty="0"/>
              <a:t> y Félix </a:t>
            </a:r>
            <a:r>
              <a:rPr lang="es-ES_tradnl" dirty="0" err="1"/>
              <a:t>Guattari</a:t>
            </a:r>
            <a:r>
              <a:rPr lang="es-ES_tradnl" dirty="0"/>
              <a:t> 1972 </a:t>
            </a:r>
            <a:r>
              <a:rPr lang="es-ES_tradnl" i="1" dirty="0" err="1"/>
              <a:t>L’Antioedipe</a:t>
            </a:r>
            <a:r>
              <a:rPr lang="es-ES_tradnl" i="1" dirty="0"/>
              <a:t>. </a:t>
            </a:r>
            <a:r>
              <a:rPr lang="es-ES_tradnl" i="1" dirty="0" err="1"/>
              <a:t>Capitalisme</a:t>
            </a:r>
            <a:r>
              <a:rPr lang="es-ES_tradnl" i="1" dirty="0"/>
              <a:t> et </a:t>
            </a:r>
            <a:r>
              <a:rPr lang="es-ES_tradnl" i="1" dirty="0" err="1"/>
              <a:t>schizophrénie</a:t>
            </a:r>
            <a:r>
              <a:rPr lang="es-ES_tradnl" i="1" dirty="0"/>
              <a:t> 1</a:t>
            </a:r>
            <a:r>
              <a:rPr lang="es-ES_tradnl" dirty="0"/>
              <a:t>, París: Ed. de </a:t>
            </a:r>
            <a:r>
              <a:rPr lang="es-ES_tradnl" dirty="0" err="1"/>
              <a:t>Minuit</a:t>
            </a:r>
            <a:r>
              <a:rPr lang="es-ES_tradnl" dirty="0"/>
              <a:t>, p. 12-13. [</a:t>
            </a:r>
            <a:r>
              <a:rPr lang="es-ES_tradnl" dirty="0" err="1"/>
              <a:t>versón</a:t>
            </a:r>
            <a:r>
              <a:rPr lang="es-ES_tradnl" dirty="0"/>
              <a:t> en castellano p. 16 traducción modificada]</a:t>
            </a:r>
          </a:p>
        </p:txBody>
      </p:sp>
    </p:spTree>
    <p:extLst>
      <p:ext uri="{BB962C8B-B14F-4D97-AF65-F5344CB8AC3E}">
        <p14:creationId xmlns:p14="http://schemas.microsoft.com/office/powerpoint/2010/main" val="3173413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041847" y="803888"/>
            <a:ext cx="7829348" cy="5632312"/>
          </a:xfrm>
          <a:prstGeom prst="rect">
            <a:avLst/>
          </a:prstGeom>
        </p:spPr>
        <p:txBody>
          <a:bodyPr wrap="square">
            <a:spAutoFit/>
          </a:bodyPr>
          <a:lstStyle/>
          <a:p>
            <a:r>
              <a:rPr lang="es-ES_tradnl" dirty="0"/>
              <a:t>Desde el momento que uno la notaba, continuaba ocupando la mente. Incluso continuaba no se qué, sin duda su propio quehacer... que sin ser simple, tampoco era realmente compleja, compleja de entrada o por intensión o según un plano complicado. </a:t>
            </a:r>
            <a:r>
              <a:rPr lang="es-ES_tradnl" dirty="0">
                <a:solidFill>
                  <a:srgbClr val="F79646"/>
                </a:solidFill>
              </a:rPr>
              <a:t>Más bien se </a:t>
            </a:r>
            <a:r>
              <a:rPr lang="es-ES_tradnl" dirty="0" err="1">
                <a:solidFill>
                  <a:srgbClr val="F79646"/>
                </a:solidFill>
              </a:rPr>
              <a:t>desimplificaba</a:t>
            </a:r>
            <a:r>
              <a:rPr lang="es-ES_tradnl" dirty="0">
                <a:solidFill>
                  <a:srgbClr val="F79646"/>
                </a:solidFill>
              </a:rPr>
              <a:t> a medida que era trabajada</a:t>
            </a:r>
            <a:r>
              <a:rPr lang="es-ES_tradnl" dirty="0"/>
              <a:t>... Tal cual era, parecía una mesa hecha de añadidos, como fueron hechos ciertos dibujos de esquizofrénicos llamados abarrotados, y si estaba terminada, era en la medida en que no había forma de añadirle nada más, </a:t>
            </a:r>
            <a:r>
              <a:rPr lang="es-ES_tradnl" dirty="0">
                <a:solidFill>
                  <a:srgbClr val="F79646"/>
                </a:solidFill>
              </a:rPr>
              <a:t>mesa vuelta cada vez más amontonamiento y menos mesa</a:t>
            </a:r>
            <a:r>
              <a:rPr lang="es-ES_tradnl" dirty="0"/>
              <a:t>… No era adecuada para ningún uso, para nada de lo que se espera de una mesa. Pesada, incómoda, apenas se podía transportar. </a:t>
            </a:r>
            <a:r>
              <a:rPr lang="es-ES_tradnl" dirty="0">
                <a:solidFill>
                  <a:srgbClr val="F79646"/>
                </a:solidFill>
              </a:rPr>
              <a:t>No se sabía por donde agarrarla (ni mental ni manualmente). </a:t>
            </a:r>
            <a:r>
              <a:rPr lang="es-ES_tradnl" dirty="0"/>
              <a:t>El tablero, la parte útil de la mesa, progresivamente reducido, desaparecía, terminaba siendo tan poco en relación con el voluminoso armazón, que no se podía pensar en ella como en una mesa, sino que como en un mueble a parte, un instrumento desconocido cuyo empleo se ignoraba. Mesa deshumanizada, desprovista de toda comodidad (…). Que no se prestaba a nada, que rechazaba y se oponía a todo servicio, a toda comunicación. </a:t>
            </a:r>
            <a:r>
              <a:rPr lang="es-ES_tradnl" dirty="0">
                <a:solidFill>
                  <a:srgbClr val="F79646"/>
                </a:solidFill>
              </a:rPr>
              <a:t>En ella había algo atroz, petrificado. Podría haber evocado un motor detenido.</a:t>
            </a:r>
          </a:p>
          <a:p>
            <a:r>
              <a:rPr lang="es-ES_tradnl" dirty="0"/>
              <a:t>Citado en </a:t>
            </a:r>
            <a:r>
              <a:rPr lang="es-ES_tradnl" dirty="0" err="1"/>
              <a:t>Deleuze</a:t>
            </a:r>
            <a:r>
              <a:rPr lang="es-ES_tradnl" dirty="0"/>
              <a:t>, </a:t>
            </a:r>
            <a:r>
              <a:rPr lang="es-ES_tradnl" dirty="0" err="1"/>
              <a:t>Gilles</a:t>
            </a:r>
            <a:r>
              <a:rPr lang="es-ES_tradnl" dirty="0"/>
              <a:t> y Félix </a:t>
            </a:r>
            <a:r>
              <a:rPr lang="es-ES_tradnl" dirty="0" err="1"/>
              <a:t>Guattari</a:t>
            </a:r>
            <a:r>
              <a:rPr lang="es-ES_tradnl" dirty="0"/>
              <a:t> 1972 </a:t>
            </a:r>
            <a:r>
              <a:rPr lang="es-ES_tradnl" i="1" dirty="0" err="1"/>
              <a:t>L’Antioedipe</a:t>
            </a:r>
            <a:r>
              <a:rPr lang="es-ES_tradnl" i="1" dirty="0"/>
              <a:t>. </a:t>
            </a:r>
            <a:r>
              <a:rPr lang="es-ES_tradnl" i="1" dirty="0" err="1"/>
              <a:t>Capitalisme</a:t>
            </a:r>
            <a:r>
              <a:rPr lang="es-ES_tradnl" i="1" dirty="0"/>
              <a:t> et </a:t>
            </a:r>
            <a:r>
              <a:rPr lang="es-ES_tradnl" i="1" dirty="0" err="1"/>
              <a:t>schizophrénie</a:t>
            </a:r>
            <a:r>
              <a:rPr lang="es-ES_tradnl" i="1" dirty="0"/>
              <a:t> 1</a:t>
            </a:r>
            <a:r>
              <a:rPr lang="es-ES_tradnl" dirty="0"/>
              <a:t>, París: Ed. de </a:t>
            </a:r>
            <a:r>
              <a:rPr lang="es-ES_tradnl" dirty="0" err="1"/>
              <a:t>Minuit</a:t>
            </a:r>
            <a:r>
              <a:rPr lang="es-ES_tradnl" dirty="0"/>
              <a:t>, p. 12-13. [</a:t>
            </a:r>
            <a:r>
              <a:rPr lang="es-ES_tradnl" dirty="0" err="1"/>
              <a:t>versón</a:t>
            </a:r>
            <a:r>
              <a:rPr lang="es-ES_tradnl" dirty="0"/>
              <a:t> en castellano p. 16 traducción modificada]</a:t>
            </a:r>
          </a:p>
        </p:txBody>
      </p:sp>
    </p:spTree>
    <p:extLst>
      <p:ext uri="{BB962C8B-B14F-4D97-AF65-F5344CB8AC3E}">
        <p14:creationId xmlns:p14="http://schemas.microsoft.com/office/powerpoint/2010/main" val="403734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Cargo Cult of John Frum - The Young Pioneer">
            <a:extLst>
              <a:ext uri="{FF2B5EF4-FFF2-40B4-BE49-F238E27FC236}">
                <a16:creationId xmlns:a16="http://schemas.microsoft.com/office/drawing/2014/main" id="{F8411A35-AF4D-7FFF-C5B1-E575F30AF0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921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go Cult">
            <a:extLst>
              <a:ext uri="{FF2B5EF4-FFF2-40B4-BE49-F238E27FC236}">
                <a16:creationId xmlns:a16="http://schemas.microsoft.com/office/drawing/2014/main" id="{B93907AB-1014-0727-5C14-45EA2B11D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0" y="1346200"/>
            <a:ext cx="8636000" cy="416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95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rgo cults | Cambridge Encyclopedia of Anthropology">
            <a:extLst>
              <a:ext uri="{FF2B5EF4-FFF2-40B4-BE49-F238E27FC236}">
                <a16:creationId xmlns:a16="http://schemas.microsoft.com/office/drawing/2014/main" id="{8AF3B29B-0999-EEDB-5474-1F30CB2F4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1"/>
            <a:ext cx="9144000" cy="609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72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FC12F8-A811-234A-FD5B-8DF7266AA716}"/>
              </a:ext>
            </a:extLst>
          </p:cNvPr>
          <p:cNvSpPr txBox="1"/>
          <p:nvPr/>
        </p:nvSpPr>
        <p:spPr>
          <a:xfrm>
            <a:off x="1524000" y="705178"/>
            <a:ext cx="9283148" cy="5447645"/>
          </a:xfrm>
          <a:prstGeom prst="rect">
            <a:avLst/>
          </a:prstGeom>
          <a:noFill/>
        </p:spPr>
        <p:txBody>
          <a:bodyPr wrap="square">
            <a:spAutoFit/>
          </a:bodyPr>
          <a:lstStyle/>
          <a:p>
            <a:pPr marL="449580">
              <a:lnSpc>
                <a:spcPct val="150000"/>
              </a:lnSpc>
            </a:pPr>
            <a:r>
              <a:rPr lang="es-ES_tradnl" sz="1600" dirty="0">
                <a:latin typeface="Times New Roman" panose="02020603050405020304" pitchFamily="18" charset="0"/>
                <a:ea typeface="Times New Roman" panose="02020603050405020304" pitchFamily="18" charset="0"/>
              </a:rPr>
              <a:t>Los trabajos de Misterio son únicos e irrepetibles [como el </a:t>
            </a:r>
            <a:r>
              <a:rPr lang="es-ES_tradnl" sz="1600" i="1" dirty="0" err="1">
                <a:latin typeface="Times New Roman" panose="02020603050405020304" pitchFamily="18" charset="0"/>
                <a:ea typeface="Times New Roman" panose="02020603050405020304" pitchFamily="18" charset="0"/>
              </a:rPr>
              <a:t>kanda</a:t>
            </a:r>
            <a:r>
              <a:rPr lang="es-ES_tradnl" sz="1600" dirty="0">
                <a:latin typeface="Times New Roman" panose="02020603050405020304" pitchFamily="18" charset="0"/>
                <a:ea typeface="Times New Roman" panose="02020603050405020304" pitchFamily="18" charset="0"/>
              </a:rPr>
              <a:t>], y cada uno adopta una retórica singular –que no es aplicable a los demás-, capaz, sin embargo, de reorganizar el mundo real en función de sus propios preceptos. Misterio es caprichoso: decreta como leyes de alcance general las visiones oníricas exclusivas del capitán. Misterio es también paródico, en la medida en que copia de manera deliberadamente grotesca los esquemas organizacionales de su rival, Ministerio.</a:t>
            </a:r>
            <a:endParaRPr lang="es-CL" sz="1600" dirty="0">
              <a:latin typeface="Times New Roman" panose="02020603050405020304" pitchFamily="18" charset="0"/>
              <a:ea typeface="Times New Roman" panose="02020603050405020304" pitchFamily="18" charset="0"/>
            </a:endParaRPr>
          </a:p>
          <a:p>
            <a:pPr marL="449580">
              <a:lnSpc>
                <a:spcPct val="150000"/>
              </a:lnSpc>
            </a:pPr>
            <a:r>
              <a:rPr lang="es-ES_tradnl" sz="1600" dirty="0">
                <a:latin typeface="Times New Roman" panose="02020603050405020304" pitchFamily="18" charset="0"/>
                <a:ea typeface="Times New Roman" panose="02020603050405020304" pitchFamily="18" charset="0"/>
              </a:rPr>
              <a:t>	La organización de Ministerio es totalmente distinta. Es un cuerpo cuyas entrañas se exponen al aire libre: sus organigramas son absolutamente accesibles, así como los cambios que sobrevienen en su equipo siguen reglas abiertas para todo el mundo. En ese sentido, Ministerio es superior a Misterio, porque puede modificar abiertamente las reglas del juego sin ponerse en peligro. Ya hemos dicho que el objetivo de su juego es quedarse con los trabajos realizados por Misterio. Una vez en sus manos, el objeto es serializado y puesto en situación de disponibilidad para la publicidad general, según la regla de oro que dice que la Realidad es un servicio público. Si Misterio nace por generación espontánea, Ministerio se reproduce por clonación. Su organigrama de base engendra otros organigramas que, a su vez, producen nuevos organigramas, y así sucesivamente.</a:t>
            </a:r>
            <a:endParaRPr lang="es-CL" sz="1600" dirty="0">
              <a:latin typeface="Times New Roman" panose="02020603050405020304" pitchFamily="18" charset="0"/>
              <a:ea typeface="Times New Roman" panose="02020603050405020304" pitchFamily="18" charset="0"/>
            </a:endParaRPr>
          </a:p>
          <a:p>
            <a:r>
              <a:rPr lang="es-ES_tradnl" sz="1200" dirty="0">
                <a:latin typeface="Times New Roman" panose="02020603050405020304" pitchFamily="18" charset="0"/>
                <a:ea typeface="MS Mincho" panose="02020609040205080304" pitchFamily="49" charset="-128"/>
                <a:cs typeface="Times New Roman" panose="02020603050405020304" pitchFamily="18" charset="0"/>
              </a:rPr>
              <a:t>Ruiz, Raúl 2013 </a:t>
            </a:r>
            <a:r>
              <a:rPr lang="es-ES_tradnl" sz="1200" i="1" dirty="0">
                <a:latin typeface="Times New Roman" panose="02020603050405020304" pitchFamily="18" charset="0"/>
                <a:ea typeface="MS Mincho" panose="02020609040205080304" pitchFamily="49" charset="-128"/>
                <a:cs typeface="Times New Roman" panose="02020603050405020304" pitchFamily="18" charset="0"/>
              </a:rPr>
              <a:t>Poéticas del cine, </a:t>
            </a:r>
            <a:r>
              <a:rPr lang="es-ES_tradnl" sz="1200" dirty="0">
                <a:latin typeface="Times New Roman" panose="02020603050405020304" pitchFamily="18" charset="0"/>
                <a:ea typeface="MS Mincho" panose="02020609040205080304" pitchFamily="49" charset="-128"/>
                <a:cs typeface="Times New Roman" panose="02020603050405020304" pitchFamily="18" charset="0"/>
              </a:rPr>
              <a:t>Santiago: Ediciones Universidad Diego Portales, p. 116.</a:t>
            </a:r>
            <a:endParaRPr lang="es-CL" sz="1200" dirty="0">
              <a:latin typeface="Times New Roman" panose="020206030504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747940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7749" b="13356"/>
          <a:stretch>
            <a:fillRect/>
          </a:stretch>
        </p:blipFill>
        <p:spPr bwMode="auto">
          <a:xfrm rot="16200000">
            <a:off x="3118882" y="-1298739"/>
            <a:ext cx="6048672" cy="9023429"/>
          </a:xfrm>
          <a:prstGeom prst="rect">
            <a:avLst/>
          </a:prstGeom>
          <a:noFill/>
          <a:ln w="9525">
            <a:noFill/>
            <a:miter lim="800000"/>
            <a:headEnd/>
            <a:tailEnd/>
          </a:ln>
        </p:spPr>
      </p:pic>
    </p:spTree>
    <p:extLst>
      <p:ext uri="{BB962C8B-B14F-4D97-AF65-F5344CB8AC3E}">
        <p14:creationId xmlns:p14="http://schemas.microsoft.com/office/powerpoint/2010/main" val="3306888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7257CBC-9B42-856D-5319-2C21D8ACF357}"/>
              </a:ext>
            </a:extLst>
          </p:cNvPr>
          <p:cNvPicPr>
            <a:picLocks noChangeAspect="1"/>
          </p:cNvPicPr>
          <p:nvPr/>
        </p:nvPicPr>
        <p:blipFill>
          <a:blip r:embed="rId2"/>
          <a:stretch>
            <a:fillRect/>
          </a:stretch>
        </p:blipFill>
        <p:spPr>
          <a:xfrm>
            <a:off x="3385693" y="857250"/>
            <a:ext cx="5420614" cy="5143500"/>
          </a:xfrm>
          <a:prstGeom prst="rect">
            <a:avLst/>
          </a:prstGeom>
        </p:spPr>
      </p:pic>
      <p:sp>
        <p:nvSpPr>
          <p:cNvPr id="4" name="CuadroTexto 3">
            <a:extLst>
              <a:ext uri="{FF2B5EF4-FFF2-40B4-BE49-F238E27FC236}">
                <a16:creationId xmlns:a16="http://schemas.microsoft.com/office/drawing/2014/main" id="{9F7FA402-0421-5D1F-1CD7-7329129B3F2F}"/>
              </a:ext>
            </a:extLst>
          </p:cNvPr>
          <p:cNvSpPr txBox="1"/>
          <p:nvPr/>
        </p:nvSpPr>
        <p:spPr>
          <a:xfrm>
            <a:off x="1737154" y="1181614"/>
            <a:ext cx="1633076" cy="300082"/>
          </a:xfrm>
          <a:prstGeom prst="rect">
            <a:avLst/>
          </a:prstGeom>
          <a:noFill/>
        </p:spPr>
        <p:txBody>
          <a:bodyPr wrap="none" rtlCol="0">
            <a:spAutoFit/>
          </a:bodyPr>
          <a:lstStyle/>
          <a:p>
            <a:r>
              <a:rPr lang="es-CL" sz="1350" dirty="0"/>
              <a:t>Caso Recta Provincia</a:t>
            </a:r>
          </a:p>
        </p:txBody>
      </p:sp>
    </p:spTree>
    <p:extLst>
      <p:ext uri="{BB962C8B-B14F-4D97-AF65-F5344CB8AC3E}">
        <p14:creationId xmlns:p14="http://schemas.microsoft.com/office/powerpoint/2010/main" val="392440715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836</Words>
  <Application>Microsoft Macintosh PowerPoint</Application>
  <PresentationFormat>Panorámica</PresentationFormat>
  <Paragraphs>10</Paragraphs>
  <Slides>16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16</vt:i4>
      </vt:variant>
    </vt:vector>
  </HeadingPairs>
  <TitlesOfParts>
    <vt:vector size="21" baseType="lpstr">
      <vt:lpstr>Arial</vt:lpstr>
      <vt:lpstr>Calibri</vt:lpstr>
      <vt:lpstr>Calibri Light</vt:lpstr>
      <vt:lpstr>Times New Roman</vt:lpstr>
      <vt:lpstr>Tema de Office</vt:lpstr>
      <vt:lpstr>Imagen y simulacro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Imagen y simulacro</dc:title>
  <dc:creator>Andre Menard Poupin (menard)</dc:creator>
  <cp:lastModifiedBy>Andre Menard Poupin (menard)</cp:lastModifiedBy>
  <cp:revision>1</cp:revision>
  <dcterms:created xsi:type="dcterms:W3CDTF">2023-11-13T15:04:58Z</dcterms:created>
  <dcterms:modified xsi:type="dcterms:W3CDTF">2023-11-13T15:05:33Z</dcterms:modified>
</cp:coreProperties>
</file>