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Spectral"/>
      <p:regular r:id="rId21"/>
      <p:bold r:id="rId22"/>
      <p:italic r:id="rId23"/>
      <p:boldItalic r:id="rId24"/>
    </p:embeddedFont>
    <p:embeddedFont>
      <p:font typeface="Spectral Light"/>
      <p:regular r:id="rId25"/>
      <p:bold r:id="rId26"/>
      <p:italic r:id="rId27"/>
      <p:boldItalic r:id="rId28"/>
    </p:embeddedFont>
    <p:embeddedFont>
      <p:font typeface="Merriweather Black"/>
      <p:bold r:id="rId29"/>
      <p:boldItalic r:id="rId30"/>
    </p:embeddedFont>
    <p:embeddedFont>
      <p:font typeface="Merriweather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Spectral-bold.fntdata"/><Relationship Id="rId21" Type="http://schemas.openxmlformats.org/officeDocument/2006/relationships/font" Target="fonts/Spectral-regular.fntdata"/><Relationship Id="rId24" Type="http://schemas.openxmlformats.org/officeDocument/2006/relationships/font" Target="fonts/Spectral-boldItalic.fntdata"/><Relationship Id="rId23" Type="http://schemas.openxmlformats.org/officeDocument/2006/relationships/font" Target="fonts/Spectral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pectralLight-bold.fntdata"/><Relationship Id="rId25" Type="http://schemas.openxmlformats.org/officeDocument/2006/relationships/font" Target="fonts/SpectralLight-regular.fntdata"/><Relationship Id="rId28" Type="http://schemas.openxmlformats.org/officeDocument/2006/relationships/font" Target="fonts/SpectralLight-boldItalic.fntdata"/><Relationship Id="rId27" Type="http://schemas.openxmlformats.org/officeDocument/2006/relationships/font" Target="fonts/Spectral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Black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-regular.fntdata"/><Relationship Id="rId30" Type="http://schemas.openxmlformats.org/officeDocument/2006/relationships/font" Target="fonts/MerriweatherBlack-boldItalic.fntdata"/><Relationship Id="rId11" Type="http://schemas.openxmlformats.org/officeDocument/2006/relationships/slide" Target="slides/slide6.xml"/><Relationship Id="rId33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32" Type="http://schemas.openxmlformats.org/officeDocument/2006/relationships/font" Target="fonts/Merriweather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Merriweather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9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5" name="Shape 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Google Shape;2246;g2428d82a53b_5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7" name="Google Shape;2247;g2428d82a53b_5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5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132c0d347fb_0_17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7" name="Google Shape;2277;g132c0d347fb_0_17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428d82a53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3" name="Google Shape;2313;g2428d82a53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g2426dea152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3" name="Google Shape;2343;g2426dea152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3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Google Shape;2364;g132c0d347fb_0_17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5" name="Google Shape;2365;g132c0d347fb_0_17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7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" name="Google Shape;2388;g132c0d347fb_0_15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9" name="Google Shape;2389;g132c0d347fb_0_1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6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g132c0d347fb_0_17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8" name="Google Shape;2098;g132c0d347fb_0_17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4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" name="Google Shape;2125;g131cd8db3ce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6" name="Google Shape;2126;g131cd8db3ce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7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g27ca1140bb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9" name="Google Shape;2149;g27ca1140bb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7ca1140bb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6" name="Google Shape;2156;g27ca1140bb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9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132c0d347fb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132c0d347fb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0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g2426dea152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2" name="Google Shape;2182;g2426dea152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2" name="Shape 2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Google Shape;2203;g132c0d347f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4" name="Google Shape;2204;g132c0d347f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Cuál te gusta más????? Me da igual en vddtaiem, pero KDKSKDK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9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Google Shape;2220;g132c0d347fb_0_8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1" name="Google Shape;2221;g132c0d347fb_0_8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5275" y="-31835"/>
            <a:ext cx="9214549" cy="5207170"/>
            <a:chOff x="-35275" y="-31835"/>
            <a:chExt cx="9214549" cy="520717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1" name="Google Shape;21;p2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2" name="Google Shape;22;p2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30" name="Google Shape;30;p2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31" name="Google Shape;31;p2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2" name="Google Shape;32;p2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" name="Google Shape;33;p2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4" name="Google Shape;34;p2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5" name="Google Shape;35;p2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6" name="Google Shape;36;p2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7" name="Google Shape;37;p2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8" name="Google Shape;38;p2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" name="Google Shape;39;p2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0" name="Google Shape;40;p2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2" name="Google Shape;42;p2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3" name="Google Shape;43;p2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4" name="Google Shape;44;p2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5" name="Google Shape;45;p2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6" name="Google Shape;46;p2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7" name="Google Shape;47;p2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8" name="Google Shape;48;p2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9" name="Google Shape;49;p2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50" name="Google Shape;50;p2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51" name="Google Shape;51;p2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52" name="Google Shape;52;p2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3" name="Google Shape;53;p2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4" name="Google Shape;54;p2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5" name="Google Shape;55;p2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6" name="Google Shape;56;p2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7" name="Google Shape;57;p2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8" name="Google Shape;58;p2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9" name="Google Shape;59;p2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0" name="Google Shape;60;p2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1" name="Google Shape;61;p2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62" name="Google Shape;62;p2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3" name="Google Shape;63;p2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4" name="Google Shape;64;p2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5" name="Google Shape;65;p2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" name="Google Shape;66;p2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7" name="Google Shape;67;p2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8" name="Google Shape;68;p2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9" name="Google Shape;69;p2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70" name="Google Shape;70;p2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71" name="Google Shape;71;p2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72" name="Google Shape;72;p2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3" name="Google Shape;73;p2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4" name="Google Shape;74;p2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5" name="Google Shape;75;p2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6" name="Google Shape;76;p2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7" name="Google Shape;77;p2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8" name="Google Shape;78;p2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9" name="Google Shape;79;p2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0" name="Google Shape;80;p2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81" name="Google Shape;81;p2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82" name="Google Shape;82;p2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3" name="Google Shape;83;p2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4" name="Google Shape;84;p2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5" name="Google Shape;85;p2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6" name="Google Shape;86;p2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" name="Google Shape;87;p2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8" name="Google Shape;88;p2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9" name="Google Shape;89;p2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90" name="Google Shape;90;p2"/>
          <p:cNvSpPr txBox="1"/>
          <p:nvPr>
            <p:ph type="ctrTitle"/>
          </p:nvPr>
        </p:nvSpPr>
        <p:spPr>
          <a:xfrm>
            <a:off x="1340625" y="1354950"/>
            <a:ext cx="6462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1" name="Google Shape;91;p2"/>
          <p:cNvSpPr txBox="1"/>
          <p:nvPr>
            <p:ph idx="1" type="subTitle"/>
          </p:nvPr>
        </p:nvSpPr>
        <p:spPr>
          <a:xfrm>
            <a:off x="2269900" y="3689800"/>
            <a:ext cx="4605900" cy="367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2" name="Google Shape;92;p2"/>
          <p:cNvSpPr/>
          <p:nvPr/>
        </p:nvSpPr>
        <p:spPr>
          <a:xfrm>
            <a:off x="950250" y="4644614"/>
            <a:ext cx="337500" cy="329100"/>
          </a:xfrm>
          <a:prstGeom prst="star4">
            <a:avLst>
              <a:gd fmla="val 12500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428133" y="4321796"/>
            <a:ext cx="224700" cy="2190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11"/>
          <p:cNvGrpSpPr/>
          <p:nvPr/>
        </p:nvGrpSpPr>
        <p:grpSpPr>
          <a:xfrm>
            <a:off x="-151025" y="-87459"/>
            <a:ext cx="9443950" cy="5336943"/>
            <a:chOff x="1366600" y="892542"/>
            <a:chExt cx="757200" cy="649200"/>
          </a:xfrm>
        </p:grpSpPr>
        <p:grpSp>
          <p:nvGrpSpPr>
            <p:cNvPr id="594" name="Google Shape;594;p11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595" name="Google Shape;595;p11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6" name="Google Shape;596;p11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7" name="Google Shape;597;p11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8" name="Google Shape;598;p11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9" name="Google Shape;599;p11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00" name="Google Shape;600;p11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601" name="Google Shape;601;p11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2" name="Google Shape;602;p11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3" name="Google Shape;603;p11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4" name="Google Shape;604;p11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605" name="Google Shape;605;p11"/>
          <p:cNvSpPr txBox="1"/>
          <p:nvPr>
            <p:ph hasCustomPrompt="1" type="title"/>
          </p:nvPr>
        </p:nvSpPr>
        <p:spPr>
          <a:xfrm>
            <a:off x="2205450" y="1686475"/>
            <a:ext cx="4733100" cy="1767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6" name="Google Shape;606;p11"/>
          <p:cNvSpPr txBox="1"/>
          <p:nvPr>
            <p:ph idx="1" type="subTitle"/>
          </p:nvPr>
        </p:nvSpPr>
        <p:spPr>
          <a:xfrm>
            <a:off x="2203075" y="3454025"/>
            <a:ext cx="23688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7" name="Google Shape;607;p11"/>
          <p:cNvSpPr/>
          <p:nvPr/>
        </p:nvSpPr>
        <p:spPr>
          <a:xfrm flipH="1" rot="-5400000">
            <a:off x="2042430" y="163026"/>
            <a:ext cx="336000" cy="3273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8" name="Google Shape;608;p11"/>
          <p:cNvGrpSpPr/>
          <p:nvPr/>
        </p:nvGrpSpPr>
        <p:grpSpPr>
          <a:xfrm flipH="1" rot="10800000">
            <a:off x="8173442" y="3289864"/>
            <a:ext cx="600467" cy="327300"/>
            <a:chOff x="1945415" y="1740893"/>
            <a:chExt cx="600467" cy="327300"/>
          </a:xfrm>
        </p:grpSpPr>
        <p:sp>
          <p:nvSpPr>
            <p:cNvPr id="609" name="Google Shape;609;p11"/>
            <p:cNvSpPr/>
            <p:nvPr/>
          </p:nvSpPr>
          <p:spPr>
            <a:xfrm flipH="1" rot="10800000">
              <a:off x="1945415" y="1740893"/>
              <a:ext cx="336000" cy="327300"/>
            </a:xfrm>
            <a:prstGeom prst="star4">
              <a:avLst>
                <a:gd fmla="val 12500" name="adj"/>
              </a:avLst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 flipH="1" rot="10800000">
              <a:off x="2298982" y="1784393"/>
              <a:ext cx="246900" cy="240300"/>
            </a:xfrm>
            <a:prstGeom prst="star4">
              <a:avLst>
                <a:gd fmla="val 12500" name="adj"/>
              </a:avLst>
            </a:pr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" name="Google Shape;613;p13"/>
          <p:cNvGrpSpPr/>
          <p:nvPr/>
        </p:nvGrpSpPr>
        <p:grpSpPr>
          <a:xfrm>
            <a:off x="-35275" y="-31835"/>
            <a:ext cx="9214549" cy="5207170"/>
            <a:chOff x="-35275" y="-31835"/>
            <a:chExt cx="9214549" cy="5207170"/>
          </a:xfrm>
        </p:grpSpPr>
        <p:grpSp>
          <p:nvGrpSpPr>
            <p:cNvPr id="614" name="Google Shape;614;p13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615" name="Google Shape;615;p13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616" name="Google Shape;616;p13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17" name="Google Shape;617;p13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18" name="Google Shape;618;p13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19" name="Google Shape;619;p13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20" name="Google Shape;620;p13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21" name="Google Shape;621;p13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22" name="Google Shape;622;p13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23" name="Google Shape;623;p13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24" name="Google Shape;624;p13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25" name="Google Shape;625;p13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626" name="Google Shape;626;p13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27" name="Google Shape;627;p13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28" name="Google Shape;628;p13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29" name="Google Shape;629;p13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30" name="Google Shape;630;p13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31" name="Google Shape;631;p13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32" name="Google Shape;632;p13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33" name="Google Shape;633;p13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634" name="Google Shape;634;p13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635" name="Google Shape;635;p13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636" name="Google Shape;636;p13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37" name="Google Shape;637;p13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38" name="Google Shape;638;p13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39" name="Google Shape;639;p13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40" name="Google Shape;640;p13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41" name="Google Shape;641;p13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42" name="Google Shape;642;p13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43" name="Google Shape;643;p13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44" name="Google Shape;644;p13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45" name="Google Shape;645;p13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646" name="Google Shape;646;p13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47" name="Google Shape;647;p13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48" name="Google Shape;648;p13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49" name="Google Shape;649;p13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50" name="Google Shape;650;p13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51" name="Google Shape;651;p13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52" name="Google Shape;652;p13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53" name="Google Shape;653;p13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654" name="Google Shape;654;p13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655" name="Google Shape;655;p13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656" name="Google Shape;656;p13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57" name="Google Shape;657;p13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58" name="Google Shape;658;p13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59" name="Google Shape;659;p13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0" name="Google Shape;660;p13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1" name="Google Shape;661;p13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2" name="Google Shape;662;p13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3" name="Google Shape;663;p13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4" name="Google Shape;664;p13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65" name="Google Shape;665;p13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666" name="Google Shape;666;p13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7" name="Google Shape;667;p13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8" name="Google Shape;668;p13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9" name="Google Shape;669;p13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70" name="Google Shape;670;p13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71" name="Google Shape;671;p13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72" name="Google Shape;672;p13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73" name="Google Shape;673;p13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674" name="Google Shape;674;p13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675" name="Google Shape;675;p13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676" name="Google Shape;676;p13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77" name="Google Shape;677;p13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78" name="Google Shape;678;p13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79" name="Google Shape;679;p13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80" name="Google Shape;680;p13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81" name="Google Shape;681;p13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82" name="Google Shape;682;p13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83" name="Google Shape;683;p13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84" name="Google Shape;684;p13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85" name="Google Shape;685;p13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686" name="Google Shape;686;p13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87" name="Google Shape;687;p13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88" name="Google Shape;688;p13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89" name="Google Shape;689;p13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90" name="Google Shape;690;p13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91" name="Google Shape;691;p13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92" name="Google Shape;692;p13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93" name="Google Shape;693;p13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694" name="Google Shape;694;p13"/>
          <p:cNvSpPr/>
          <p:nvPr/>
        </p:nvSpPr>
        <p:spPr>
          <a:xfrm>
            <a:off x="540475" y="1455200"/>
            <a:ext cx="8063700" cy="334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13"/>
          <p:cNvSpPr txBox="1"/>
          <p:nvPr>
            <p:ph type="title"/>
          </p:nvPr>
        </p:nvSpPr>
        <p:spPr>
          <a:xfrm>
            <a:off x="540475" y="342800"/>
            <a:ext cx="8062200" cy="741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/>
        </p:txBody>
      </p:sp>
      <p:sp>
        <p:nvSpPr>
          <p:cNvPr id="696" name="Google Shape;696;p13"/>
          <p:cNvSpPr txBox="1"/>
          <p:nvPr>
            <p:ph idx="1" type="subTitle"/>
          </p:nvPr>
        </p:nvSpPr>
        <p:spPr>
          <a:xfrm>
            <a:off x="1560930" y="1560781"/>
            <a:ext cx="28347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697" name="Google Shape;697;p13"/>
          <p:cNvSpPr txBox="1"/>
          <p:nvPr>
            <p:ph idx="2" type="subTitle"/>
          </p:nvPr>
        </p:nvSpPr>
        <p:spPr>
          <a:xfrm>
            <a:off x="1560930" y="1926486"/>
            <a:ext cx="22152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8" name="Google Shape;698;p13"/>
          <p:cNvSpPr txBox="1"/>
          <p:nvPr>
            <p:ph idx="3" type="subTitle"/>
          </p:nvPr>
        </p:nvSpPr>
        <p:spPr>
          <a:xfrm>
            <a:off x="1560930" y="2600306"/>
            <a:ext cx="28347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699" name="Google Shape;699;p13"/>
          <p:cNvSpPr txBox="1"/>
          <p:nvPr>
            <p:ph idx="4" type="subTitle"/>
          </p:nvPr>
        </p:nvSpPr>
        <p:spPr>
          <a:xfrm>
            <a:off x="1560930" y="2966011"/>
            <a:ext cx="22152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0" name="Google Shape;700;p13"/>
          <p:cNvSpPr txBox="1"/>
          <p:nvPr>
            <p:ph idx="5" type="subTitle"/>
          </p:nvPr>
        </p:nvSpPr>
        <p:spPr>
          <a:xfrm>
            <a:off x="1560930" y="3639831"/>
            <a:ext cx="28347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01" name="Google Shape;701;p13"/>
          <p:cNvSpPr txBox="1"/>
          <p:nvPr>
            <p:ph idx="6" type="subTitle"/>
          </p:nvPr>
        </p:nvSpPr>
        <p:spPr>
          <a:xfrm>
            <a:off x="1560930" y="4005536"/>
            <a:ext cx="22152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2" name="Google Shape;702;p13"/>
          <p:cNvSpPr txBox="1"/>
          <p:nvPr>
            <p:ph idx="7" type="subTitle"/>
          </p:nvPr>
        </p:nvSpPr>
        <p:spPr>
          <a:xfrm flipH="1">
            <a:off x="4745922" y="1560781"/>
            <a:ext cx="28347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03" name="Google Shape;703;p13"/>
          <p:cNvSpPr txBox="1"/>
          <p:nvPr>
            <p:ph idx="8" type="subTitle"/>
          </p:nvPr>
        </p:nvSpPr>
        <p:spPr>
          <a:xfrm flipH="1">
            <a:off x="5365422" y="1926486"/>
            <a:ext cx="22152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4" name="Google Shape;704;p13"/>
          <p:cNvSpPr txBox="1"/>
          <p:nvPr>
            <p:ph idx="9" type="subTitle"/>
          </p:nvPr>
        </p:nvSpPr>
        <p:spPr>
          <a:xfrm flipH="1">
            <a:off x="4745922" y="2600306"/>
            <a:ext cx="28347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05" name="Google Shape;705;p13"/>
          <p:cNvSpPr txBox="1"/>
          <p:nvPr>
            <p:ph idx="13" type="subTitle"/>
          </p:nvPr>
        </p:nvSpPr>
        <p:spPr>
          <a:xfrm flipH="1">
            <a:off x="5365422" y="2966011"/>
            <a:ext cx="22152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6" name="Google Shape;706;p13"/>
          <p:cNvSpPr txBox="1"/>
          <p:nvPr>
            <p:ph idx="14" type="subTitle"/>
          </p:nvPr>
        </p:nvSpPr>
        <p:spPr>
          <a:xfrm flipH="1">
            <a:off x="4745922" y="3639831"/>
            <a:ext cx="28347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07" name="Google Shape;707;p13"/>
          <p:cNvSpPr txBox="1"/>
          <p:nvPr>
            <p:ph idx="15" type="subTitle"/>
          </p:nvPr>
        </p:nvSpPr>
        <p:spPr>
          <a:xfrm flipH="1">
            <a:off x="5365422" y="4005536"/>
            <a:ext cx="22152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8" name="Google Shape;708;p13"/>
          <p:cNvSpPr txBox="1"/>
          <p:nvPr>
            <p:ph hasCustomPrompt="1" idx="16" type="title"/>
          </p:nvPr>
        </p:nvSpPr>
        <p:spPr>
          <a:xfrm>
            <a:off x="682899" y="1816685"/>
            <a:ext cx="8493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09" name="Google Shape;709;p13"/>
          <p:cNvSpPr txBox="1"/>
          <p:nvPr>
            <p:ph hasCustomPrompt="1" idx="17" type="title"/>
          </p:nvPr>
        </p:nvSpPr>
        <p:spPr>
          <a:xfrm>
            <a:off x="682882" y="2860363"/>
            <a:ext cx="849300" cy="4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0" name="Google Shape;710;p13"/>
          <p:cNvSpPr txBox="1"/>
          <p:nvPr>
            <p:ph hasCustomPrompt="1" idx="18" type="title"/>
          </p:nvPr>
        </p:nvSpPr>
        <p:spPr>
          <a:xfrm>
            <a:off x="682882" y="3893540"/>
            <a:ext cx="8493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1" name="Google Shape;711;p13"/>
          <p:cNvSpPr txBox="1"/>
          <p:nvPr>
            <p:ph hasCustomPrompt="1" idx="19" type="title"/>
          </p:nvPr>
        </p:nvSpPr>
        <p:spPr>
          <a:xfrm>
            <a:off x="7611818" y="1816685"/>
            <a:ext cx="8493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2" name="Google Shape;712;p13"/>
          <p:cNvSpPr txBox="1"/>
          <p:nvPr>
            <p:ph hasCustomPrompt="1" idx="20" type="title"/>
          </p:nvPr>
        </p:nvSpPr>
        <p:spPr>
          <a:xfrm>
            <a:off x="7611818" y="2860363"/>
            <a:ext cx="849300" cy="4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3" name="Google Shape;713;p13"/>
          <p:cNvSpPr txBox="1"/>
          <p:nvPr>
            <p:ph hasCustomPrompt="1" idx="21" type="title"/>
          </p:nvPr>
        </p:nvSpPr>
        <p:spPr>
          <a:xfrm>
            <a:off x="7611818" y="3893540"/>
            <a:ext cx="8493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bg>
      <p:bgPr>
        <a:solidFill>
          <a:schemeClr val="dk1"/>
        </a:solidFill>
      </p:bgPr>
    </p:bg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5" name="Google Shape;715;p14"/>
          <p:cNvGrpSpPr/>
          <p:nvPr/>
        </p:nvGrpSpPr>
        <p:grpSpPr>
          <a:xfrm>
            <a:off x="-35275" y="-31835"/>
            <a:ext cx="9214549" cy="5207170"/>
            <a:chOff x="-35275" y="-31835"/>
            <a:chExt cx="9214549" cy="5207170"/>
          </a:xfrm>
        </p:grpSpPr>
        <p:grpSp>
          <p:nvGrpSpPr>
            <p:cNvPr id="716" name="Google Shape;716;p14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717" name="Google Shape;717;p1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718" name="Google Shape;718;p1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19" name="Google Shape;719;p1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20" name="Google Shape;720;p1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21" name="Google Shape;721;p1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22" name="Google Shape;722;p1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23" name="Google Shape;723;p1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24" name="Google Shape;724;p1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25" name="Google Shape;725;p1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26" name="Google Shape;726;p1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27" name="Google Shape;727;p1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728" name="Google Shape;728;p1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29" name="Google Shape;729;p1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30" name="Google Shape;730;p1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31" name="Google Shape;731;p1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32" name="Google Shape;732;p1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33" name="Google Shape;733;p1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34" name="Google Shape;734;p1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35" name="Google Shape;735;p1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736" name="Google Shape;736;p14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737" name="Google Shape;737;p1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738" name="Google Shape;738;p1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39" name="Google Shape;739;p1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40" name="Google Shape;740;p1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41" name="Google Shape;741;p1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42" name="Google Shape;742;p1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43" name="Google Shape;743;p1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44" name="Google Shape;744;p1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45" name="Google Shape;745;p1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46" name="Google Shape;746;p1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47" name="Google Shape;747;p1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748" name="Google Shape;748;p1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49" name="Google Shape;749;p1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50" name="Google Shape;750;p1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51" name="Google Shape;751;p1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52" name="Google Shape;752;p1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53" name="Google Shape;753;p1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54" name="Google Shape;754;p1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55" name="Google Shape;755;p1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756" name="Google Shape;756;p14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757" name="Google Shape;757;p1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758" name="Google Shape;758;p1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59" name="Google Shape;759;p1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60" name="Google Shape;760;p1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61" name="Google Shape;761;p1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62" name="Google Shape;762;p1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63" name="Google Shape;763;p1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64" name="Google Shape;764;p1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65" name="Google Shape;765;p1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66" name="Google Shape;766;p1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67" name="Google Shape;767;p1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768" name="Google Shape;768;p1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69" name="Google Shape;769;p1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70" name="Google Shape;770;p1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71" name="Google Shape;771;p1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72" name="Google Shape;772;p1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73" name="Google Shape;773;p1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74" name="Google Shape;774;p1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75" name="Google Shape;775;p1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776" name="Google Shape;776;p14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777" name="Google Shape;777;p1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778" name="Google Shape;778;p1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79" name="Google Shape;779;p1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80" name="Google Shape;780;p1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81" name="Google Shape;781;p1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82" name="Google Shape;782;p1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83" name="Google Shape;783;p1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84" name="Google Shape;784;p1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85" name="Google Shape;785;p1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86" name="Google Shape;786;p1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87" name="Google Shape;787;p1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788" name="Google Shape;788;p1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89" name="Google Shape;789;p1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90" name="Google Shape;790;p1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91" name="Google Shape;791;p1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92" name="Google Shape;792;p1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93" name="Google Shape;793;p1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94" name="Google Shape;794;p1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95" name="Google Shape;795;p1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796" name="Google Shape;796;p14"/>
          <p:cNvSpPr txBox="1"/>
          <p:nvPr>
            <p:ph idx="1" type="subTitle"/>
          </p:nvPr>
        </p:nvSpPr>
        <p:spPr>
          <a:xfrm>
            <a:off x="2250750" y="1815039"/>
            <a:ext cx="4642500" cy="103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7" name="Google Shape;797;p14"/>
          <p:cNvSpPr txBox="1"/>
          <p:nvPr>
            <p:ph idx="2" type="subTitle"/>
          </p:nvPr>
        </p:nvSpPr>
        <p:spPr>
          <a:xfrm>
            <a:off x="3184650" y="2855392"/>
            <a:ext cx="2774700" cy="4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grpSp>
        <p:nvGrpSpPr>
          <p:cNvPr id="798" name="Google Shape;798;p14"/>
          <p:cNvGrpSpPr/>
          <p:nvPr/>
        </p:nvGrpSpPr>
        <p:grpSpPr>
          <a:xfrm>
            <a:off x="545820" y="331138"/>
            <a:ext cx="1150968" cy="602929"/>
            <a:chOff x="7055900" y="279450"/>
            <a:chExt cx="1820576" cy="953700"/>
          </a:xfrm>
        </p:grpSpPr>
        <p:sp>
          <p:nvSpPr>
            <p:cNvPr id="799" name="Google Shape;799;p14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14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14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14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14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4" name="Google Shape;804;p14"/>
          <p:cNvSpPr/>
          <p:nvPr/>
        </p:nvSpPr>
        <p:spPr>
          <a:xfrm>
            <a:off x="7275514" y="166388"/>
            <a:ext cx="337500" cy="3291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4"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6" name="Google Shape;806;p15"/>
          <p:cNvGrpSpPr/>
          <p:nvPr/>
        </p:nvGrpSpPr>
        <p:grpSpPr>
          <a:xfrm>
            <a:off x="-35275" y="-31835"/>
            <a:ext cx="9214549" cy="5207170"/>
            <a:chOff x="-35275" y="-31835"/>
            <a:chExt cx="9214549" cy="5207170"/>
          </a:xfrm>
        </p:grpSpPr>
        <p:grpSp>
          <p:nvGrpSpPr>
            <p:cNvPr id="807" name="Google Shape;807;p15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808" name="Google Shape;808;p15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809" name="Google Shape;809;p15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10" name="Google Shape;810;p15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11" name="Google Shape;811;p15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12" name="Google Shape;812;p15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13" name="Google Shape;813;p15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14" name="Google Shape;814;p15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15" name="Google Shape;815;p15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16" name="Google Shape;816;p15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17" name="Google Shape;817;p15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818" name="Google Shape;818;p15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819" name="Google Shape;819;p15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20" name="Google Shape;820;p15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21" name="Google Shape;821;p15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22" name="Google Shape;822;p15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23" name="Google Shape;823;p15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24" name="Google Shape;824;p15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25" name="Google Shape;825;p15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26" name="Google Shape;826;p15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827" name="Google Shape;827;p15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828" name="Google Shape;828;p15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829" name="Google Shape;829;p15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30" name="Google Shape;830;p15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31" name="Google Shape;831;p15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32" name="Google Shape;832;p15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33" name="Google Shape;833;p15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34" name="Google Shape;834;p15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35" name="Google Shape;835;p15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36" name="Google Shape;836;p15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37" name="Google Shape;837;p15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838" name="Google Shape;838;p15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839" name="Google Shape;839;p15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40" name="Google Shape;840;p15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41" name="Google Shape;841;p15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42" name="Google Shape;842;p15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43" name="Google Shape;843;p15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44" name="Google Shape;844;p15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45" name="Google Shape;845;p15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46" name="Google Shape;846;p15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847" name="Google Shape;847;p15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848" name="Google Shape;848;p15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849" name="Google Shape;849;p15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50" name="Google Shape;850;p15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51" name="Google Shape;851;p15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52" name="Google Shape;852;p15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53" name="Google Shape;853;p15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54" name="Google Shape;854;p15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55" name="Google Shape;855;p15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56" name="Google Shape;856;p15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57" name="Google Shape;857;p15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858" name="Google Shape;858;p15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859" name="Google Shape;859;p15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60" name="Google Shape;860;p15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61" name="Google Shape;861;p15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62" name="Google Shape;862;p15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63" name="Google Shape;863;p15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64" name="Google Shape;864;p15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65" name="Google Shape;865;p15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66" name="Google Shape;866;p15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867" name="Google Shape;867;p15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868" name="Google Shape;868;p15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869" name="Google Shape;869;p15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0" name="Google Shape;870;p15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1" name="Google Shape;871;p15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2" name="Google Shape;872;p15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3" name="Google Shape;873;p15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4" name="Google Shape;874;p15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5" name="Google Shape;875;p15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6" name="Google Shape;876;p15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7" name="Google Shape;877;p15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878" name="Google Shape;878;p15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879" name="Google Shape;879;p15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80" name="Google Shape;880;p15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81" name="Google Shape;881;p15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82" name="Google Shape;882;p15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83" name="Google Shape;883;p15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84" name="Google Shape;884;p15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85" name="Google Shape;885;p15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86" name="Google Shape;886;p15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887" name="Google Shape;887;p15"/>
          <p:cNvSpPr txBox="1"/>
          <p:nvPr>
            <p:ph type="title"/>
          </p:nvPr>
        </p:nvSpPr>
        <p:spPr>
          <a:xfrm>
            <a:off x="537400" y="339325"/>
            <a:ext cx="8064900" cy="74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9pPr>
          </a:lstStyle>
          <a:p/>
        </p:txBody>
      </p:sp>
      <p:sp>
        <p:nvSpPr>
          <p:cNvPr id="888" name="Google Shape;888;p15"/>
          <p:cNvSpPr txBox="1"/>
          <p:nvPr>
            <p:ph idx="1" type="subTitle"/>
          </p:nvPr>
        </p:nvSpPr>
        <p:spPr>
          <a:xfrm>
            <a:off x="737800" y="3449950"/>
            <a:ext cx="1920300" cy="42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89" name="Google Shape;889;p15"/>
          <p:cNvSpPr txBox="1"/>
          <p:nvPr>
            <p:ph idx="2" type="subTitle"/>
          </p:nvPr>
        </p:nvSpPr>
        <p:spPr>
          <a:xfrm>
            <a:off x="737804" y="3781516"/>
            <a:ext cx="19203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0" name="Google Shape;890;p15"/>
          <p:cNvSpPr txBox="1"/>
          <p:nvPr>
            <p:ph idx="3" type="subTitle"/>
          </p:nvPr>
        </p:nvSpPr>
        <p:spPr>
          <a:xfrm>
            <a:off x="6493600" y="3449950"/>
            <a:ext cx="1920300" cy="42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91" name="Google Shape;891;p15"/>
          <p:cNvSpPr txBox="1"/>
          <p:nvPr>
            <p:ph idx="4" type="subTitle"/>
          </p:nvPr>
        </p:nvSpPr>
        <p:spPr>
          <a:xfrm>
            <a:off x="6493605" y="3781514"/>
            <a:ext cx="19203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2" name="Google Shape;892;p15"/>
          <p:cNvSpPr txBox="1"/>
          <p:nvPr>
            <p:ph idx="5" type="subTitle"/>
          </p:nvPr>
        </p:nvSpPr>
        <p:spPr>
          <a:xfrm>
            <a:off x="3616474" y="3449950"/>
            <a:ext cx="1920300" cy="42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93" name="Google Shape;893;p15"/>
          <p:cNvSpPr txBox="1"/>
          <p:nvPr>
            <p:ph idx="6" type="subTitle"/>
          </p:nvPr>
        </p:nvSpPr>
        <p:spPr>
          <a:xfrm>
            <a:off x="3615704" y="3781514"/>
            <a:ext cx="19203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4" name="Google Shape;894;p15"/>
          <p:cNvSpPr txBox="1"/>
          <p:nvPr>
            <p:ph hasCustomPrompt="1" idx="7" type="title"/>
          </p:nvPr>
        </p:nvSpPr>
        <p:spPr>
          <a:xfrm>
            <a:off x="737950" y="2883600"/>
            <a:ext cx="19203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5" name="Google Shape;895;p15"/>
          <p:cNvSpPr txBox="1"/>
          <p:nvPr>
            <p:ph hasCustomPrompt="1" idx="8" type="title"/>
          </p:nvPr>
        </p:nvSpPr>
        <p:spPr>
          <a:xfrm>
            <a:off x="3615700" y="2883625"/>
            <a:ext cx="19203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6" name="Google Shape;896;p15"/>
          <p:cNvSpPr txBox="1"/>
          <p:nvPr>
            <p:ph hasCustomPrompt="1" idx="9" type="title"/>
          </p:nvPr>
        </p:nvSpPr>
        <p:spPr>
          <a:xfrm>
            <a:off x="6493600" y="2883625"/>
            <a:ext cx="19203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16"/>
          <p:cNvGrpSpPr/>
          <p:nvPr/>
        </p:nvGrpSpPr>
        <p:grpSpPr>
          <a:xfrm>
            <a:off x="-35275" y="-31835"/>
            <a:ext cx="9214549" cy="5207170"/>
            <a:chOff x="-35275" y="-31835"/>
            <a:chExt cx="9214549" cy="5207170"/>
          </a:xfrm>
        </p:grpSpPr>
        <p:grpSp>
          <p:nvGrpSpPr>
            <p:cNvPr id="899" name="Google Shape;899;p16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00" name="Google Shape;90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01" name="Google Shape;90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02" name="Google Shape;90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03" name="Google Shape;90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04" name="Google Shape;90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05" name="Google Shape;90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06" name="Google Shape;90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07" name="Google Shape;90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08" name="Google Shape;90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09" name="Google Shape;90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910" name="Google Shape;91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11" name="Google Shape;91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12" name="Google Shape;91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13" name="Google Shape;91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14" name="Google Shape;91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15" name="Google Shape;91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16" name="Google Shape;91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17" name="Google Shape;91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18" name="Google Shape;91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919" name="Google Shape;919;p16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20" name="Google Shape;92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21" name="Google Shape;92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22" name="Google Shape;92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23" name="Google Shape;92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24" name="Google Shape;92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25" name="Google Shape;92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26" name="Google Shape;92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27" name="Google Shape;92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28" name="Google Shape;92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29" name="Google Shape;92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930" name="Google Shape;93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31" name="Google Shape;93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32" name="Google Shape;93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33" name="Google Shape;93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34" name="Google Shape;93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35" name="Google Shape;93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36" name="Google Shape;93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37" name="Google Shape;93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38" name="Google Shape;93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939" name="Google Shape;939;p16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40" name="Google Shape;94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41" name="Google Shape;94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42" name="Google Shape;94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43" name="Google Shape;94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44" name="Google Shape;94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45" name="Google Shape;94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46" name="Google Shape;94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47" name="Google Shape;94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48" name="Google Shape;94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49" name="Google Shape;94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950" name="Google Shape;95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51" name="Google Shape;95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52" name="Google Shape;95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53" name="Google Shape;95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54" name="Google Shape;95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55" name="Google Shape;95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56" name="Google Shape;95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57" name="Google Shape;95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58" name="Google Shape;95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959" name="Google Shape;959;p16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60" name="Google Shape;96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61" name="Google Shape;96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62" name="Google Shape;96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63" name="Google Shape;96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64" name="Google Shape;96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65" name="Google Shape;96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66" name="Google Shape;96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67" name="Google Shape;96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68" name="Google Shape;96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69" name="Google Shape;96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970" name="Google Shape;97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71" name="Google Shape;97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72" name="Google Shape;97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73" name="Google Shape;97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74" name="Google Shape;97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75" name="Google Shape;97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76" name="Google Shape;97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77" name="Google Shape;97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78" name="Google Shape;97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979" name="Google Shape;979;p16"/>
          <p:cNvSpPr txBox="1"/>
          <p:nvPr>
            <p:ph idx="1" type="subTitle"/>
          </p:nvPr>
        </p:nvSpPr>
        <p:spPr>
          <a:xfrm>
            <a:off x="713225" y="1543477"/>
            <a:ext cx="3749100" cy="42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980" name="Google Shape;980;p16"/>
          <p:cNvSpPr txBox="1"/>
          <p:nvPr>
            <p:ph idx="2" type="subTitle"/>
          </p:nvPr>
        </p:nvSpPr>
        <p:spPr>
          <a:xfrm>
            <a:off x="713214" y="1877951"/>
            <a:ext cx="3749100" cy="9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1" name="Google Shape;981;p16"/>
          <p:cNvSpPr txBox="1"/>
          <p:nvPr>
            <p:ph idx="3" type="subTitle"/>
          </p:nvPr>
        </p:nvSpPr>
        <p:spPr>
          <a:xfrm>
            <a:off x="2697450" y="3039978"/>
            <a:ext cx="3749100" cy="42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982" name="Google Shape;982;p16"/>
          <p:cNvSpPr txBox="1"/>
          <p:nvPr>
            <p:ph idx="4" type="subTitle"/>
          </p:nvPr>
        </p:nvSpPr>
        <p:spPr>
          <a:xfrm>
            <a:off x="2697450" y="3378023"/>
            <a:ext cx="3749100" cy="9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"/>
          <p:cNvSpPr txBox="1"/>
          <p:nvPr>
            <p:ph idx="5" type="subTitle"/>
          </p:nvPr>
        </p:nvSpPr>
        <p:spPr>
          <a:xfrm>
            <a:off x="4681685" y="1543477"/>
            <a:ext cx="3749100" cy="42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984" name="Google Shape;984;p16"/>
          <p:cNvSpPr txBox="1"/>
          <p:nvPr>
            <p:ph idx="6" type="subTitle"/>
          </p:nvPr>
        </p:nvSpPr>
        <p:spPr>
          <a:xfrm>
            <a:off x="4681686" y="1878701"/>
            <a:ext cx="3749100" cy="9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5" name="Google Shape;985;p16"/>
          <p:cNvSpPr txBox="1"/>
          <p:nvPr>
            <p:ph type="title"/>
          </p:nvPr>
        </p:nvSpPr>
        <p:spPr>
          <a:xfrm>
            <a:off x="539496" y="342543"/>
            <a:ext cx="8064900" cy="74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/>
        </p:txBody>
      </p:sp>
      <p:sp>
        <p:nvSpPr>
          <p:cNvPr id="986" name="Google Shape;986;p16"/>
          <p:cNvSpPr/>
          <p:nvPr/>
        </p:nvSpPr>
        <p:spPr>
          <a:xfrm>
            <a:off x="4979394" y="4633665"/>
            <a:ext cx="338400" cy="3312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_1"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8" name="Google Shape;988;p17"/>
          <p:cNvGrpSpPr/>
          <p:nvPr/>
        </p:nvGrpSpPr>
        <p:grpSpPr>
          <a:xfrm>
            <a:off x="-35275" y="-31835"/>
            <a:ext cx="9214549" cy="5207170"/>
            <a:chOff x="-35275" y="-31835"/>
            <a:chExt cx="9214549" cy="5207170"/>
          </a:xfrm>
        </p:grpSpPr>
        <p:grpSp>
          <p:nvGrpSpPr>
            <p:cNvPr id="989" name="Google Shape;989;p17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90" name="Google Shape;990;p1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91" name="Google Shape;991;p1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92" name="Google Shape;992;p1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93" name="Google Shape;993;p1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94" name="Google Shape;994;p1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95" name="Google Shape;995;p1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96" name="Google Shape;996;p1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97" name="Google Shape;997;p1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98" name="Google Shape;998;p1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99" name="Google Shape;999;p1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000" name="Google Shape;1000;p1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001" name="Google Shape;1001;p1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02" name="Google Shape;1002;p1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03" name="Google Shape;1003;p1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04" name="Google Shape;1004;p1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05" name="Google Shape;1005;p1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06" name="Google Shape;1006;p1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07" name="Google Shape;1007;p1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08" name="Google Shape;1008;p1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009" name="Google Shape;1009;p17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010" name="Google Shape;1010;p1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011" name="Google Shape;1011;p1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12" name="Google Shape;1012;p1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13" name="Google Shape;1013;p1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14" name="Google Shape;1014;p1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15" name="Google Shape;1015;p1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16" name="Google Shape;1016;p1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17" name="Google Shape;1017;p1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18" name="Google Shape;1018;p1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19" name="Google Shape;1019;p1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020" name="Google Shape;1020;p1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021" name="Google Shape;1021;p1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22" name="Google Shape;1022;p1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23" name="Google Shape;1023;p1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24" name="Google Shape;1024;p1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25" name="Google Shape;1025;p1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26" name="Google Shape;1026;p1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27" name="Google Shape;1027;p1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28" name="Google Shape;1028;p1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029" name="Google Shape;1029;p17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030" name="Google Shape;1030;p1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031" name="Google Shape;1031;p1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32" name="Google Shape;1032;p1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33" name="Google Shape;1033;p1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34" name="Google Shape;1034;p1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35" name="Google Shape;1035;p1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36" name="Google Shape;1036;p1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37" name="Google Shape;1037;p1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38" name="Google Shape;1038;p1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39" name="Google Shape;1039;p1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040" name="Google Shape;1040;p1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041" name="Google Shape;1041;p1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42" name="Google Shape;1042;p1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43" name="Google Shape;1043;p1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44" name="Google Shape;1044;p1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45" name="Google Shape;1045;p1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46" name="Google Shape;1046;p1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47" name="Google Shape;1047;p1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48" name="Google Shape;1048;p1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049" name="Google Shape;1049;p17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050" name="Google Shape;1050;p1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051" name="Google Shape;1051;p1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52" name="Google Shape;1052;p1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53" name="Google Shape;1053;p1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54" name="Google Shape;1054;p1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55" name="Google Shape;1055;p1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56" name="Google Shape;1056;p1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57" name="Google Shape;1057;p1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58" name="Google Shape;1058;p1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59" name="Google Shape;1059;p1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060" name="Google Shape;1060;p1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061" name="Google Shape;1061;p1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62" name="Google Shape;1062;p1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63" name="Google Shape;1063;p1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64" name="Google Shape;1064;p1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65" name="Google Shape;1065;p1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66" name="Google Shape;1066;p1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67" name="Google Shape;1067;p1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68" name="Google Shape;1068;p1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1069" name="Google Shape;1069;p17"/>
          <p:cNvSpPr txBox="1"/>
          <p:nvPr>
            <p:ph type="title"/>
          </p:nvPr>
        </p:nvSpPr>
        <p:spPr>
          <a:xfrm>
            <a:off x="539550" y="340907"/>
            <a:ext cx="8064900" cy="74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/>
        </p:txBody>
      </p:sp>
      <p:sp>
        <p:nvSpPr>
          <p:cNvPr id="1070" name="Google Shape;1070;p17"/>
          <p:cNvSpPr txBox="1"/>
          <p:nvPr>
            <p:ph idx="1" type="subTitle"/>
          </p:nvPr>
        </p:nvSpPr>
        <p:spPr>
          <a:xfrm>
            <a:off x="1160974" y="2473140"/>
            <a:ext cx="22152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071" name="Google Shape;1071;p17"/>
          <p:cNvSpPr txBox="1"/>
          <p:nvPr>
            <p:ph idx="2" type="subTitle"/>
          </p:nvPr>
        </p:nvSpPr>
        <p:spPr>
          <a:xfrm>
            <a:off x="1160374" y="2766551"/>
            <a:ext cx="2215200" cy="7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2" name="Google Shape;1072;p17"/>
          <p:cNvSpPr txBox="1"/>
          <p:nvPr>
            <p:ph idx="3" type="subTitle"/>
          </p:nvPr>
        </p:nvSpPr>
        <p:spPr>
          <a:xfrm>
            <a:off x="3466800" y="3589294"/>
            <a:ext cx="22128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073" name="Google Shape;1073;p17"/>
          <p:cNvSpPr txBox="1"/>
          <p:nvPr>
            <p:ph idx="4" type="subTitle"/>
          </p:nvPr>
        </p:nvSpPr>
        <p:spPr>
          <a:xfrm>
            <a:off x="3464400" y="3882705"/>
            <a:ext cx="2215200" cy="7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4" name="Google Shape;1074;p17"/>
          <p:cNvSpPr txBox="1"/>
          <p:nvPr>
            <p:ph idx="5" type="subTitle"/>
          </p:nvPr>
        </p:nvSpPr>
        <p:spPr>
          <a:xfrm>
            <a:off x="5770226" y="2473140"/>
            <a:ext cx="22128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075" name="Google Shape;1075;p17"/>
          <p:cNvSpPr txBox="1"/>
          <p:nvPr>
            <p:ph idx="6" type="subTitle"/>
          </p:nvPr>
        </p:nvSpPr>
        <p:spPr>
          <a:xfrm>
            <a:off x="5768426" y="2766551"/>
            <a:ext cx="2215200" cy="7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6" name="Google Shape;1076;p17"/>
          <p:cNvSpPr/>
          <p:nvPr/>
        </p:nvSpPr>
        <p:spPr>
          <a:xfrm rot="10800000">
            <a:off x="360807" y="4263572"/>
            <a:ext cx="337500" cy="329100"/>
          </a:xfrm>
          <a:prstGeom prst="star4">
            <a:avLst>
              <a:gd fmla="val 12500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17"/>
          <p:cNvSpPr/>
          <p:nvPr/>
        </p:nvSpPr>
        <p:spPr>
          <a:xfrm rot="10800000">
            <a:off x="1001750" y="4693112"/>
            <a:ext cx="221100" cy="215700"/>
          </a:xfrm>
          <a:prstGeom prst="star4">
            <a:avLst>
              <a:gd fmla="val 12500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_2"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9" name="Google Shape;1079;p18"/>
          <p:cNvGrpSpPr/>
          <p:nvPr/>
        </p:nvGrpSpPr>
        <p:grpSpPr>
          <a:xfrm>
            <a:off x="-35275" y="-31835"/>
            <a:ext cx="9214549" cy="5207170"/>
            <a:chOff x="-35275" y="-31835"/>
            <a:chExt cx="9214549" cy="5207170"/>
          </a:xfrm>
        </p:grpSpPr>
        <p:grpSp>
          <p:nvGrpSpPr>
            <p:cNvPr id="1080" name="Google Shape;1080;p18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081" name="Google Shape;1081;p1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082" name="Google Shape;1082;p1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83" name="Google Shape;1083;p1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84" name="Google Shape;1084;p1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85" name="Google Shape;1085;p1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86" name="Google Shape;1086;p1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87" name="Google Shape;1087;p1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88" name="Google Shape;1088;p1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89" name="Google Shape;1089;p1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90" name="Google Shape;1090;p1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091" name="Google Shape;1091;p1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092" name="Google Shape;1092;p1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93" name="Google Shape;1093;p1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94" name="Google Shape;1094;p1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95" name="Google Shape;1095;p1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96" name="Google Shape;1096;p1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97" name="Google Shape;1097;p1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98" name="Google Shape;1098;p1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99" name="Google Shape;1099;p1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100" name="Google Shape;1100;p18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101" name="Google Shape;1101;p1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102" name="Google Shape;1102;p1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03" name="Google Shape;1103;p1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04" name="Google Shape;1104;p1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05" name="Google Shape;1105;p1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06" name="Google Shape;1106;p1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07" name="Google Shape;1107;p1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08" name="Google Shape;1108;p1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09" name="Google Shape;1109;p1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10" name="Google Shape;1110;p1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111" name="Google Shape;1111;p1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112" name="Google Shape;1112;p1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13" name="Google Shape;1113;p1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14" name="Google Shape;1114;p1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15" name="Google Shape;1115;p1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16" name="Google Shape;1116;p1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17" name="Google Shape;1117;p1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18" name="Google Shape;1118;p1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19" name="Google Shape;1119;p1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120" name="Google Shape;1120;p18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121" name="Google Shape;1121;p1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122" name="Google Shape;1122;p1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23" name="Google Shape;1123;p1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24" name="Google Shape;1124;p1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25" name="Google Shape;1125;p1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26" name="Google Shape;1126;p1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27" name="Google Shape;1127;p1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28" name="Google Shape;1128;p1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29" name="Google Shape;1129;p1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30" name="Google Shape;1130;p1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131" name="Google Shape;1131;p1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132" name="Google Shape;1132;p1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33" name="Google Shape;1133;p1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34" name="Google Shape;1134;p1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35" name="Google Shape;1135;p1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36" name="Google Shape;1136;p1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37" name="Google Shape;1137;p1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38" name="Google Shape;1138;p1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39" name="Google Shape;1139;p1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140" name="Google Shape;1140;p18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141" name="Google Shape;1141;p1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142" name="Google Shape;1142;p1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43" name="Google Shape;1143;p1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44" name="Google Shape;1144;p1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45" name="Google Shape;1145;p1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46" name="Google Shape;1146;p1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47" name="Google Shape;1147;p1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48" name="Google Shape;1148;p1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49" name="Google Shape;1149;p1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50" name="Google Shape;1150;p1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151" name="Google Shape;1151;p1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152" name="Google Shape;1152;p1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53" name="Google Shape;1153;p1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54" name="Google Shape;1154;p1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55" name="Google Shape;1155;p1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56" name="Google Shape;1156;p1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57" name="Google Shape;1157;p1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58" name="Google Shape;1158;p1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59" name="Google Shape;1159;p1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1160" name="Google Shape;1160;p18"/>
          <p:cNvSpPr txBox="1"/>
          <p:nvPr>
            <p:ph idx="1" type="subTitle"/>
          </p:nvPr>
        </p:nvSpPr>
        <p:spPr>
          <a:xfrm>
            <a:off x="1790647" y="1898994"/>
            <a:ext cx="2103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161" name="Google Shape;1161;p18"/>
          <p:cNvSpPr txBox="1"/>
          <p:nvPr>
            <p:ph idx="2" type="subTitle"/>
          </p:nvPr>
        </p:nvSpPr>
        <p:spPr>
          <a:xfrm>
            <a:off x="1790647" y="2250083"/>
            <a:ext cx="2103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2" name="Google Shape;1162;p18"/>
          <p:cNvSpPr txBox="1"/>
          <p:nvPr>
            <p:ph type="title"/>
          </p:nvPr>
        </p:nvSpPr>
        <p:spPr>
          <a:xfrm>
            <a:off x="539496" y="340153"/>
            <a:ext cx="8064900" cy="74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/>
        </p:txBody>
      </p:sp>
      <p:sp>
        <p:nvSpPr>
          <p:cNvPr id="1163" name="Google Shape;1163;p18"/>
          <p:cNvSpPr txBox="1"/>
          <p:nvPr>
            <p:ph idx="3" type="subTitle"/>
          </p:nvPr>
        </p:nvSpPr>
        <p:spPr>
          <a:xfrm>
            <a:off x="5826433" y="1895650"/>
            <a:ext cx="2103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164" name="Google Shape;1164;p18"/>
          <p:cNvSpPr txBox="1"/>
          <p:nvPr>
            <p:ph idx="4" type="subTitle"/>
          </p:nvPr>
        </p:nvSpPr>
        <p:spPr>
          <a:xfrm>
            <a:off x="5826433" y="2246738"/>
            <a:ext cx="2103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5" name="Google Shape;1165;p18"/>
          <p:cNvSpPr txBox="1"/>
          <p:nvPr>
            <p:ph idx="5" type="subTitle"/>
          </p:nvPr>
        </p:nvSpPr>
        <p:spPr>
          <a:xfrm>
            <a:off x="1790647" y="3412825"/>
            <a:ext cx="2103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166" name="Google Shape;1166;p18"/>
          <p:cNvSpPr txBox="1"/>
          <p:nvPr>
            <p:ph idx="6" type="subTitle"/>
          </p:nvPr>
        </p:nvSpPr>
        <p:spPr>
          <a:xfrm>
            <a:off x="1790647" y="3721368"/>
            <a:ext cx="2103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7" name="Google Shape;1167;p18"/>
          <p:cNvSpPr txBox="1"/>
          <p:nvPr>
            <p:ph idx="7" type="subTitle"/>
          </p:nvPr>
        </p:nvSpPr>
        <p:spPr>
          <a:xfrm>
            <a:off x="5826433" y="3412825"/>
            <a:ext cx="2103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168" name="Google Shape;1168;p18"/>
          <p:cNvSpPr txBox="1"/>
          <p:nvPr>
            <p:ph idx="8" type="subTitle"/>
          </p:nvPr>
        </p:nvSpPr>
        <p:spPr>
          <a:xfrm>
            <a:off x="5826433" y="3763913"/>
            <a:ext cx="2103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_2_1"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0" name="Google Shape;1170;p19"/>
          <p:cNvGrpSpPr/>
          <p:nvPr/>
        </p:nvGrpSpPr>
        <p:grpSpPr>
          <a:xfrm>
            <a:off x="-35275" y="-31835"/>
            <a:ext cx="9214549" cy="5207170"/>
            <a:chOff x="-35275" y="-31835"/>
            <a:chExt cx="9214549" cy="5207170"/>
          </a:xfrm>
        </p:grpSpPr>
        <p:grpSp>
          <p:nvGrpSpPr>
            <p:cNvPr id="1171" name="Google Shape;1171;p19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172" name="Google Shape;1172;p19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173" name="Google Shape;1173;p19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74" name="Google Shape;1174;p19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75" name="Google Shape;1175;p19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76" name="Google Shape;1176;p19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77" name="Google Shape;1177;p19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78" name="Google Shape;1178;p19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79" name="Google Shape;1179;p19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80" name="Google Shape;1180;p19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81" name="Google Shape;1181;p19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182" name="Google Shape;1182;p19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183" name="Google Shape;1183;p19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84" name="Google Shape;1184;p19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85" name="Google Shape;1185;p19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86" name="Google Shape;1186;p19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87" name="Google Shape;1187;p19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88" name="Google Shape;1188;p19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89" name="Google Shape;1189;p19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90" name="Google Shape;1190;p19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191" name="Google Shape;1191;p19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192" name="Google Shape;1192;p19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193" name="Google Shape;1193;p19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94" name="Google Shape;1194;p19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95" name="Google Shape;1195;p19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96" name="Google Shape;1196;p19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97" name="Google Shape;1197;p19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98" name="Google Shape;1198;p19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99" name="Google Shape;1199;p19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00" name="Google Shape;1200;p19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01" name="Google Shape;1201;p19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202" name="Google Shape;1202;p19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203" name="Google Shape;1203;p19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04" name="Google Shape;1204;p19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05" name="Google Shape;1205;p19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06" name="Google Shape;1206;p19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07" name="Google Shape;1207;p19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08" name="Google Shape;1208;p19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09" name="Google Shape;1209;p19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10" name="Google Shape;1210;p19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211" name="Google Shape;1211;p19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212" name="Google Shape;1212;p19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213" name="Google Shape;1213;p19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14" name="Google Shape;1214;p19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15" name="Google Shape;1215;p19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16" name="Google Shape;1216;p19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17" name="Google Shape;1217;p19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18" name="Google Shape;1218;p19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19" name="Google Shape;1219;p19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20" name="Google Shape;1220;p19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21" name="Google Shape;1221;p19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222" name="Google Shape;1222;p19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223" name="Google Shape;1223;p19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24" name="Google Shape;1224;p19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25" name="Google Shape;1225;p19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26" name="Google Shape;1226;p19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27" name="Google Shape;1227;p19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28" name="Google Shape;1228;p19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29" name="Google Shape;1229;p19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30" name="Google Shape;1230;p19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231" name="Google Shape;1231;p19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232" name="Google Shape;1232;p19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233" name="Google Shape;1233;p19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34" name="Google Shape;1234;p19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35" name="Google Shape;1235;p19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36" name="Google Shape;1236;p19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37" name="Google Shape;1237;p19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38" name="Google Shape;1238;p19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39" name="Google Shape;1239;p19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40" name="Google Shape;1240;p19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41" name="Google Shape;1241;p19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242" name="Google Shape;1242;p19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243" name="Google Shape;1243;p19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44" name="Google Shape;1244;p19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45" name="Google Shape;1245;p19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46" name="Google Shape;1246;p19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47" name="Google Shape;1247;p19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48" name="Google Shape;1248;p19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49" name="Google Shape;1249;p19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50" name="Google Shape;1250;p19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1251" name="Google Shape;1251;p19"/>
          <p:cNvSpPr txBox="1"/>
          <p:nvPr>
            <p:ph idx="1" type="subTitle"/>
          </p:nvPr>
        </p:nvSpPr>
        <p:spPr>
          <a:xfrm>
            <a:off x="737804" y="1954129"/>
            <a:ext cx="19203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252" name="Google Shape;1252;p19"/>
          <p:cNvSpPr txBox="1"/>
          <p:nvPr>
            <p:ph idx="2" type="subTitle"/>
          </p:nvPr>
        </p:nvSpPr>
        <p:spPr>
          <a:xfrm>
            <a:off x="737804" y="2253789"/>
            <a:ext cx="19203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3" name="Google Shape;1253;p19"/>
          <p:cNvSpPr txBox="1"/>
          <p:nvPr>
            <p:ph type="title"/>
          </p:nvPr>
        </p:nvSpPr>
        <p:spPr>
          <a:xfrm>
            <a:off x="539500" y="338777"/>
            <a:ext cx="8064900" cy="74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/>
        </p:txBody>
      </p:sp>
      <p:sp>
        <p:nvSpPr>
          <p:cNvPr id="1254" name="Google Shape;1254;p19"/>
          <p:cNvSpPr txBox="1"/>
          <p:nvPr>
            <p:ph idx="3" type="subTitle"/>
          </p:nvPr>
        </p:nvSpPr>
        <p:spPr>
          <a:xfrm>
            <a:off x="6493605" y="1954129"/>
            <a:ext cx="19203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255" name="Google Shape;1255;p19"/>
          <p:cNvSpPr txBox="1"/>
          <p:nvPr>
            <p:ph idx="4" type="subTitle"/>
          </p:nvPr>
        </p:nvSpPr>
        <p:spPr>
          <a:xfrm>
            <a:off x="6493605" y="2253788"/>
            <a:ext cx="19203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6" name="Google Shape;1256;p19"/>
          <p:cNvSpPr txBox="1"/>
          <p:nvPr>
            <p:ph idx="5" type="subTitle"/>
          </p:nvPr>
        </p:nvSpPr>
        <p:spPr>
          <a:xfrm>
            <a:off x="737804" y="3816789"/>
            <a:ext cx="19203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257" name="Google Shape;1257;p19"/>
          <p:cNvSpPr txBox="1"/>
          <p:nvPr>
            <p:ph idx="6" type="subTitle"/>
          </p:nvPr>
        </p:nvSpPr>
        <p:spPr>
          <a:xfrm>
            <a:off x="737804" y="4116446"/>
            <a:ext cx="19203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8" name="Google Shape;1258;p19"/>
          <p:cNvSpPr txBox="1"/>
          <p:nvPr>
            <p:ph idx="7" type="subTitle"/>
          </p:nvPr>
        </p:nvSpPr>
        <p:spPr>
          <a:xfrm>
            <a:off x="6493605" y="3816779"/>
            <a:ext cx="19203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259" name="Google Shape;1259;p19"/>
          <p:cNvSpPr txBox="1"/>
          <p:nvPr>
            <p:ph idx="8" type="subTitle"/>
          </p:nvPr>
        </p:nvSpPr>
        <p:spPr>
          <a:xfrm>
            <a:off x="6493605" y="4116438"/>
            <a:ext cx="19203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0" name="Google Shape;1260;p19"/>
          <p:cNvSpPr txBox="1"/>
          <p:nvPr>
            <p:ph idx="9" type="subTitle"/>
          </p:nvPr>
        </p:nvSpPr>
        <p:spPr>
          <a:xfrm>
            <a:off x="3616479" y="1954129"/>
            <a:ext cx="19203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261" name="Google Shape;1261;p19"/>
          <p:cNvSpPr txBox="1"/>
          <p:nvPr>
            <p:ph idx="13" type="subTitle"/>
          </p:nvPr>
        </p:nvSpPr>
        <p:spPr>
          <a:xfrm>
            <a:off x="3615704" y="2253788"/>
            <a:ext cx="19203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2" name="Google Shape;1262;p19"/>
          <p:cNvSpPr txBox="1"/>
          <p:nvPr>
            <p:ph idx="14" type="subTitle"/>
          </p:nvPr>
        </p:nvSpPr>
        <p:spPr>
          <a:xfrm>
            <a:off x="3616479" y="3816779"/>
            <a:ext cx="19203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263" name="Google Shape;1263;p19"/>
          <p:cNvSpPr txBox="1"/>
          <p:nvPr>
            <p:ph idx="15" type="subTitle"/>
          </p:nvPr>
        </p:nvSpPr>
        <p:spPr>
          <a:xfrm>
            <a:off x="3616479" y="4116438"/>
            <a:ext cx="19203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3"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5" name="Google Shape;1265;p20"/>
          <p:cNvGrpSpPr/>
          <p:nvPr/>
        </p:nvGrpSpPr>
        <p:grpSpPr>
          <a:xfrm>
            <a:off x="-35275" y="-31835"/>
            <a:ext cx="9214549" cy="5207170"/>
            <a:chOff x="-35275" y="-31835"/>
            <a:chExt cx="9214549" cy="5207170"/>
          </a:xfrm>
        </p:grpSpPr>
        <p:grpSp>
          <p:nvGrpSpPr>
            <p:cNvPr id="1266" name="Google Shape;1266;p20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267" name="Google Shape;1267;p20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268" name="Google Shape;1268;p20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69" name="Google Shape;1269;p20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70" name="Google Shape;1270;p20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71" name="Google Shape;1271;p20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72" name="Google Shape;1272;p20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73" name="Google Shape;1273;p20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74" name="Google Shape;1274;p20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75" name="Google Shape;1275;p20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76" name="Google Shape;1276;p20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277" name="Google Shape;1277;p20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278" name="Google Shape;1278;p20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79" name="Google Shape;1279;p20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80" name="Google Shape;1280;p20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81" name="Google Shape;1281;p20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82" name="Google Shape;1282;p20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83" name="Google Shape;1283;p20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84" name="Google Shape;1284;p20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85" name="Google Shape;1285;p20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286" name="Google Shape;1286;p20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287" name="Google Shape;1287;p20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288" name="Google Shape;1288;p20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89" name="Google Shape;1289;p20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90" name="Google Shape;1290;p20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91" name="Google Shape;1291;p20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92" name="Google Shape;1292;p20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93" name="Google Shape;1293;p20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94" name="Google Shape;1294;p20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95" name="Google Shape;1295;p20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96" name="Google Shape;1296;p20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297" name="Google Shape;1297;p20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298" name="Google Shape;1298;p20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99" name="Google Shape;1299;p20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00" name="Google Shape;1300;p20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01" name="Google Shape;1301;p20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02" name="Google Shape;1302;p20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03" name="Google Shape;1303;p20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04" name="Google Shape;1304;p20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05" name="Google Shape;1305;p20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306" name="Google Shape;1306;p20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307" name="Google Shape;1307;p20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08" name="Google Shape;1308;p20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09" name="Google Shape;1309;p20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10" name="Google Shape;1310;p20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11" name="Google Shape;1311;p20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12" name="Google Shape;1312;p20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13" name="Google Shape;1313;p20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14" name="Google Shape;1314;p20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15" name="Google Shape;1315;p20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16" name="Google Shape;1316;p20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317" name="Google Shape;1317;p20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18" name="Google Shape;1318;p20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19" name="Google Shape;1319;p20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20" name="Google Shape;1320;p20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21" name="Google Shape;1321;p20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22" name="Google Shape;1322;p20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23" name="Google Shape;1323;p20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24" name="Google Shape;1324;p20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25" name="Google Shape;1325;p20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326" name="Google Shape;1326;p20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327" name="Google Shape;1327;p20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28" name="Google Shape;1328;p20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29" name="Google Shape;1329;p20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30" name="Google Shape;1330;p20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31" name="Google Shape;1331;p20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32" name="Google Shape;1332;p20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33" name="Google Shape;1333;p20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34" name="Google Shape;1334;p20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35" name="Google Shape;1335;p20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36" name="Google Shape;1336;p20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337" name="Google Shape;1337;p20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38" name="Google Shape;1338;p20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39" name="Google Shape;1339;p20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40" name="Google Shape;1340;p20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41" name="Google Shape;1341;p20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42" name="Google Shape;1342;p20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43" name="Google Shape;1343;p20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44" name="Google Shape;1344;p20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45" name="Google Shape;1345;p20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1346" name="Google Shape;1346;p20"/>
          <p:cNvSpPr txBox="1"/>
          <p:nvPr>
            <p:ph type="title"/>
          </p:nvPr>
        </p:nvSpPr>
        <p:spPr>
          <a:xfrm>
            <a:off x="3775813" y="1168350"/>
            <a:ext cx="44625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9pPr>
          </a:lstStyle>
          <a:p/>
        </p:txBody>
      </p:sp>
      <p:sp>
        <p:nvSpPr>
          <p:cNvPr id="1347" name="Google Shape;1347;p20"/>
          <p:cNvSpPr txBox="1"/>
          <p:nvPr>
            <p:ph idx="1" type="subTitle"/>
          </p:nvPr>
        </p:nvSpPr>
        <p:spPr>
          <a:xfrm>
            <a:off x="3775813" y="1872475"/>
            <a:ext cx="4462500" cy="210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8" name="Google Shape;1348;p20"/>
          <p:cNvSpPr/>
          <p:nvPr/>
        </p:nvSpPr>
        <p:spPr>
          <a:xfrm>
            <a:off x="8430779" y="529625"/>
            <a:ext cx="338400" cy="331200"/>
          </a:xfrm>
          <a:prstGeom prst="star4">
            <a:avLst>
              <a:gd fmla="val 12500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"/>
          <p:cNvGrpSpPr/>
          <p:nvPr/>
        </p:nvGrpSpPr>
        <p:grpSpPr>
          <a:xfrm>
            <a:off x="-151025" y="-87459"/>
            <a:ext cx="9443950" cy="5336943"/>
            <a:chOff x="1366600" y="892542"/>
            <a:chExt cx="757200" cy="649200"/>
          </a:xfrm>
        </p:grpSpPr>
        <p:grpSp>
          <p:nvGrpSpPr>
            <p:cNvPr id="96" name="Google Shape;96;p3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97" name="Google Shape;97;p3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02" name="Google Shape;102;p3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103" name="Google Shape;103;p3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07" name="Google Shape;107;p3"/>
          <p:cNvSpPr txBox="1"/>
          <p:nvPr>
            <p:ph hasCustomPrompt="1" type="title"/>
          </p:nvPr>
        </p:nvSpPr>
        <p:spPr>
          <a:xfrm>
            <a:off x="2248150" y="539500"/>
            <a:ext cx="2298300" cy="1143600"/>
          </a:xfrm>
          <a:prstGeom prst="rect">
            <a:avLst/>
          </a:prstGeom>
          <a:solidFill>
            <a:schemeClr val="dk1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3"/>
          <p:cNvSpPr txBox="1"/>
          <p:nvPr>
            <p:ph idx="2" type="title"/>
          </p:nvPr>
        </p:nvSpPr>
        <p:spPr>
          <a:xfrm>
            <a:off x="2210650" y="1683075"/>
            <a:ext cx="4720200" cy="1764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54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" name="Google Shape;109;p3"/>
          <p:cNvSpPr txBox="1"/>
          <p:nvPr>
            <p:ph idx="1" type="subTitle"/>
          </p:nvPr>
        </p:nvSpPr>
        <p:spPr>
          <a:xfrm>
            <a:off x="2242297" y="3984875"/>
            <a:ext cx="2298300" cy="58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10" name="Google Shape;110;p3"/>
          <p:cNvGrpSpPr/>
          <p:nvPr/>
        </p:nvGrpSpPr>
        <p:grpSpPr>
          <a:xfrm>
            <a:off x="431076" y="4267148"/>
            <a:ext cx="851140" cy="668466"/>
            <a:chOff x="431076" y="4267148"/>
            <a:chExt cx="851140" cy="668466"/>
          </a:xfrm>
        </p:grpSpPr>
        <p:sp>
          <p:nvSpPr>
            <p:cNvPr id="111" name="Google Shape;111;p3"/>
            <p:cNvSpPr/>
            <p:nvPr/>
          </p:nvSpPr>
          <p:spPr>
            <a:xfrm>
              <a:off x="943815" y="4267148"/>
              <a:ext cx="338400" cy="331200"/>
            </a:xfrm>
            <a:prstGeom prst="star4">
              <a:avLst>
                <a:gd fmla="val 12500" name="adj"/>
              </a:avLst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31076" y="4704914"/>
              <a:ext cx="236700" cy="230700"/>
            </a:xfrm>
            <a:prstGeom prst="star4">
              <a:avLst>
                <a:gd fmla="val 12500" name="adj"/>
              </a:avLst>
            </a:prstGeom>
            <a:solidFill>
              <a:schemeClr val="dk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7914990" y="4444025"/>
            <a:ext cx="690064" cy="329108"/>
            <a:chOff x="7740700" y="4100311"/>
            <a:chExt cx="786936" cy="604089"/>
          </a:xfrm>
        </p:grpSpPr>
        <p:grpSp>
          <p:nvGrpSpPr>
            <p:cNvPr id="114" name="Google Shape;114;p3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115" name="Google Shape;115;p3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fmla="val 50000" name="adj1"/>
                  <a:gd fmla="val 50000" name="adj2"/>
                </a:avLst>
              </a:prstGeom>
              <a:solidFill>
                <a:schemeClr val="dk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7" name="Google Shape;117;p3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chemeClr val="dk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_1"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21"/>
          <p:cNvGrpSpPr/>
          <p:nvPr/>
        </p:nvGrpSpPr>
        <p:grpSpPr>
          <a:xfrm>
            <a:off x="-35275" y="-31835"/>
            <a:ext cx="9214549" cy="5207170"/>
            <a:chOff x="-35275" y="-31835"/>
            <a:chExt cx="9214549" cy="5207170"/>
          </a:xfrm>
        </p:grpSpPr>
        <p:grpSp>
          <p:nvGrpSpPr>
            <p:cNvPr id="1351" name="Google Shape;1351;p21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52" name="Google Shape;135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53" name="Google Shape;135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54" name="Google Shape;135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55" name="Google Shape;135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56" name="Google Shape;135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57" name="Google Shape;135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58" name="Google Shape;135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59" name="Google Shape;135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60" name="Google Shape;136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61" name="Google Shape;136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362" name="Google Shape;136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63" name="Google Shape;136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64" name="Google Shape;136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65" name="Google Shape;136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66" name="Google Shape;136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67" name="Google Shape;136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68" name="Google Shape;136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69" name="Google Shape;136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70" name="Google Shape;137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371" name="Google Shape;1371;p21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72" name="Google Shape;137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73" name="Google Shape;137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74" name="Google Shape;137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75" name="Google Shape;137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76" name="Google Shape;137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77" name="Google Shape;137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78" name="Google Shape;137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79" name="Google Shape;137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80" name="Google Shape;138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81" name="Google Shape;138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382" name="Google Shape;138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83" name="Google Shape;138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84" name="Google Shape;138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85" name="Google Shape;138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86" name="Google Shape;138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87" name="Google Shape;138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88" name="Google Shape;138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89" name="Google Shape;138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90" name="Google Shape;139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391" name="Google Shape;1391;p21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392" name="Google Shape;139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93" name="Google Shape;139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94" name="Google Shape;139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95" name="Google Shape;139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96" name="Google Shape;139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97" name="Google Shape;139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98" name="Google Shape;139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99" name="Google Shape;139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00" name="Google Shape;140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01" name="Google Shape;140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402" name="Google Shape;140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03" name="Google Shape;140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04" name="Google Shape;140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05" name="Google Shape;140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06" name="Google Shape;140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07" name="Google Shape;140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08" name="Google Shape;140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09" name="Google Shape;140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10" name="Google Shape;141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411" name="Google Shape;1411;p21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412" name="Google Shape;141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13" name="Google Shape;141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14" name="Google Shape;141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15" name="Google Shape;141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16" name="Google Shape;141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17" name="Google Shape;141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18" name="Google Shape;141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19" name="Google Shape;141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20" name="Google Shape;142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21" name="Google Shape;142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422" name="Google Shape;142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23" name="Google Shape;142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24" name="Google Shape;142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25" name="Google Shape;142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26" name="Google Shape;142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27" name="Google Shape;142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28" name="Google Shape;142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29" name="Google Shape;142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30" name="Google Shape;143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1431" name="Google Shape;1431;p21"/>
          <p:cNvSpPr txBox="1"/>
          <p:nvPr>
            <p:ph type="title"/>
          </p:nvPr>
        </p:nvSpPr>
        <p:spPr>
          <a:xfrm>
            <a:off x="643500" y="1660900"/>
            <a:ext cx="3754800" cy="100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9pPr>
          </a:lstStyle>
          <a:p/>
        </p:txBody>
      </p:sp>
      <p:sp>
        <p:nvSpPr>
          <p:cNvPr id="1432" name="Google Shape;1432;p21"/>
          <p:cNvSpPr txBox="1"/>
          <p:nvPr>
            <p:ph idx="1" type="subTitle"/>
          </p:nvPr>
        </p:nvSpPr>
        <p:spPr>
          <a:xfrm>
            <a:off x="643500" y="2660900"/>
            <a:ext cx="37548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433" name="Google Shape;1433;p21"/>
          <p:cNvGrpSpPr/>
          <p:nvPr/>
        </p:nvGrpSpPr>
        <p:grpSpPr>
          <a:xfrm flipH="1">
            <a:off x="532964" y="327305"/>
            <a:ext cx="734748" cy="952069"/>
            <a:chOff x="7465916" y="720492"/>
            <a:chExt cx="1139144" cy="1477450"/>
          </a:xfrm>
        </p:grpSpPr>
        <p:sp>
          <p:nvSpPr>
            <p:cNvPr id="1434" name="Google Shape;1434;p21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21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21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21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21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21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0" name="Google Shape;1440;p21"/>
          <p:cNvSpPr/>
          <p:nvPr/>
        </p:nvSpPr>
        <p:spPr>
          <a:xfrm>
            <a:off x="1548505" y="218622"/>
            <a:ext cx="274200" cy="2670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_2"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2" name="Google Shape;1442;p22"/>
          <p:cNvGrpSpPr/>
          <p:nvPr/>
        </p:nvGrpSpPr>
        <p:grpSpPr>
          <a:xfrm>
            <a:off x="-35275" y="-31835"/>
            <a:ext cx="9214549" cy="5207170"/>
            <a:chOff x="-35275" y="-31835"/>
            <a:chExt cx="9214549" cy="5207170"/>
          </a:xfrm>
        </p:grpSpPr>
        <p:grpSp>
          <p:nvGrpSpPr>
            <p:cNvPr id="1443" name="Google Shape;1443;p22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444" name="Google Shape;1444;p22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45" name="Google Shape;1445;p22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46" name="Google Shape;1446;p22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47" name="Google Shape;1447;p22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48" name="Google Shape;1448;p22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49" name="Google Shape;1449;p22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50" name="Google Shape;1450;p22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51" name="Google Shape;1451;p22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52" name="Google Shape;1452;p22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53" name="Google Shape;1453;p22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454" name="Google Shape;1454;p22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55" name="Google Shape;1455;p22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56" name="Google Shape;1456;p22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57" name="Google Shape;1457;p22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58" name="Google Shape;1458;p22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59" name="Google Shape;1459;p22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60" name="Google Shape;1460;p22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61" name="Google Shape;1461;p22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62" name="Google Shape;1462;p22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463" name="Google Shape;1463;p22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464" name="Google Shape;1464;p22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65" name="Google Shape;1465;p22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66" name="Google Shape;1466;p22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67" name="Google Shape;1467;p22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68" name="Google Shape;1468;p22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69" name="Google Shape;1469;p22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70" name="Google Shape;1470;p22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71" name="Google Shape;1471;p22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72" name="Google Shape;1472;p22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73" name="Google Shape;1473;p22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474" name="Google Shape;1474;p22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75" name="Google Shape;1475;p22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76" name="Google Shape;1476;p22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77" name="Google Shape;1477;p22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78" name="Google Shape;1478;p22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79" name="Google Shape;1479;p22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80" name="Google Shape;1480;p22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81" name="Google Shape;1481;p22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82" name="Google Shape;1482;p22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483" name="Google Shape;1483;p22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484" name="Google Shape;1484;p22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85" name="Google Shape;1485;p22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86" name="Google Shape;1486;p22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87" name="Google Shape;1487;p22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88" name="Google Shape;1488;p22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89" name="Google Shape;1489;p22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90" name="Google Shape;1490;p22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91" name="Google Shape;1491;p22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92" name="Google Shape;1492;p22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93" name="Google Shape;1493;p22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494" name="Google Shape;1494;p22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95" name="Google Shape;1495;p22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96" name="Google Shape;1496;p22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97" name="Google Shape;1497;p22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98" name="Google Shape;1498;p22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99" name="Google Shape;1499;p22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00" name="Google Shape;1500;p22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01" name="Google Shape;1501;p22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02" name="Google Shape;1502;p22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503" name="Google Shape;1503;p22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504" name="Google Shape;1504;p22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505" name="Google Shape;1505;p22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06" name="Google Shape;1506;p22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07" name="Google Shape;1507;p22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08" name="Google Shape;1508;p22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09" name="Google Shape;1509;p22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10" name="Google Shape;1510;p22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11" name="Google Shape;1511;p22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12" name="Google Shape;1512;p22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13" name="Google Shape;1513;p22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514" name="Google Shape;1514;p22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515" name="Google Shape;1515;p22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16" name="Google Shape;1516;p22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17" name="Google Shape;1517;p22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18" name="Google Shape;1518;p22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19" name="Google Shape;1519;p22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20" name="Google Shape;1520;p22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21" name="Google Shape;1521;p22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22" name="Google Shape;1522;p22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1523" name="Google Shape;1523;p22"/>
          <p:cNvSpPr txBox="1"/>
          <p:nvPr>
            <p:ph type="title"/>
          </p:nvPr>
        </p:nvSpPr>
        <p:spPr>
          <a:xfrm>
            <a:off x="720175" y="539500"/>
            <a:ext cx="4818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9pPr>
          </a:lstStyle>
          <a:p/>
        </p:txBody>
      </p:sp>
      <p:sp>
        <p:nvSpPr>
          <p:cNvPr id="1524" name="Google Shape;1524;p22"/>
          <p:cNvSpPr txBox="1"/>
          <p:nvPr>
            <p:ph idx="1" type="subTitle"/>
          </p:nvPr>
        </p:nvSpPr>
        <p:spPr>
          <a:xfrm>
            <a:off x="713225" y="1019025"/>
            <a:ext cx="4818600" cy="546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25" name="Google Shape;1525;p22"/>
          <p:cNvSpPr/>
          <p:nvPr/>
        </p:nvSpPr>
        <p:spPr>
          <a:xfrm flipH="1">
            <a:off x="8490276" y="977253"/>
            <a:ext cx="243000" cy="236400"/>
          </a:xfrm>
          <a:prstGeom prst="star4">
            <a:avLst>
              <a:gd fmla="val 12500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6" name="Google Shape;1526;p22"/>
          <p:cNvSpPr/>
          <p:nvPr/>
        </p:nvSpPr>
        <p:spPr>
          <a:xfrm flipH="1">
            <a:off x="7822627" y="4596843"/>
            <a:ext cx="429900" cy="4182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7" name="Google Shape;1527;p22"/>
          <p:cNvSpPr/>
          <p:nvPr/>
        </p:nvSpPr>
        <p:spPr>
          <a:xfrm flipH="1">
            <a:off x="1502174" y="4633123"/>
            <a:ext cx="336300" cy="3270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3_3"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9" name="Google Shape;1529;p23"/>
          <p:cNvGrpSpPr/>
          <p:nvPr/>
        </p:nvGrpSpPr>
        <p:grpSpPr>
          <a:xfrm>
            <a:off x="-42486" y="-31835"/>
            <a:ext cx="9214549" cy="5207170"/>
            <a:chOff x="-35275" y="-31835"/>
            <a:chExt cx="9214549" cy="5207170"/>
          </a:xfrm>
        </p:grpSpPr>
        <p:grpSp>
          <p:nvGrpSpPr>
            <p:cNvPr id="1530" name="Google Shape;1530;p23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531" name="Google Shape;1531;p23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532" name="Google Shape;1532;p23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33" name="Google Shape;1533;p23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34" name="Google Shape;1534;p23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35" name="Google Shape;1535;p23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36" name="Google Shape;1536;p23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37" name="Google Shape;1537;p23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38" name="Google Shape;1538;p23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39" name="Google Shape;1539;p23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40" name="Google Shape;1540;p23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541" name="Google Shape;1541;p23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542" name="Google Shape;1542;p23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43" name="Google Shape;1543;p23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44" name="Google Shape;1544;p23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45" name="Google Shape;1545;p23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46" name="Google Shape;1546;p23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47" name="Google Shape;1547;p23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48" name="Google Shape;1548;p23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49" name="Google Shape;1549;p23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550" name="Google Shape;1550;p23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551" name="Google Shape;1551;p23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552" name="Google Shape;1552;p23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53" name="Google Shape;1553;p23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54" name="Google Shape;1554;p23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55" name="Google Shape;1555;p23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56" name="Google Shape;1556;p23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57" name="Google Shape;1557;p23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58" name="Google Shape;1558;p23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59" name="Google Shape;1559;p23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60" name="Google Shape;1560;p23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561" name="Google Shape;1561;p23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562" name="Google Shape;1562;p23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63" name="Google Shape;1563;p23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64" name="Google Shape;1564;p23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65" name="Google Shape;1565;p23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66" name="Google Shape;1566;p23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67" name="Google Shape;1567;p23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68" name="Google Shape;1568;p23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69" name="Google Shape;1569;p23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570" name="Google Shape;1570;p23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571" name="Google Shape;1571;p23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572" name="Google Shape;1572;p23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73" name="Google Shape;1573;p23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74" name="Google Shape;1574;p23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75" name="Google Shape;1575;p23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76" name="Google Shape;1576;p23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77" name="Google Shape;1577;p23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78" name="Google Shape;1578;p23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79" name="Google Shape;1579;p23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80" name="Google Shape;1580;p23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581" name="Google Shape;1581;p23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582" name="Google Shape;1582;p23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83" name="Google Shape;1583;p23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84" name="Google Shape;1584;p23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85" name="Google Shape;1585;p23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86" name="Google Shape;1586;p23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87" name="Google Shape;1587;p23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88" name="Google Shape;1588;p23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89" name="Google Shape;1589;p23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590" name="Google Shape;1590;p23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591" name="Google Shape;1591;p23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592" name="Google Shape;1592;p23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93" name="Google Shape;1593;p23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94" name="Google Shape;1594;p23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95" name="Google Shape;1595;p23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96" name="Google Shape;1596;p23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97" name="Google Shape;1597;p23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98" name="Google Shape;1598;p23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99" name="Google Shape;1599;p23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00" name="Google Shape;1600;p23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601" name="Google Shape;1601;p23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602" name="Google Shape;1602;p23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03" name="Google Shape;1603;p23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04" name="Google Shape;1604;p23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05" name="Google Shape;1605;p23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06" name="Google Shape;1606;p23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07" name="Google Shape;1607;p23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08" name="Google Shape;1608;p23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09" name="Google Shape;1609;p23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1610" name="Google Shape;1610;p23"/>
          <p:cNvSpPr txBox="1"/>
          <p:nvPr>
            <p:ph type="title"/>
          </p:nvPr>
        </p:nvSpPr>
        <p:spPr>
          <a:xfrm>
            <a:off x="532300" y="337400"/>
            <a:ext cx="8064900" cy="74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/>
        </p:txBody>
      </p:sp>
      <p:sp>
        <p:nvSpPr>
          <p:cNvPr id="1611" name="Google Shape;1611;p23"/>
          <p:cNvSpPr txBox="1"/>
          <p:nvPr>
            <p:ph idx="1" type="body"/>
          </p:nvPr>
        </p:nvSpPr>
        <p:spPr>
          <a:xfrm>
            <a:off x="533700" y="1458675"/>
            <a:ext cx="4038300" cy="185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3_4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3" name="Google Shape;1613;p24"/>
          <p:cNvGrpSpPr/>
          <p:nvPr/>
        </p:nvGrpSpPr>
        <p:grpSpPr>
          <a:xfrm>
            <a:off x="-35275" y="-31835"/>
            <a:ext cx="9214549" cy="5207170"/>
            <a:chOff x="-35275" y="-31835"/>
            <a:chExt cx="9214549" cy="5207170"/>
          </a:xfrm>
        </p:grpSpPr>
        <p:grpSp>
          <p:nvGrpSpPr>
            <p:cNvPr id="1614" name="Google Shape;1614;p24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615" name="Google Shape;1615;p2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616" name="Google Shape;1616;p2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17" name="Google Shape;1617;p2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18" name="Google Shape;1618;p2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19" name="Google Shape;1619;p2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20" name="Google Shape;1620;p2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21" name="Google Shape;1621;p2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22" name="Google Shape;1622;p2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23" name="Google Shape;1623;p2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24" name="Google Shape;1624;p2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625" name="Google Shape;1625;p2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626" name="Google Shape;1626;p2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27" name="Google Shape;1627;p2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28" name="Google Shape;1628;p2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29" name="Google Shape;1629;p2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30" name="Google Shape;1630;p2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31" name="Google Shape;1631;p2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32" name="Google Shape;1632;p2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33" name="Google Shape;1633;p2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634" name="Google Shape;1634;p24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635" name="Google Shape;1635;p2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636" name="Google Shape;1636;p2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37" name="Google Shape;1637;p2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38" name="Google Shape;1638;p2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39" name="Google Shape;1639;p2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40" name="Google Shape;1640;p2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41" name="Google Shape;1641;p2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42" name="Google Shape;1642;p2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43" name="Google Shape;1643;p2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44" name="Google Shape;1644;p2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645" name="Google Shape;1645;p2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646" name="Google Shape;1646;p2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47" name="Google Shape;1647;p2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48" name="Google Shape;1648;p2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49" name="Google Shape;1649;p2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50" name="Google Shape;1650;p2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51" name="Google Shape;1651;p2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52" name="Google Shape;1652;p2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53" name="Google Shape;1653;p2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654" name="Google Shape;1654;p24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655" name="Google Shape;1655;p2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656" name="Google Shape;1656;p2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57" name="Google Shape;1657;p2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58" name="Google Shape;1658;p2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59" name="Google Shape;1659;p2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60" name="Google Shape;1660;p2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61" name="Google Shape;1661;p2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62" name="Google Shape;1662;p2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63" name="Google Shape;1663;p2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64" name="Google Shape;1664;p2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665" name="Google Shape;1665;p2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666" name="Google Shape;1666;p2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67" name="Google Shape;1667;p2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68" name="Google Shape;1668;p2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69" name="Google Shape;1669;p2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70" name="Google Shape;1670;p2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71" name="Google Shape;1671;p2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72" name="Google Shape;1672;p2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73" name="Google Shape;1673;p2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674" name="Google Shape;1674;p24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675" name="Google Shape;1675;p2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676" name="Google Shape;1676;p2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77" name="Google Shape;1677;p2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78" name="Google Shape;1678;p2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79" name="Google Shape;1679;p2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80" name="Google Shape;1680;p2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81" name="Google Shape;1681;p2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82" name="Google Shape;1682;p2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83" name="Google Shape;1683;p2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84" name="Google Shape;1684;p2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685" name="Google Shape;1685;p2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686" name="Google Shape;1686;p2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87" name="Google Shape;1687;p2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88" name="Google Shape;1688;p2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89" name="Google Shape;1689;p2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90" name="Google Shape;1690;p2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91" name="Google Shape;1691;p2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92" name="Google Shape;1692;p2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93" name="Google Shape;1693;p2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1694" name="Google Shape;1694;p24"/>
          <p:cNvSpPr txBox="1"/>
          <p:nvPr>
            <p:ph type="title"/>
          </p:nvPr>
        </p:nvSpPr>
        <p:spPr>
          <a:xfrm>
            <a:off x="539500" y="340475"/>
            <a:ext cx="8064900" cy="74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/>
        </p:txBody>
      </p:sp>
      <p:sp>
        <p:nvSpPr>
          <p:cNvPr id="1695" name="Google Shape;1695;p24"/>
          <p:cNvSpPr/>
          <p:nvPr/>
        </p:nvSpPr>
        <p:spPr>
          <a:xfrm>
            <a:off x="540400" y="1458450"/>
            <a:ext cx="8064000" cy="297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6" name="Google Shape;1696;p24"/>
          <p:cNvSpPr txBox="1"/>
          <p:nvPr>
            <p:ph idx="1" type="body"/>
          </p:nvPr>
        </p:nvSpPr>
        <p:spPr>
          <a:xfrm>
            <a:off x="815200" y="1454125"/>
            <a:ext cx="7513500" cy="29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b="1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TITLE_AND_TWO_COLUMNS_1_1">
    <p:spTree>
      <p:nvGrpSpPr>
        <p:cNvPr id="1697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25"/>
          <p:cNvGrpSpPr/>
          <p:nvPr/>
        </p:nvGrpSpPr>
        <p:grpSpPr>
          <a:xfrm>
            <a:off x="-35275" y="-31835"/>
            <a:ext cx="9214549" cy="5207170"/>
            <a:chOff x="-35275" y="-31835"/>
            <a:chExt cx="9214549" cy="5207170"/>
          </a:xfrm>
        </p:grpSpPr>
        <p:grpSp>
          <p:nvGrpSpPr>
            <p:cNvPr id="1699" name="Google Shape;1699;p25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700" name="Google Shape;1700;p25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701" name="Google Shape;1701;p25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02" name="Google Shape;1702;p25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03" name="Google Shape;1703;p25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04" name="Google Shape;1704;p25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05" name="Google Shape;1705;p25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06" name="Google Shape;1706;p25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07" name="Google Shape;1707;p25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08" name="Google Shape;1708;p25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09" name="Google Shape;1709;p25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710" name="Google Shape;1710;p25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711" name="Google Shape;1711;p25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12" name="Google Shape;1712;p25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13" name="Google Shape;1713;p25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14" name="Google Shape;1714;p25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15" name="Google Shape;1715;p25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16" name="Google Shape;1716;p25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17" name="Google Shape;1717;p25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18" name="Google Shape;1718;p25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719" name="Google Shape;1719;p25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720" name="Google Shape;1720;p25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721" name="Google Shape;1721;p25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22" name="Google Shape;1722;p25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23" name="Google Shape;1723;p25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24" name="Google Shape;1724;p25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25" name="Google Shape;1725;p25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26" name="Google Shape;1726;p25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27" name="Google Shape;1727;p25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28" name="Google Shape;1728;p25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29" name="Google Shape;1729;p25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730" name="Google Shape;1730;p25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731" name="Google Shape;1731;p25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32" name="Google Shape;1732;p25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33" name="Google Shape;1733;p25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34" name="Google Shape;1734;p25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35" name="Google Shape;1735;p25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36" name="Google Shape;1736;p25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37" name="Google Shape;1737;p25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38" name="Google Shape;1738;p25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739" name="Google Shape;1739;p25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740" name="Google Shape;1740;p25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741" name="Google Shape;1741;p25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42" name="Google Shape;1742;p25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43" name="Google Shape;1743;p25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44" name="Google Shape;1744;p25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45" name="Google Shape;1745;p25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46" name="Google Shape;1746;p25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47" name="Google Shape;1747;p25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48" name="Google Shape;1748;p25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49" name="Google Shape;1749;p25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750" name="Google Shape;1750;p25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751" name="Google Shape;1751;p25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52" name="Google Shape;1752;p25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53" name="Google Shape;1753;p25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54" name="Google Shape;1754;p25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55" name="Google Shape;1755;p25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56" name="Google Shape;1756;p25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57" name="Google Shape;1757;p25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58" name="Google Shape;1758;p25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759" name="Google Shape;1759;p25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760" name="Google Shape;1760;p25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761" name="Google Shape;1761;p25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62" name="Google Shape;1762;p25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63" name="Google Shape;1763;p25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64" name="Google Shape;1764;p25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65" name="Google Shape;1765;p25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66" name="Google Shape;1766;p25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67" name="Google Shape;1767;p25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68" name="Google Shape;1768;p25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69" name="Google Shape;1769;p25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770" name="Google Shape;1770;p25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771" name="Google Shape;1771;p25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72" name="Google Shape;1772;p25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73" name="Google Shape;1773;p25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74" name="Google Shape;1774;p25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75" name="Google Shape;1775;p25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76" name="Google Shape;1776;p25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77" name="Google Shape;1777;p25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78" name="Google Shape;1778;p25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1779" name="Google Shape;1779;p25"/>
          <p:cNvGrpSpPr/>
          <p:nvPr/>
        </p:nvGrpSpPr>
        <p:grpSpPr>
          <a:xfrm flipH="1">
            <a:off x="368446" y="4263572"/>
            <a:ext cx="862043" cy="645240"/>
            <a:chOff x="4144582" y="4263572"/>
            <a:chExt cx="862043" cy="645240"/>
          </a:xfrm>
        </p:grpSpPr>
        <p:sp>
          <p:nvSpPr>
            <p:cNvPr id="1780" name="Google Shape;1780;p25"/>
            <p:cNvSpPr/>
            <p:nvPr/>
          </p:nvSpPr>
          <p:spPr>
            <a:xfrm rot="10800000">
              <a:off x="4669125" y="4263572"/>
              <a:ext cx="337500" cy="329100"/>
            </a:xfrm>
            <a:prstGeom prst="star4">
              <a:avLst>
                <a:gd fmla="val 12500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25"/>
            <p:cNvSpPr/>
            <p:nvPr/>
          </p:nvSpPr>
          <p:spPr>
            <a:xfrm flipH="1" rot="10800000">
              <a:off x="4144582" y="4693112"/>
              <a:ext cx="221100" cy="215700"/>
            </a:xfrm>
            <a:prstGeom prst="star4">
              <a:avLst>
                <a:gd fmla="val 12500" name="adj"/>
              </a:avLst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2" name="Google Shape;1782;p25"/>
          <p:cNvSpPr txBox="1"/>
          <p:nvPr>
            <p:ph type="title"/>
          </p:nvPr>
        </p:nvSpPr>
        <p:spPr>
          <a:xfrm>
            <a:off x="539496" y="339325"/>
            <a:ext cx="8064900" cy="74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83" name="Google Shape;1783;p25"/>
          <p:cNvSpPr txBox="1"/>
          <p:nvPr>
            <p:ph idx="1" type="body"/>
          </p:nvPr>
        </p:nvSpPr>
        <p:spPr>
          <a:xfrm>
            <a:off x="533700" y="1455700"/>
            <a:ext cx="5191800" cy="2629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784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5" name="Google Shape;1785;p26"/>
          <p:cNvGrpSpPr/>
          <p:nvPr/>
        </p:nvGrpSpPr>
        <p:grpSpPr>
          <a:xfrm>
            <a:off x="-35275" y="-31835"/>
            <a:ext cx="9214549" cy="5207170"/>
            <a:chOff x="-35275" y="-31835"/>
            <a:chExt cx="9214549" cy="5207170"/>
          </a:xfrm>
        </p:grpSpPr>
        <p:grpSp>
          <p:nvGrpSpPr>
            <p:cNvPr id="1786" name="Google Shape;1786;p26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787" name="Google Shape;1787;p2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788" name="Google Shape;1788;p2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89" name="Google Shape;1789;p2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90" name="Google Shape;1790;p2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91" name="Google Shape;1791;p2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92" name="Google Shape;1792;p2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93" name="Google Shape;1793;p2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94" name="Google Shape;1794;p2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95" name="Google Shape;1795;p2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96" name="Google Shape;1796;p2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797" name="Google Shape;1797;p2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798" name="Google Shape;1798;p2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99" name="Google Shape;1799;p2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00" name="Google Shape;1800;p2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01" name="Google Shape;1801;p2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02" name="Google Shape;1802;p2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03" name="Google Shape;1803;p2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04" name="Google Shape;1804;p2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05" name="Google Shape;1805;p2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806" name="Google Shape;1806;p26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807" name="Google Shape;1807;p2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808" name="Google Shape;1808;p2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09" name="Google Shape;1809;p2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10" name="Google Shape;1810;p2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11" name="Google Shape;1811;p2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12" name="Google Shape;1812;p2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13" name="Google Shape;1813;p2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14" name="Google Shape;1814;p2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15" name="Google Shape;1815;p2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16" name="Google Shape;1816;p2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817" name="Google Shape;1817;p2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818" name="Google Shape;1818;p2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19" name="Google Shape;1819;p2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20" name="Google Shape;1820;p2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21" name="Google Shape;1821;p2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22" name="Google Shape;1822;p2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23" name="Google Shape;1823;p2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24" name="Google Shape;1824;p2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25" name="Google Shape;1825;p2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826" name="Google Shape;1826;p26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827" name="Google Shape;1827;p2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828" name="Google Shape;1828;p2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29" name="Google Shape;1829;p2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30" name="Google Shape;1830;p2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31" name="Google Shape;1831;p2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32" name="Google Shape;1832;p2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33" name="Google Shape;1833;p2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34" name="Google Shape;1834;p2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35" name="Google Shape;1835;p2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36" name="Google Shape;1836;p2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837" name="Google Shape;1837;p2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838" name="Google Shape;1838;p2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39" name="Google Shape;1839;p2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40" name="Google Shape;1840;p2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41" name="Google Shape;1841;p2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42" name="Google Shape;1842;p2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43" name="Google Shape;1843;p2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44" name="Google Shape;1844;p2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45" name="Google Shape;1845;p2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846" name="Google Shape;1846;p26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847" name="Google Shape;1847;p2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848" name="Google Shape;1848;p2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49" name="Google Shape;1849;p2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50" name="Google Shape;1850;p2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51" name="Google Shape;1851;p2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52" name="Google Shape;1852;p2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53" name="Google Shape;1853;p2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54" name="Google Shape;1854;p2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55" name="Google Shape;1855;p2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56" name="Google Shape;1856;p2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857" name="Google Shape;1857;p2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858" name="Google Shape;1858;p2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59" name="Google Shape;1859;p2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60" name="Google Shape;1860;p2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61" name="Google Shape;1861;p2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62" name="Google Shape;1862;p2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63" name="Google Shape;1863;p2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64" name="Google Shape;1864;p2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65" name="Google Shape;1865;p2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1866" name="Google Shape;1866;p26"/>
          <p:cNvSpPr txBox="1"/>
          <p:nvPr>
            <p:ph type="title"/>
          </p:nvPr>
        </p:nvSpPr>
        <p:spPr>
          <a:xfrm>
            <a:off x="539496" y="339325"/>
            <a:ext cx="8064900" cy="74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867" name="Google Shape;1867;p26"/>
          <p:cNvGrpSpPr/>
          <p:nvPr/>
        </p:nvGrpSpPr>
        <p:grpSpPr>
          <a:xfrm flipH="1">
            <a:off x="8438760" y="4313593"/>
            <a:ext cx="474334" cy="655652"/>
            <a:chOff x="5996469" y="3940040"/>
            <a:chExt cx="474334" cy="655652"/>
          </a:xfrm>
        </p:grpSpPr>
        <p:sp>
          <p:nvSpPr>
            <p:cNvPr id="1868" name="Google Shape;1868;p26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fmla="val 12500" name="adj"/>
              </a:avLst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26"/>
            <p:cNvSpPr/>
            <p:nvPr/>
          </p:nvSpPr>
          <p:spPr>
            <a:xfrm flipH="1">
              <a:off x="5996469" y="3940040"/>
              <a:ext cx="246900" cy="240300"/>
            </a:xfrm>
            <a:prstGeom prst="star4">
              <a:avLst>
                <a:gd fmla="val 125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5">
    <p:spTree>
      <p:nvGrpSpPr>
        <p:cNvPr id="1870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1" name="Google Shape;1871;p27"/>
          <p:cNvGrpSpPr/>
          <p:nvPr/>
        </p:nvGrpSpPr>
        <p:grpSpPr>
          <a:xfrm>
            <a:off x="-35275" y="-31835"/>
            <a:ext cx="9214549" cy="5207170"/>
            <a:chOff x="-35275" y="-31835"/>
            <a:chExt cx="9214549" cy="5207170"/>
          </a:xfrm>
        </p:grpSpPr>
        <p:grpSp>
          <p:nvGrpSpPr>
            <p:cNvPr id="1872" name="Google Shape;1872;p27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873" name="Google Shape;1873;p2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874" name="Google Shape;1874;p2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75" name="Google Shape;1875;p2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76" name="Google Shape;1876;p2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77" name="Google Shape;1877;p2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78" name="Google Shape;1878;p2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79" name="Google Shape;1879;p2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80" name="Google Shape;1880;p2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81" name="Google Shape;1881;p2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82" name="Google Shape;1882;p2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883" name="Google Shape;1883;p2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884" name="Google Shape;1884;p2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85" name="Google Shape;1885;p2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86" name="Google Shape;1886;p2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87" name="Google Shape;1887;p2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88" name="Google Shape;1888;p2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89" name="Google Shape;1889;p2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90" name="Google Shape;1890;p2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91" name="Google Shape;1891;p2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892" name="Google Shape;1892;p27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893" name="Google Shape;1893;p2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894" name="Google Shape;1894;p2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95" name="Google Shape;1895;p2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96" name="Google Shape;1896;p2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97" name="Google Shape;1897;p2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98" name="Google Shape;1898;p2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99" name="Google Shape;1899;p2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00" name="Google Shape;1900;p2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01" name="Google Shape;1901;p2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02" name="Google Shape;1902;p2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903" name="Google Shape;1903;p2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04" name="Google Shape;1904;p2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05" name="Google Shape;1905;p2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06" name="Google Shape;1906;p2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07" name="Google Shape;1907;p2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08" name="Google Shape;1908;p2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09" name="Google Shape;1909;p2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10" name="Google Shape;1910;p2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11" name="Google Shape;1911;p2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912" name="Google Shape;1912;p27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913" name="Google Shape;1913;p2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14" name="Google Shape;1914;p2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15" name="Google Shape;1915;p2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16" name="Google Shape;1916;p2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17" name="Google Shape;1917;p2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18" name="Google Shape;1918;p2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19" name="Google Shape;1919;p2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20" name="Google Shape;1920;p2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21" name="Google Shape;1921;p2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22" name="Google Shape;1922;p2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923" name="Google Shape;1923;p2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24" name="Google Shape;1924;p2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25" name="Google Shape;1925;p2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26" name="Google Shape;1926;p2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27" name="Google Shape;1927;p2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28" name="Google Shape;1928;p2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29" name="Google Shape;1929;p2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30" name="Google Shape;1930;p2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31" name="Google Shape;1931;p2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932" name="Google Shape;1932;p27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933" name="Google Shape;1933;p2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34" name="Google Shape;1934;p2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35" name="Google Shape;1935;p2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36" name="Google Shape;1936;p2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37" name="Google Shape;1937;p2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38" name="Google Shape;1938;p2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39" name="Google Shape;1939;p2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40" name="Google Shape;1940;p2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41" name="Google Shape;1941;p2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42" name="Google Shape;1942;p2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943" name="Google Shape;1943;p2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44" name="Google Shape;1944;p2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45" name="Google Shape;1945;p2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46" name="Google Shape;1946;p2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47" name="Google Shape;1947;p2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48" name="Google Shape;1948;p2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49" name="Google Shape;1949;p2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50" name="Google Shape;1950;p2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51" name="Google Shape;1951;p2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1952" name="Google Shape;1952;p27"/>
          <p:cNvSpPr txBox="1"/>
          <p:nvPr>
            <p:ph type="title"/>
          </p:nvPr>
        </p:nvSpPr>
        <p:spPr>
          <a:xfrm>
            <a:off x="2639875" y="534501"/>
            <a:ext cx="38667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9pPr>
          </a:lstStyle>
          <a:p/>
        </p:txBody>
      </p:sp>
      <p:sp>
        <p:nvSpPr>
          <p:cNvPr id="1953" name="Google Shape;1953;p27"/>
          <p:cNvSpPr txBox="1"/>
          <p:nvPr>
            <p:ph idx="1" type="subTitle"/>
          </p:nvPr>
        </p:nvSpPr>
        <p:spPr>
          <a:xfrm>
            <a:off x="2983525" y="1382665"/>
            <a:ext cx="3179400" cy="1175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4" name="Google Shape;1954;p27"/>
          <p:cNvSpPr txBox="1"/>
          <p:nvPr/>
        </p:nvSpPr>
        <p:spPr>
          <a:xfrm>
            <a:off x="1692625" y="4062750"/>
            <a:ext cx="5758800" cy="367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CREDITS: This presentation template was created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Spectral"/>
                <a:ea typeface="Spectral"/>
                <a:cs typeface="Spectral"/>
                <a:sym typeface="Spectr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, and includes icons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Spectral"/>
                <a:ea typeface="Spectral"/>
                <a:cs typeface="Spectral"/>
                <a:sym typeface="Spectr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lang="en" sz="1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and infographics &amp; images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Spectral"/>
                <a:ea typeface="Spectral"/>
                <a:cs typeface="Spectral"/>
                <a:sym typeface="Spectr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955" name="Google Shape;1955;p27"/>
          <p:cNvSpPr/>
          <p:nvPr/>
        </p:nvSpPr>
        <p:spPr>
          <a:xfrm flipH="1">
            <a:off x="7822627" y="4596843"/>
            <a:ext cx="429900" cy="4182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6" name="Google Shape;1956;p27"/>
          <p:cNvSpPr/>
          <p:nvPr/>
        </p:nvSpPr>
        <p:spPr>
          <a:xfrm flipH="1">
            <a:off x="334652" y="4588866"/>
            <a:ext cx="429900" cy="4182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6">
    <p:spTree>
      <p:nvGrpSpPr>
        <p:cNvPr id="1957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8" name="Google Shape;1958;p28"/>
          <p:cNvGrpSpPr/>
          <p:nvPr/>
        </p:nvGrpSpPr>
        <p:grpSpPr>
          <a:xfrm>
            <a:off x="-35275" y="-31835"/>
            <a:ext cx="9214549" cy="5207170"/>
            <a:chOff x="-35275" y="-31835"/>
            <a:chExt cx="9214549" cy="5207170"/>
          </a:xfrm>
        </p:grpSpPr>
        <p:grpSp>
          <p:nvGrpSpPr>
            <p:cNvPr id="1959" name="Google Shape;1959;p28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60" name="Google Shape;196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61" name="Google Shape;196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62" name="Google Shape;196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63" name="Google Shape;196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64" name="Google Shape;196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65" name="Google Shape;196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66" name="Google Shape;196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67" name="Google Shape;196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68" name="Google Shape;196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69" name="Google Shape;196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970" name="Google Shape;197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71" name="Google Shape;197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72" name="Google Shape;197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73" name="Google Shape;197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74" name="Google Shape;197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75" name="Google Shape;197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76" name="Google Shape;197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77" name="Google Shape;197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78" name="Google Shape;197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979" name="Google Shape;1979;p28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80" name="Google Shape;198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81" name="Google Shape;198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82" name="Google Shape;198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83" name="Google Shape;198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84" name="Google Shape;198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85" name="Google Shape;198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86" name="Google Shape;198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87" name="Google Shape;198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88" name="Google Shape;198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89" name="Google Shape;198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990" name="Google Shape;199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91" name="Google Shape;199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92" name="Google Shape;199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93" name="Google Shape;199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94" name="Google Shape;199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95" name="Google Shape;199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96" name="Google Shape;199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97" name="Google Shape;199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98" name="Google Shape;199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999" name="Google Shape;1999;p28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00" name="Google Shape;200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01" name="Google Shape;200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02" name="Google Shape;200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03" name="Google Shape;200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04" name="Google Shape;200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05" name="Google Shape;200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06" name="Google Shape;200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07" name="Google Shape;200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08" name="Google Shape;200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09" name="Google Shape;200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010" name="Google Shape;201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11" name="Google Shape;201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12" name="Google Shape;201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13" name="Google Shape;201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14" name="Google Shape;201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15" name="Google Shape;201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16" name="Google Shape;201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17" name="Google Shape;201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18" name="Google Shape;201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2019" name="Google Shape;2019;p28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20" name="Google Shape;202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21" name="Google Shape;202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22" name="Google Shape;202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23" name="Google Shape;202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24" name="Google Shape;202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25" name="Google Shape;202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26" name="Google Shape;202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27" name="Google Shape;202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28" name="Google Shape;202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29" name="Google Shape;202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030" name="Google Shape;203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31" name="Google Shape;203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32" name="Google Shape;203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33" name="Google Shape;203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34" name="Google Shape;203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35" name="Google Shape;203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36" name="Google Shape;203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37" name="Google Shape;203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38" name="Google Shape;203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2039" name="Google Shape;2039;p28"/>
          <p:cNvGrpSpPr/>
          <p:nvPr/>
        </p:nvGrpSpPr>
        <p:grpSpPr>
          <a:xfrm flipH="1">
            <a:off x="146539" y="131297"/>
            <a:ext cx="734748" cy="952069"/>
            <a:chOff x="7465916" y="720492"/>
            <a:chExt cx="1139144" cy="1477450"/>
          </a:xfrm>
        </p:grpSpPr>
        <p:sp>
          <p:nvSpPr>
            <p:cNvPr id="2040" name="Google Shape;2040;p28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28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28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28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28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28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6" name="Google Shape;2046;p28"/>
          <p:cNvSpPr/>
          <p:nvPr/>
        </p:nvSpPr>
        <p:spPr>
          <a:xfrm>
            <a:off x="8401572" y="4586124"/>
            <a:ext cx="431700" cy="4203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7" name="Google Shape;2047;p28"/>
          <p:cNvSpPr/>
          <p:nvPr/>
        </p:nvSpPr>
        <p:spPr>
          <a:xfrm>
            <a:off x="8768224" y="4322425"/>
            <a:ext cx="209700" cy="2040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6_1">
    <p:bg>
      <p:bgPr>
        <a:solidFill>
          <a:schemeClr val="dk1"/>
        </a:solidFill>
      </p:bgPr>
    </p:bg>
    <p:spTree>
      <p:nvGrpSpPr>
        <p:cNvPr id="2048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oogle Shape;2049;p29"/>
          <p:cNvGrpSpPr/>
          <p:nvPr/>
        </p:nvGrpSpPr>
        <p:grpSpPr>
          <a:xfrm>
            <a:off x="-151025" y="-87459"/>
            <a:ext cx="9443950" cy="5336943"/>
            <a:chOff x="1366600" y="892542"/>
            <a:chExt cx="757200" cy="649200"/>
          </a:xfrm>
        </p:grpSpPr>
        <p:grpSp>
          <p:nvGrpSpPr>
            <p:cNvPr id="2050" name="Google Shape;2050;p29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2051" name="Google Shape;2051;p29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52" name="Google Shape;2052;p29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53" name="Google Shape;2053;p29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54" name="Google Shape;2054;p29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55" name="Google Shape;2055;p29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056" name="Google Shape;2056;p29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2057" name="Google Shape;2057;p29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58" name="Google Shape;2058;p29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59" name="Google Shape;2059;p29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60" name="Google Shape;2060;p29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061" name="Google Shape;2061;p29"/>
          <p:cNvGrpSpPr/>
          <p:nvPr/>
        </p:nvGrpSpPr>
        <p:grpSpPr>
          <a:xfrm flipH="1" rot="-5400000">
            <a:off x="7774437" y="2192363"/>
            <a:ext cx="1764041" cy="758764"/>
            <a:chOff x="6659230" y="279450"/>
            <a:chExt cx="2217246" cy="953700"/>
          </a:xfrm>
        </p:grpSpPr>
        <p:sp>
          <p:nvSpPr>
            <p:cNvPr id="2062" name="Google Shape;2062;p29"/>
            <p:cNvSpPr/>
            <p:nvPr/>
          </p:nvSpPr>
          <p:spPr>
            <a:xfrm>
              <a:off x="665923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689227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29"/>
            <p:cNvSpPr/>
            <p:nvPr/>
          </p:nvSpPr>
          <p:spPr>
            <a:xfrm>
              <a:off x="723577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29"/>
            <p:cNvSpPr/>
            <p:nvPr/>
          </p:nvSpPr>
          <p:spPr>
            <a:xfrm>
              <a:off x="757927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29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67" name="Google Shape;2067;p29"/>
          <p:cNvSpPr/>
          <p:nvPr/>
        </p:nvSpPr>
        <p:spPr>
          <a:xfrm flipH="1">
            <a:off x="259229" y="1477639"/>
            <a:ext cx="429900" cy="418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8" name="Google Shape;2068;p29"/>
          <p:cNvSpPr/>
          <p:nvPr/>
        </p:nvSpPr>
        <p:spPr>
          <a:xfrm flipH="1">
            <a:off x="6813956" y="176164"/>
            <a:ext cx="246900" cy="240300"/>
          </a:xfrm>
          <a:prstGeom prst="star4">
            <a:avLst>
              <a:gd fmla="val 12500" name="adj"/>
            </a:avLst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"/>
          <p:cNvGrpSpPr/>
          <p:nvPr/>
        </p:nvGrpSpPr>
        <p:grpSpPr>
          <a:xfrm>
            <a:off x="-35275" y="-31835"/>
            <a:ext cx="9214549" cy="5207170"/>
            <a:chOff x="-35275" y="-31835"/>
            <a:chExt cx="9214549" cy="5207170"/>
          </a:xfrm>
        </p:grpSpPr>
        <p:grpSp>
          <p:nvGrpSpPr>
            <p:cNvPr id="120" name="Google Shape;120;p4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21" name="Google Shape;12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22" name="Google Shape;12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3" name="Google Shape;12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4" name="Google Shape;12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5" name="Google Shape;12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6" name="Google Shape;12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7" name="Google Shape;12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8" name="Google Shape;12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9" name="Google Shape;12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0" name="Google Shape;13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31" name="Google Shape;13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2" name="Google Shape;13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3" name="Google Shape;13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4" name="Google Shape;13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5" name="Google Shape;13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6" name="Google Shape;13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7" name="Google Shape;13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8" name="Google Shape;13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9" name="Google Shape;13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40" name="Google Shape;140;p4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41" name="Google Shape;14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2" name="Google Shape;14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3" name="Google Shape;14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4" name="Google Shape;14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5" name="Google Shape;14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6" name="Google Shape;14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7" name="Google Shape;14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8" name="Google Shape;14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9" name="Google Shape;14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0" name="Google Shape;15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51" name="Google Shape;15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52" name="Google Shape;15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3" name="Google Shape;15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4" name="Google Shape;15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5" name="Google Shape;15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6" name="Google Shape;15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7" name="Google Shape;15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8" name="Google Shape;15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9" name="Google Shape;15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60" name="Google Shape;160;p4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61" name="Google Shape;16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62" name="Google Shape;16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3" name="Google Shape;16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4" name="Google Shape;16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5" name="Google Shape;16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6" name="Google Shape;16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7" name="Google Shape;16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8" name="Google Shape;16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9" name="Google Shape;16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0" name="Google Shape;17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71" name="Google Shape;17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72" name="Google Shape;17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3" name="Google Shape;17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4" name="Google Shape;17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5" name="Google Shape;17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6" name="Google Shape;17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7" name="Google Shape;17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8" name="Google Shape;17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9" name="Google Shape;17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80" name="Google Shape;180;p4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81" name="Google Shape;18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82" name="Google Shape;18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3" name="Google Shape;18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4" name="Google Shape;18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5" name="Google Shape;18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6" name="Google Shape;18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7" name="Google Shape;18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8" name="Google Shape;18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9" name="Google Shape;18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0" name="Google Shape;19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91" name="Google Shape;19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2" name="Google Shape;19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3" name="Google Shape;19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4" name="Google Shape;19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5" name="Google Shape;19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6" name="Google Shape;19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7" name="Google Shape;19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8" name="Google Shape;19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9" name="Google Shape;19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200" name="Google Shape;200;p4"/>
          <p:cNvSpPr txBox="1"/>
          <p:nvPr>
            <p:ph type="title"/>
          </p:nvPr>
        </p:nvSpPr>
        <p:spPr>
          <a:xfrm>
            <a:off x="540000" y="339325"/>
            <a:ext cx="8064900" cy="74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1" name="Google Shape;201;p4"/>
          <p:cNvSpPr txBox="1"/>
          <p:nvPr>
            <p:ph idx="1" type="body"/>
          </p:nvPr>
        </p:nvSpPr>
        <p:spPr>
          <a:xfrm>
            <a:off x="1688600" y="1083525"/>
            <a:ext cx="5772300" cy="742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5"/>
          <p:cNvGrpSpPr/>
          <p:nvPr/>
        </p:nvGrpSpPr>
        <p:grpSpPr>
          <a:xfrm>
            <a:off x="-35275" y="-31835"/>
            <a:ext cx="9214549" cy="5207170"/>
            <a:chOff x="-35275" y="-31835"/>
            <a:chExt cx="9214549" cy="5207170"/>
          </a:xfrm>
        </p:grpSpPr>
        <p:grpSp>
          <p:nvGrpSpPr>
            <p:cNvPr id="204" name="Google Shape;204;p5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205" name="Google Shape;205;p5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6" name="Google Shape;206;p5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7" name="Google Shape;207;p5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8" name="Google Shape;208;p5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9" name="Google Shape;209;p5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0" name="Google Shape;210;p5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1" name="Google Shape;211;p5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2" name="Google Shape;212;p5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3" name="Google Shape;213;p5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4" name="Google Shape;214;p5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15" name="Google Shape;215;p5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16" name="Google Shape;216;p5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7" name="Google Shape;217;p5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8" name="Google Shape;218;p5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9" name="Google Shape;219;p5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0" name="Google Shape;220;p5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1" name="Google Shape;221;p5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2" name="Google Shape;222;p5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3" name="Google Shape;223;p5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224" name="Google Shape;224;p5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225" name="Google Shape;225;p5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26" name="Google Shape;226;p5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7" name="Google Shape;227;p5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8" name="Google Shape;228;p5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9" name="Google Shape;229;p5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0" name="Google Shape;230;p5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1" name="Google Shape;231;p5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2" name="Google Shape;232;p5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3" name="Google Shape;233;p5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4" name="Google Shape;234;p5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35" name="Google Shape;235;p5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36" name="Google Shape;236;p5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7" name="Google Shape;237;p5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8" name="Google Shape;238;p5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9" name="Google Shape;239;p5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0" name="Google Shape;240;p5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1" name="Google Shape;241;p5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2" name="Google Shape;242;p5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3" name="Google Shape;243;p5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244" name="Google Shape;244;p5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45" name="Google Shape;245;p5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46" name="Google Shape;246;p5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7" name="Google Shape;247;p5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8" name="Google Shape;248;p5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9" name="Google Shape;249;p5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50" name="Google Shape;250;p5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51" name="Google Shape;251;p5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52" name="Google Shape;252;p5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53" name="Google Shape;253;p5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54" name="Google Shape;254;p5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55" name="Google Shape;255;p5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56" name="Google Shape;256;p5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57" name="Google Shape;257;p5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58" name="Google Shape;258;p5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59" name="Google Shape;259;p5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60" name="Google Shape;260;p5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61" name="Google Shape;261;p5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62" name="Google Shape;262;p5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63" name="Google Shape;263;p5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264" name="Google Shape;264;p5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65" name="Google Shape;265;p5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66" name="Google Shape;266;p5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67" name="Google Shape;267;p5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68" name="Google Shape;268;p5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69" name="Google Shape;269;p5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70" name="Google Shape;270;p5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71" name="Google Shape;271;p5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72" name="Google Shape;272;p5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73" name="Google Shape;273;p5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74" name="Google Shape;274;p5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75" name="Google Shape;275;p5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76" name="Google Shape;276;p5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77" name="Google Shape;277;p5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78" name="Google Shape;278;p5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79" name="Google Shape;279;p5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0" name="Google Shape;280;p5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1" name="Google Shape;281;p5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2" name="Google Shape;282;p5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3" name="Google Shape;283;p5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284" name="Google Shape;284;p5"/>
          <p:cNvSpPr/>
          <p:nvPr/>
        </p:nvSpPr>
        <p:spPr>
          <a:xfrm flipH="1" rot="10800000">
            <a:off x="4669125" y="4263572"/>
            <a:ext cx="337500" cy="329100"/>
          </a:xfrm>
          <a:prstGeom prst="star4">
            <a:avLst>
              <a:gd fmla="val 12500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5"/>
          <p:cNvSpPr/>
          <p:nvPr/>
        </p:nvSpPr>
        <p:spPr>
          <a:xfrm flipH="1" rot="10800000">
            <a:off x="4144582" y="4693112"/>
            <a:ext cx="221100" cy="215700"/>
          </a:xfrm>
          <a:prstGeom prst="star4">
            <a:avLst>
              <a:gd fmla="val 12500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5"/>
          <p:cNvSpPr txBox="1"/>
          <p:nvPr>
            <p:ph idx="1" type="subTitle"/>
          </p:nvPr>
        </p:nvSpPr>
        <p:spPr>
          <a:xfrm>
            <a:off x="1334700" y="2025313"/>
            <a:ext cx="3017400" cy="41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87" name="Google Shape;287;p5"/>
          <p:cNvSpPr txBox="1"/>
          <p:nvPr>
            <p:ph idx="2" type="subTitle"/>
          </p:nvPr>
        </p:nvSpPr>
        <p:spPr>
          <a:xfrm>
            <a:off x="1334700" y="2399700"/>
            <a:ext cx="3017400" cy="14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5"/>
          <p:cNvSpPr txBox="1"/>
          <p:nvPr>
            <p:ph idx="3" type="subTitle"/>
          </p:nvPr>
        </p:nvSpPr>
        <p:spPr>
          <a:xfrm>
            <a:off x="4791900" y="2025313"/>
            <a:ext cx="3017400" cy="41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b="1" sz="20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89" name="Google Shape;289;p5"/>
          <p:cNvSpPr txBox="1"/>
          <p:nvPr>
            <p:ph idx="4" type="subTitle"/>
          </p:nvPr>
        </p:nvSpPr>
        <p:spPr>
          <a:xfrm>
            <a:off x="4791911" y="2399700"/>
            <a:ext cx="3017400" cy="14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5"/>
          <p:cNvSpPr txBox="1"/>
          <p:nvPr>
            <p:ph type="title"/>
          </p:nvPr>
        </p:nvSpPr>
        <p:spPr>
          <a:xfrm>
            <a:off x="541875" y="339325"/>
            <a:ext cx="8061600" cy="74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6"/>
          <p:cNvGrpSpPr/>
          <p:nvPr/>
        </p:nvGrpSpPr>
        <p:grpSpPr>
          <a:xfrm>
            <a:off x="-35275" y="-31835"/>
            <a:ext cx="9214549" cy="5207170"/>
            <a:chOff x="-35275" y="-31835"/>
            <a:chExt cx="9214549" cy="5207170"/>
          </a:xfrm>
        </p:grpSpPr>
        <p:grpSp>
          <p:nvGrpSpPr>
            <p:cNvPr id="293" name="Google Shape;293;p6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294" name="Google Shape;294;p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95" name="Google Shape;295;p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6" name="Google Shape;296;p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7" name="Google Shape;297;p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8" name="Google Shape;298;p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9" name="Google Shape;299;p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00" name="Google Shape;300;p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01" name="Google Shape;301;p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02" name="Google Shape;302;p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03" name="Google Shape;303;p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04" name="Google Shape;304;p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05" name="Google Shape;305;p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06" name="Google Shape;306;p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07" name="Google Shape;307;p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08" name="Google Shape;308;p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09" name="Google Shape;309;p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10" name="Google Shape;310;p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11" name="Google Shape;311;p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12" name="Google Shape;312;p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313" name="Google Shape;313;p6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314" name="Google Shape;314;p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15" name="Google Shape;315;p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16" name="Google Shape;316;p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17" name="Google Shape;317;p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18" name="Google Shape;318;p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19" name="Google Shape;319;p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20" name="Google Shape;320;p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21" name="Google Shape;321;p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22" name="Google Shape;322;p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23" name="Google Shape;323;p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24" name="Google Shape;324;p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25" name="Google Shape;325;p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26" name="Google Shape;326;p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27" name="Google Shape;327;p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28" name="Google Shape;328;p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29" name="Google Shape;329;p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0" name="Google Shape;330;p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1" name="Google Shape;331;p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2" name="Google Shape;332;p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333" name="Google Shape;333;p6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334" name="Google Shape;334;p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35" name="Google Shape;335;p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6" name="Google Shape;336;p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7" name="Google Shape;337;p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8" name="Google Shape;338;p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9" name="Google Shape;339;p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40" name="Google Shape;340;p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41" name="Google Shape;341;p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42" name="Google Shape;342;p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43" name="Google Shape;343;p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44" name="Google Shape;344;p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45" name="Google Shape;345;p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46" name="Google Shape;346;p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47" name="Google Shape;347;p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48" name="Google Shape;348;p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49" name="Google Shape;349;p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50" name="Google Shape;350;p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51" name="Google Shape;351;p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52" name="Google Shape;352;p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353" name="Google Shape;353;p6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354" name="Google Shape;354;p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55" name="Google Shape;355;p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56" name="Google Shape;356;p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57" name="Google Shape;357;p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58" name="Google Shape;358;p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59" name="Google Shape;359;p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60" name="Google Shape;360;p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61" name="Google Shape;361;p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62" name="Google Shape;362;p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63" name="Google Shape;363;p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64" name="Google Shape;364;p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65" name="Google Shape;365;p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66" name="Google Shape;366;p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67" name="Google Shape;367;p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68" name="Google Shape;368;p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69" name="Google Shape;369;p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70" name="Google Shape;370;p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71" name="Google Shape;371;p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72" name="Google Shape;372;p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373" name="Google Shape;373;p6"/>
          <p:cNvSpPr txBox="1"/>
          <p:nvPr>
            <p:ph type="title"/>
          </p:nvPr>
        </p:nvSpPr>
        <p:spPr>
          <a:xfrm>
            <a:off x="539500" y="339325"/>
            <a:ext cx="8061600" cy="74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4" name="Google Shape;374;p6"/>
          <p:cNvSpPr/>
          <p:nvPr/>
        </p:nvSpPr>
        <p:spPr>
          <a:xfrm>
            <a:off x="540925" y="1457100"/>
            <a:ext cx="8062500" cy="3351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5" name="Google Shape;375;p6"/>
          <p:cNvGrpSpPr/>
          <p:nvPr/>
        </p:nvGrpSpPr>
        <p:grpSpPr>
          <a:xfrm rot="10800000">
            <a:off x="8266000" y="4308387"/>
            <a:ext cx="702934" cy="664116"/>
            <a:chOff x="5767869" y="4269892"/>
            <a:chExt cx="702934" cy="664116"/>
          </a:xfrm>
        </p:grpSpPr>
        <p:sp>
          <p:nvSpPr>
            <p:cNvPr id="376" name="Google Shape;376;p6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fmla="val 12500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 flipH="1">
              <a:off x="5767869" y="4693708"/>
              <a:ext cx="246900" cy="240300"/>
            </a:xfrm>
            <a:prstGeom prst="star4">
              <a:avLst>
                <a:gd fmla="val 125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8" name="Google Shape;378;p6"/>
          <p:cNvGrpSpPr/>
          <p:nvPr/>
        </p:nvGrpSpPr>
        <p:grpSpPr>
          <a:xfrm flipH="1" rot="5400000">
            <a:off x="87016" y="1348652"/>
            <a:ext cx="669233" cy="553467"/>
            <a:chOff x="5801569" y="4269892"/>
            <a:chExt cx="669233" cy="553467"/>
          </a:xfrm>
        </p:grpSpPr>
        <p:sp>
          <p:nvSpPr>
            <p:cNvPr id="379" name="Google Shape;379;p6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fmla="val 12500" name="adj"/>
              </a:avLst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6"/>
            <p:cNvSpPr/>
            <p:nvPr/>
          </p:nvSpPr>
          <p:spPr>
            <a:xfrm flipH="1">
              <a:off x="5801569" y="4583059"/>
              <a:ext cx="246900" cy="240300"/>
            </a:xfrm>
            <a:prstGeom prst="star4">
              <a:avLst>
                <a:gd fmla="val 12500" name="adj"/>
              </a:avLst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7"/>
          <p:cNvGrpSpPr/>
          <p:nvPr/>
        </p:nvGrpSpPr>
        <p:grpSpPr>
          <a:xfrm>
            <a:off x="-35275" y="-31835"/>
            <a:ext cx="9214549" cy="5207170"/>
            <a:chOff x="-35275" y="-31835"/>
            <a:chExt cx="9214549" cy="5207170"/>
          </a:xfrm>
        </p:grpSpPr>
        <p:grpSp>
          <p:nvGrpSpPr>
            <p:cNvPr id="383" name="Google Shape;383;p7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384" name="Google Shape;38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85" name="Google Shape;38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86" name="Google Shape;38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87" name="Google Shape;38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88" name="Google Shape;38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89" name="Google Shape;38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0" name="Google Shape;39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1" name="Google Shape;39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2" name="Google Shape;39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3" name="Google Shape;39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94" name="Google Shape;39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95" name="Google Shape;39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6" name="Google Shape;39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7" name="Google Shape;39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8" name="Google Shape;39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9" name="Google Shape;39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00" name="Google Shape;40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01" name="Google Shape;40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02" name="Google Shape;40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403" name="Google Shape;403;p7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404" name="Google Shape;40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05" name="Google Shape;40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06" name="Google Shape;40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07" name="Google Shape;40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08" name="Google Shape;40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09" name="Google Shape;40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0" name="Google Shape;41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1" name="Google Shape;41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2" name="Google Shape;41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3" name="Google Shape;41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14" name="Google Shape;41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15" name="Google Shape;41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6" name="Google Shape;41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7" name="Google Shape;41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8" name="Google Shape;41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9" name="Google Shape;41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20" name="Google Shape;42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21" name="Google Shape;42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22" name="Google Shape;42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423" name="Google Shape;423;p7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24" name="Google Shape;42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25" name="Google Shape;42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26" name="Google Shape;42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27" name="Google Shape;42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28" name="Google Shape;42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29" name="Google Shape;42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30" name="Google Shape;43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31" name="Google Shape;43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32" name="Google Shape;43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33" name="Google Shape;43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34" name="Google Shape;43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35" name="Google Shape;43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36" name="Google Shape;43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37" name="Google Shape;43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38" name="Google Shape;43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39" name="Google Shape;43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40" name="Google Shape;44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41" name="Google Shape;44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42" name="Google Shape;44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443" name="Google Shape;443;p7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44" name="Google Shape;44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45" name="Google Shape;44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46" name="Google Shape;44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47" name="Google Shape;44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48" name="Google Shape;44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49" name="Google Shape;44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50" name="Google Shape;45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51" name="Google Shape;45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52" name="Google Shape;45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53" name="Google Shape;45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54" name="Google Shape;45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55" name="Google Shape;45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56" name="Google Shape;45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57" name="Google Shape;45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58" name="Google Shape;45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59" name="Google Shape;45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60" name="Google Shape;46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61" name="Google Shape;46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62" name="Google Shape;46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463" name="Google Shape;463;p7"/>
          <p:cNvSpPr txBox="1"/>
          <p:nvPr>
            <p:ph type="title"/>
          </p:nvPr>
        </p:nvSpPr>
        <p:spPr>
          <a:xfrm>
            <a:off x="540100" y="340900"/>
            <a:ext cx="4606200" cy="74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4" name="Google Shape;464;p7"/>
          <p:cNvSpPr txBox="1"/>
          <p:nvPr>
            <p:ph idx="1" type="body"/>
          </p:nvPr>
        </p:nvSpPr>
        <p:spPr>
          <a:xfrm>
            <a:off x="540100" y="2571750"/>
            <a:ext cx="5764200" cy="186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5" name="Google Shape;465;p7"/>
          <p:cNvSpPr/>
          <p:nvPr/>
        </p:nvSpPr>
        <p:spPr>
          <a:xfrm flipH="1">
            <a:off x="974351" y="4660423"/>
            <a:ext cx="282900" cy="275100"/>
          </a:xfrm>
          <a:prstGeom prst="star4">
            <a:avLst>
              <a:gd fmla="val 12500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8"/>
          <p:cNvGrpSpPr/>
          <p:nvPr/>
        </p:nvGrpSpPr>
        <p:grpSpPr>
          <a:xfrm>
            <a:off x="-151025" y="-87459"/>
            <a:ext cx="9443950" cy="5336943"/>
            <a:chOff x="1366600" y="892542"/>
            <a:chExt cx="757200" cy="649200"/>
          </a:xfrm>
        </p:grpSpPr>
        <p:grpSp>
          <p:nvGrpSpPr>
            <p:cNvPr id="468" name="Google Shape;468;p8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469" name="Google Shape;469;p8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0" name="Google Shape;470;p8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1" name="Google Shape;471;p8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2" name="Google Shape;472;p8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3" name="Google Shape;473;p8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74" name="Google Shape;474;p8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475" name="Google Shape;475;p8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6" name="Google Shape;476;p8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7" name="Google Shape;477;p8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8" name="Google Shape;478;p8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479" name="Google Shape;479;p8"/>
          <p:cNvSpPr txBox="1"/>
          <p:nvPr>
            <p:ph type="title"/>
          </p:nvPr>
        </p:nvSpPr>
        <p:spPr>
          <a:xfrm>
            <a:off x="2348150" y="1714275"/>
            <a:ext cx="4435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80" name="Google Shape;480;p8"/>
          <p:cNvSpPr/>
          <p:nvPr/>
        </p:nvSpPr>
        <p:spPr>
          <a:xfrm>
            <a:off x="4406276" y="4700451"/>
            <a:ext cx="329100" cy="316500"/>
          </a:xfrm>
          <a:prstGeom prst="star4">
            <a:avLst>
              <a:gd fmla="val 12500" name="adj"/>
            </a:avLst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8"/>
          <p:cNvSpPr/>
          <p:nvPr/>
        </p:nvSpPr>
        <p:spPr>
          <a:xfrm>
            <a:off x="4406276" y="163001"/>
            <a:ext cx="329100" cy="316500"/>
          </a:xfrm>
          <a:prstGeom prst="star4">
            <a:avLst>
              <a:gd fmla="val 12500" name="adj"/>
            </a:avLst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9"/>
          <p:cNvGrpSpPr/>
          <p:nvPr/>
        </p:nvGrpSpPr>
        <p:grpSpPr>
          <a:xfrm>
            <a:off x="-35275" y="-31835"/>
            <a:ext cx="9214549" cy="5207170"/>
            <a:chOff x="-35275" y="-31835"/>
            <a:chExt cx="9214549" cy="5207170"/>
          </a:xfrm>
        </p:grpSpPr>
        <p:grpSp>
          <p:nvGrpSpPr>
            <p:cNvPr id="484" name="Google Shape;484;p9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485" name="Google Shape;485;p9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86" name="Google Shape;486;p9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87" name="Google Shape;487;p9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88" name="Google Shape;488;p9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89" name="Google Shape;489;p9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90" name="Google Shape;490;p9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91" name="Google Shape;491;p9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92" name="Google Shape;492;p9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93" name="Google Shape;493;p9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94" name="Google Shape;494;p9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95" name="Google Shape;495;p9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96" name="Google Shape;496;p9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97" name="Google Shape;497;p9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98" name="Google Shape;498;p9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99" name="Google Shape;499;p9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00" name="Google Shape;500;p9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01" name="Google Shape;501;p9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02" name="Google Shape;502;p9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03" name="Google Shape;503;p9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504" name="Google Shape;504;p9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505" name="Google Shape;505;p9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506" name="Google Shape;506;p9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07" name="Google Shape;507;p9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08" name="Google Shape;508;p9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09" name="Google Shape;509;p9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10" name="Google Shape;510;p9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11" name="Google Shape;511;p9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12" name="Google Shape;512;p9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13" name="Google Shape;513;p9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14" name="Google Shape;514;p9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15" name="Google Shape;515;p9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516" name="Google Shape;516;p9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17" name="Google Shape;517;p9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18" name="Google Shape;518;p9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19" name="Google Shape;519;p9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20" name="Google Shape;520;p9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21" name="Google Shape;521;p9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22" name="Google Shape;522;p9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23" name="Google Shape;523;p9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524" name="Google Shape;524;p9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525" name="Google Shape;525;p9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526" name="Google Shape;526;p9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27" name="Google Shape;527;p9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28" name="Google Shape;528;p9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29" name="Google Shape;529;p9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30" name="Google Shape;530;p9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31" name="Google Shape;531;p9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32" name="Google Shape;532;p9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33" name="Google Shape;533;p9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34" name="Google Shape;534;p9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35" name="Google Shape;535;p9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536" name="Google Shape;536;p9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37" name="Google Shape;537;p9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38" name="Google Shape;538;p9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39" name="Google Shape;539;p9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40" name="Google Shape;540;p9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41" name="Google Shape;541;p9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42" name="Google Shape;542;p9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43" name="Google Shape;543;p9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544" name="Google Shape;544;p9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545" name="Google Shape;545;p9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546" name="Google Shape;546;p9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47" name="Google Shape;547;p9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48" name="Google Shape;548;p9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49" name="Google Shape;549;p9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50" name="Google Shape;550;p9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51" name="Google Shape;551;p9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52" name="Google Shape;552;p9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53" name="Google Shape;553;p9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54" name="Google Shape;554;p9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55" name="Google Shape;555;p9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556" name="Google Shape;556;p9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57" name="Google Shape;557;p9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58" name="Google Shape;558;p9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59" name="Google Shape;559;p9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60" name="Google Shape;560;p9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61" name="Google Shape;561;p9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62" name="Google Shape;562;p9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63" name="Google Shape;563;p9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564" name="Google Shape;564;p9"/>
          <p:cNvSpPr/>
          <p:nvPr/>
        </p:nvSpPr>
        <p:spPr>
          <a:xfrm>
            <a:off x="1114800" y="1086000"/>
            <a:ext cx="6914400" cy="297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9"/>
          <p:cNvSpPr txBox="1"/>
          <p:nvPr>
            <p:ph type="title"/>
          </p:nvPr>
        </p:nvSpPr>
        <p:spPr>
          <a:xfrm>
            <a:off x="2098025" y="1609100"/>
            <a:ext cx="4947600" cy="78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66" name="Google Shape;566;p9"/>
          <p:cNvSpPr txBox="1"/>
          <p:nvPr>
            <p:ph idx="1" type="subTitle"/>
          </p:nvPr>
        </p:nvSpPr>
        <p:spPr>
          <a:xfrm>
            <a:off x="2098025" y="2389294"/>
            <a:ext cx="49476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567" name="Google Shape;567;p9"/>
          <p:cNvGrpSpPr/>
          <p:nvPr/>
        </p:nvGrpSpPr>
        <p:grpSpPr>
          <a:xfrm>
            <a:off x="8031636" y="337016"/>
            <a:ext cx="820754" cy="1064503"/>
            <a:chOff x="7465916" y="720492"/>
            <a:chExt cx="1139144" cy="1477450"/>
          </a:xfrm>
        </p:grpSpPr>
        <p:sp>
          <p:nvSpPr>
            <p:cNvPr id="568" name="Google Shape;568;p9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4" name="Google Shape;574;p9"/>
          <p:cNvSpPr/>
          <p:nvPr/>
        </p:nvSpPr>
        <p:spPr>
          <a:xfrm flipH="1">
            <a:off x="7822627" y="4596843"/>
            <a:ext cx="429900" cy="4182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0"/>
          <p:cNvSpPr txBox="1"/>
          <p:nvPr>
            <p:ph idx="1" type="body"/>
          </p:nvPr>
        </p:nvSpPr>
        <p:spPr>
          <a:xfrm>
            <a:off x="542250" y="3317425"/>
            <a:ext cx="3631500" cy="1101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grpSp>
        <p:nvGrpSpPr>
          <p:cNvPr id="577" name="Google Shape;577;p10"/>
          <p:cNvGrpSpPr/>
          <p:nvPr/>
        </p:nvGrpSpPr>
        <p:grpSpPr>
          <a:xfrm>
            <a:off x="7683209" y="3433419"/>
            <a:ext cx="1155320" cy="1498430"/>
            <a:chOff x="7465916" y="720492"/>
            <a:chExt cx="1139144" cy="1477450"/>
          </a:xfrm>
        </p:grpSpPr>
        <p:sp>
          <p:nvSpPr>
            <p:cNvPr id="578" name="Google Shape;578;p10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0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0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0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0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0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4" name="Google Shape;584;p10"/>
          <p:cNvGrpSpPr/>
          <p:nvPr/>
        </p:nvGrpSpPr>
        <p:grpSpPr>
          <a:xfrm rot="5400000">
            <a:off x="-32757" y="576973"/>
            <a:ext cx="1491962" cy="781557"/>
            <a:chOff x="7055900" y="279450"/>
            <a:chExt cx="1820576" cy="953700"/>
          </a:xfrm>
        </p:grpSpPr>
        <p:sp>
          <p:nvSpPr>
            <p:cNvPr id="585" name="Google Shape;585;p10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0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0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0" name="Google Shape;590;p10"/>
          <p:cNvSpPr/>
          <p:nvPr/>
        </p:nvSpPr>
        <p:spPr>
          <a:xfrm>
            <a:off x="867301" y="1483014"/>
            <a:ext cx="236700" cy="2307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10"/>
          <p:cNvSpPr/>
          <p:nvPr/>
        </p:nvSpPr>
        <p:spPr>
          <a:xfrm>
            <a:off x="8105035" y="3302923"/>
            <a:ext cx="311100" cy="3030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33700" y="339325"/>
            <a:ext cx="8083800" cy="759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237508"/>
            <a:ext cx="7717500" cy="3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30"/>
          <p:cNvSpPr/>
          <p:nvPr/>
        </p:nvSpPr>
        <p:spPr>
          <a:xfrm>
            <a:off x="1118025" y="1289700"/>
            <a:ext cx="6908700" cy="238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4" name="Google Shape;2074;p30"/>
          <p:cNvSpPr txBox="1"/>
          <p:nvPr>
            <p:ph type="ctrTitle"/>
          </p:nvPr>
        </p:nvSpPr>
        <p:spPr>
          <a:xfrm>
            <a:off x="1340700" y="1540150"/>
            <a:ext cx="6462600" cy="75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Taller Preparación Terreno</a:t>
            </a:r>
            <a:endParaRPr sz="3200"/>
          </a:p>
        </p:txBody>
      </p:sp>
      <p:sp>
        <p:nvSpPr>
          <p:cNvPr id="2075" name="Google Shape;2075;p30"/>
          <p:cNvSpPr/>
          <p:nvPr/>
        </p:nvSpPr>
        <p:spPr>
          <a:xfrm>
            <a:off x="2538225" y="3799450"/>
            <a:ext cx="4068308" cy="3311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Merriweather"/>
              </a:rPr>
              <a:t>Antropología y Salud 2023</a:t>
            </a:r>
          </a:p>
        </p:txBody>
      </p:sp>
      <p:grpSp>
        <p:nvGrpSpPr>
          <p:cNvPr id="2076" name="Google Shape;2076;p30"/>
          <p:cNvGrpSpPr/>
          <p:nvPr/>
        </p:nvGrpSpPr>
        <p:grpSpPr>
          <a:xfrm>
            <a:off x="7803335" y="4060517"/>
            <a:ext cx="798976" cy="380999"/>
            <a:chOff x="7740700" y="4100311"/>
            <a:chExt cx="786936" cy="604089"/>
          </a:xfrm>
        </p:grpSpPr>
        <p:grpSp>
          <p:nvGrpSpPr>
            <p:cNvPr id="2077" name="Google Shape;2077;p30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078" name="Google Shape;2078;p30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fmla="val 50000" name="adj1"/>
                  <a:gd fmla="val 50000" name="adj2"/>
                </a:avLst>
              </a:pr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9" name="Google Shape;2079;p30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080" name="Google Shape;2080;p30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81" name="Google Shape;2081;p30"/>
          <p:cNvSpPr/>
          <p:nvPr/>
        </p:nvSpPr>
        <p:spPr>
          <a:xfrm>
            <a:off x="2102264" y="175464"/>
            <a:ext cx="337500" cy="329100"/>
          </a:xfrm>
          <a:prstGeom prst="star4">
            <a:avLst>
              <a:gd fmla="val 12500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2" name="Google Shape;2082;p30"/>
          <p:cNvSpPr/>
          <p:nvPr/>
        </p:nvSpPr>
        <p:spPr>
          <a:xfrm>
            <a:off x="948396" y="1289701"/>
            <a:ext cx="338400" cy="3312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3" name="Google Shape;2083;p30"/>
          <p:cNvSpPr/>
          <p:nvPr/>
        </p:nvSpPr>
        <p:spPr>
          <a:xfrm>
            <a:off x="7476944" y="3493759"/>
            <a:ext cx="427200" cy="4164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84" name="Google Shape;2084;p30"/>
          <p:cNvGrpSpPr/>
          <p:nvPr/>
        </p:nvGrpSpPr>
        <p:grpSpPr>
          <a:xfrm>
            <a:off x="7459073" y="337966"/>
            <a:ext cx="1143140" cy="598828"/>
            <a:chOff x="7055900" y="279450"/>
            <a:chExt cx="1820576" cy="953700"/>
          </a:xfrm>
        </p:grpSpPr>
        <p:sp>
          <p:nvSpPr>
            <p:cNvPr id="2085" name="Google Shape;2085;p30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30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30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30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30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0" name="Google Shape;2090;p30"/>
          <p:cNvGrpSpPr/>
          <p:nvPr/>
        </p:nvGrpSpPr>
        <p:grpSpPr>
          <a:xfrm>
            <a:off x="539126" y="3307343"/>
            <a:ext cx="584139" cy="656583"/>
            <a:chOff x="848509" y="2822478"/>
            <a:chExt cx="624748" cy="702228"/>
          </a:xfrm>
        </p:grpSpPr>
        <p:sp>
          <p:nvSpPr>
            <p:cNvPr id="2091" name="Google Shape;2091;p30"/>
            <p:cNvSpPr/>
            <p:nvPr/>
          </p:nvSpPr>
          <p:spPr>
            <a:xfrm rot="-5400000">
              <a:off x="950207" y="3001656"/>
              <a:ext cx="559200" cy="4869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30"/>
            <p:cNvSpPr/>
            <p:nvPr/>
          </p:nvSpPr>
          <p:spPr>
            <a:xfrm rot="-5400000">
              <a:off x="904258" y="2953980"/>
              <a:ext cx="559200" cy="4869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30"/>
            <p:cNvSpPr/>
            <p:nvPr/>
          </p:nvSpPr>
          <p:spPr>
            <a:xfrm rot="-5400000">
              <a:off x="858308" y="2906304"/>
              <a:ext cx="559200" cy="4869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30"/>
            <p:cNvSpPr/>
            <p:nvPr/>
          </p:nvSpPr>
          <p:spPr>
            <a:xfrm rot="-5400000">
              <a:off x="812359" y="2858628"/>
              <a:ext cx="559200" cy="4869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5" name="Google Shape;2095;p30"/>
          <p:cNvSpPr txBox="1"/>
          <p:nvPr>
            <p:ph type="ctrTitle"/>
          </p:nvPr>
        </p:nvSpPr>
        <p:spPr>
          <a:xfrm>
            <a:off x="1726500" y="2295550"/>
            <a:ext cx="5691000" cy="98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Itinerarios Terapéuticos en torno a eventos de salud de trabajadoras y trabajadores temporeros en las comunas de Chépica, Chimbarongo y Placilla</a:t>
            </a:r>
            <a:endParaRPr sz="1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8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39"/>
          <p:cNvSpPr/>
          <p:nvPr/>
        </p:nvSpPr>
        <p:spPr>
          <a:xfrm>
            <a:off x="582725" y="2936850"/>
            <a:ext cx="3610500" cy="1674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0" name="Google Shape;2250;p39"/>
          <p:cNvSpPr/>
          <p:nvPr/>
        </p:nvSpPr>
        <p:spPr>
          <a:xfrm>
            <a:off x="582600" y="1083975"/>
            <a:ext cx="3610500" cy="111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1" name="Google Shape;2251;p39"/>
          <p:cNvSpPr/>
          <p:nvPr/>
        </p:nvSpPr>
        <p:spPr>
          <a:xfrm>
            <a:off x="582725" y="2199150"/>
            <a:ext cx="3610500" cy="111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2" name="Google Shape;2252;p39"/>
          <p:cNvSpPr txBox="1"/>
          <p:nvPr>
            <p:ph type="title"/>
          </p:nvPr>
        </p:nvSpPr>
        <p:spPr>
          <a:xfrm>
            <a:off x="539496" y="339325"/>
            <a:ext cx="8064900" cy="74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Chépica</a:t>
            </a:r>
            <a:endParaRPr/>
          </a:p>
        </p:txBody>
      </p:sp>
      <p:sp>
        <p:nvSpPr>
          <p:cNvPr id="2253" name="Google Shape;2253;p39"/>
          <p:cNvSpPr txBox="1"/>
          <p:nvPr/>
        </p:nvSpPr>
        <p:spPr>
          <a:xfrm>
            <a:off x="1094200" y="1159125"/>
            <a:ext cx="25359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Datos geo-demográficos</a:t>
            </a: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54" name="Google Shape;2254;p39"/>
          <p:cNvSpPr txBox="1"/>
          <p:nvPr/>
        </p:nvSpPr>
        <p:spPr>
          <a:xfrm>
            <a:off x="717625" y="1622075"/>
            <a:ext cx="3221100" cy="18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Spectral"/>
              <a:buChar char="●"/>
            </a:pPr>
            <a:r>
              <a:rPr lang="en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Limita con las comunas de Nancagua, Santa Cruz, Chimbarongo, Lolol y al sur Teno, Hualañe y Rauco, estas tres últimas pertenecientes a la región del Maule.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Spectral"/>
              <a:buChar char="●"/>
            </a:pPr>
            <a:r>
              <a:rPr lang="en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15.037 habitantes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255" name="Google Shape;2255;p39"/>
          <p:cNvSpPr txBox="1"/>
          <p:nvPr/>
        </p:nvSpPr>
        <p:spPr>
          <a:xfrm>
            <a:off x="1140942" y="3491550"/>
            <a:ext cx="21210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Actividades</a:t>
            </a: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56" name="Google Shape;2256;p39"/>
          <p:cNvSpPr txBox="1"/>
          <p:nvPr/>
        </p:nvSpPr>
        <p:spPr>
          <a:xfrm>
            <a:off x="801825" y="3899925"/>
            <a:ext cx="33912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Spectral"/>
              <a:buChar char="●"/>
            </a:pPr>
            <a:r>
              <a:rPr lang="en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A</a:t>
            </a:r>
            <a:r>
              <a:rPr lang="en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gricultura, ganadería y apicultura. 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257" name="Google Shape;2257;p39"/>
          <p:cNvSpPr/>
          <p:nvPr/>
        </p:nvSpPr>
        <p:spPr>
          <a:xfrm>
            <a:off x="801827" y="3595203"/>
            <a:ext cx="243600" cy="2100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8" name="Google Shape;2258;p39"/>
          <p:cNvSpPr/>
          <p:nvPr/>
        </p:nvSpPr>
        <p:spPr>
          <a:xfrm>
            <a:off x="801825" y="1273375"/>
            <a:ext cx="210000" cy="193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59" name="Google Shape;2259;p39"/>
          <p:cNvGrpSpPr/>
          <p:nvPr/>
        </p:nvGrpSpPr>
        <p:grpSpPr>
          <a:xfrm flipH="1" rot="5400000">
            <a:off x="-196148" y="5253853"/>
            <a:ext cx="1132322" cy="423043"/>
            <a:chOff x="7740700" y="4100311"/>
            <a:chExt cx="786936" cy="604089"/>
          </a:xfrm>
        </p:grpSpPr>
        <p:grpSp>
          <p:nvGrpSpPr>
            <p:cNvPr id="2260" name="Google Shape;2260;p39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261" name="Google Shape;2261;p39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fmla="val 50000" name="adj1"/>
                  <a:gd fmla="val 50000" name="adj2"/>
                </a:avLst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2" name="Google Shape;2262;p39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63" name="Google Shape;2263;p39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64" name="Google Shape;2264;p39"/>
          <p:cNvSpPr/>
          <p:nvPr/>
        </p:nvSpPr>
        <p:spPr>
          <a:xfrm flipH="1">
            <a:off x="8430777" y="919492"/>
            <a:ext cx="338400" cy="325800"/>
          </a:xfrm>
          <a:prstGeom prst="star4">
            <a:avLst>
              <a:gd fmla="val 12500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65" name="Google Shape;2265;p39"/>
          <p:cNvGrpSpPr/>
          <p:nvPr/>
        </p:nvGrpSpPr>
        <p:grpSpPr>
          <a:xfrm>
            <a:off x="4137265" y="4345710"/>
            <a:ext cx="869375" cy="325800"/>
            <a:chOff x="5601427" y="4269892"/>
            <a:chExt cx="869375" cy="325800"/>
          </a:xfrm>
        </p:grpSpPr>
        <p:sp>
          <p:nvSpPr>
            <p:cNvPr id="2266" name="Google Shape;2266;p39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fmla="val 12500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39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fmla="val 125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8" name="Google Shape;2268;p39"/>
          <p:cNvGrpSpPr/>
          <p:nvPr/>
        </p:nvGrpSpPr>
        <p:grpSpPr>
          <a:xfrm flipH="1" rot="10800000">
            <a:off x="4781895" y="1156192"/>
            <a:ext cx="881133" cy="379000"/>
            <a:chOff x="6659230" y="279450"/>
            <a:chExt cx="2217246" cy="953700"/>
          </a:xfrm>
        </p:grpSpPr>
        <p:sp>
          <p:nvSpPr>
            <p:cNvPr id="2269" name="Google Shape;2269;p39"/>
            <p:cNvSpPr/>
            <p:nvPr/>
          </p:nvSpPr>
          <p:spPr>
            <a:xfrm>
              <a:off x="6659230" y="279450"/>
              <a:ext cx="953700" cy="953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39"/>
            <p:cNvSpPr/>
            <p:nvPr/>
          </p:nvSpPr>
          <p:spPr>
            <a:xfrm>
              <a:off x="6892279" y="279450"/>
              <a:ext cx="953700" cy="953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39"/>
            <p:cNvSpPr/>
            <p:nvPr/>
          </p:nvSpPr>
          <p:spPr>
            <a:xfrm>
              <a:off x="7235778" y="279450"/>
              <a:ext cx="953700" cy="953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39"/>
            <p:cNvSpPr/>
            <p:nvPr/>
          </p:nvSpPr>
          <p:spPr>
            <a:xfrm>
              <a:off x="7579277" y="279450"/>
              <a:ext cx="953700" cy="953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39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274" name="Google Shape;227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6650" y="1557150"/>
            <a:ext cx="3610500" cy="2402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8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p40"/>
          <p:cNvSpPr/>
          <p:nvPr/>
        </p:nvSpPr>
        <p:spPr>
          <a:xfrm>
            <a:off x="5383325" y="3314300"/>
            <a:ext cx="3221100" cy="1674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0" name="Google Shape;2280;p40"/>
          <p:cNvSpPr/>
          <p:nvPr/>
        </p:nvSpPr>
        <p:spPr>
          <a:xfrm>
            <a:off x="5383200" y="1083975"/>
            <a:ext cx="3221100" cy="111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1" name="Google Shape;2281;p40"/>
          <p:cNvSpPr/>
          <p:nvPr/>
        </p:nvSpPr>
        <p:spPr>
          <a:xfrm>
            <a:off x="5383325" y="2199150"/>
            <a:ext cx="3221100" cy="111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2" name="Google Shape;2282;p40"/>
          <p:cNvSpPr txBox="1"/>
          <p:nvPr>
            <p:ph type="title"/>
          </p:nvPr>
        </p:nvSpPr>
        <p:spPr>
          <a:xfrm>
            <a:off x="539496" y="339325"/>
            <a:ext cx="8064900" cy="74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Chimbarongo</a:t>
            </a:r>
            <a:endParaRPr/>
          </a:p>
        </p:txBody>
      </p:sp>
      <p:sp>
        <p:nvSpPr>
          <p:cNvPr id="2283" name="Google Shape;2283;p40"/>
          <p:cNvSpPr txBox="1"/>
          <p:nvPr/>
        </p:nvSpPr>
        <p:spPr>
          <a:xfrm>
            <a:off x="5894800" y="1159125"/>
            <a:ext cx="25359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Datos geo-demográficos</a:t>
            </a: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84" name="Google Shape;2284;p40"/>
          <p:cNvSpPr txBox="1"/>
          <p:nvPr/>
        </p:nvSpPr>
        <p:spPr>
          <a:xfrm>
            <a:off x="5731075" y="1667800"/>
            <a:ext cx="2795400" cy="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</a:pPr>
            <a:r>
              <a:rPr lang="en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Provincia</a:t>
            </a:r>
            <a:r>
              <a:rPr lang="en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de Colchagua.</a:t>
            </a:r>
            <a:endParaRPr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</a:pPr>
            <a:r>
              <a:rPr lang="en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Aproximadamente 35.399 habitantes.</a:t>
            </a:r>
            <a:endParaRPr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285" name="Google Shape;2285;p40"/>
          <p:cNvSpPr txBox="1"/>
          <p:nvPr/>
        </p:nvSpPr>
        <p:spPr>
          <a:xfrm>
            <a:off x="5894800" y="2729548"/>
            <a:ext cx="18288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Actividades</a:t>
            </a: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86" name="Google Shape;2286;p40"/>
          <p:cNvSpPr txBox="1"/>
          <p:nvPr/>
        </p:nvSpPr>
        <p:spPr>
          <a:xfrm>
            <a:off x="5731075" y="3061713"/>
            <a:ext cx="27954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</a:pPr>
            <a:r>
              <a:rPr lang="en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Mimbre, exportación frutícola; principalmente la cereza (además de manzana y parrones).</a:t>
            </a:r>
            <a:endParaRPr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287" name="Google Shape;2287;p40"/>
          <p:cNvSpPr txBox="1"/>
          <p:nvPr/>
        </p:nvSpPr>
        <p:spPr>
          <a:xfrm>
            <a:off x="5819650" y="4049825"/>
            <a:ext cx="26862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Principales fundos</a:t>
            </a: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88" name="Google Shape;2288;p40"/>
          <p:cNvSpPr txBox="1"/>
          <p:nvPr/>
        </p:nvSpPr>
        <p:spPr>
          <a:xfrm>
            <a:off x="5694701" y="4436975"/>
            <a:ext cx="29361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</a:pPr>
            <a:r>
              <a:rPr lang="en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Vista Hermosa, Rinconada, La Macarena.</a:t>
            </a:r>
            <a:endParaRPr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289" name="Google Shape;2289;p40"/>
          <p:cNvSpPr/>
          <p:nvPr/>
        </p:nvSpPr>
        <p:spPr>
          <a:xfrm>
            <a:off x="5602415" y="2833200"/>
            <a:ext cx="210000" cy="2100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0" name="Google Shape;2290;p40"/>
          <p:cNvSpPr/>
          <p:nvPr/>
        </p:nvSpPr>
        <p:spPr>
          <a:xfrm>
            <a:off x="5602425" y="1273375"/>
            <a:ext cx="210000" cy="193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1" name="Google Shape;2291;p40"/>
          <p:cNvSpPr/>
          <p:nvPr/>
        </p:nvSpPr>
        <p:spPr>
          <a:xfrm>
            <a:off x="5602415" y="4141163"/>
            <a:ext cx="210000" cy="210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92" name="Google Shape;2292;p40"/>
          <p:cNvGrpSpPr/>
          <p:nvPr/>
        </p:nvGrpSpPr>
        <p:grpSpPr>
          <a:xfrm flipH="1" rot="5400000">
            <a:off x="184852" y="4034653"/>
            <a:ext cx="1132322" cy="423043"/>
            <a:chOff x="7740700" y="4100311"/>
            <a:chExt cx="786936" cy="604089"/>
          </a:xfrm>
        </p:grpSpPr>
        <p:grpSp>
          <p:nvGrpSpPr>
            <p:cNvPr id="2293" name="Google Shape;2293;p40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294" name="Google Shape;2294;p40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fmla="val 50000" name="adj1"/>
                  <a:gd fmla="val 50000" name="adj2"/>
                </a:avLst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5" name="Google Shape;2295;p40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96" name="Google Shape;2296;p40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97" name="Google Shape;2297;p40"/>
          <p:cNvSpPr/>
          <p:nvPr/>
        </p:nvSpPr>
        <p:spPr>
          <a:xfrm flipH="1">
            <a:off x="8430777" y="919492"/>
            <a:ext cx="338400" cy="325800"/>
          </a:xfrm>
          <a:prstGeom prst="star4">
            <a:avLst>
              <a:gd fmla="val 12500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98" name="Google Shape;2298;p40"/>
          <p:cNvGrpSpPr/>
          <p:nvPr/>
        </p:nvGrpSpPr>
        <p:grpSpPr>
          <a:xfrm>
            <a:off x="4137265" y="4345710"/>
            <a:ext cx="869375" cy="325800"/>
            <a:chOff x="5601427" y="4269892"/>
            <a:chExt cx="869375" cy="325800"/>
          </a:xfrm>
        </p:grpSpPr>
        <p:sp>
          <p:nvSpPr>
            <p:cNvPr id="2299" name="Google Shape;2299;p40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fmla="val 12500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40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fmla="val 125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1" name="Google Shape;2301;p40"/>
          <p:cNvGrpSpPr/>
          <p:nvPr/>
        </p:nvGrpSpPr>
        <p:grpSpPr>
          <a:xfrm flipH="1" rot="10800000">
            <a:off x="819495" y="1079992"/>
            <a:ext cx="881133" cy="379000"/>
            <a:chOff x="6659230" y="279450"/>
            <a:chExt cx="2217246" cy="953700"/>
          </a:xfrm>
        </p:grpSpPr>
        <p:sp>
          <p:nvSpPr>
            <p:cNvPr id="2302" name="Google Shape;2302;p40"/>
            <p:cNvSpPr/>
            <p:nvPr/>
          </p:nvSpPr>
          <p:spPr>
            <a:xfrm>
              <a:off x="6659230" y="279450"/>
              <a:ext cx="953700" cy="953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40"/>
            <p:cNvSpPr/>
            <p:nvPr/>
          </p:nvSpPr>
          <p:spPr>
            <a:xfrm>
              <a:off x="6892279" y="279450"/>
              <a:ext cx="953700" cy="953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40"/>
            <p:cNvSpPr/>
            <p:nvPr/>
          </p:nvSpPr>
          <p:spPr>
            <a:xfrm>
              <a:off x="7235778" y="279450"/>
              <a:ext cx="953700" cy="953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40"/>
            <p:cNvSpPr/>
            <p:nvPr/>
          </p:nvSpPr>
          <p:spPr>
            <a:xfrm>
              <a:off x="7579277" y="279450"/>
              <a:ext cx="953700" cy="953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40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07" name="Google Shape;2307;p40"/>
          <p:cNvSpPr/>
          <p:nvPr/>
        </p:nvSpPr>
        <p:spPr>
          <a:xfrm>
            <a:off x="3278540" y="1922513"/>
            <a:ext cx="210000" cy="2100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8" name="Google Shape;2308;p40"/>
          <p:cNvSpPr/>
          <p:nvPr/>
        </p:nvSpPr>
        <p:spPr>
          <a:xfrm>
            <a:off x="2665890" y="2612900"/>
            <a:ext cx="210000" cy="210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9" name="Google Shape;2309;p40"/>
          <p:cNvSpPr/>
          <p:nvPr/>
        </p:nvSpPr>
        <p:spPr>
          <a:xfrm>
            <a:off x="1490615" y="2202675"/>
            <a:ext cx="210000" cy="210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0" name="Google Shape;231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350" y="1578925"/>
            <a:ext cx="3610500" cy="2402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4" name="Shape 2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5" name="Google Shape;2315;p41"/>
          <p:cNvSpPr/>
          <p:nvPr/>
        </p:nvSpPr>
        <p:spPr>
          <a:xfrm>
            <a:off x="582725" y="3317850"/>
            <a:ext cx="3610500" cy="1674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6" name="Google Shape;2316;p41"/>
          <p:cNvSpPr/>
          <p:nvPr/>
        </p:nvSpPr>
        <p:spPr>
          <a:xfrm>
            <a:off x="582600" y="1083975"/>
            <a:ext cx="3610500" cy="111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7" name="Google Shape;2317;p41"/>
          <p:cNvSpPr/>
          <p:nvPr/>
        </p:nvSpPr>
        <p:spPr>
          <a:xfrm>
            <a:off x="582725" y="2199150"/>
            <a:ext cx="3610500" cy="111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8" name="Google Shape;2318;p41"/>
          <p:cNvSpPr txBox="1"/>
          <p:nvPr>
            <p:ph type="title"/>
          </p:nvPr>
        </p:nvSpPr>
        <p:spPr>
          <a:xfrm>
            <a:off x="539496" y="339325"/>
            <a:ext cx="8064900" cy="74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Placilla</a:t>
            </a:r>
            <a:endParaRPr/>
          </a:p>
        </p:txBody>
      </p:sp>
      <p:sp>
        <p:nvSpPr>
          <p:cNvPr id="2319" name="Google Shape;2319;p41"/>
          <p:cNvSpPr txBox="1"/>
          <p:nvPr/>
        </p:nvSpPr>
        <p:spPr>
          <a:xfrm>
            <a:off x="1094200" y="1159125"/>
            <a:ext cx="25359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Datos geo-demográficos</a:t>
            </a: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20" name="Google Shape;2320;p41"/>
          <p:cNvSpPr txBox="1"/>
          <p:nvPr/>
        </p:nvSpPr>
        <p:spPr>
          <a:xfrm>
            <a:off x="777300" y="1599310"/>
            <a:ext cx="3221100" cy="20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</a:pPr>
            <a:r>
              <a:rPr lang="en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Sectores: Placilla urbano, Placilla rural, San José de Peñuelas, Rinconada de Manantiales, San Luis de Manantiales, Villa Alegre, Taulemu, La Tuna, La Dehesa, El Camarón, Chacarillas, Arica y Lo Moscoso.</a:t>
            </a:r>
            <a:endParaRPr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</a:pPr>
            <a:r>
              <a:rPr lang="en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lang="en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8.078 habitantes</a:t>
            </a:r>
            <a:endParaRPr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321" name="Google Shape;2321;p41"/>
          <p:cNvSpPr txBox="1"/>
          <p:nvPr/>
        </p:nvSpPr>
        <p:spPr>
          <a:xfrm>
            <a:off x="1140942" y="3872550"/>
            <a:ext cx="21210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Actividades</a:t>
            </a: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22" name="Google Shape;2322;p41"/>
          <p:cNvSpPr txBox="1"/>
          <p:nvPr/>
        </p:nvSpPr>
        <p:spPr>
          <a:xfrm>
            <a:off x="801825" y="4280925"/>
            <a:ext cx="32211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</a:pPr>
            <a:r>
              <a:rPr lang="en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Agricultura, las áreas vitivinícola y frutícola</a:t>
            </a:r>
            <a:endParaRPr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323" name="Google Shape;2323;p41"/>
          <p:cNvSpPr/>
          <p:nvPr/>
        </p:nvSpPr>
        <p:spPr>
          <a:xfrm>
            <a:off x="801827" y="3976203"/>
            <a:ext cx="243600" cy="2100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4" name="Google Shape;2324;p41"/>
          <p:cNvSpPr/>
          <p:nvPr/>
        </p:nvSpPr>
        <p:spPr>
          <a:xfrm>
            <a:off x="801825" y="1273375"/>
            <a:ext cx="210000" cy="193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25" name="Google Shape;2325;p41"/>
          <p:cNvGrpSpPr/>
          <p:nvPr/>
        </p:nvGrpSpPr>
        <p:grpSpPr>
          <a:xfrm flipH="1" rot="5400000">
            <a:off x="-196148" y="5253853"/>
            <a:ext cx="1132322" cy="423043"/>
            <a:chOff x="7740700" y="4100311"/>
            <a:chExt cx="786936" cy="604089"/>
          </a:xfrm>
        </p:grpSpPr>
        <p:grpSp>
          <p:nvGrpSpPr>
            <p:cNvPr id="2326" name="Google Shape;2326;p41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327" name="Google Shape;2327;p41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fmla="val 50000" name="adj1"/>
                  <a:gd fmla="val 50000" name="adj2"/>
                </a:avLst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8" name="Google Shape;2328;p41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29" name="Google Shape;2329;p41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30" name="Google Shape;2330;p41"/>
          <p:cNvSpPr/>
          <p:nvPr/>
        </p:nvSpPr>
        <p:spPr>
          <a:xfrm flipH="1">
            <a:off x="8430777" y="919492"/>
            <a:ext cx="338400" cy="325800"/>
          </a:xfrm>
          <a:prstGeom prst="star4">
            <a:avLst>
              <a:gd fmla="val 12500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31" name="Google Shape;2331;p41"/>
          <p:cNvGrpSpPr/>
          <p:nvPr/>
        </p:nvGrpSpPr>
        <p:grpSpPr>
          <a:xfrm>
            <a:off x="4137265" y="4345710"/>
            <a:ext cx="869375" cy="325800"/>
            <a:chOff x="5601427" y="4269892"/>
            <a:chExt cx="869375" cy="325800"/>
          </a:xfrm>
        </p:grpSpPr>
        <p:sp>
          <p:nvSpPr>
            <p:cNvPr id="2332" name="Google Shape;2332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fmla="val 12500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fmla="val 125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4" name="Google Shape;2334;p41"/>
          <p:cNvGrpSpPr/>
          <p:nvPr/>
        </p:nvGrpSpPr>
        <p:grpSpPr>
          <a:xfrm flipH="1" rot="10800000">
            <a:off x="4781895" y="1156192"/>
            <a:ext cx="881133" cy="379000"/>
            <a:chOff x="6659230" y="279450"/>
            <a:chExt cx="2217246" cy="953700"/>
          </a:xfrm>
        </p:grpSpPr>
        <p:sp>
          <p:nvSpPr>
            <p:cNvPr id="2335" name="Google Shape;2335;p41"/>
            <p:cNvSpPr/>
            <p:nvPr/>
          </p:nvSpPr>
          <p:spPr>
            <a:xfrm>
              <a:off x="6659230" y="279450"/>
              <a:ext cx="953700" cy="953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41"/>
            <p:cNvSpPr/>
            <p:nvPr/>
          </p:nvSpPr>
          <p:spPr>
            <a:xfrm>
              <a:off x="6892279" y="279450"/>
              <a:ext cx="953700" cy="953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41"/>
            <p:cNvSpPr/>
            <p:nvPr/>
          </p:nvSpPr>
          <p:spPr>
            <a:xfrm>
              <a:off x="7235778" y="279450"/>
              <a:ext cx="953700" cy="953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41"/>
            <p:cNvSpPr/>
            <p:nvPr/>
          </p:nvSpPr>
          <p:spPr>
            <a:xfrm>
              <a:off x="7579277" y="279450"/>
              <a:ext cx="953700" cy="953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41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40" name="Google Shape;2340;p41"/>
          <p:cNvPicPr preferRelativeResize="0"/>
          <p:nvPr/>
        </p:nvPicPr>
        <p:blipFill rotWithShape="1">
          <a:blip r:embed="rId3">
            <a:alphaModFix/>
          </a:blip>
          <a:srcRect b="0" l="7733" r="7742" t="0"/>
          <a:stretch/>
        </p:blipFill>
        <p:spPr>
          <a:xfrm>
            <a:off x="5052550" y="1578925"/>
            <a:ext cx="3610500" cy="2402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4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Google Shape;2345;p42"/>
          <p:cNvSpPr txBox="1"/>
          <p:nvPr>
            <p:ph idx="2" type="title"/>
          </p:nvPr>
        </p:nvSpPr>
        <p:spPr>
          <a:xfrm>
            <a:off x="2210650" y="1683075"/>
            <a:ext cx="4720200" cy="17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Selección de Muestra</a:t>
            </a:r>
            <a:endParaRPr sz="5200"/>
          </a:p>
        </p:txBody>
      </p:sp>
      <p:sp>
        <p:nvSpPr>
          <p:cNvPr id="2346" name="Google Shape;2346;p42"/>
          <p:cNvSpPr/>
          <p:nvPr/>
        </p:nvSpPr>
        <p:spPr>
          <a:xfrm>
            <a:off x="2216538" y="512453"/>
            <a:ext cx="2054744" cy="141522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Merriweather;900"/>
              </a:rPr>
              <a:t>03</a:t>
            </a:r>
          </a:p>
        </p:txBody>
      </p:sp>
      <p:sp>
        <p:nvSpPr>
          <p:cNvPr id="2347" name="Google Shape;2347;p42"/>
          <p:cNvSpPr/>
          <p:nvPr/>
        </p:nvSpPr>
        <p:spPr>
          <a:xfrm>
            <a:off x="1594863" y="1565164"/>
            <a:ext cx="236700" cy="2307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8" name="Google Shape;2348;p42"/>
          <p:cNvSpPr/>
          <p:nvPr/>
        </p:nvSpPr>
        <p:spPr>
          <a:xfrm>
            <a:off x="6757396" y="3778965"/>
            <a:ext cx="338400" cy="3312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49" name="Google Shape;2349;p42"/>
          <p:cNvGrpSpPr/>
          <p:nvPr/>
        </p:nvGrpSpPr>
        <p:grpSpPr>
          <a:xfrm>
            <a:off x="6939236" y="1683082"/>
            <a:ext cx="1370960" cy="1778111"/>
            <a:chOff x="7465916" y="720492"/>
            <a:chExt cx="1139144" cy="1477450"/>
          </a:xfrm>
        </p:grpSpPr>
        <p:sp>
          <p:nvSpPr>
            <p:cNvPr id="2350" name="Google Shape;2350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6" name="Google Shape;2356;p42"/>
          <p:cNvGrpSpPr/>
          <p:nvPr/>
        </p:nvGrpSpPr>
        <p:grpSpPr>
          <a:xfrm rot="5400000">
            <a:off x="-149785" y="2103340"/>
            <a:ext cx="1764685" cy="924421"/>
            <a:chOff x="7055900" y="279450"/>
            <a:chExt cx="1820576" cy="953700"/>
          </a:xfrm>
        </p:grpSpPr>
        <p:sp>
          <p:nvSpPr>
            <p:cNvPr id="2357" name="Google Shape;2357;p42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42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42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42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42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62" name="Google Shape;2362;p42"/>
          <p:cNvSpPr/>
          <p:nvPr/>
        </p:nvSpPr>
        <p:spPr>
          <a:xfrm>
            <a:off x="3843151" y="434151"/>
            <a:ext cx="236700" cy="230700"/>
          </a:xfrm>
          <a:prstGeom prst="star4">
            <a:avLst>
              <a:gd fmla="val 125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6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7" name="Google Shape;2367;p43"/>
          <p:cNvGrpSpPr/>
          <p:nvPr/>
        </p:nvGrpSpPr>
        <p:grpSpPr>
          <a:xfrm>
            <a:off x="3956110" y="1756650"/>
            <a:ext cx="1060061" cy="673857"/>
            <a:chOff x="1687324" y="1595823"/>
            <a:chExt cx="489794" cy="591518"/>
          </a:xfrm>
        </p:grpSpPr>
        <p:sp>
          <p:nvSpPr>
            <p:cNvPr id="2368" name="Google Shape;2368;p43"/>
            <p:cNvSpPr/>
            <p:nvPr/>
          </p:nvSpPr>
          <p:spPr>
            <a:xfrm flipH="1" rot="5400000">
              <a:off x="1656124" y="1627023"/>
              <a:ext cx="549300" cy="4869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43"/>
            <p:cNvSpPr/>
            <p:nvPr/>
          </p:nvSpPr>
          <p:spPr>
            <a:xfrm flipH="1" rot="5400000">
              <a:off x="1659018" y="1669241"/>
              <a:ext cx="549300" cy="486900"/>
            </a:xfrm>
            <a:prstGeom prst="flowChartDelay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0" name="Google Shape;2370;p43"/>
          <p:cNvGrpSpPr/>
          <p:nvPr/>
        </p:nvGrpSpPr>
        <p:grpSpPr>
          <a:xfrm>
            <a:off x="6649927" y="1809875"/>
            <a:ext cx="1060061" cy="673857"/>
            <a:chOff x="1687324" y="1595823"/>
            <a:chExt cx="489794" cy="591518"/>
          </a:xfrm>
        </p:grpSpPr>
        <p:sp>
          <p:nvSpPr>
            <p:cNvPr id="2371" name="Google Shape;2371;p43"/>
            <p:cNvSpPr/>
            <p:nvPr/>
          </p:nvSpPr>
          <p:spPr>
            <a:xfrm flipH="1" rot="5400000">
              <a:off x="1656124" y="1627023"/>
              <a:ext cx="549300" cy="4869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43"/>
            <p:cNvSpPr/>
            <p:nvPr/>
          </p:nvSpPr>
          <p:spPr>
            <a:xfrm flipH="1" rot="5400000">
              <a:off x="1659018" y="1669241"/>
              <a:ext cx="549300" cy="486900"/>
            </a:xfrm>
            <a:prstGeom prst="flowChartDelay">
              <a:avLst/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3" name="Google Shape;2373;p43"/>
          <p:cNvGrpSpPr/>
          <p:nvPr/>
        </p:nvGrpSpPr>
        <p:grpSpPr>
          <a:xfrm>
            <a:off x="1338193" y="1739075"/>
            <a:ext cx="1060061" cy="673857"/>
            <a:chOff x="1687324" y="1595823"/>
            <a:chExt cx="489794" cy="591518"/>
          </a:xfrm>
        </p:grpSpPr>
        <p:sp>
          <p:nvSpPr>
            <p:cNvPr id="2374" name="Google Shape;2374;p43"/>
            <p:cNvSpPr/>
            <p:nvPr/>
          </p:nvSpPr>
          <p:spPr>
            <a:xfrm flipH="1" rot="5400000">
              <a:off x="1656124" y="1627023"/>
              <a:ext cx="549300" cy="4869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43"/>
            <p:cNvSpPr/>
            <p:nvPr/>
          </p:nvSpPr>
          <p:spPr>
            <a:xfrm flipH="1" rot="5400000">
              <a:off x="1659018" y="1669241"/>
              <a:ext cx="549300" cy="486900"/>
            </a:xfrm>
            <a:prstGeom prst="flowChartDelay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76" name="Google Shape;2376;p43"/>
          <p:cNvSpPr txBox="1"/>
          <p:nvPr>
            <p:ph type="title"/>
          </p:nvPr>
        </p:nvSpPr>
        <p:spPr>
          <a:xfrm>
            <a:off x="539500" y="339325"/>
            <a:ext cx="8061600" cy="74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 definir</a:t>
            </a:r>
            <a:endParaRPr/>
          </a:p>
        </p:txBody>
      </p:sp>
      <p:sp>
        <p:nvSpPr>
          <p:cNvPr id="2377" name="Google Shape;2377;p43"/>
          <p:cNvSpPr txBox="1"/>
          <p:nvPr/>
        </p:nvSpPr>
        <p:spPr>
          <a:xfrm>
            <a:off x="1227850" y="1915499"/>
            <a:ext cx="12636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01</a:t>
            </a:r>
            <a:endParaRPr sz="33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78" name="Google Shape;2378;p43"/>
          <p:cNvSpPr txBox="1"/>
          <p:nvPr/>
        </p:nvSpPr>
        <p:spPr>
          <a:xfrm>
            <a:off x="3846057" y="1933074"/>
            <a:ext cx="12636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02</a:t>
            </a:r>
            <a:endParaRPr sz="33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79" name="Google Shape;2379;p43"/>
          <p:cNvSpPr txBox="1"/>
          <p:nvPr/>
        </p:nvSpPr>
        <p:spPr>
          <a:xfrm>
            <a:off x="6540164" y="1986299"/>
            <a:ext cx="12636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03</a:t>
            </a:r>
            <a:endParaRPr sz="33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80" name="Google Shape;2380;p43"/>
          <p:cNvSpPr txBox="1"/>
          <p:nvPr/>
        </p:nvSpPr>
        <p:spPr>
          <a:xfrm>
            <a:off x="799607" y="2571750"/>
            <a:ext cx="21201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Muestra</a:t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81" name="Google Shape;2381;p43"/>
          <p:cNvSpPr txBox="1"/>
          <p:nvPr/>
        </p:nvSpPr>
        <p:spPr>
          <a:xfrm>
            <a:off x="713525" y="3008188"/>
            <a:ext cx="23094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¿A quiénes queremos entrevistar?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382" name="Google Shape;2382;p43"/>
          <p:cNvSpPr txBox="1"/>
          <p:nvPr/>
        </p:nvSpPr>
        <p:spPr>
          <a:xfrm>
            <a:off x="3462977" y="2571750"/>
            <a:ext cx="21201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Patologías</a:t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83" name="Google Shape;2383;p43"/>
          <p:cNvSpPr txBox="1"/>
          <p:nvPr/>
        </p:nvSpPr>
        <p:spPr>
          <a:xfrm>
            <a:off x="3421310" y="2988198"/>
            <a:ext cx="21201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¿Qué patologías queremos abordar?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384" name="Google Shape;2384;p43"/>
          <p:cNvSpPr txBox="1"/>
          <p:nvPr/>
        </p:nvSpPr>
        <p:spPr>
          <a:xfrm>
            <a:off x="5939763" y="2486850"/>
            <a:ext cx="24804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Eventos de salud</a:t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85" name="Google Shape;2385;p43"/>
          <p:cNvSpPr txBox="1"/>
          <p:nvPr/>
        </p:nvSpPr>
        <p:spPr>
          <a:xfrm>
            <a:off x="6025275" y="2980150"/>
            <a:ext cx="23094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¿Qué hitos serán marcados en itinerarios?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386" name="Google Shape;2386;p43"/>
          <p:cNvSpPr txBox="1"/>
          <p:nvPr/>
        </p:nvSpPr>
        <p:spPr>
          <a:xfrm>
            <a:off x="1292691" y="3958150"/>
            <a:ext cx="65586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¿Todes trabajamos con el mismo instrumento?</a:t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0" name="Shape 2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Google Shape;2391;p44"/>
          <p:cNvSpPr txBox="1"/>
          <p:nvPr>
            <p:ph type="title"/>
          </p:nvPr>
        </p:nvSpPr>
        <p:spPr>
          <a:xfrm>
            <a:off x="1313700" y="1429325"/>
            <a:ext cx="6669000" cy="7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Construcción</a:t>
            </a:r>
            <a:r>
              <a:rPr lang="en"/>
              <a:t> de trabajo</a:t>
            </a:r>
            <a:endParaRPr/>
          </a:p>
        </p:txBody>
      </p:sp>
      <p:sp>
        <p:nvSpPr>
          <p:cNvPr id="2392" name="Google Shape;2392;p44"/>
          <p:cNvSpPr txBox="1"/>
          <p:nvPr>
            <p:ph idx="1" type="subTitle"/>
          </p:nvPr>
        </p:nvSpPr>
        <p:spPr>
          <a:xfrm>
            <a:off x="2098025" y="2339275"/>
            <a:ext cx="4947600" cy="14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Cada grupo debe presentar antecedentes y buscar d</a:t>
            </a:r>
            <a:r>
              <a:rPr lang="en" sz="1900"/>
              <a:t>ar sentido al objetivo general y a los específicos en una problematización.</a:t>
            </a:r>
            <a:endParaRPr sz="1900"/>
          </a:p>
        </p:txBody>
      </p:sp>
      <p:sp>
        <p:nvSpPr>
          <p:cNvPr id="2393" name="Google Shape;2393;p44"/>
          <p:cNvSpPr/>
          <p:nvPr/>
        </p:nvSpPr>
        <p:spPr>
          <a:xfrm flipH="1">
            <a:off x="1526099" y="926845"/>
            <a:ext cx="336300" cy="3270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94" name="Google Shape;2394;p44"/>
          <p:cNvGrpSpPr/>
          <p:nvPr/>
        </p:nvGrpSpPr>
        <p:grpSpPr>
          <a:xfrm rot="10800000">
            <a:off x="1124208" y="3890592"/>
            <a:ext cx="1728455" cy="905443"/>
            <a:chOff x="7055900" y="279450"/>
            <a:chExt cx="1820576" cy="953700"/>
          </a:xfrm>
        </p:grpSpPr>
        <p:sp>
          <p:nvSpPr>
            <p:cNvPr id="2395" name="Google Shape;2395;p44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44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44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44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44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00" name="Google Shape;2400;p44"/>
          <p:cNvSpPr/>
          <p:nvPr/>
        </p:nvSpPr>
        <p:spPr>
          <a:xfrm flipH="1">
            <a:off x="989350" y="586499"/>
            <a:ext cx="245400" cy="2385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1" name="Google Shape;2401;p44"/>
          <p:cNvSpPr/>
          <p:nvPr/>
        </p:nvSpPr>
        <p:spPr>
          <a:xfrm flipH="1">
            <a:off x="3868125" y="4302574"/>
            <a:ext cx="245400" cy="238500"/>
          </a:xfrm>
          <a:prstGeom prst="star4">
            <a:avLst>
              <a:gd fmla="val 12500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9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0" name="Google Shape;2100;p31"/>
          <p:cNvGrpSpPr/>
          <p:nvPr/>
        </p:nvGrpSpPr>
        <p:grpSpPr>
          <a:xfrm flipH="1">
            <a:off x="6406235" y="1794258"/>
            <a:ext cx="716137" cy="736278"/>
            <a:chOff x="1690218" y="1609641"/>
            <a:chExt cx="526339" cy="577699"/>
          </a:xfrm>
        </p:grpSpPr>
        <p:sp>
          <p:nvSpPr>
            <p:cNvPr id="2101" name="Google Shape;2101;p31"/>
            <p:cNvSpPr/>
            <p:nvPr/>
          </p:nvSpPr>
          <p:spPr>
            <a:xfrm flipH="1" rot="5400000">
              <a:off x="1698457" y="1640841"/>
              <a:ext cx="549300" cy="4869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31"/>
            <p:cNvSpPr/>
            <p:nvPr/>
          </p:nvSpPr>
          <p:spPr>
            <a:xfrm flipH="1" rot="5400000">
              <a:off x="1659018" y="1669241"/>
              <a:ext cx="549300" cy="486900"/>
            </a:xfrm>
            <a:prstGeom prst="flowChartDelay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03" name="Google Shape;2103;p31"/>
          <p:cNvSpPr txBox="1"/>
          <p:nvPr>
            <p:ph type="title"/>
          </p:nvPr>
        </p:nvSpPr>
        <p:spPr>
          <a:xfrm>
            <a:off x="539500" y="339325"/>
            <a:ext cx="8061600" cy="74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Objetivos del Taller</a:t>
            </a:r>
            <a:endParaRPr b="1"/>
          </a:p>
        </p:txBody>
      </p:sp>
      <p:grpSp>
        <p:nvGrpSpPr>
          <p:cNvPr id="2104" name="Google Shape;2104;p31"/>
          <p:cNvGrpSpPr/>
          <p:nvPr/>
        </p:nvGrpSpPr>
        <p:grpSpPr>
          <a:xfrm>
            <a:off x="1870091" y="1794258"/>
            <a:ext cx="716137" cy="736278"/>
            <a:chOff x="1690218" y="1609641"/>
            <a:chExt cx="526339" cy="577699"/>
          </a:xfrm>
        </p:grpSpPr>
        <p:sp>
          <p:nvSpPr>
            <p:cNvPr id="2105" name="Google Shape;2105;p31"/>
            <p:cNvSpPr/>
            <p:nvPr/>
          </p:nvSpPr>
          <p:spPr>
            <a:xfrm flipH="1" rot="5400000">
              <a:off x="1698457" y="1640841"/>
              <a:ext cx="549300" cy="4869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31"/>
            <p:cNvSpPr/>
            <p:nvPr/>
          </p:nvSpPr>
          <p:spPr>
            <a:xfrm flipH="1" rot="5400000">
              <a:off x="1659018" y="1669241"/>
              <a:ext cx="549300" cy="486900"/>
            </a:xfrm>
            <a:prstGeom prst="flowChartDelay">
              <a:avLst/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07" name="Google Shape;2107;p31"/>
          <p:cNvSpPr txBox="1"/>
          <p:nvPr/>
        </p:nvSpPr>
        <p:spPr>
          <a:xfrm>
            <a:off x="1404275" y="3592913"/>
            <a:ext cx="16593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Definir Objetivo General y </a:t>
            </a:r>
            <a:r>
              <a:rPr lang="en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Específicos</a:t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2108" name="Google Shape;2108;p31"/>
          <p:cNvGrpSpPr/>
          <p:nvPr/>
        </p:nvGrpSpPr>
        <p:grpSpPr>
          <a:xfrm>
            <a:off x="4138241" y="1794258"/>
            <a:ext cx="716137" cy="736278"/>
            <a:chOff x="1690218" y="1609641"/>
            <a:chExt cx="526339" cy="577699"/>
          </a:xfrm>
        </p:grpSpPr>
        <p:sp>
          <p:nvSpPr>
            <p:cNvPr id="2109" name="Google Shape;2109;p31"/>
            <p:cNvSpPr/>
            <p:nvPr/>
          </p:nvSpPr>
          <p:spPr>
            <a:xfrm flipH="1" rot="5400000">
              <a:off x="1698457" y="1640841"/>
              <a:ext cx="549300" cy="4869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31"/>
            <p:cNvSpPr/>
            <p:nvPr/>
          </p:nvSpPr>
          <p:spPr>
            <a:xfrm flipH="1" rot="5400000">
              <a:off x="1659018" y="1669241"/>
              <a:ext cx="549300" cy="486900"/>
            </a:xfrm>
            <a:prstGeom prst="flowChartDelay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1" name="Google Shape;2111;p31"/>
          <p:cNvSpPr txBox="1"/>
          <p:nvPr/>
        </p:nvSpPr>
        <p:spPr>
          <a:xfrm>
            <a:off x="3459827" y="2963593"/>
            <a:ext cx="2004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Establecer Antecedentes</a:t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12" name="Google Shape;2112;p31"/>
          <p:cNvSpPr txBox="1"/>
          <p:nvPr/>
        </p:nvSpPr>
        <p:spPr>
          <a:xfrm>
            <a:off x="4035109" y="1922100"/>
            <a:ext cx="8535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02</a:t>
            </a:r>
            <a:endParaRPr sz="31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13" name="Google Shape;2113;p31"/>
          <p:cNvSpPr txBox="1"/>
          <p:nvPr/>
        </p:nvSpPr>
        <p:spPr>
          <a:xfrm>
            <a:off x="5928814" y="3780222"/>
            <a:ext cx="1671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Elegir Criterios para la Selección de la Muestra</a:t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114" name="Google Shape;2114;p31"/>
          <p:cNvCxnSpPr>
            <a:stCxn id="2106" idx="0"/>
            <a:endCxn id="2110" idx="2"/>
          </p:cNvCxnSpPr>
          <p:nvPr/>
        </p:nvCxnSpPr>
        <p:spPr>
          <a:xfrm>
            <a:off x="2532567" y="2180494"/>
            <a:ext cx="1605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115" name="Google Shape;2115;p31"/>
          <p:cNvCxnSpPr>
            <a:stCxn id="2110" idx="0"/>
            <a:endCxn id="2102" idx="0"/>
          </p:cNvCxnSpPr>
          <p:nvPr/>
        </p:nvCxnSpPr>
        <p:spPr>
          <a:xfrm>
            <a:off x="4800717" y="2180494"/>
            <a:ext cx="1659300" cy="6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116" name="Google Shape;2116;p31"/>
          <p:cNvSpPr txBox="1"/>
          <p:nvPr/>
        </p:nvSpPr>
        <p:spPr>
          <a:xfrm>
            <a:off x="1801319" y="1903656"/>
            <a:ext cx="8535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01</a:t>
            </a:r>
            <a:endParaRPr sz="31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17" name="Google Shape;2117;p31"/>
          <p:cNvSpPr txBox="1"/>
          <p:nvPr/>
        </p:nvSpPr>
        <p:spPr>
          <a:xfrm>
            <a:off x="6337606" y="1922116"/>
            <a:ext cx="8535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03</a:t>
            </a:r>
            <a:endParaRPr sz="31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2118" name="Google Shape;2118;p31"/>
          <p:cNvGrpSpPr/>
          <p:nvPr/>
        </p:nvGrpSpPr>
        <p:grpSpPr>
          <a:xfrm flipH="1">
            <a:off x="1117568" y="1082413"/>
            <a:ext cx="853640" cy="367079"/>
            <a:chOff x="6659230" y="279450"/>
            <a:chExt cx="2217246" cy="953700"/>
          </a:xfrm>
        </p:grpSpPr>
        <p:sp>
          <p:nvSpPr>
            <p:cNvPr id="2119" name="Google Shape;2119;p31"/>
            <p:cNvSpPr/>
            <p:nvPr/>
          </p:nvSpPr>
          <p:spPr>
            <a:xfrm>
              <a:off x="6659230" y="279450"/>
              <a:ext cx="953700" cy="953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31"/>
            <p:cNvSpPr/>
            <p:nvPr/>
          </p:nvSpPr>
          <p:spPr>
            <a:xfrm>
              <a:off x="6892279" y="279450"/>
              <a:ext cx="953700" cy="953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31"/>
            <p:cNvSpPr/>
            <p:nvPr/>
          </p:nvSpPr>
          <p:spPr>
            <a:xfrm>
              <a:off x="7235778" y="279450"/>
              <a:ext cx="953700" cy="953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31"/>
            <p:cNvSpPr/>
            <p:nvPr/>
          </p:nvSpPr>
          <p:spPr>
            <a:xfrm>
              <a:off x="7579277" y="279450"/>
              <a:ext cx="953700" cy="953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31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7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p32"/>
          <p:cNvSpPr txBox="1"/>
          <p:nvPr>
            <p:ph idx="2" type="title"/>
          </p:nvPr>
        </p:nvSpPr>
        <p:spPr>
          <a:xfrm>
            <a:off x="2210650" y="1683075"/>
            <a:ext cx="4720200" cy="17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Objetivos</a:t>
            </a:r>
            <a:endParaRPr/>
          </a:p>
        </p:txBody>
      </p:sp>
      <p:sp>
        <p:nvSpPr>
          <p:cNvPr id="2129" name="Google Shape;2129;p32"/>
          <p:cNvSpPr/>
          <p:nvPr/>
        </p:nvSpPr>
        <p:spPr>
          <a:xfrm>
            <a:off x="2295151" y="540928"/>
            <a:ext cx="1907849" cy="1148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Merriweather;900"/>
              </a:rPr>
              <a:t>01</a:t>
            </a:r>
          </a:p>
        </p:txBody>
      </p:sp>
      <p:sp>
        <p:nvSpPr>
          <p:cNvPr id="2130" name="Google Shape;2130;p32"/>
          <p:cNvSpPr/>
          <p:nvPr/>
        </p:nvSpPr>
        <p:spPr>
          <a:xfrm>
            <a:off x="2231651" y="540928"/>
            <a:ext cx="1907849" cy="1148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Merriweather;900"/>
              </a:rPr>
              <a:t>01</a:t>
            </a:r>
          </a:p>
        </p:txBody>
      </p:sp>
      <p:sp>
        <p:nvSpPr>
          <p:cNvPr id="2131" name="Google Shape;2131;p32"/>
          <p:cNvSpPr/>
          <p:nvPr/>
        </p:nvSpPr>
        <p:spPr>
          <a:xfrm>
            <a:off x="1594863" y="1565164"/>
            <a:ext cx="236700" cy="2307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2" name="Google Shape;2132;p32"/>
          <p:cNvSpPr/>
          <p:nvPr/>
        </p:nvSpPr>
        <p:spPr>
          <a:xfrm>
            <a:off x="6757396" y="3778965"/>
            <a:ext cx="338400" cy="3312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33" name="Google Shape;2133;p32"/>
          <p:cNvGrpSpPr/>
          <p:nvPr/>
        </p:nvGrpSpPr>
        <p:grpSpPr>
          <a:xfrm>
            <a:off x="6939236" y="1683082"/>
            <a:ext cx="1370960" cy="1778111"/>
            <a:chOff x="7465916" y="720492"/>
            <a:chExt cx="1139144" cy="1477450"/>
          </a:xfrm>
        </p:grpSpPr>
        <p:sp>
          <p:nvSpPr>
            <p:cNvPr id="2134" name="Google Shape;2134;p3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3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3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3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3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3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0" name="Google Shape;2140;p32"/>
          <p:cNvGrpSpPr/>
          <p:nvPr/>
        </p:nvGrpSpPr>
        <p:grpSpPr>
          <a:xfrm rot="5400000">
            <a:off x="-149785" y="2103340"/>
            <a:ext cx="1764685" cy="924421"/>
            <a:chOff x="7055900" y="279450"/>
            <a:chExt cx="1820576" cy="953700"/>
          </a:xfrm>
        </p:grpSpPr>
        <p:sp>
          <p:nvSpPr>
            <p:cNvPr id="2141" name="Google Shape;2141;p32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32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32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32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32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46" name="Google Shape;2146;p32"/>
          <p:cNvSpPr/>
          <p:nvPr/>
        </p:nvSpPr>
        <p:spPr>
          <a:xfrm>
            <a:off x="3843151" y="434151"/>
            <a:ext cx="236700" cy="230700"/>
          </a:xfrm>
          <a:prstGeom prst="star4">
            <a:avLst>
              <a:gd fmla="val 125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0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p33"/>
          <p:cNvSpPr/>
          <p:nvPr/>
        </p:nvSpPr>
        <p:spPr>
          <a:xfrm>
            <a:off x="-25" y="341400"/>
            <a:ext cx="9144000" cy="72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2" name="Google Shape;2152;p33"/>
          <p:cNvSpPr txBox="1"/>
          <p:nvPr>
            <p:ph type="title"/>
          </p:nvPr>
        </p:nvSpPr>
        <p:spPr>
          <a:xfrm>
            <a:off x="606275" y="435975"/>
            <a:ext cx="7942200" cy="55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Ejemplos de Objetivos de Otras Investigaciones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2153" name="Google Shape;2153;p33"/>
          <p:cNvSpPr txBox="1"/>
          <p:nvPr>
            <p:ph idx="1" type="subTitle"/>
          </p:nvPr>
        </p:nvSpPr>
        <p:spPr>
          <a:xfrm>
            <a:off x="373036" y="1367100"/>
            <a:ext cx="8266500" cy="21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Itinerarios terapéuticos y redes sociales: actores y elementos que direccionan los procesos de salud/enfermedad/atención. - Lorena Pasarin</a:t>
            </a:r>
            <a:endParaRPr b="1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“El objetivo de este trabajo es </a:t>
            </a:r>
            <a:r>
              <a:rPr b="1" lang="en">
                <a:highlight>
                  <a:schemeClr val="accent2"/>
                </a:highlight>
              </a:rPr>
              <a:t>visibilizar y representar los itinerarios terapéuticos, identificando los actores sociales involucrados en la secuencia de atención de la enfermedad de niños/as de 1 a 5 años de edad que habitan en la localidad de Arturo Seguí y asisten al Centro de Salud Nº11</a:t>
            </a:r>
            <a:r>
              <a:rPr lang="en"/>
              <a:t> (Arturo Seguí, Buenos Aires, Argentina).”  (2011, p.3)</a:t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El Itinerario Terapéutico del Adolescente con Diabetes Mellitus Tipo I y sus Familiares - Mariza Serafim y Denisse Guerrero</a:t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“1) </a:t>
            </a:r>
            <a:r>
              <a:rPr b="1" lang="en">
                <a:highlight>
                  <a:schemeClr val="accent2"/>
                </a:highlight>
              </a:rPr>
              <a:t>Conocer las prácticas de cuidados y tratamientos</a:t>
            </a:r>
            <a:r>
              <a:rPr lang="en"/>
              <a:t> realizados por los adolescentes con diabetes mellitus tipo 1 y familiares</a:t>
            </a:r>
            <a:r>
              <a:rPr lang="en"/>
              <a:t>; </a:t>
            </a:r>
            <a:r>
              <a:rPr lang="en"/>
              <a:t>2) </a:t>
            </a:r>
            <a:r>
              <a:rPr b="1" lang="en">
                <a:highlight>
                  <a:schemeClr val="accent2"/>
                </a:highlight>
              </a:rPr>
              <a:t>Identificar los elementos que participan de las evaluaciones</a:t>
            </a:r>
            <a:r>
              <a:rPr lang="en">
                <a:highlight>
                  <a:schemeClr val="accent2"/>
                </a:highlight>
              </a:rPr>
              <a:t> </a:t>
            </a:r>
            <a:r>
              <a:rPr lang="en"/>
              <a:t>efectuadas por los adolescentes con diabetes mellitus tipo 1 y familiares con relación a los cuidados y tratamientos realizados; 3)</a:t>
            </a:r>
            <a:r>
              <a:rPr lang="en">
                <a:highlight>
                  <a:schemeClr val="accent2"/>
                </a:highlight>
              </a:rPr>
              <a:t> </a:t>
            </a:r>
            <a:r>
              <a:rPr b="1" lang="en">
                <a:highlight>
                  <a:schemeClr val="accent2"/>
                </a:highlight>
              </a:rPr>
              <a:t>Identificar la influencia de los subsistemas popular, familiar y profesional en las prácticas de salud </a:t>
            </a:r>
            <a:r>
              <a:rPr lang="en"/>
              <a:t>de los adolescentes con diabetes mellitus tipo 1 y familiares en la búsqueda por tratamientos y cuidados.” (2007, p.3)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7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p34"/>
          <p:cNvSpPr txBox="1"/>
          <p:nvPr>
            <p:ph idx="1" type="subTitle"/>
          </p:nvPr>
        </p:nvSpPr>
        <p:spPr>
          <a:xfrm>
            <a:off x="373036" y="311625"/>
            <a:ext cx="8266500" cy="21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Itinerarios terapéuticos de mujeres migrantes de origen boliviano en la ciudad de Buenos Aires - Pablo Buzzi y Anahí Sy</a:t>
            </a:r>
            <a:endParaRPr b="1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 </a:t>
            </a:r>
            <a:r>
              <a:rPr lang="en"/>
              <a:t>“¿cuáles son las prácticas de los migrantes de origen boliviano ante un problema de salud? ¿</a:t>
            </a:r>
            <a:r>
              <a:rPr b="1" lang="en">
                <a:highlight>
                  <a:schemeClr val="accent2"/>
                </a:highlight>
              </a:rPr>
              <a:t>Cómo resuelven sus problemas de salud quienes no pueden o no quieren consultar en los servicios públicos de salud y de qué manera se articulan e incluyen prácticas alternativas de atención a la salud al sistema de atención establecido oficialmente</a:t>
            </a:r>
            <a:r>
              <a:rPr lang="en"/>
              <a:t>? El objetivo de este trabajo es encontrar respuestas a esos interrogantes a partir de las narraciones de mujeres migrantes acerca de sus experiencias ante un padecimiento o enfermedad”</a:t>
            </a:r>
            <a:r>
              <a:rPr b="1" lang="en"/>
              <a:t> (</a:t>
            </a:r>
            <a:r>
              <a:rPr lang="en"/>
              <a:t>p.2)</a:t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Significados de las fiebres del dengue, chikungunya y zika e itinerarios terapéuticos en un municipio endémico de Colombia - Claudia Sánchez, Claudia Cortes, Yaneth Becerra, Johan Ariza, Diego Garzón, Laura Cadena</a:t>
            </a:r>
            <a:endParaRPr b="1"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“</a:t>
            </a:r>
            <a:r>
              <a:rPr lang="en"/>
              <a:t>Este reporte hace parte de una investigación con abordaje mixto encaminada a </a:t>
            </a:r>
            <a:r>
              <a:rPr b="1" lang="en">
                <a:highlight>
                  <a:schemeClr val="accent2"/>
                </a:highlight>
              </a:rPr>
              <a:t>comprender la distribución y transmisión del dengue y la fiebre por zika</a:t>
            </a:r>
            <a:r>
              <a:rPr lang="en"/>
              <a:t> en el municipio de Floridablanca (Santander) </a:t>
            </a:r>
            <a:r>
              <a:rPr b="1" lang="en">
                <a:highlight>
                  <a:schemeClr val="accent2"/>
                </a:highlight>
              </a:rPr>
              <a:t>a partir del comportamiento geoespacial y temporal</a:t>
            </a:r>
            <a:r>
              <a:rPr lang="en"/>
              <a:t> de los casos notificados individualmente durante el periodo 2014-2015 y </a:t>
            </a:r>
            <a:r>
              <a:rPr b="1" lang="en">
                <a:highlight>
                  <a:schemeClr val="accent2"/>
                </a:highlight>
              </a:rPr>
              <a:t>de los vínculos entre el dengue, el chikungunya y el zika con aspectos socioculturales de la población</a:t>
            </a:r>
            <a:r>
              <a:rPr b="1" lang="en"/>
              <a:t> </a:t>
            </a:r>
            <a:r>
              <a:rPr lang="en"/>
              <a:t>entre 2016 y 2018. De manera específica, este reporte centra su interés en </a:t>
            </a:r>
            <a:r>
              <a:rPr b="1" lang="en">
                <a:highlight>
                  <a:schemeClr val="accent2"/>
                </a:highlight>
              </a:rPr>
              <a:t>las construcciones simbólicas de las tres enfermedades a partir de la manera en que éstas son entendidas así como en las formas en que se establecen unos itinerarios terapéuticos frente a estas en la cotidianidad</a:t>
            </a:r>
            <a:r>
              <a:rPr lang="en"/>
              <a:t>” (2020, p.4)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2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35"/>
          <p:cNvSpPr/>
          <p:nvPr/>
        </p:nvSpPr>
        <p:spPr>
          <a:xfrm>
            <a:off x="1030975" y="615850"/>
            <a:ext cx="7436100" cy="360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4" name="Google Shape;2164;p35"/>
          <p:cNvSpPr txBox="1"/>
          <p:nvPr>
            <p:ph type="title"/>
          </p:nvPr>
        </p:nvSpPr>
        <p:spPr>
          <a:xfrm>
            <a:off x="1467625" y="994000"/>
            <a:ext cx="6770700" cy="66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Objetivo general</a:t>
            </a:r>
            <a:endParaRPr b="1" sz="3000"/>
          </a:p>
        </p:txBody>
      </p:sp>
      <p:sp>
        <p:nvSpPr>
          <p:cNvPr id="2165" name="Google Shape;2165;p35"/>
          <p:cNvSpPr/>
          <p:nvPr/>
        </p:nvSpPr>
        <p:spPr>
          <a:xfrm>
            <a:off x="1366975" y="1974500"/>
            <a:ext cx="6667200" cy="917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2"/>
              </a:highlight>
            </a:endParaRPr>
          </a:p>
        </p:txBody>
      </p:sp>
      <p:sp>
        <p:nvSpPr>
          <p:cNvPr id="2166" name="Google Shape;2166;p35"/>
          <p:cNvSpPr txBox="1"/>
          <p:nvPr>
            <p:ph idx="1" type="subTitle"/>
          </p:nvPr>
        </p:nvSpPr>
        <p:spPr>
          <a:xfrm>
            <a:off x="1376024" y="1900175"/>
            <a:ext cx="6862500" cy="21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Caracterizar los Itinerarios Terapéuticos en torno a eventos de salud de trabajadoras y trabajadores temporeros en las comunas de Chépica, Chimbarongo y Placilla.</a:t>
            </a:r>
            <a:endParaRPr b="1"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Objetivos específicos (por definir) → dimensiones importantes que abra cada objetivo</a:t>
            </a:r>
            <a:endParaRPr sz="1700"/>
          </a:p>
        </p:txBody>
      </p:sp>
      <p:grpSp>
        <p:nvGrpSpPr>
          <p:cNvPr id="2167" name="Google Shape;2167;p35"/>
          <p:cNvGrpSpPr/>
          <p:nvPr/>
        </p:nvGrpSpPr>
        <p:grpSpPr>
          <a:xfrm>
            <a:off x="469247" y="539640"/>
            <a:ext cx="866520" cy="667566"/>
            <a:chOff x="1580913" y="3508565"/>
            <a:chExt cx="866520" cy="667566"/>
          </a:xfrm>
        </p:grpSpPr>
        <p:sp>
          <p:nvSpPr>
            <p:cNvPr id="2168" name="Google Shape;2168;p35"/>
            <p:cNvSpPr/>
            <p:nvPr/>
          </p:nvSpPr>
          <p:spPr>
            <a:xfrm flipH="1">
              <a:off x="2109933" y="3508565"/>
              <a:ext cx="337500" cy="329100"/>
            </a:xfrm>
            <a:prstGeom prst="star4">
              <a:avLst>
                <a:gd fmla="val 125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35"/>
            <p:cNvSpPr/>
            <p:nvPr/>
          </p:nvSpPr>
          <p:spPr>
            <a:xfrm flipH="1">
              <a:off x="1580913" y="3935832"/>
              <a:ext cx="246900" cy="240300"/>
            </a:xfrm>
            <a:prstGeom prst="star4">
              <a:avLst>
                <a:gd fmla="val 12500" name="adj"/>
              </a:avLst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0" name="Google Shape;2170;p35"/>
          <p:cNvGrpSpPr/>
          <p:nvPr/>
        </p:nvGrpSpPr>
        <p:grpSpPr>
          <a:xfrm>
            <a:off x="517129" y="3886889"/>
            <a:ext cx="858899" cy="664044"/>
            <a:chOff x="2726929" y="3886889"/>
            <a:chExt cx="858899" cy="664044"/>
          </a:xfrm>
        </p:grpSpPr>
        <p:sp>
          <p:nvSpPr>
            <p:cNvPr id="2171" name="Google Shape;2171;p35"/>
            <p:cNvSpPr/>
            <p:nvPr/>
          </p:nvSpPr>
          <p:spPr>
            <a:xfrm>
              <a:off x="2726929" y="4333733"/>
              <a:ext cx="228600" cy="217200"/>
            </a:xfrm>
            <a:prstGeom prst="star4">
              <a:avLst>
                <a:gd fmla="val 12500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35"/>
            <p:cNvSpPr/>
            <p:nvPr/>
          </p:nvSpPr>
          <p:spPr>
            <a:xfrm>
              <a:off x="3247429" y="3886889"/>
              <a:ext cx="338400" cy="331200"/>
            </a:xfrm>
            <a:prstGeom prst="star4">
              <a:avLst>
                <a:gd fmla="val 125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3" name="Google Shape;2173;p35"/>
          <p:cNvGrpSpPr/>
          <p:nvPr/>
        </p:nvGrpSpPr>
        <p:grpSpPr>
          <a:xfrm>
            <a:off x="8034268" y="3890514"/>
            <a:ext cx="707067" cy="917053"/>
            <a:chOff x="7465916" y="720492"/>
            <a:chExt cx="1139144" cy="1477450"/>
          </a:xfrm>
        </p:grpSpPr>
        <p:sp>
          <p:nvSpPr>
            <p:cNvPr id="2174" name="Google Shape;2174;p35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35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35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35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35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35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3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Google Shape;2184;p36"/>
          <p:cNvSpPr txBox="1"/>
          <p:nvPr>
            <p:ph idx="2" type="title"/>
          </p:nvPr>
        </p:nvSpPr>
        <p:spPr>
          <a:xfrm>
            <a:off x="2210650" y="1683075"/>
            <a:ext cx="4720200" cy="17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Antecedentes</a:t>
            </a:r>
            <a:endParaRPr sz="5200"/>
          </a:p>
        </p:txBody>
      </p:sp>
      <p:sp>
        <p:nvSpPr>
          <p:cNvPr id="2185" name="Google Shape;2185;p36"/>
          <p:cNvSpPr/>
          <p:nvPr/>
        </p:nvSpPr>
        <p:spPr>
          <a:xfrm>
            <a:off x="2216538" y="512453"/>
            <a:ext cx="2137149" cy="114650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Merriweather;900"/>
              </a:rPr>
              <a:t>02</a:t>
            </a:r>
          </a:p>
        </p:txBody>
      </p:sp>
      <p:sp>
        <p:nvSpPr>
          <p:cNvPr id="2186" name="Google Shape;2186;p36"/>
          <p:cNvSpPr/>
          <p:nvPr/>
        </p:nvSpPr>
        <p:spPr>
          <a:xfrm>
            <a:off x="1594863" y="1565164"/>
            <a:ext cx="236700" cy="2307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7" name="Google Shape;2187;p36"/>
          <p:cNvSpPr/>
          <p:nvPr/>
        </p:nvSpPr>
        <p:spPr>
          <a:xfrm>
            <a:off x="6757396" y="3778965"/>
            <a:ext cx="338400" cy="3312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88" name="Google Shape;2188;p36"/>
          <p:cNvGrpSpPr/>
          <p:nvPr/>
        </p:nvGrpSpPr>
        <p:grpSpPr>
          <a:xfrm>
            <a:off x="6939236" y="1683082"/>
            <a:ext cx="1370960" cy="1778111"/>
            <a:chOff x="7465916" y="720492"/>
            <a:chExt cx="1139144" cy="1477450"/>
          </a:xfrm>
        </p:grpSpPr>
        <p:sp>
          <p:nvSpPr>
            <p:cNvPr id="2189" name="Google Shape;2189;p36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36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36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36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36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36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5" name="Google Shape;2195;p36"/>
          <p:cNvGrpSpPr/>
          <p:nvPr/>
        </p:nvGrpSpPr>
        <p:grpSpPr>
          <a:xfrm rot="5400000">
            <a:off x="-149785" y="2103340"/>
            <a:ext cx="1764685" cy="924421"/>
            <a:chOff x="7055900" y="279450"/>
            <a:chExt cx="1820576" cy="953700"/>
          </a:xfrm>
        </p:grpSpPr>
        <p:sp>
          <p:nvSpPr>
            <p:cNvPr id="2196" name="Google Shape;2196;p36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36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36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36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36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1" name="Google Shape;2201;p36"/>
          <p:cNvSpPr/>
          <p:nvPr/>
        </p:nvSpPr>
        <p:spPr>
          <a:xfrm>
            <a:off x="3843151" y="434151"/>
            <a:ext cx="236700" cy="230700"/>
          </a:xfrm>
          <a:prstGeom prst="star4">
            <a:avLst>
              <a:gd fmla="val 125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5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p37"/>
          <p:cNvSpPr/>
          <p:nvPr/>
        </p:nvSpPr>
        <p:spPr>
          <a:xfrm>
            <a:off x="539550" y="853225"/>
            <a:ext cx="8064900" cy="4232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207" name="Google Shape;2207;p37"/>
          <p:cNvSpPr txBox="1"/>
          <p:nvPr>
            <p:ph type="title"/>
          </p:nvPr>
        </p:nvSpPr>
        <p:spPr>
          <a:xfrm>
            <a:off x="540000" y="110725"/>
            <a:ext cx="8064900" cy="64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Chépica, Chimbarongo y Placilla</a:t>
            </a:r>
            <a:endParaRPr/>
          </a:p>
        </p:txBody>
      </p:sp>
      <p:sp>
        <p:nvSpPr>
          <p:cNvPr id="2208" name="Google Shape;2208;p37"/>
          <p:cNvSpPr/>
          <p:nvPr/>
        </p:nvSpPr>
        <p:spPr>
          <a:xfrm>
            <a:off x="376896" y="1449173"/>
            <a:ext cx="338400" cy="331200"/>
          </a:xfrm>
          <a:prstGeom prst="star4">
            <a:avLst>
              <a:gd fmla="val 12500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9" name="Google Shape;2209;p37"/>
          <p:cNvSpPr/>
          <p:nvPr/>
        </p:nvSpPr>
        <p:spPr>
          <a:xfrm>
            <a:off x="8393257" y="2731433"/>
            <a:ext cx="427200" cy="4164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0" name="Google Shape;2210;p37"/>
          <p:cNvGrpSpPr/>
          <p:nvPr/>
        </p:nvGrpSpPr>
        <p:grpSpPr>
          <a:xfrm>
            <a:off x="8299059" y="700827"/>
            <a:ext cx="569520" cy="640221"/>
            <a:chOff x="848509" y="2822478"/>
            <a:chExt cx="624748" cy="702228"/>
          </a:xfrm>
        </p:grpSpPr>
        <p:sp>
          <p:nvSpPr>
            <p:cNvPr id="2211" name="Google Shape;2211;p37"/>
            <p:cNvSpPr/>
            <p:nvPr/>
          </p:nvSpPr>
          <p:spPr>
            <a:xfrm rot="-5400000">
              <a:off x="950207" y="3001656"/>
              <a:ext cx="559200" cy="4869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37"/>
            <p:cNvSpPr/>
            <p:nvPr/>
          </p:nvSpPr>
          <p:spPr>
            <a:xfrm rot="-5400000">
              <a:off x="904258" y="2953980"/>
              <a:ext cx="559200" cy="4869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37"/>
            <p:cNvSpPr/>
            <p:nvPr/>
          </p:nvSpPr>
          <p:spPr>
            <a:xfrm rot="-5400000">
              <a:off x="858308" y="2906304"/>
              <a:ext cx="559200" cy="4869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37"/>
            <p:cNvSpPr/>
            <p:nvPr/>
          </p:nvSpPr>
          <p:spPr>
            <a:xfrm rot="-5400000">
              <a:off x="812359" y="2858628"/>
              <a:ext cx="559200" cy="4869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215" name="Google Shape;2215;p37"/>
          <p:cNvPicPr preferRelativeResize="0"/>
          <p:nvPr/>
        </p:nvPicPr>
        <p:blipFill rotWithShape="1">
          <a:blip r:embed="rId3">
            <a:alphaModFix/>
          </a:blip>
          <a:srcRect b="27318" l="3528" r="4101" t="20706"/>
          <a:stretch/>
        </p:blipFill>
        <p:spPr>
          <a:xfrm>
            <a:off x="1792636" y="1018375"/>
            <a:ext cx="5489539" cy="3779126"/>
          </a:xfrm>
          <a:prstGeom prst="rect">
            <a:avLst/>
          </a:prstGeom>
          <a:noFill/>
          <a:ln>
            <a:noFill/>
          </a:ln>
        </p:spPr>
      </p:pic>
      <p:sp>
        <p:nvSpPr>
          <p:cNvPr id="2216" name="Google Shape;2216;p37"/>
          <p:cNvSpPr/>
          <p:nvPr/>
        </p:nvSpPr>
        <p:spPr>
          <a:xfrm>
            <a:off x="3831800" y="4384325"/>
            <a:ext cx="190800" cy="168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FF"/>
          </a:solidFill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7" name="Google Shape;2217;p37"/>
          <p:cNvSpPr/>
          <p:nvPr/>
        </p:nvSpPr>
        <p:spPr>
          <a:xfrm>
            <a:off x="5203400" y="4231925"/>
            <a:ext cx="190800" cy="168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FF"/>
          </a:solidFill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8" name="Google Shape;2218;p37"/>
          <p:cNvSpPr/>
          <p:nvPr/>
        </p:nvSpPr>
        <p:spPr>
          <a:xfrm>
            <a:off x="4822400" y="3546125"/>
            <a:ext cx="143100" cy="135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FF"/>
          </a:solidFill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2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p38"/>
          <p:cNvSpPr/>
          <p:nvPr/>
        </p:nvSpPr>
        <p:spPr>
          <a:xfrm>
            <a:off x="4570350" y="1473175"/>
            <a:ext cx="4033200" cy="3104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4" name="Google Shape;2224;p38"/>
          <p:cNvSpPr/>
          <p:nvPr/>
        </p:nvSpPr>
        <p:spPr>
          <a:xfrm>
            <a:off x="498050" y="1473175"/>
            <a:ext cx="4081500" cy="3104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5" name="Google Shape;2225;p38"/>
          <p:cNvSpPr txBox="1"/>
          <p:nvPr>
            <p:ph idx="1" type="subTitle"/>
          </p:nvPr>
        </p:nvSpPr>
        <p:spPr>
          <a:xfrm>
            <a:off x="710400" y="1623463"/>
            <a:ext cx="4081500" cy="41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Datos geo-demográficos</a:t>
            </a:r>
            <a:endParaRPr/>
          </a:p>
        </p:txBody>
      </p:sp>
      <p:sp>
        <p:nvSpPr>
          <p:cNvPr id="2226" name="Google Shape;2226;p38"/>
          <p:cNvSpPr txBox="1"/>
          <p:nvPr>
            <p:ph idx="2" type="subTitle"/>
          </p:nvPr>
        </p:nvSpPr>
        <p:spPr>
          <a:xfrm>
            <a:off x="710400" y="2035075"/>
            <a:ext cx="3493800" cy="22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3 provincias: Cachapoal, Cardenal Caro y Colchagua.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914.555 habitantes.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Localizada en el Valle Central: clima mediterráneo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Alta </a:t>
            </a:r>
            <a:r>
              <a:rPr lang="en" sz="1500"/>
              <a:t>tasa</a:t>
            </a:r>
            <a:r>
              <a:rPr lang="en" sz="1500"/>
              <a:t> de pobreza por ingresos (10,1% superior a la tasa nacional).</a:t>
            </a:r>
            <a:endParaRPr sz="1500"/>
          </a:p>
        </p:txBody>
      </p:sp>
      <p:sp>
        <p:nvSpPr>
          <p:cNvPr id="2227" name="Google Shape;2227;p38"/>
          <p:cNvSpPr txBox="1"/>
          <p:nvPr>
            <p:ph type="title"/>
          </p:nvPr>
        </p:nvSpPr>
        <p:spPr>
          <a:xfrm>
            <a:off x="541875" y="339325"/>
            <a:ext cx="8061600" cy="74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Región del General Libertador Bernardo O’Higgins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8" name="Google Shape;2228;p38"/>
          <p:cNvSpPr txBox="1"/>
          <p:nvPr>
            <p:ph idx="3" type="subTitle"/>
          </p:nvPr>
        </p:nvSpPr>
        <p:spPr>
          <a:xfrm>
            <a:off x="4891275" y="1534800"/>
            <a:ext cx="3017400" cy="41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Actividades y otros</a:t>
            </a:r>
            <a:endParaRPr/>
          </a:p>
        </p:txBody>
      </p:sp>
      <p:sp>
        <p:nvSpPr>
          <p:cNvPr id="2229" name="Google Shape;2229;p38"/>
          <p:cNvSpPr txBox="1"/>
          <p:nvPr>
            <p:ph idx="4" type="subTitle"/>
          </p:nvPr>
        </p:nvSpPr>
        <p:spPr>
          <a:xfrm>
            <a:off x="4546200" y="1775536"/>
            <a:ext cx="4081500" cy="27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Agricultura (10% de las hectáreas cultivadas de Chile).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Traición hacendal (hasta hoy).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Neoliberalización y globalización de la actividad agrícola → flexibilización y liberalización del trabajo (temporeros/temporada).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Segmentación por género en el ámbito laboral.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Identidad campesina.</a:t>
            </a:r>
            <a:endParaRPr sz="1500"/>
          </a:p>
        </p:txBody>
      </p:sp>
      <p:sp>
        <p:nvSpPr>
          <p:cNvPr id="2230" name="Google Shape;2230;p38"/>
          <p:cNvSpPr/>
          <p:nvPr/>
        </p:nvSpPr>
        <p:spPr>
          <a:xfrm>
            <a:off x="6706428" y="915436"/>
            <a:ext cx="337500" cy="329100"/>
          </a:xfrm>
          <a:prstGeom prst="star4">
            <a:avLst>
              <a:gd fmla="val 12500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31" name="Google Shape;2231;p38"/>
          <p:cNvGrpSpPr/>
          <p:nvPr/>
        </p:nvGrpSpPr>
        <p:grpSpPr>
          <a:xfrm>
            <a:off x="172211" y="5"/>
            <a:ext cx="877154" cy="459493"/>
            <a:chOff x="7055900" y="279450"/>
            <a:chExt cx="1820576" cy="953700"/>
          </a:xfrm>
        </p:grpSpPr>
        <p:sp>
          <p:nvSpPr>
            <p:cNvPr id="2232" name="Google Shape;2232;p38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38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38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37" name="Google Shape;2237;p38"/>
          <p:cNvSpPr/>
          <p:nvPr/>
        </p:nvSpPr>
        <p:spPr>
          <a:xfrm>
            <a:off x="172210" y="4083760"/>
            <a:ext cx="506700" cy="4941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38" name="Google Shape;2238;p38"/>
          <p:cNvGrpSpPr/>
          <p:nvPr/>
        </p:nvGrpSpPr>
        <p:grpSpPr>
          <a:xfrm>
            <a:off x="8207087" y="3772912"/>
            <a:ext cx="861193" cy="1115770"/>
            <a:chOff x="7465916" y="720492"/>
            <a:chExt cx="1139144" cy="1477450"/>
          </a:xfrm>
        </p:grpSpPr>
        <p:sp>
          <p:nvSpPr>
            <p:cNvPr id="2239" name="Google Shape;2239;p38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38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38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38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38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38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raph Paper Style Thesis by Slidesgo">
  <a:themeElements>
    <a:clrScheme name="Simple Light">
      <a:dk1>
        <a:srgbClr val="434343"/>
      </a:dk1>
      <a:lt1>
        <a:srgbClr val="F3F3F3"/>
      </a:lt1>
      <a:dk2>
        <a:srgbClr val="B7B7B7"/>
      </a:dk2>
      <a:lt2>
        <a:srgbClr val="859477"/>
      </a:lt2>
      <a:accent1>
        <a:srgbClr val="D9997D"/>
      </a:accent1>
      <a:accent2>
        <a:srgbClr val="F2C2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