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4" r:id="rId4"/>
    <p:sldId id="263" r:id="rId5"/>
    <p:sldId id="265" r:id="rId6"/>
    <p:sldId id="267" r:id="rId7"/>
    <p:sldId id="268" r:id="rId8"/>
    <p:sldId id="269" r:id="rId9"/>
    <p:sldId id="270" r:id="rId10"/>
    <p:sldId id="266" r:id="rId11"/>
    <p:sldId id="271" r:id="rId12"/>
    <p:sldId id="274" r:id="rId13"/>
    <p:sldId id="273" r:id="rId14"/>
    <p:sldId id="272"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5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10" autoAdjust="0"/>
    <p:restoredTop sz="95073" autoAdjust="0"/>
  </p:normalViewPr>
  <p:slideViewPr>
    <p:cSldViewPr snapToGrid="0">
      <p:cViewPr varScale="1">
        <p:scale>
          <a:sx n="108" d="100"/>
          <a:sy n="108" d="100"/>
        </p:scale>
        <p:origin x="4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4.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ata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_rels/data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svg"/><Relationship Id="rId1" Type="http://schemas.openxmlformats.org/officeDocument/2006/relationships/image" Target="../media/image33.png"/><Relationship Id="rId4" Type="http://schemas.openxmlformats.org/officeDocument/2006/relationships/image" Target="../media/image36.svg"/></Relationships>
</file>

<file path=ppt/diagrams/_rels/data8.xml.rels><?xml version="1.0" encoding="UTF-8" standalone="yes"?>
<Relationships xmlns="http://schemas.openxmlformats.org/package/2006/relationships"><Relationship Id="rId8" Type="http://schemas.openxmlformats.org/officeDocument/2006/relationships/image" Target="../media/image44.svg"/><Relationship Id="rId13" Type="http://schemas.openxmlformats.org/officeDocument/2006/relationships/image" Target="../media/image49.png"/><Relationship Id="rId3" Type="http://schemas.openxmlformats.org/officeDocument/2006/relationships/image" Target="../media/image39.png"/><Relationship Id="rId7" Type="http://schemas.openxmlformats.org/officeDocument/2006/relationships/image" Target="../media/image43.png"/><Relationship Id="rId12" Type="http://schemas.openxmlformats.org/officeDocument/2006/relationships/image" Target="../media/image48.svg"/><Relationship Id="rId2" Type="http://schemas.openxmlformats.org/officeDocument/2006/relationships/image" Target="../media/image38.svg"/><Relationship Id="rId1" Type="http://schemas.openxmlformats.org/officeDocument/2006/relationships/image" Target="../media/image37.png"/><Relationship Id="rId6" Type="http://schemas.openxmlformats.org/officeDocument/2006/relationships/image" Target="../media/image42.svg"/><Relationship Id="rId11" Type="http://schemas.openxmlformats.org/officeDocument/2006/relationships/image" Target="../media/image47.png"/><Relationship Id="rId5" Type="http://schemas.openxmlformats.org/officeDocument/2006/relationships/image" Target="../media/image41.png"/><Relationship Id="rId10" Type="http://schemas.openxmlformats.org/officeDocument/2006/relationships/image" Target="../media/image46.svg"/><Relationship Id="rId4" Type="http://schemas.openxmlformats.org/officeDocument/2006/relationships/image" Target="../media/image40.svg"/><Relationship Id="rId9" Type="http://schemas.openxmlformats.org/officeDocument/2006/relationships/image" Target="../media/image45.png"/><Relationship Id="rId14" Type="http://schemas.openxmlformats.org/officeDocument/2006/relationships/image" Target="../media/image50.svg"/></Relationships>
</file>

<file path=ppt/diagrams/_rels/data9.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61.png"/><Relationship Id="rId3" Type="http://schemas.openxmlformats.org/officeDocument/2006/relationships/image" Target="../media/image53.png"/><Relationship Id="rId7" Type="http://schemas.openxmlformats.org/officeDocument/2006/relationships/image" Target="../media/image27.png"/><Relationship Id="rId12" Type="http://schemas.openxmlformats.org/officeDocument/2006/relationships/image" Target="../media/image60.svg"/><Relationship Id="rId2" Type="http://schemas.openxmlformats.org/officeDocument/2006/relationships/image" Target="../media/image52.svg"/><Relationship Id="rId16" Type="http://schemas.openxmlformats.org/officeDocument/2006/relationships/image" Target="../media/image30.svg"/><Relationship Id="rId1" Type="http://schemas.openxmlformats.org/officeDocument/2006/relationships/image" Target="../media/image51.png"/><Relationship Id="rId6" Type="http://schemas.openxmlformats.org/officeDocument/2006/relationships/image" Target="../media/image56.svg"/><Relationship Id="rId11" Type="http://schemas.openxmlformats.org/officeDocument/2006/relationships/image" Target="../media/image59.png"/><Relationship Id="rId5" Type="http://schemas.openxmlformats.org/officeDocument/2006/relationships/image" Target="../media/image55.png"/><Relationship Id="rId15" Type="http://schemas.openxmlformats.org/officeDocument/2006/relationships/image" Target="../media/image29.png"/><Relationship Id="rId10" Type="http://schemas.openxmlformats.org/officeDocument/2006/relationships/image" Target="../media/image58.svg"/><Relationship Id="rId4" Type="http://schemas.openxmlformats.org/officeDocument/2006/relationships/image" Target="../media/image54.svg"/><Relationship Id="rId9" Type="http://schemas.openxmlformats.org/officeDocument/2006/relationships/image" Target="../media/image57.png"/><Relationship Id="rId14" Type="http://schemas.openxmlformats.org/officeDocument/2006/relationships/image" Target="../media/image6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_rels/drawing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svg"/><Relationship Id="rId1" Type="http://schemas.openxmlformats.org/officeDocument/2006/relationships/image" Target="../media/image33.png"/><Relationship Id="rId4" Type="http://schemas.openxmlformats.org/officeDocument/2006/relationships/image" Target="../media/image36.svg"/></Relationships>
</file>

<file path=ppt/diagrams/_rels/drawing8.xml.rels><?xml version="1.0" encoding="UTF-8" standalone="yes"?>
<Relationships xmlns="http://schemas.openxmlformats.org/package/2006/relationships"><Relationship Id="rId8" Type="http://schemas.openxmlformats.org/officeDocument/2006/relationships/image" Target="../media/image44.svg"/><Relationship Id="rId13" Type="http://schemas.openxmlformats.org/officeDocument/2006/relationships/image" Target="../media/image49.png"/><Relationship Id="rId3" Type="http://schemas.openxmlformats.org/officeDocument/2006/relationships/image" Target="../media/image39.png"/><Relationship Id="rId7" Type="http://schemas.openxmlformats.org/officeDocument/2006/relationships/image" Target="../media/image43.png"/><Relationship Id="rId12" Type="http://schemas.openxmlformats.org/officeDocument/2006/relationships/image" Target="../media/image48.svg"/><Relationship Id="rId2" Type="http://schemas.openxmlformats.org/officeDocument/2006/relationships/image" Target="../media/image38.svg"/><Relationship Id="rId1" Type="http://schemas.openxmlformats.org/officeDocument/2006/relationships/image" Target="../media/image37.png"/><Relationship Id="rId6" Type="http://schemas.openxmlformats.org/officeDocument/2006/relationships/image" Target="../media/image42.svg"/><Relationship Id="rId11" Type="http://schemas.openxmlformats.org/officeDocument/2006/relationships/image" Target="../media/image47.png"/><Relationship Id="rId5" Type="http://schemas.openxmlformats.org/officeDocument/2006/relationships/image" Target="../media/image41.png"/><Relationship Id="rId10" Type="http://schemas.openxmlformats.org/officeDocument/2006/relationships/image" Target="../media/image46.svg"/><Relationship Id="rId4" Type="http://schemas.openxmlformats.org/officeDocument/2006/relationships/image" Target="../media/image40.svg"/><Relationship Id="rId9" Type="http://schemas.openxmlformats.org/officeDocument/2006/relationships/image" Target="../media/image45.png"/><Relationship Id="rId14" Type="http://schemas.openxmlformats.org/officeDocument/2006/relationships/image" Target="../media/image50.svg"/></Relationships>
</file>

<file path=ppt/diagrams/_rels/drawing9.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61.png"/><Relationship Id="rId3" Type="http://schemas.openxmlformats.org/officeDocument/2006/relationships/image" Target="../media/image53.png"/><Relationship Id="rId7" Type="http://schemas.openxmlformats.org/officeDocument/2006/relationships/image" Target="../media/image27.png"/><Relationship Id="rId12" Type="http://schemas.openxmlformats.org/officeDocument/2006/relationships/image" Target="../media/image60.svg"/><Relationship Id="rId2" Type="http://schemas.openxmlformats.org/officeDocument/2006/relationships/image" Target="../media/image52.svg"/><Relationship Id="rId16" Type="http://schemas.openxmlformats.org/officeDocument/2006/relationships/image" Target="../media/image30.svg"/><Relationship Id="rId1" Type="http://schemas.openxmlformats.org/officeDocument/2006/relationships/image" Target="../media/image51.png"/><Relationship Id="rId6" Type="http://schemas.openxmlformats.org/officeDocument/2006/relationships/image" Target="../media/image56.svg"/><Relationship Id="rId11" Type="http://schemas.openxmlformats.org/officeDocument/2006/relationships/image" Target="../media/image59.png"/><Relationship Id="rId5" Type="http://schemas.openxmlformats.org/officeDocument/2006/relationships/image" Target="../media/image55.png"/><Relationship Id="rId15" Type="http://schemas.openxmlformats.org/officeDocument/2006/relationships/image" Target="../media/image29.png"/><Relationship Id="rId10" Type="http://schemas.openxmlformats.org/officeDocument/2006/relationships/image" Target="../media/image58.svg"/><Relationship Id="rId4" Type="http://schemas.openxmlformats.org/officeDocument/2006/relationships/image" Target="../media/image54.svg"/><Relationship Id="rId9" Type="http://schemas.openxmlformats.org/officeDocument/2006/relationships/image" Target="../media/image57.png"/><Relationship Id="rId14" Type="http://schemas.openxmlformats.org/officeDocument/2006/relationships/image" Target="../media/image6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9C047936-9595-4A7B-855A-1DBAD556E55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83B97F1-E873-430B-B617-6B6AECA0AE27}">
      <dgm:prSet/>
      <dgm:spPr/>
      <dgm:t>
        <a:bodyPr/>
        <a:lstStyle/>
        <a:p>
          <a:r>
            <a:rPr lang="es-ES"/>
            <a:t>Los estudios de política comparada tienen algo en común con otros campos de la política como la política económica y la sociología política. </a:t>
          </a:r>
          <a:endParaRPr lang="en-US"/>
        </a:p>
      </dgm:t>
    </dgm:pt>
    <dgm:pt modelId="{CA64AFF2-8C0A-4763-A588-4E8A902E5DC5}" type="parTrans" cxnId="{35B3D899-ED9F-4E0A-A8FA-A8A6522CED2C}">
      <dgm:prSet/>
      <dgm:spPr/>
      <dgm:t>
        <a:bodyPr/>
        <a:lstStyle/>
        <a:p>
          <a:endParaRPr lang="en-US"/>
        </a:p>
      </dgm:t>
    </dgm:pt>
    <dgm:pt modelId="{5E2D018E-C06B-4A2E-AA97-9BD8B1908788}" type="sibTrans" cxnId="{35B3D899-ED9F-4E0A-A8FA-A8A6522CED2C}">
      <dgm:prSet/>
      <dgm:spPr/>
      <dgm:t>
        <a:bodyPr/>
        <a:lstStyle/>
        <a:p>
          <a:endParaRPr lang="en-US"/>
        </a:p>
      </dgm:t>
    </dgm:pt>
    <dgm:pt modelId="{3BCA3200-7736-43F6-BB03-D07175BE7F8A}">
      <dgm:prSet/>
      <dgm:spPr/>
      <dgm:t>
        <a:bodyPr/>
        <a:lstStyle/>
        <a:p>
          <a:r>
            <a:rPr lang="es-ES"/>
            <a:t>El artículo presenta un descripción crítica describiendo el proceso del desarrollo de la política comparada en cuatro umbrales:  </a:t>
          </a:r>
          <a:r>
            <a:rPr lang="es-ES" b="1"/>
            <a:t>visibilidad, comparabilidad, conceptual y durabilidad.</a:t>
          </a:r>
          <a:endParaRPr lang="en-US"/>
        </a:p>
      </dgm:t>
    </dgm:pt>
    <dgm:pt modelId="{18E3D424-37FF-47C9-8192-E0075BEB3627}" type="parTrans" cxnId="{B0FD37D2-2548-4F38-ACB8-6044AA8ACD75}">
      <dgm:prSet/>
      <dgm:spPr/>
      <dgm:t>
        <a:bodyPr/>
        <a:lstStyle/>
        <a:p>
          <a:endParaRPr lang="en-US"/>
        </a:p>
      </dgm:t>
    </dgm:pt>
    <dgm:pt modelId="{9F2D1444-8FA3-4C32-864A-9A94B68F5224}" type="sibTrans" cxnId="{B0FD37D2-2548-4F38-ACB8-6044AA8ACD75}">
      <dgm:prSet/>
      <dgm:spPr/>
      <dgm:t>
        <a:bodyPr/>
        <a:lstStyle/>
        <a:p>
          <a:endParaRPr lang="en-US"/>
        </a:p>
      </dgm:t>
    </dgm:pt>
    <dgm:pt modelId="{32A008D9-786E-4FE6-BA38-59FA06087BAD}">
      <dgm:prSet/>
      <dgm:spPr/>
      <dgm:t>
        <a:bodyPr/>
        <a:lstStyle/>
        <a:p>
          <a:r>
            <a:rPr lang="es-ES"/>
            <a:t>La Política Comparada está localizada en un camino cruzado en las ciencias sociales. Provee un escenario en el cual científicos/as políticos/as, sociólogos/as, historiadores/as y economistas aprenden unos/as de los otros/as. </a:t>
          </a:r>
          <a:endParaRPr lang="en-US"/>
        </a:p>
      </dgm:t>
    </dgm:pt>
    <dgm:pt modelId="{8C14E0B3-10C8-44F6-843B-F46184541AEF}" type="parTrans" cxnId="{17EE89EB-657F-432C-8C31-7C7F1783CB94}">
      <dgm:prSet/>
      <dgm:spPr/>
      <dgm:t>
        <a:bodyPr/>
        <a:lstStyle/>
        <a:p>
          <a:endParaRPr lang="en-US"/>
        </a:p>
      </dgm:t>
    </dgm:pt>
    <dgm:pt modelId="{1AA45412-593A-4142-9B50-FE664A3CE43E}" type="sibTrans" cxnId="{17EE89EB-657F-432C-8C31-7C7F1783CB94}">
      <dgm:prSet/>
      <dgm:spPr/>
      <dgm:t>
        <a:bodyPr/>
        <a:lstStyle/>
        <a:p>
          <a:endParaRPr lang="en-US"/>
        </a:p>
      </dgm:t>
    </dgm:pt>
    <dgm:pt modelId="{DD92310A-E22E-49A3-A024-1DA208098739}" type="pres">
      <dgm:prSet presAssocID="{9C047936-9595-4A7B-855A-1DBAD556E55C}" presName="root" presStyleCnt="0">
        <dgm:presLayoutVars>
          <dgm:dir/>
          <dgm:resizeHandles val="exact"/>
        </dgm:presLayoutVars>
      </dgm:prSet>
      <dgm:spPr/>
    </dgm:pt>
    <dgm:pt modelId="{3F9A5C73-7423-4FCC-9EE8-8270C4ED4E5D}" type="pres">
      <dgm:prSet presAssocID="{F83B97F1-E873-430B-B617-6B6AECA0AE27}" presName="compNode" presStyleCnt="0"/>
      <dgm:spPr/>
    </dgm:pt>
    <dgm:pt modelId="{90E07978-B9D0-46F7-9CD6-45B858F3F4E1}" type="pres">
      <dgm:prSet presAssocID="{F83B97F1-E873-430B-B617-6B6AECA0AE27}" presName="bgRect" presStyleLbl="bgShp" presStyleIdx="0" presStyleCnt="3"/>
      <dgm:spPr/>
    </dgm:pt>
    <dgm:pt modelId="{2F02507C-0D37-4E35-8566-A4ABACAED765}" type="pres">
      <dgm:prSet presAssocID="{F83B97F1-E873-430B-B617-6B6AECA0AE2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E48EA989-EDE7-4536-BF30-D65E4421D48F}" type="pres">
      <dgm:prSet presAssocID="{F83B97F1-E873-430B-B617-6B6AECA0AE27}" presName="spaceRect" presStyleCnt="0"/>
      <dgm:spPr/>
    </dgm:pt>
    <dgm:pt modelId="{E8685663-20BE-4C23-ABAF-C033B8629DC3}" type="pres">
      <dgm:prSet presAssocID="{F83B97F1-E873-430B-B617-6B6AECA0AE27}" presName="parTx" presStyleLbl="revTx" presStyleIdx="0" presStyleCnt="3">
        <dgm:presLayoutVars>
          <dgm:chMax val="0"/>
          <dgm:chPref val="0"/>
        </dgm:presLayoutVars>
      </dgm:prSet>
      <dgm:spPr/>
    </dgm:pt>
    <dgm:pt modelId="{ABE0D0F8-7609-49F1-B711-15D428E3939C}" type="pres">
      <dgm:prSet presAssocID="{5E2D018E-C06B-4A2E-AA97-9BD8B1908788}" presName="sibTrans" presStyleCnt="0"/>
      <dgm:spPr/>
    </dgm:pt>
    <dgm:pt modelId="{7DCD390A-43D9-4CDF-9218-88D7DC0C56A5}" type="pres">
      <dgm:prSet presAssocID="{3BCA3200-7736-43F6-BB03-D07175BE7F8A}" presName="compNode" presStyleCnt="0"/>
      <dgm:spPr/>
    </dgm:pt>
    <dgm:pt modelId="{6647F176-E2E0-4DA5-BFC7-1EB248FA7A44}" type="pres">
      <dgm:prSet presAssocID="{3BCA3200-7736-43F6-BB03-D07175BE7F8A}" presName="bgRect" presStyleLbl="bgShp" presStyleIdx="1" presStyleCnt="3"/>
      <dgm:spPr/>
    </dgm:pt>
    <dgm:pt modelId="{9CA38147-1335-4018-AF63-EBF769DA58DA}" type="pres">
      <dgm:prSet presAssocID="{3BCA3200-7736-43F6-BB03-D07175BE7F8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9A967EEF-7FBE-46A9-AF17-A8ECD1362702}" type="pres">
      <dgm:prSet presAssocID="{3BCA3200-7736-43F6-BB03-D07175BE7F8A}" presName="spaceRect" presStyleCnt="0"/>
      <dgm:spPr/>
    </dgm:pt>
    <dgm:pt modelId="{B3D6584E-F442-4EAE-A769-1EEBA4B653CB}" type="pres">
      <dgm:prSet presAssocID="{3BCA3200-7736-43F6-BB03-D07175BE7F8A}" presName="parTx" presStyleLbl="revTx" presStyleIdx="1" presStyleCnt="3">
        <dgm:presLayoutVars>
          <dgm:chMax val="0"/>
          <dgm:chPref val="0"/>
        </dgm:presLayoutVars>
      </dgm:prSet>
      <dgm:spPr/>
    </dgm:pt>
    <dgm:pt modelId="{9508B17D-BF75-4016-AA90-AA8B5673E294}" type="pres">
      <dgm:prSet presAssocID="{9F2D1444-8FA3-4C32-864A-9A94B68F5224}" presName="sibTrans" presStyleCnt="0"/>
      <dgm:spPr/>
    </dgm:pt>
    <dgm:pt modelId="{9A1E60BA-A5A2-4494-9504-3F4446D89BA7}" type="pres">
      <dgm:prSet presAssocID="{32A008D9-786E-4FE6-BA38-59FA06087BAD}" presName="compNode" presStyleCnt="0"/>
      <dgm:spPr/>
    </dgm:pt>
    <dgm:pt modelId="{45BAA44E-AA82-4B1C-8F29-E4AC5E6F4699}" type="pres">
      <dgm:prSet presAssocID="{32A008D9-786E-4FE6-BA38-59FA06087BAD}" presName="bgRect" presStyleLbl="bgShp" presStyleIdx="2" presStyleCnt="3"/>
      <dgm:spPr/>
    </dgm:pt>
    <dgm:pt modelId="{B65E26B6-EBE3-44E0-905F-0C0DE6C6F9A9}" type="pres">
      <dgm:prSet presAssocID="{32A008D9-786E-4FE6-BA38-59FA06087BA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9CBA0B99-5BB4-4071-BCB9-B8BA4A9095A0}" type="pres">
      <dgm:prSet presAssocID="{32A008D9-786E-4FE6-BA38-59FA06087BAD}" presName="spaceRect" presStyleCnt="0"/>
      <dgm:spPr/>
    </dgm:pt>
    <dgm:pt modelId="{735B02C5-81EB-40E8-8F3B-737171FFCEF9}" type="pres">
      <dgm:prSet presAssocID="{32A008D9-786E-4FE6-BA38-59FA06087BAD}" presName="parTx" presStyleLbl="revTx" presStyleIdx="2" presStyleCnt="3">
        <dgm:presLayoutVars>
          <dgm:chMax val="0"/>
          <dgm:chPref val="0"/>
        </dgm:presLayoutVars>
      </dgm:prSet>
      <dgm:spPr/>
    </dgm:pt>
  </dgm:ptLst>
  <dgm:cxnLst>
    <dgm:cxn modelId="{9FA90A5A-A47F-4609-A1FE-F003E6B8A97F}" type="presOf" srcId="{9C047936-9595-4A7B-855A-1DBAD556E55C}" destId="{DD92310A-E22E-49A3-A024-1DA208098739}" srcOrd="0" destOrd="0" presId="urn:microsoft.com/office/officeart/2018/2/layout/IconVerticalSolidList"/>
    <dgm:cxn modelId="{04B6CB90-1372-4B2A-877A-A55DC13C3046}" type="presOf" srcId="{32A008D9-786E-4FE6-BA38-59FA06087BAD}" destId="{735B02C5-81EB-40E8-8F3B-737171FFCEF9}" srcOrd="0" destOrd="0" presId="urn:microsoft.com/office/officeart/2018/2/layout/IconVerticalSolidList"/>
    <dgm:cxn modelId="{35B3D899-ED9F-4E0A-A8FA-A8A6522CED2C}" srcId="{9C047936-9595-4A7B-855A-1DBAD556E55C}" destId="{F83B97F1-E873-430B-B617-6B6AECA0AE27}" srcOrd="0" destOrd="0" parTransId="{CA64AFF2-8C0A-4763-A588-4E8A902E5DC5}" sibTransId="{5E2D018E-C06B-4A2E-AA97-9BD8B1908788}"/>
    <dgm:cxn modelId="{344EF3D1-8435-453C-97C0-2247D1660B06}" type="presOf" srcId="{3BCA3200-7736-43F6-BB03-D07175BE7F8A}" destId="{B3D6584E-F442-4EAE-A769-1EEBA4B653CB}" srcOrd="0" destOrd="0" presId="urn:microsoft.com/office/officeart/2018/2/layout/IconVerticalSolidList"/>
    <dgm:cxn modelId="{B0FD37D2-2548-4F38-ACB8-6044AA8ACD75}" srcId="{9C047936-9595-4A7B-855A-1DBAD556E55C}" destId="{3BCA3200-7736-43F6-BB03-D07175BE7F8A}" srcOrd="1" destOrd="0" parTransId="{18E3D424-37FF-47C9-8192-E0075BEB3627}" sibTransId="{9F2D1444-8FA3-4C32-864A-9A94B68F5224}"/>
    <dgm:cxn modelId="{17EE89EB-657F-432C-8C31-7C7F1783CB94}" srcId="{9C047936-9595-4A7B-855A-1DBAD556E55C}" destId="{32A008D9-786E-4FE6-BA38-59FA06087BAD}" srcOrd="2" destOrd="0" parTransId="{8C14E0B3-10C8-44F6-843B-F46184541AEF}" sibTransId="{1AA45412-593A-4142-9B50-FE664A3CE43E}"/>
    <dgm:cxn modelId="{245A31F9-7179-4915-B0B1-1526C795BB03}" type="presOf" srcId="{F83B97F1-E873-430B-B617-6B6AECA0AE27}" destId="{E8685663-20BE-4C23-ABAF-C033B8629DC3}" srcOrd="0" destOrd="0" presId="urn:microsoft.com/office/officeart/2018/2/layout/IconVerticalSolidList"/>
    <dgm:cxn modelId="{F43B4224-D46E-4B5E-A20E-CDA6C0EC1C38}" type="presParOf" srcId="{DD92310A-E22E-49A3-A024-1DA208098739}" destId="{3F9A5C73-7423-4FCC-9EE8-8270C4ED4E5D}" srcOrd="0" destOrd="0" presId="urn:microsoft.com/office/officeart/2018/2/layout/IconVerticalSolidList"/>
    <dgm:cxn modelId="{5363AAAF-39D8-4A3B-ABD6-8532220C36E1}" type="presParOf" srcId="{3F9A5C73-7423-4FCC-9EE8-8270C4ED4E5D}" destId="{90E07978-B9D0-46F7-9CD6-45B858F3F4E1}" srcOrd="0" destOrd="0" presId="urn:microsoft.com/office/officeart/2018/2/layout/IconVerticalSolidList"/>
    <dgm:cxn modelId="{A131E4EE-976E-4D52-99E7-CAA27DA5481D}" type="presParOf" srcId="{3F9A5C73-7423-4FCC-9EE8-8270C4ED4E5D}" destId="{2F02507C-0D37-4E35-8566-A4ABACAED765}" srcOrd="1" destOrd="0" presId="urn:microsoft.com/office/officeart/2018/2/layout/IconVerticalSolidList"/>
    <dgm:cxn modelId="{DFAFDB62-37C5-48CE-AC2D-61681F999CB2}" type="presParOf" srcId="{3F9A5C73-7423-4FCC-9EE8-8270C4ED4E5D}" destId="{E48EA989-EDE7-4536-BF30-D65E4421D48F}" srcOrd="2" destOrd="0" presId="urn:microsoft.com/office/officeart/2018/2/layout/IconVerticalSolidList"/>
    <dgm:cxn modelId="{198F5705-C864-481B-9DB7-C7928733F55E}" type="presParOf" srcId="{3F9A5C73-7423-4FCC-9EE8-8270C4ED4E5D}" destId="{E8685663-20BE-4C23-ABAF-C033B8629DC3}" srcOrd="3" destOrd="0" presId="urn:microsoft.com/office/officeart/2018/2/layout/IconVerticalSolidList"/>
    <dgm:cxn modelId="{A99F469F-F03A-4836-9EA7-F3D0504E0F0B}" type="presParOf" srcId="{DD92310A-E22E-49A3-A024-1DA208098739}" destId="{ABE0D0F8-7609-49F1-B711-15D428E3939C}" srcOrd="1" destOrd="0" presId="urn:microsoft.com/office/officeart/2018/2/layout/IconVerticalSolidList"/>
    <dgm:cxn modelId="{76AFAB37-8F3C-43FB-8B45-DC4AA4BBD6FF}" type="presParOf" srcId="{DD92310A-E22E-49A3-A024-1DA208098739}" destId="{7DCD390A-43D9-4CDF-9218-88D7DC0C56A5}" srcOrd="2" destOrd="0" presId="urn:microsoft.com/office/officeart/2018/2/layout/IconVerticalSolidList"/>
    <dgm:cxn modelId="{DF8B9B85-326E-42F1-96CE-A06CC82B6E16}" type="presParOf" srcId="{7DCD390A-43D9-4CDF-9218-88D7DC0C56A5}" destId="{6647F176-E2E0-4DA5-BFC7-1EB248FA7A44}" srcOrd="0" destOrd="0" presId="urn:microsoft.com/office/officeart/2018/2/layout/IconVerticalSolidList"/>
    <dgm:cxn modelId="{4CC26D9F-DB83-463E-A3B7-ED23162EC356}" type="presParOf" srcId="{7DCD390A-43D9-4CDF-9218-88D7DC0C56A5}" destId="{9CA38147-1335-4018-AF63-EBF769DA58DA}" srcOrd="1" destOrd="0" presId="urn:microsoft.com/office/officeart/2018/2/layout/IconVerticalSolidList"/>
    <dgm:cxn modelId="{784219F9-E877-4B3A-89B5-228973016A36}" type="presParOf" srcId="{7DCD390A-43D9-4CDF-9218-88D7DC0C56A5}" destId="{9A967EEF-7FBE-46A9-AF17-A8ECD1362702}" srcOrd="2" destOrd="0" presId="urn:microsoft.com/office/officeart/2018/2/layout/IconVerticalSolidList"/>
    <dgm:cxn modelId="{08739D87-7C47-41CA-9480-92C511779EDB}" type="presParOf" srcId="{7DCD390A-43D9-4CDF-9218-88D7DC0C56A5}" destId="{B3D6584E-F442-4EAE-A769-1EEBA4B653CB}" srcOrd="3" destOrd="0" presId="urn:microsoft.com/office/officeart/2018/2/layout/IconVerticalSolidList"/>
    <dgm:cxn modelId="{2CFB0B5C-37B6-420F-9087-82C871DE9564}" type="presParOf" srcId="{DD92310A-E22E-49A3-A024-1DA208098739}" destId="{9508B17D-BF75-4016-AA90-AA8B5673E294}" srcOrd="3" destOrd="0" presId="urn:microsoft.com/office/officeart/2018/2/layout/IconVerticalSolidList"/>
    <dgm:cxn modelId="{F16AF6BF-C8B9-4B1E-8BF0-6B42D7A6EC57}" type="presParOf" srcId="{DD92310A-E22E-49A3-A024-1DA208098739}" destId="{9A1E60BA-A5A2-4494-9504-3F4446D89BA7}" srcOrd="4" destOrd="0" presId="urn:microsoft.com/office/officeart/2018/2/layout/IconVerticalSolidList"/>
    <dgm:cxn modelId="{F1990181-E908-477D-A412-428EE00D048B}" type="presParOf" srcId="{9A1E60BA-A5A2-4494-9504-3F4446D89BA7}" destId="{45BAA44E-AA82-4B1C-8F29-E4AC5E6F4699}" srcOrd="0" destOrd="0" presId="urn:microsoft.com/office/officeart/2018/2/layout/IconVerticalSolidList"/>
    <dgm:cxn modelId="{11D68F70-8F79-4013-BE5A-963AFD1D9DCF}" type="presParOf" srcId="{9A1E60BA-A5A2-4494-9504-3F4446D89BA7}" destId="{B65E26B6-EBE3-44E0-905F-0C0DE6C6F9A9}" srcOrd="1" destOrd="0" presId="urn:microsoft.com/office/officeart/2018/2/layout/IconVerticalSolidList"/>
    <dgm:cxn modelId="{5D5B8E91-1F83-4A07-8810-EB2FB0F0985F}" type="presParOf" srcId="{9A1E60BA-A5A2-4494-9504-3F4446D89BA7}" destId="{9CBA0B99-5BB4-4071-BCB9-B8BA4A9095A0}" srcOrd="2" destOrd="0" presId="urn:microsoft.com/office/officeart/2018/2/layout/IconVerticalSolidList"/>
    <dgm:cxn modelId="{1801B963-51B6-426D-B821-77D6F99E46B2}" type="presParOf" srcId="{9A1E60BA-A5A2-4494-9504-3F4446D89BA7}" destId="{735B02C5-81EB-40E8-8F3B-737171FFCEF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63BE4A-EC9E-451D-BF5E-BF3662DCDBFC}"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389C6D1-B8B2-43B0-B212-BCAA0E7784FC}">
      <dgm:prSet/>
      <dgm:spPr/>
      <dgm:t>
        <a:bodyPr/>
        <a:lstStyle/>
        <a:p>
          <a:r>
            <a:rPr lang="es-ES" dirty="0"/>
            <a:t>El desarrollo es un concepto que aplica a toda los sociedad y no solo se refiere a un solo aspecto, como la economía. </a:t>
          </a:r>
          <a:endParaRPr lang="en-US" dirty="0"/>
        </a:p>
      </dgm:t>
    </dgm:pt>
    <dgm:pt modelId="{F81C5526-D147-4B2D-8453-BFB851ED6B93}" type="parTrans" cxnId="{CB70E8C6-3D22-4856-9F72-03517E7FB1F8}">
      <dgm:prSet/>
      <dgm:spPr/>
      <dgm:t>
        <a:bodyPr/>
        <a:lstStyle/>
        <a:p>
          <a:endParaRPr lang="en-US"/>
        </a:p>
      </dgm:t>
    </dgm:pt>
    <dgm:pt modelId="{6BC5A7BA-3552-48E5-A977-B01893423404}" type="sibTrans" cxnId="{CB70E8C6-3D22-4856-9F72-03517E7FB1F8}">
      <dgm:prSet/>
      <dgm:spPr/>
      <dgm:t>
        <a:bodyPr/>
        <a:lstStyle/>
        <a:p>
          <a:endParaRPr lang="en-US"/>
        </a:p>
      </dgm:t>
    </dgm:pt>
    <dgm:pt modelId="{31D7CE22-AE05-4EF5-B87C-096B70D12E88}">
      <dgm:prSet/>
      <dgm:spPr/>
      <dgm:t>
        <a:bodyPr/>
        <a:lstStyle/>
        <a:p>
          <a:r>
            <a:rPr lang="es-ES"/>
            <a:t>Para poder medir o evaluar el desarrollo alcanzado por una sociedad determinada es necesario saber dónde se encuentra al presente. </a:t>
          </a:r>
          <a:endParaRPr lang="en-US"/>
        </a:p>
      </dgm:t>
    </dgm:pt>
    <dgm:pt modelId="{777820F0-564C-4435-BF6E-3BF918167018}" type="parTrans" cxnId="{A16CB384-ABF0-4607-976A-E6E165C98F69}">
      <dgm:prSet/>
      <dgm:spPr/>
      <dgm:t>
        <a:bodyPr/>
        <a:lstStyle/>
        <a:p>
          <a:endParaRPr lang="en-US"/>
        </a:p>
      </dgm:t>
    </dgm:pt>
    <dgm:pt modelId="{F6BD508C-DE5C-4AE9-B407-6DA8A0679D81}" type="sibTrans" cxnId="{A16CB384-ABF0-4607-976A-E6E165C98F69}">
      <dgm:prSet/>
      <dgm:spPr/>
      <dgm:t>
        <a:bodyPr/>
        <a:lstStyle/>
        <a:p>
          <a:endParaRPr lang="en-US"/>
        </a:p>
      </dgm:t>
    </dgm:pt>
    <dgm:pt modelId="{07B29BD1-F999-4754-B426-929C86DF761B}">
      <dgm:prSet/>
      <dgm:spPr/>
      <dgm:t>
        <a:bodyPr/>
        <a:lstStyle/>
        <a:p>
          <a:r>
            <a:rPr lang="es-ES"/>
            <a:t>Para poder medir el desarrollo presente es importante conocer el pasado. El desarrollo tiene que ver tanto con el futuro como con el pasado. </a:t>
          </a:r>
          <a:endParaRPr lang="en-US"/>
        </a:p>
      </dgm:t>
    </dgm:pt>
    <dgm:pt modelId="{64D675F3-3934-4659-8AEC-257047671AA0}" type="parTrans" cxnId="{4DB6F7A0-78A5-48C5-A8F3-B50C78BCF09B}">
      <dgm:prSet/>
      <dgm:spPr/>
      <dgm:t>
        <a:bodyPr/>
        <a:lstStyle/>
        <a:p>
          <a:endParaRPr lang="en-US"/>
        </a:p>
      </dgm:t>
    </dgm:pt>
    <dgm:pt modelId="{57C57AC4-2807-4132-A82F-87A1302571CC}" type="sibTrans" cxnId="{4DB6F7A0-78A5-48C5-A8F3-B50C78BCF09B}">
      <dgm:prSet/>
      <dgm:spPr/>
      <dgm:t>
        <a:bodyPr/>
        <a:lstStyle/>
        <a:p>
          <a:endParaRPr lang="en-US"/>
        </a:p>
      </dgm:t>
    </dgm:pt>
    <dgm:pt modelId="{5602E5F0-3A29-4FF4-890E-F118A0B45438}">
      <dgm:prSet/>
      <dgm:spPr/>
      <dgm:t>
        <a:bodyPr/>
        <a:lstStyle/>
        <a:p>
          <a:r>
            <a:rPr lang="es-ES"/>
            <a:t>La recolección de información envuelve intervalos de tiempo y una interpretación de la data que estimule aspectos y discusiones tanto teóricas como políticas. </a:t>
          </a:r>
          <a:endParaRPr lang="en-US"/>
        </a:p>
      </dgm:t>
    </dgm:pt>
    <dgm:pt modelId="{80816E4A-FAAF-4DA6-A946-97733B19AE6E}" type="parTrans" cxnId="{5057EBB3-9DF0-418A-A8EE-9EBADD36A4A4}">
      <dgm:prSet/>
      <dgm:spPr/>
      <dgm:t>
        <a:bodyPr/>
        <a:lstStyle/>
        <a:p>
          <a:endParaRPr lang="en-US"/>
        </a:p>
      </dgm:t>
    </dgm:pt>
    <dgm:pt modelId="{03E45469-B911-4A1D-8B15-D6BFE48EC7AD}" type="sibTrans" cxnId="{5057EBB3-9DF0-418A-A8EE-9EBADD36A4A4}">
      <dgm:prSet/>
      <dgm:spPr/>
      <dgm:t>
        <a:bodyPr/>
        <a:lstStyle/>
        <a:p>
          <a:endParaRPr lang="en-US"/>
        </a:p>
      </dgm:t>
    </dgm:pt>
    <dgm:pt modelId="{C6CD49D9-40A8-4AC0-BECC-05CE1B790488}" type="pres">
      <dgm:prSet presAssocID="{4863BE4A-EC9E-451D-BF5E-BF3662DCDBFC}" presName="root" presStyleCnt="0">
        <dgm:presLayoutVars>
          <dgm:dir/>
          <dgm:resizeHandles val="exact"/>
        </dgm:presLayoutVars>
      </dgm:prSet>
      <dgm:spPr/>
    </dgm:pt>
    <dgm:pt modelId="{54257D34-D37E-4C85-BCC5-CDA15EBEE567}" type="pres">
      <dgm:prSet presAssocID="{4863BE4A-EC9E-451D-BF5E-BF3662DCDBFC}" presName="container" presStyleCnt="0">
        <dgm:presLayoutVars>
          <dgm:dir/>
          <dgm:resizeHandles val="exact"/>
        </dgm:presLayoutVars>
      </dgm:prSet>
      <dgm:spPr/>
    </dgm:pt>
    <dgm:pt modelId="{2010F8DE-5B9C-4883-B77F-4753F5FF1E9E}" type="pres">
      <dgm:prSet presAssocID="{9389C6D1-B8B2-43B0-B212-BCAA0E7784FC}" presName="compNode" presStyleCnt="0"/>
      <dgm:spPr/>
    </dgm:pt>
    <dgm:pt modelId="{8E941535-F02B-40A8-91A8-9FF1DCB4DFC2}" type="pres">
      <dgm:prSet presAssocID="{9389C6D1-B8B2-43B0-B212-BCAA0E7784FC}" presName="iconBgRect" presStyleLbl="bgShp" presStyleIdx="0" presStyleCnt="4"/>
      <dgm:spPr/>
    </dgm:pt>
    <dgm:pt modelId="{B511AF65-F972-4F2E-9410-67F0504DF1F6}" type="pres">
      <dgm:prSet presAssocID="{9389C6D1-B8B2-43B0-B212-BCAA0E7784F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tcoin"/>
        </a:ext>
      </dgm:extLst>
    </dgm:pt>
    <dgm:pt modelId="{7AD3BB28-C1F5-4A8E-AC2A-F4A9015B1245}" type="pres">
      <dgm:prSet presAssocID="{9389C6D1-B8B2-43B0-B212-BCAA0E7784FC}" presName="spaceRect" presStyleCnt="0"/>
      <dgm:spPr/>
    </dgm:pt>
    <dgm:pt modelId="{5774AF9F-9667-44D8-8339-8A7A499541BC}" type="pres">
      <dgm:prSet presAssocID="{9389C6D1-B8B2-43B0-B212-BCAA0E7784FC}" presName="textRect" presStyleLbl="revTx" presStyleIdx="0" presStyleCnt="4">
        <dgm:presLayoutVars>
          <dgm:chMax val="1"/>
          <dgm:chPref val="1"/>
        </dgm:presLayoutVars>
      </dgm:prSet>
      <dgm:spPr/>
    </dgm:pt>
    <dgm:pt modelId="{9712D0AC-89A3-43DD-A025-EF9FE11513E3}" type="pres">
      <dgm:prSet presAssocID="{6BC5A7BA-3552-48E5-A977-B01893423404}" presName="sibTrans" presStyleLbl="sibTrans2D1" presStyleIdx="0" presStyleCnt="0"/>
      <dgm:spPr/>
    </dgm:pt>
    <dgm:pt modelId="{8CA43CE3-789D-4E1B-A557-E57600418A4D}" type="pres">
      <dgm:prSet presAssocID="{31D7CE22-AE05-4EF5-B87C-096B70D12E88}" presName="compNode" presStyleCnt="0"/>
      <dgm:spPr/>
    </dgm:pt>
    <dgm:pt modelId="{FD29E826-F965-44DE-8F76-F4A12E9A98AB}" type="pres">
      <dgm:prSet presAssocID="{31D7CE22-AE05-4EF5-B87C-096B70D12E88}" presName="iconBgRect" presStyleLbl="bgShp" presStyleIdx="1" presStyleCnt="4"/>
      <dgm:spPr/>
    </dgm:pt>
    <dgm:pt modelId="{22628DB3-356A-4635-B018-77C39CAC1B94}" type="pres">
      <dgm:prSet presAssocID="{31D7CE22-AE05-4EF5-B87C-096B70D12E8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AE190008-73BC-4E66-ACC3-13A67FB1B422}" type="pres">
      <dgm:prSet presAssocID="{31D7CE22-AE05-4EF5-B87C-096B70D12E88}" presName="spaceRect" presStyleCnt="0"/>
      <dgm:spPr/>
    </dgm:pt>
    <dgm:pt modelId="{7F81D7A5-61D7-4553-BF12-D6095B8DEB99}" type="pres">
      <dgm:prSet presAssocID="{31D7CE22-AE05-4EF5-B87C-096B70D12E88}" presName="textRect" presStyleLbl="revTx" presStyleIdx="1" presStyleCnt="4">
        <dgm:presLayoutVars>
          <dgm:chMax val="1"/>
          <dgm:chPref val="1"/>
        </dgm:presLayoutVars>
      </dgm:prSet>
      <dgm:spPr/>
    </dgm:pt>
    <dgm:pt modelId="{99D788F8-9149-41FA-9749-0D1FEA8A781A}" type="pres">
      <dgm:prSet presAssocID="{F6BD508C-DE5C-4AE9-B407-6DA8A0679D81}" presName="sibTrans" presStyleLbl="sibTrans2D1" presStyleIdx="0" presStyleCnt="0"/>
      <dgm:spPr/>
    </dgm:pt>
    <dgm:pt modelId="{9A9F084A-48CE-420A-BBA5-26355165D786}" type="pres">
      <dgm:prSet presAssocID="{07B29BD1-F999-4754-B426-929C86DF761B}" presName="compNode" presStyleCnt="0"/>
      <dgm:spPr/>
    </dgm:pt>
    <dgm:pt modelId="{898E1AED-2689-4EC3-ACEE-A542E505D018}" type="pres">
      <dgm:prSet presAssocID="{07B29BD1-F999-4754-B426-929C86DF761B}" presName="iconBgRect" presStyleLbl="bgShp" presStyleIdx="2" presStyleCnt="4"/>
      <dgm:spPr/>
    </dgm:pt>
    <dgm:pt modelId="{D620186E-9E70-4817-8F53-1DCBA346F014}" type="pres">
      <dgm:prSet presAssocID="{07B29BD1-F999-4754-B426-929C86DF761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 Bulb and Gear"/>
        </a:ext>
      </dgm:extLst>
    </dgm:pt>
    <dgm:pt modelId="{B01CD98D-863C-46A0-B9B6-55ECF1C7E8AC}" type="pres">
      <dgm:prSet presAssocID="{07B29BD1-F999-4754-B426-929C86DF761B}" presName="spaceRect" presStyleCnt="0"/>
      <dgm:spPr/>
    </dgm:pt>
    <dgm:pt modelId="{51B0F35B-375A-477C-801F-0B4CCB064C20}" type="pres">
      <dgm:prSet presAssocID="{07B29BD1-F999-4754-B426-929C86DF761B}" presName="textRect" presStyleLbl="revTx" presStyleIdx="2" presStyleCnt="4">
        <dgm:presLayoutVars>
          <dgm:chMax val="1"/>
          <dgm:chPref val="1"/>
        </dgm:presLayoutVars>
      </dgm:prSet>
      <dgm:spPr/>
    </dgm:pt>
    <dgm:pt modelId="{2EC394CA-5E11-4D1D-AFDF-F65102E79E48}" type="pres">
      <dgm:prSet presAssocID="{57C57AC4-2807-4132-A82F-87A1302571CC}" presName="sibTrans" presStyleLbl="sibTrans2D1" presStyleIdx="0" presStyleCnt="0"/>
      <dgm:spPr/>
    </dgm:pt>
    <dgm:pt modelId="{3EC95DC7-3BC9-49BB-BABF-293C24672EE1}" type="pres">
      <dgm:prSet presAssocID="{5602E5F0-3A29-4FF4-890E-F118A0B45438}" presName="compNode" presStyleCnt="0"/>
      <dgm:spPr/>
    </dgm:pt>
    <dgm:pt modelId="{A63D8DF8-00F2-4B09-A779-4983447FE730}" type="pres">
      <dgm:prSet presAssocID="{5602E5F0-3A29-4FF4-890E-F118A0B45438}" presName="iconBgRect" presStyleLbl="bgShp" presStyleIdx="3" presStyleCnt="4"/>
      <dgm:spPr/>
    </dgm:pt>
    <dgm:pt modelId="{8881A706-8237-449D-8088-0A199FC86B88}" type="pres">
      <dgm:prSet presAssocID="{5602E5F0-3A29-4FF4-890E-F118A0B4543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otes"/>
        </a:ext>
      </dgm:extLst>
    </dgm:pt>
    <dgm:pt modelId="{C05EBB3B-5571-4DCD-A3C9-3AF66830DD10}" type="pres">
      <dgm:prSet presAssocID="{5602E5F0-3A29-4FF4-890E-F118A0B45438}" presName="spaceRect" presStyleCnt="0"/>
      <dgm:spPr/>
    </dgm:pt>
    <dgm:pt modelId="{05572B65-80D3-4CAF-82F8-F648467973EC}" type="pres">
      <dgm:prSet presAssocID="{5602E5F0-3A29-4FF4-890E-F118A0B45438}" presName="textRect" presStyleLbl="revTx" presStyleIdx="3" presStyleCnt="4">
        <dgm:presLayoutVars>
          <dgm:chMax val="1"/>
          <dgm:chPref val="1"/>
        </dgm:presLayoutVars>
      </dgm:prSet>
      <dgm:spPr/>
    </dgm:pt>
  </dgm:ptLst>
  <dgm:cxnLst>
    <dgm:cxn modelId="{1F0B970C-38F3-43E7-807D-BB4D65AE5355}" type="presOf" srcId="{9389C6D1-B8B2-43B0-B212-BCAA0E7784FC}" destId="{5774AF9F-9667-44D8-8339-8A7A499541BC}" srcOrd="0" destOrd="0" presId="urn:microsoft.com/office/officeart/2018/2/layout/IconCircleList"/>
    <dgm:cxn modelId="{899EF51B-C356-49FC-8942-ADF24D579B98}" type="presOf" srcId="{F6BD508C-DE5C-4AE9-B407-6DA8A0679D81}" destId="{99D788F8-9149-41FA-9749-0D1FEA8A781A}" srcOrd="0" destOrd="0" presId="urn:microsoft.com/office/officeart/2018/2/layout/IconCircleList"/>
    <dgm:cxn modelId="{EC94E72E-6690-482A-9008-34D5699B7F4C}" type="presOf" srcId="{31D7CE22-AE05-4EF5-B87C-096B70D12E88}" destId="{7F81D7A5-61D7-4553-BF12-D6095B8DEB99}" srcOrd="0" destOrd="0" presId="urn:microsoft.com/office/officeart/2018/2/layout/IconCircleList"/>
    <dgm:cxn modelId="{A16CB384-ABF0-4607-976A-E6E165C98F69}" srcId="{4863BE4A-EC9E-451D-BF5E-BF3662DCDBFC}" destId="{31D7CE22-AE05-4EF5-B87C-096B70D12E88}" srcOrd="1" destOrd="0" parTransId="{777820F0-564C-4435-BF6E-3BF918167018}" sibTransId="{F6BD508C-DE5C-4AE9-B407-6DA8A0679D81}"/>
    <dgm:cxn modelId="{3EC8D89D-F616-4906-9DBD-B23BA00530E6}" type="presOf" srcId="{57C57AC4-2807-4132-A82F-87A1302571CC}" destId="{2EC394CA-5E11-4D1D-AFDF-F65102E79E48}" srcOrd="0" destOrd="0" presId="urn:microsoft.com/office/officeart/2018/2/layout/IconCircleList"/>
    <dgm:cxn modelId="{4DB6F7A0-78A5-48C5-A8F3-B50C78BCF09B}" srcId="{4863BE4A-EC9E-451D-BF5E-BF3662DCDBFC}" destId="{07B29BD1-F999-4754-B426-929C86DF761B}" srcOrd="2" destOrd="0" parTransId="{64D675F3-3934-4659-8AEC-257047671AA0}" sibTransId="{57C57AC4-2807-4132-A82F-87A1302571CC}"/>
    <dgm:cxn modelId="{871DB5AD-7531-461B-AB8B-42F84E615568}" type="presOf" srcId="{07B29BD1-F999-4754-B426-929C86DF761B}" destId="{51B0F35B-375A-477C-801F-0B4CCB064C20}" srcOrd="0" destOrd="0" presId="urn:microsoft.com/office/officeart/2018/2/layout/IconCircleList"/>
    <dgm:cxn modelId="{5057EBB3-9DF0-418A-A8EE-9EBADD36A4A4}" srcId="{4863BE4A-EC9E-451D-BF5E-BF3662DCDBFC}" destId="{5602E5F0-3A29-4FF4-890E-F118A0B45438}" srcOrd="3" destOrd="0" parTransId="{80816E4A-FAAF-4DA6-A946-97733B19AE6E}" sibTransId="{03E45469-B911-4A1D-8B15-D6BFE48EC7AD}"/>
    <dgm:cxn modelId="{CB70E8C6-3D22-4856-9F72-03517E7FB1F8}" srcId="{4863BE4A-EC9E-451D-BF5E-BF3662DCDBFC}" destId="{9389C6D1-B8B2-43B0-B212-BCAA0E7784FC}" srcOrd="0" destOrd="0" parTransId="{F81C5526-D147-4B2D-8453-BFB851ED6B93}" sibTransId="{6BC5A7BA-3552-48E5-A977-B01893423404}"/>
    <dgm:cxn modelId="{5E1BCED8-948A-4234-8D8A-C036C4D856DA}" type="presOf" srcId="{5602E5F0-3A29-4FF4-890E-F118A0B45438}" destId="{05572B65-80D3-4CAF-82F8-F648467973EC}" srcOrd="0" destOrd="0" presId="urn:microsoft.com/office/officeart/2018/2/layout/IconCircleList"/>
    <dgm:cxn modelId="{F84A56E6-C250-4CEF-889F-50A331C10A98}" type="presOf" srcId="{4863BE4A-EC9E-451D-BF5E-BF3662DCDBFC}" destId="{C6CD49D9-40A8-4AC0-BECC-05CE1B790488}" srcOrd="0" destOrd="0" presId="urn:microsoft.com/office/officeart/2018/2/layout/IconCircleList"/>
    <dgm:cxn modelId="{5CFE70F2-F11C-48B4-97D7-DF6FD1BC4DA7}" type="presOf" srcId="{6BC5A7BA-3552-48E5-A977-B01893423404}" destId="{9712D0AC-89A3-43DD-A025-EF9FE11513E3}" srcOrd="0" destOrd="0" presId="urn:microsoft.com/office/officeart/2018/2/layout/IconCircleList"/>
    <dgm:cxn modelId="{F30C3B62-ABB2-4659-8475-C0D7A25D064E}" type="presParOf" srcId="{C6CD49D9-40A8-4AC0-BECC-05CE1B790488}" destId="{54257D34-D37E-4C85-BCC5-CDA15EBEE567}" srcOrd="0" destOrd="0" presId="urn:microsoft.com/office/officeart/2018/2/layout/IconCircleList"/>
    <dgm:cxn modelId="{2B972583-33E0-49B2-9702-0F7C5BFF9D7C}" type="presParOf" srcId="{54257D34-D37E-4C85-BCC5-CDA15EBEE567}" destId="{2010F8DE-5B9C-4883-B77F-4753F5FF1E9E}" srcOrd="0" destOrd="0" presId="urn:microsoft.com/office/officeart/2018/2/layout/IconCircleList"/>
    <dgm:cxn modelId="{85195F46-36EC-4D65-967F-E750FA491EEC}" type="presParOf" srcId="{2010F8DE-5B9C-4883-B77F-4753F5FF1E9E}" destId="{8E941535-F02B-40A8-91A8-9FF1DCB4DFC2}" srcOrd="0" destOrd="0" presId="urn:microsoft.com/office/officeart/2018/2/layout/IconCircleList"/>
    <dgm:cxn modelId="{35A24562-8674-44D2-A141-3A5A4529D31B}" type="presParOf" srcId="{2010F8DE-5B9C-4883-B77F-4753F5FF1E9E}" destId="{B511AF65-F972-4F2E-9410-67F0504DF1F6}" srcOrd="1" destOrd="0" presId="urn:microsoft.com/office/officeart/2018/2/layout/IconCircleList"/>
    <dgm:cxn modelId="{43B91B10-EFFD-4738-A767-3CCC1CDC883B}" type="presParOf" srcId="{2010F8DE-5B9C-4883-B77F-4753F5FF1E9E}" destId="{7AD3BB28-C1F5-4A8E-AC2A-F4A9015B1245}" srcOrd="2" destOrd="0" presId="urn:microsoft.com/office/officeart/2018/2/layout/IconCircleList"/>
    <dgm:cxn modelId="{50343E58-3CB5-402C-82CF-C0D119E5B8B9}" type="presParOf" srcId="{2010F8DE-5B9C-4883-B77F-4753F5FF1E9E}" destId="{5774AF9F-9667-44D8-8339-8A7A499541BC}" srcOrd="3" destOrd="0" presId="urn:microsoft.com/office/officeart/2018/2/layout/IconCircleList"/>
    <dgm:cxn modelId="{7FFE1EE1-DC9E-4502-B885-1D781F01DB9D}" type="presParOf" srcId="{54257D34-D37E-4C85-BCC5-CDA15EBEE567}" destId="{9712D0AC-89A3-43DD-A025-EF9FE11513E3}" srcOrd="1" destOrd="0" presId="urn:microsoft.com/office/officeart/2018/2/layout/IconCircleList"/>
    <dgm:cxn modelId="{8EB94AA9-0625-4AE3-BA0B-25DA0D70CA2F}" type="presParOf" srcId="{54257D34-D37E-4C85-BCC5-CDA15EBEE567}" destId="{8CA43CE3-789D-4E1B-A557-E57600418A4D}" srcOrd="2" destOrd="0" presId="urn:microsoft.com/office/officeart/2018/2/layout/IconCircleList"/>
    <dgm:cxn modelId="{ED9B59B4-3BC9-4BF9-ABA3-05833D17F33B}" type="presParOf" srcId="{8CA43CE3-789D-4E1B-A557-E57600418A4D}" destId="{FD29E826-F965-44DE-8F76-F4A12E9A98AB}" srcOrd="0" destOrd="0" presId="urn:microsoft.com/office/officeart/2018/2/layout/IconCircleList"/>
    <dgm:cxn modelId="{E16718A7-1421-427D-8BB8-2565E70813CB}" type="presParOf" srcId="{8CA43CE3-789D-4E1B-A557-E57600418A4D}" destId="{22628DB3-356A-4635-B018-77C39CAC1B94}" srcOrd="1" destOrd="0" presId="urn:microsoft.com/office/officeart/2018/2/layout/IconCircleList"/>
    <dgm:cxn modelId="{8D06B65D-53C7-4920-A8FB-2BA02F07632E}" type="presParOf" srcId="{8CA43CE3-789D-4E1B-A557-E57600418A4D}" destId="{AE190008-73BC-4E66-ACC3-13A67FB1B422}" srcOrd="2" destOrd="0" presId="urn:microsoft.com/office/officeart/2018/2/layout/IconCircleList"/>
    <dgm:cxn modelId="{0D67B248-B57B-46A6-88CA-FC28DF397522}" type="presParOf" srcId="{8CA43CE3-789D-4E1B-A557-E57600418A4D}" destId="{7F81D7A5-61D7-4553-BF12-D6095B8DEB99}" srcOrd="3" destOrd="0" presId="urn:microsoft.com/office/officeart/2018/2/layout/IconCircleList"/>
    <dgm:cxn modelId="{D71702E7-A676-46A0-A062-BD12902EFED9}" type="presParOf" srcId="{54257D34-D37E-4C85-BCC5-CDA15EBEE567}" destId="{99D788F8-9149-41FA-9749-0D1FEA8A781A}" srcOrd="3" destOrd="0" presId="urn:microsoft.com/office/officeart/2018/2/layout/IconCircleList"/>
    <dgm:cxn modelId="{2EBDD301-2D7D-42DE-8CDB-90E55E5737CF}" type="presParOf" srcId="{54257D34-D37E-4C85-BCC5-CDA15EBEE567}" destId="{9A9F084A-48CE-420A-BBA5-26355165D786}" srcOrd="4" destOrd="0" presId="urn:microsoft.com/office/officeart/2018/2/layout/IconCircleList"/>
    <dgm:cxn modelId="{4F8CE57E-C014-49E8-BF7F-50C2F2F9F2C1}" type="presParOf" srcId="{9A9F084A-48CE-420A-BBA5-26355165D786}" destId="{898E1AED-2689-4EC3-ACEE-A542E505D018}" srcOrd="0" destOrd="0" presId="urn:microsoft.com/office/officeart/2018/2/layout/IconCircleList"/>
    <dgm:cxn modelId="{8A56D3AF-F6DF-44D8-B9BD-6B7E90C1CF8A}" type="presParOf" srcId="{9A9F084A-48CE-420A-BBA5-26355165D786}" destId="{D620186E-9E70-4817-8F53-1DCBA346F014}" srcOrd="1" destOrd="0" presId="urn:microsoft.com/office/officeart/2018/2/layout/IconCircleList"/>
    <dgm:cxn modelId="{CB2C2E53-6F80-46F1-82F7-C137F9845300}" type="presParOf" srcId="{9A9F084A-48CE-420A-BBA5-26355165D786}" destId="{B01CD98D-863C-46A0-B9B6-55ECF1C7E8AC}" srcOrd="2" destOrd="0" presId="urn:microsoft.com/office/officeart/2018/2/layout/IconCircleList"/>
    <dgm:cxn modelId="{128BD0FA-950B-4321-AD9D-51EFB4A07B30}" type="presParOf" srcId="{9A9F084A-48CE-420A-BBA5-26355165D786}" destId="{51B0F35B-375A-477C-801F-0B4CCB064C20}" srcOrd="3" destOrd="0" presId="urn:microsoft.com/office/officeart/2018/2/layout/IconCircleList"/>
    <dgm:cxn modelId="{BA0D0CF9-F0BF-45F5-A996-57C5E5C00C77}" type="presParOf" srcId="{54257D34-D37E-4C85-BCC5-CDA15EBEE567}" destId="{2EC394CA-5E11-4D1D-AFDF-F65102E79E48}" srcOrd="5" destOrd="0" presId="urn:microsoft.com/office/officeart/2018/2/layout/IconCircleList"/>
    <dgm:cxn modelId="{761297B5-48FA-4A49-9EC8-4190B509A1FE}" type="presParOf" srcId="{54257D34-D37E-4C85-BCC5-CDA15EBEE567}" destId="{3EC95DC7-3BC9-49BB-BABF-293C24672EE1}" srcOrd="6" destOrd="0" presId="urn:microsoft.com/office/officeart/2018/2/layout/IconCircleList"/>
    <dgm:cxn modelId="{FB373C0C-E6AB-47FF-AA8B-D2D1070817AB}" type="presParOf" srcId="{3EC95DC7-3BC9-49BB-BABF-293C24672EE1}" destId="{A63D8DF8-00F2-4B09-A779-4983447FE730}" srcOrd="0" destOrd="0" presId="urn:microsoft.com/office/officeart/2018/2/layout/IconCircleList"/>
    <dgm:cxn modelId="{6891B55A-BE54-4C91-9B82-03EDDB432732}" type="presParOf" srcId="{3EC95DC7-3BC9-49BB-BABF-293C24672EE1}" destId="{8881A706-8237-449D-8088-0A199FC86B88}" srcOrd="1" destOrd="0" presId="urn:microsoft.com/office/officeart/2018/2/layout/IconCircleList"/>
    <dgm:cxn modelId="{F12B4D51-DF31-4805-AE6E-D1713887CF75}" type="presParOf" srcId="{3EC95DC7-3BC9-49BB-BABF-293C24672EE1}" destId="{C05EBB3B-5571-4DCD-A3C9-3AF66830DD10}" srcOrd="2" destOrd="0" presId="urn:microsoft.com/office/officeart/2018/2/layout/IconCircleList"/>
    <dgm:cxn modelId="{AAFE6673-B5A4-4165-B1CA-82F3DF3AEA60}" type="presParOf" srcId="{3EC95DC7-3BC9-49BB-BABF-293C24672EE1}" destId="{05572B65-80D3-4CAF-82F8-F648467973E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63BE4A-EC9E-451D-BF5E-BF3662DCDBFC}" type="doc">
      <dgm:prSet loTypeId="urn:microsoft.com/office/officeart/2016/7/layout/LinearBlockProcessNumbered" loCatId="process" qsTypeId="urn:microsoft.com/office/officeart/2005/8/quickstyle/simple1" qsCatId="simple" csTypeId="urn:microsoft.com/office/officeart/2005/8/colors/accent1_2" csCatId="accent1" phldr="1"/>
      <dgm:spPr/>
      <dgm:t>
        <a:bodyPr/>
        <a:lstStyle/>
        <a:p>
          <a:endParaRPr lang="en-US"/>
        </a:p>
      </dgm:t>
    </dgm:pt>
    <dgm:pt modelId="{9389C6D1-B8B2-43B0-B212-BCAA0E7784FC}">
      <dgm:prSet/>
      <dgm:spPr/>
      <dgm:t>
        <a:bodyPr/>
        <a:lstStyle/>
        <a:p>
          <a:r>
            <a:rPr lang="es-ES" dirty="0"/>
            <a:t>La política social es progresiva no estática y su objetivo es mejorar las condiciones sociales y no mantener los niveles actuales del bienestar. </a:t>
          </a:r>
          <a:endParaRPr lang="en-US" dirty="0"/>
        </a:p>
      </dgm:t>
    </dgm:pt>
    <dgm:pt modelId="{F81C5526-D147-4B2D-8453-BFB851ED6B93}" type="parTrans" cxnId="{CB70E8C6-3D22-4856-9F72-03517E7FB1F8}">
      <dgm:prSet/>
      <dgm:spPr/>
      <dgm:t>
        <a:bodyPr/>
        <a:lstStyle/>
        <a:p>
          <a:endParaRPr lang="en-US"/>
        </a:p>
      </dgm:t>
    </dgm:pt>
    <dgm:pt modelId="{6BC5A7BA-3552-48E5-A977-B01893423404}" type="sibTrans" cxnId="{CB70E8C6-3D22-4856-9F72-03517E7FB1F8}">
      <dgm:prSet phldrT="01"/>
      <dgm:spPr/>
      <dgm:t>
        <a:bodyPr/>
        <a:lstStyle/>
        <a:p>
          <a:r>
            <a:rPr lang="en-US"/>
            <a:t>01</a:t>
          </a:r>
        </a:p>
      </dgm:t>
    </dgm:pt>
    <dgm:pt modelId="{31D7CE22-AE05-4EF5-B87C-096B70D12E88}">
      <dgm:prSet/>
      <dgm:spPr/>
      <dgm:t>
        <a:bodyPr/>
        <a:lstStyle/>
        <a:p>
          <a:r>
            <a:rPr lang="es-ES" dirty="0"/>
            <a:t>El progreso envuelve comparaciones  a través del tiempo, esto ocurre cuando el bienestar social de hoy es mejor que el del pasado.  </a:t>
          </a:r>
          <a:endParaRPr lang="en-US" dirty="0"/>
        </a:p>
      </dgm:t>
    </dgm:pt>
    <dgm:pt modelId="{777820F0-564C-4435-BF6E-3BF918167018}" type="parTrans" cxnId="{A16CB384-ABF0-4607-976A-E6E165C98F69}">
      <dgm:prSet/>
      <dgm:spPr/>
      <dgm:t>
        <a:bodyPr/>
        <a:lstStyle/>
        <a:p>
          <a:endParaRPr lang="en-US"/>
        </a:p>
      </dgm:t>
    </dgm:pt>
    <dgm:pt modelId="{F6BD508C-DE5C-4AE9-B407-6DA8A0679D81}" type="sibTrans" cxnId="{A16CB384-ABF0-4607-976A-E6E165C98F69}">
      <dgm:prSet phldrT="02"/>
      <dgm:spPr/>
      <dgm:t>
        <a:bodyPr/>
        <a:lstStyle/>
        <a:p>
          <a:r>
            <a:rPr lang="en-US"/>
            <a:t>02</a:t>
          </a:r>
        </a:p>
      </dgm:t>
    </dgm:pt>
    <dgm:pt modelId="{07B29BD1-F999-4754-B426-929C86DF761B}">
      <dgm:prSet/>
      <dgm:spPr/>
      <dgm:t>
        <a:bodyPr/>
        <a:lstStyle/>
        <a:p>
          <a:r>
            <a:rPr lang="es-ES" dirty="0"/>
            <a:t>Alcanzar el progreso envuelve la comparación con otros espacios. ¿Cómo nuestra nación compara con otros países? </a:t>
          </a:r>
          <a:endParaRPr lang="en-US" dirty="0"/>
        </a:p>
      </dgm:t>
    </dgm:pt>
    <dgm:pt modelId="{64D675F3-3934-4659-8AEC-257047671AA0}" type="parTrans" cxnId="{4DB6F7A0-78A5-48C5-A8F3-B50C78BCF09B}">
      <dgm:prSet/>
      <dgm:spPr/>
      <dgm:t>
        <a:bodyPr/>
        <a:lstStyle/>
        <a:p>
          <a:endParaRPr lang="en-US"/>
        </a:p>
      </dgm:t>
    </dgm:pt>
    <dgm:pt modelId="{57C57AC4-2807-4132-A82F-87A1302571CC}" type="sibTrans" cxnId="{4DB6F7A0-78A5-48C5-A8F3-B50C78BCF09B}">
      <dgm:prSet phldrT="03"/>
      <dgm:spPr/>
      <dgm:t>
        <a:bodyPr/>
        <a:lstStyle/>
        <a:p>
          <a:r>
            <a:rPr lang="en-US"/>
            <a:t>03</a:t>
          </a:r>
        </a:p>
      </dgm:t>
    </dgm:pt>
    <dgm:pt modelId="{5602E5F0-3A29-4FF4-890E-F118A0B45438}">
      <dgm:prSet/>
      <dgm:spPr/>
      <dgm:t>
        <a:bodyPr/>
        <a:lstStyle/>
        <a:p>
          <a:r>
            <a:rPr lang="es-ES" dirty="0"/>
            <a:t>El análisis de tiempo y espacio provee una alternativa para las comparaciones  basadas en la proximidad geográfica de los países.  </a:t>
          </a:r>
          <a:endParaRPr lang="en-US" dirty="0"/>
        </a:p>
      </dgm:t>
    </dgm:pt>
    <dgm:pt modelId="{80816E4A-FAAF-4DA6-A946-97733B19AE6E}" type="parTrans" cxnId="{5057EBB3-9DF0-418A-A8EE-9EBADD36A4A4}">
      <dgm:prSet/>
      <dgm:spPr/>
      <dgm:t>
        <a:bodyPr/>
        <a:lstStyle/>
        <a:p>
          <a:endParaRPr lang="en-US"/>
        </a:p>
      </dgm:t>
    </dgm:pt>
    <dgm:pt modelId="{03E45469-B911-4A1D-8B15-D6BFE48EC7AD}" type="sibTrans" cxnId="{5057EBB3-9DF0-418A-A8EE-9EBADD36A4A4}">
      <dgm:prSet phldrT="04"/>
      <dgm:spPr/>
      <dgm:t>
        <a:bodyPr/>
        <a:lstStyle/>
        <a:p>
          <a:r>
            <a:rPr lang="en-US"/>
            <a:t>04</a:t>
          </a:r>
        </a:p>
      </dgm:t>
    </dgm:pt>
    <dgm:pt modelId="{5177C8FF-EC7E-4D13-8B8E-912DB8065279}" type="pres">
      <dgm:prSet presAssocID="{4863BE4A-EC9E-451D-BF5E-BF3662DCDBFC}" presName="Name0" presStyleCnt="0">
        <dgm:presLayoutVars>
          <dgm:animLvl val="lvl"/>
          <dgm:resizeHandles val="exact"/>
        </dgm:presLayoutVars>
      </dgm:prSet>
      <dgm:spPr/>
    </dgm:pt>
    <dgm:pt modelId="{5933FF28-B7D3-40E9-B4C0-E3A63FFA4178}" type="pres">
      <dgm:prSet presAssocID="{9389C6D1-B8B2-43B0-B212-BCAA0E7784FC}" presName="compositeNode" presStyleCnt="0">
        <dgm:presLayoutVars>
          <dgm:bulletEnabled val="1"/>
        </dgm:presLayoutVars>
      </dgm:prSet>
      <dgm:spPr/>
    </dgm:pt>
    <dgm:pt modelId="{6CCF18F8-08CE-4FA2-BA19-7ABD97F12898}" type="pres">
      <dgm:prSet presAssocID="{9389C6D1-B8B2-43B0-B212-BCAA0E7784FC}" presName="bgRect" presStyleLbl="alignNode1" presStyleIdx="0" presStyleCnt="4"/>
      <dgm:spPr/>
    </dgm:pt>
    <dgm:pt modelId="{974DE899-F5C8-4B44-8FD3-1F67E1C74A6A}" type="pres">
      <dgm:prSet presAssocID="{6BC5A7BA-3552-48E5-A977-B01893423404}" presName="sibTransNodeRect" presStyleLbl="alignNode1" presStyleIdx="0" presStyleCnt="4">
        <dgm:presLayoutVars>
          <dgm:chMax val="0"/>
          <dgm:bulletEnabled val="1"/>
        </dgm:presLayoutVars>
      </dgm:prSet>
      <dgm:spPr/>
    </dgm:pt>
    <dgm:pt modelId="{C69B1D00-DD0A-4155-8BCB-39035499BE75}" type="pres">
      <dgm:prSet presAssocID="{9389C6D1-B8B2-43B0-B212-BCAA0E7784FC}" presName="nodeRect" presStyleLbl="alignNode1" presStyleIdx="0" presStyleCnt="4">
        <dgm:presLayoutVars>
          <dgm:bulletEnabled val="1"/>
        </dgm:presLayoutVars>
      </dgm:prSet>
      <dgm:spPr/>
    </dgm:pt>
    <dgm:pt modelId="{8974D4E1-10EB-41B2-906F-E22E1394FE48}" type="pres">
      <dgm:prSet presAssocID="{6BC5A7BA-3552-48E5-A977-B01893423404}" presName="sibTrans" presStyleCnt="0"/>
      <dgm:spPr/>
    </dgm:pt>
    <dgm:pt modelId="{63EA626C-96F7-4B39-AA12-CF5E7FF5C9FA}" type="pres">
      <dgm:prSet presAssocID="{31D7CE22-AE05-4EF5-B87C-096B70D12E88}" presName="compositeNode" presStyleCnt="0">
        <dgm:presLayoutVars>
          <dgm:bulletEnabled val="1"/>
        </dgm:presLayoutVars>
      </dgm:prSet>
      <dgm:spPr/>
    </dgm:pt>
    <dgm:pt modelId="{7D9BF677-BF26-44D8-9CDD-2C0607BDE2E7}" type="pres">
      <dgm:prSet presAssocID="{31D7CE22-AE05-4EF5-B87C-096B70D12E88}" presName="bgRect" presStyleLbl="alignNode1" presStyleIdx="1" presStyleCnt="4"/>
      <dgm:spPr/>
    </dgm:pt>
    <dgm:pt modelId="{B7526BF5-9D51-4A03-9BC6-E164FC6CB64D}" type="pres">
      <dgm:prSet presAssocID="{F6BD508C-DE5C-4AE9-B407-6DA8A0679D81}" presName="sibTransNodeRect" presStyleLbl="alignNode1" presStyleIdx="1" presStyleCnt="4">
        <dgm:presLayoutVars>
          <dgm:chMax val="0"/>
          <dgm:bulletEnabled val="1"/>
        </dgm:presLayoutVars>
      </dgm:prSet>
      <dgm:spPr/>
    </dgm:pt>
    <dgm:pt modelId="{BF5C9346-4F3E-4C4A-972C-34019F9B1778}" type="pres">
      <dgm:prSet presAssocID="{31D7CE22-AE05-4EF5-B87C-096B70D12E88}" presName="nodeRect" presStyleLbl="alignNode1" presStyleIdx="1" presStyleCnt="4">
        <dgm:presLayoutVars>
          <dgm:bulletEnabled val="1"/>
        </dgm:presLayoutVars>
      </dgm:prSet>
      <dgm:spPr/>
    </dgm:pt>
    <dgm:pt modelId="{2D632C1D-06B3-411A-8A57-9B72951041C6}" type="pres">
      <dgm:prSet presAssocID="{F6BD508C-DE5C-4AE9-B407-6DA8A0679D81}" presName="sibTrans" presStyleCnt="0"/>
      <dgm:spPr/>
    </dgm:pt>
    <dgm:pt modelId="{F2EBE584-0B40-468A-B471-DB460D77BB77}" type="pres">
      <dgm:prSet presAssocID="{07B29BD1-F999-4754-B426-929C86DF761B}" presName="compositeNode" presStyleCnt="0">
        <dgm:presLayoutVars>
          <dgm:bulletEnabled val="1"/>
        </dgm:presLayoutVars>
      </dgm:prSet>
      <dgm:spPr/>
    </dgm:pt>
    <dgm:pt modelId="{4158EC5E-45E5-4300-A7F5-571AA013E929}" type="pres">
      <dgm:prSet presAssocID="{07B29BD1-F999-4754-B426-929C86DF761B}" presName="bgRect" presStyleLbl="alignNode1" presStyleIdx="2" presStyleCnt="4"/>
      <dgm:spPr/>
    </dgm:pt>
    <dgm:pt modelId="{B888FC2A-EB63-437B-B611-6CCD353381D3}" type="pres">
      <dgm:prSet presAssocID="{57C57AC4-2807-4132-A82F-87A1302571CC}" presName="sibTransNodeRect" presStyleLbl="alignNode1" presStyleIdx="2" presStyleCnt="4">
        <dgm:presLayoutVars>
          <dgm:chMax val="0"/>
          <dgm:bulletEnabled val="1"/>
        </dgm:presLayoutVars>
      </dgm:prSet>
      <dgm:spPr/>
    </dgm:pt>
    <dgm:pt modelId="{CA9D7236-0B6C-46F7-8FFB-9DEDD9F94601}" type="pres">
      <dgm:prSet presAssocID="{07B29BD1-F999-4754-B426-929C86DF761B}" presName="nodeRect" presStyleLbl="alignNode1" presStyleIdx="2" presStyleCnt="4">
        <dgm:presLayoutVars>
          <dgm:bulletEnabled val="1"/>
        </dgm:presLayoutVars>
      </dgm:prSet>
      <dgm:spPr/>
    </dgm:pt>
    <dgm:pt modelId="{F181583E-E360-4B0F-AA0B-47BF42FE947E}" type="pres">
      <dgm:prSet presAssocID="{57C57AC4-2807-4132-A82F-87A1302571CC}" presName="sibTrans" presStyleCnt="0"/>
      <dgm:spPr/>
    </dgm:pt>
    <dgm:pt modelId="{29446C3C-1CC2-4DD3-839B-2D792F735E67}" type="pres">
      <dgm:prSet presAssocID="{5602E5F0-3A29-4FF4-890E-F118A0B45438}" presName="compositeNode" presStyleCnt="0">
        <dgm:presLayoutVars>
          <dgm:bulletEnabled val="1"/>
        </dgm:presLayoutVars>
      </dgm:prSet>
      <dgm:spPr/>
    </dgm:pt>
    <dgm:pt modelId="{D76C243A-77E2-4657-A9E2-13581C99B636}" type="pres">
      <dgm:prSet presAssocID="{5602E5F0-3A29-4FF4-890E-F118A0B45438}" presName="bgRect" presStyleLbl="alignNode1" presStyleIdx="3" presStyleCnt="4"/>
      <dgm:spPr/>
    </dgm:pt>
    <dgm:pt modelId="{D0D6CA86-2A26-4A1F-A81A-3B1AD130E3BE}" type="pres">
      <dgm:prSet presAssocID="{03E45469-B911-4A1D-8B15-D6BFE48EC7AD}" presName="sibTransNodeRect" presStyleLbl="alignNode1" presStyleIdx="3" presStyleCnt="4">
        <dgm:presLayoutVars>
          <dgm:chMax val="0"/>
          <dgm:bulletEnabled val="1"/>
        </dgm:presLayoutVars>
      </dgm:prSet>
      <dgm:spPr/>
    </dgm:pt>
    <dgm:pt modelId="{2B006A2C-92F1-4867-83BA-C1B6B7472B6A}" type="pres">
      <dgm:prSet presAssocID="{5602E5F0-3A29-4FF4-890E-F118A0B45438}" presName="nodeRect" presStyleLbl="alignNode1" presStyleIdx="3" presStyleCnt="4">
        <dgm:presLayoutVars>
          <dgm:bulletEnabled val="1"/>
        </dgm:presLayoutVars>
      </dgm:prSet>
      <dgm:spPr/>
    </dgm:pt>
  </dgm:ptLst>
  <dgm:cxnLst>
    <dgm:cxn modelId="{DEC13103-021D-4E35-B12A-BD00D32BCB0A}" type="presOf" srcId="{07B29BD1-F999-4754-B426-929C86DF761B}" destId="{CA9D7236-0B6C-46F7-8FFB-9DEDD9F94601}" srcOrd="1" destOrd="0" presId="urn:microsoft.com/office/officeart/2016/7/layout/LinearBlockProcessNumbered"/>
    <dgm:cxn modelId="{00D1662C-4C8C-4AC6-A080-E911D482CC72}" type="presOf" srcId="{31D7CE22-AE05-4EF5-B87C-096B70D12E88}" destId="{7D9BF677-BF26-44D8-9CDD-2C0607BDE2E7}" srcOrd="0" destOrd="0" presId="urn:microsoft.com/office/officeart/2016/7/layout/LinearBlockProcessNumbered"/>
    <dgm:cxn modelId="{A36D456D-A072-4372-BE02-F0E74B7605A5}" type="presOf" srcId="{57C57AC4-2807-4132-A82F-87A1302571CC}" destId="{B888FC2A-EB63-437B-B611-6CCD353381D3}" srcOrd="0" destOrd="0" presId="urn:microsoft.com/office/officeart/2016/7/layout/LinearBlockProcessNumbered"/>
    <dgm:cxn modelId="{35DAA970-F4AF-43EA-84D1-BC2266D065B8}" type="presOf" srcId="{6BC5A7BA-3552-48E5-A977-B01893423404}" destId="{974DE899-F5C8-4B44-8FD3-1F67E1C74A6A}" srcOrd="0" destOrd="0" presId="urn:microsoft.com/office/officeart/2016/7/layout/LinearBlockProcessNumbered"/>
    <dgm:cxn modelId="{23F24573-A097-48C8-9804-D5937C41FCAF}" type="presOf" srcId="{31D7CE22-AE05-4EF5-B87C-096B70D12E88}" destId="{BF5C9346-4F3E-4C4A-972C-34019F9B1778}" srcOrd="1" destOrd="0" presId="urn:microsoft.com/office/officeart/2016/7/layout/LinearBlockProcessNumbered"/>
    <dgm:cxn modelId="{E6242B59-1427-4832-92BB-E59EB3C65D29}" type="presOf" srcId="{F6BD508C-DE5C-4AE9-B407-6DA8A0679D81}" destId="{B7526BF5-9D51-4A03-9BC6-E164FC6CB64D}" srcOrd="0" destOrd="0" presId="urn:microsoft.com/office/officeart/2016/7/layout/LinearBlockProcessNumbered"/>
    <dgm:cxn modelId="{F0F9695A-611D-42D5-B194-912B12CC04DE}" type="presOf" srcId="{03E45469-B911-4A1D-8B15-D6BFE48EC7AD}" destId="{D0D6CA86-2A26-4A1F-A81A-3B1AD130E3BE}" srcOrd="0" destOrd="0" presId="urn:microsoft.com/office/officeart/2016/7/layout/LinearBlockProcessNumbered"/>
    <dgm:cxn modelId="{F3326A7D-73BB-4175-921F-CA640693A549}" type="presOf" srcId="{9389C6D1-B8B2-43B0-B212-BCAA0E7784FC}" destId="{C69B1D00-DD0A-4155-8BCB-39035499BE75}" srcOrd="1" destOrd="0" presId="urn:microsoft.com/office/officeart/2016/7/layout/LinearBlockProcessNumbered"/>
    <dgm:cxn modelId="{A16CB384-ABF0-4607-976A-E6E165C98F69}" srcId="{4863BE4A-EC9E-451D-BF5E-BF3662DCDBFC}" destId="{31D7CE22-AE05-4EF5-B87C-096B70D12E88}" srcOrd="1" destOrd="0" parTransId="{777820F0-564C-4435-BF6E-3BF918167018}" sibTransId="{F6BD508C-DE5C-4AE9-B407-6DA8A0679D81}"/>
    <dgm:cxn modelId="{22F38C8D-54D0-4B0F-B718-1C7A6033E4D7}" type="presOf" srcId="{9389C6D1-B8B2-43B0-B212-BCAA0E7784FC}" destId="{6CCF18F8-08CE-4FA2-BA19-7ABD97F12898}" srcOrd="0" destOrd="0" presId="urn:microsoft.com/office/officeart/2016/7/layout/LinearBlockProcessNumbered"/>
    <dgm:cxn modelId="{90F6D69A-1DB8-4A71-8E10-1CE50FE28E11}" type="presOf" srcId="{5602E5F0-3A29-4FF4-890E-F118A0B45438}" destId="{2B006A2C-92F1-4867-83BA-C1B6B7472B6A}" srcOrd="1" destOrd="0" presId="urn:microsoft.com/office/officeart/2016/7/layout/LinearBlockProcessNumbered"/>
    <dgm:cxn modelId="{10D6709D-ECD9-4766-A6D2-99B0E06C6705}" type="presOf" srcId="{5602E5F0-3A29-4FF4-890E-F118A0B45438}" destId="{D76C243A-77E2-4657-A9E2-13581C99B636}" srcOrd="0" destOrd="0" presId="urn:microsoft.com/office/officeart/2016/7/layout/LinearBlockProcessNumbered"/>
    <dgm:cxn modelId="{4DB6F7A0-78A5-48C5-A8F3-B50C78BCF09B}" srcId="{4863BE4A-EC9E-451D-BF5E-BF3662DCDBFC}" destId="{07B29BD1-F999-4754-B426-929C86DF761B}" srcOrd="2" destOrd="0" parTransId="{64D675F3-3934-4659-8AEC-257047671AA0}" sibTransId="{57C57AC4-2807-4132-A82F-87A1302571CC}"/>
    <dgm:cxn modelId="{5057EBB3-9DF0-418A-A8EE-9EBADD36A4A4}" srcId="{4863BE4A-EC9E-451D-BF5E-BF3662DCDBFC}" destId="{5602E5F0-3A29-4FF4-890E-F118A0B45438}" srcOrd="3" destOrd="0" parTransId="{80816E4A-FAAF-4DA6-A946-97733B19AE6E}" sibTransId="{03E45469-B911-4A1D-8B15-D6BFE48EC7AD}"/>
    <dgm:cxn modelId="{CB70E8C6-3D22-4856-9F72-03517E7FB1F8}" srcId="{4863BE4A-EC9E-451D-BF5E-BF3662DCDBFC}" destId="{9389C6D1-B8B2-43B0-B212-BCAA0E7784FC}" srcOrd="0" destOrd="0" parTransId="{F81C5526-D147-4B2D-8453-BFB851ED6B93}" sibTransId="{6BC5A7BA-3552-48E5-A977-B01893423404}"/>
    <dgm:cxn modelId="{F06707D9-69A2-4D62-915E-9194BAFA7744}" type="presOf" srcId="{4863BE4A-EC9E-451D-BF5E-BF3662DCDBFC}" destId="{5177C8FF-EC7E-4D13-8B8E-912DB8065279}" srcOrd="0" destOrd="0" presId="urn:microsoft.com/office/officeart/2016/7/layout/LinearBlockProcessNumbered"/>
    <dgm:cxn modelId="{DD8201E5-7880-4187-BED5-757DB673A8F0}" type="presOf" srcId="{07B29BD1-F999-4754-B426-929C86DF761B}" destId="{4158EC5E-45E5-4300-A7F5-571AA013E929}" srcOrd="0" destOrd="0" presId="urn:microsoft.com/office/officeart/2016/7/layout/LinearBlockProcessNumbered"/>
    <dgm:cxn modelId="{38836640-38F6-4382-91D3-4D1DD749ACEE}" type="presParOf" srcId="{5177C8FF-EC7E-4D13-8B8E-912DB8065279}" destId="{5933FF28-B7D3-40E9-B4C0-E3A63FFA4178}" srcOrd="0" destOrd="0" presId="urn:microsoft.com/office/officeart/2016/7/layout/LinearBlockProcessNumbered"/>
    <dgm:cxn modelId="{62DD9BA6-95FA-47CD-B0B6-364EB53D9F88}" type="presParOf" srcId="{5933FF28-B7D3-40E9-B4C0-E3A63FFA4178}" destId="{6CCF18F8-08CE-4FA2-BA19-7ABD97F12898}" srcOrd="0" destOrd="0" presId="urn:microsoft.com/office/officeart/2016/7/layout/LinearBlockProcessNumbered"/>
    <dgm:cxn modelId="{4F0D6733-F847-4C8B-9D48-56A2B0785633}" type="presParOf" srcId="{5933FF28-B7D3-40E9-B4C0-E3A63FFA4178}" destId="{974DE899-F5C8-4B44-8FD3-1F67E1C74A6A}" srcOrd="1" destOrd="0" presId="urn:microsoft.com/office/officeart/2016/7/layout/LinearBlockProcessNumbered"/>
    <dgm:cxn modelId="{6769E11F-D959-45A5-98B8-5E0CBBFB29E9}" type="presParOf" srcId="{5933FF28-B7D3-40E9-B4C0-E3A63FFA4178}" destId="{C69B1D00-DD0A-4155-8BCB-39035499BE75}" srcOrd="2" destOrd="0" presId="urn:microsoft.com/office/officeart/2016/7/layout/LinearBlockProcessNumbered"/>
    <dgm:cxn modelId="{E260BE77-4DED-4EB5-9AF3-2C423D4F589E}" type="presParOf" srcId="{5177C8FF-EC7E-4D13-8B8E-912DB8065279}" destId="{8974D4E1-10EB-41B2-906F-E22E1394FE48}" srcOrd="1" destOrd="0" presId="urn:microsoft.com/office/officeart/2016/7/layout/LinearBlockProcessNumbered"/>
    <dgm:cxn modelId="{631409EE-BB3A-4AEC-9DBC-A397E85112D7}" type="presParOf" srcId="{5177C8FF-EC7E-4D13-8B8E-912DB8065279}" destId="{63EA626C-96F7-4B39-AA12-CF5E7FF5C9FA}" srcOrd="2" destOrd="0" presId="urn:microsoft.com/office/officeart/2016/7/layout/LinearBlockProcessNumbered"/>
    <dgm:cxn modelId="{A796A885-1770-4781-95D4-2B103EF2B319}" type="presParOf" srcId="{63EA626C-96F7-4B39-AA12-CF5E7FF5C9FA}" destId="{7D9BF677-BF26-44D8-9CDD-2C0607BDE2E7}" srcOrd="0" destOrd="0" presId="urn:microsoft.com/office/officeart/2016/7/layout/LinearBlockProcessNumbered"/>
    <dgm:cxn modelId="{D1AC9F8D-0C2B-4F24-A52C-36EA9172845D}" type="presParOf" srcId="{63EA626C-96F7-4B39-AA12-CF5E7FF5C9FA}" destId="{B7526BF5-9D51-4A03-9BC6-E164FC6CB64D}" srcOrd="1" destOrd="0" presId="urn:microsoft.com/office/officeart/2016/7/layout/LinearBlockProcessNumbered"/>
    <dgm:cxn modelId="{CF723654-0131-4B31-B58B-1BD46A31F7F8}" type="presParOf" srcId="{63EA626C-96F7-4B39-AA12-CF5E7FF5C9FA}" destId="{BF5C9346-4F3E-4C4A-972C-34019F9B1778}" srcOrd="2" destOrd="0" presId="urn:microsoft.com/office/officeart/2016/7/layout/LinearBlockProcessNumbered"/>
    <dgm:cxn modelId="{6B138E85-9E15-498E-A8F8-DAF37611645A}" type="presParOf" srcId="{5177C8FF-EC7E-4D13-8B8E-912DB8065279}" destId="{2D632C1D-06B3-411A-8A57-9B72951041C6}" srcOrd="3" destOrd="0" presId="urn:microsoft.com/office/officeart/2016/7/layout/LinearBlockProcessNumbered"/>
    <dgm:cxn modelId="{0E5A6DA9-8C35-4DED-ADFE-9AAC53675E14}" type="presParOf" srcId="{5177C8FF-EC7E-4D13-8B8E-912DB8065279}" destId="{F2EBE584-0B40-468A-B471-DB460D77BB77}" srcOrd="4" destOrd="0" presId="urn:microsoft.com/office/officeart/2016/7/layout/LinearBlockProcessNumbered"/>
    <dgm:cxn modelId="{C60E0F0E-D500-49AB-BB85-E8CA8EAB62AF}" type="presParOf" srcId="{F2EBE584-0B40-468A-B471-DB460D77BB77}" destId="{4158EC5E-45E5-4300-A7F5-571AA013E929}" srcOrd="0" destOrd="0" presId="urn:microsoft.com/office/officeart/2016/7/layout/LinearBlockProcessNumbered"/>
    <dgm:cxn modelId="{3CE4A5C5-9459-4683-B3A2-C5F0B920E612}" type="presParOf" srcId="{F2EBE584-0B40-468A-B471-DB460D77BB77}" destId="{B888FC2A-EB63-437B-B611-6CCD353381D3}" srcOrd="1" destOrd="0" presId="urn:microsoft.com/office/officeart/2016/7/layout/LinearBlockProcessNumbered"/>
    <dgm:cxn modelId="{7236F942-0A41-48C0-91F1-0D71E6F3D506}" type="presParOf" srcId="{F2EBE584-0B40-468A-B471-DB460D77BB77}" destId="{CA9D7236-0B6C-46F7-8FFB-9DEDD9F94601}" srcOrd="2" destOrd="0" presId="urn:microsoft.com/office/officeart/2016/7/layout/LinearBlockProcessNumbered"/>
    <dgm:cxn modelId="{6DE776CB-68F3-4206-88DC-A56E4508E71F}" type="presParOf" srcId="{5177C8FF-EC7E-4D13-8B8E-912DB8065279}" destId="{F181583E-E360-4B0F-AA0B-47BF42FE947E}" srcOrd="5" destOrd="0" presId="urn:microsoft.com/office/officeart/2016/7/layout/LinearBlockProcessNumbered"/>
    <dgm:cxn modelId="{B911BD66-9045-4DBE-BE09-47494F25FF99}" type="presParOf" srcId="{5177C8FF-EC7E-4D13-8B8E-912DB8065279}" destId="{29446C3C-1CC2-4DD3-839B-2D792F735E67}" srcOrd="6" destOrd="0" presId="urn:microsoft.com/office/officeart/2016/7/layout/LinearBlockProcessNumbered"/>
    <dgm:cxn modelId="{4C54CD43-A2C3-4A5E-A5BA-4B1A9DEE2B1A}" type="presParOf" srcId="{29446C3C-1CC2-4DD3-839B-2D792F735E67}" destId="{D76C243A-77E2-4657-A9E2-13581C99B636}" srcOrd="0" destOrd="0" presId="urn:microsoft.com/office/officeart/2016/7/layout/LinearBlockProcessNumbered"/>
    <dgm:cxn modelId="{A89AF9B9-D148-4B4C-87FD-5291E97E50B3}" type="presParOf" srcId="{29446C3C-1CC2-4DD3-839B-2D792F735E67}" destId="{D0D6CA86-2A26-4A1F-A81A-3B1AD130E3BE}" srcOrd="1" destOrd="0" presId="urn:microsoft.com/office/officeart/2016/7/layout/LinearBlockProcessNumbered"/>
    <dgm:cxn modelId="{20AADE51-0882-4197-B7C8-29A7B1342F74}" type="presParOf" srcId="{29446C3C-1CC2-4DD3-839B-2D792F735E67}" destId="{2B006A2C-92F1-4867-83BA-C1B6B7472B6A}"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8B8B3F-6117-4609-B5EA-DC84DAADEAC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5BAE66B-0B85-4CF0-B5A6-EA42F7CE01DD}">
      <dgm:prSet/>
      <dgm:spPr/>
      <dgm:t>
        <a:bodyPr/>
        <a:lstStyle/>
        <a:p>
          <a:r>
            <a:rPr lang="es-ES"/>
            <a:t>Comparar es parte de la vida diaria</a:t>
          </a:r>
          <a:endParaRPr lang="en-US"/>
        </a:p>
      </dgm:t>
    </dgm:pt>
    <dgm:pt modelId="{BA7FC371-B251-4F02-8808-984BD7867C5A}" type="parTrans" cxnId="{D6E3908D-8E14-47DF-B315-C40DFDF8BC9F}">
      <dgm:prSet/>
      <dgm:spPr/>
      <dgm:t>
        <a:bodyPr/>
        <a:lstStyle/>
        <a:p>
          <a:endParaRPr lang="en-US"/>
        </a:p>
      </dgm:t>
    </dgm:pt>
    <dgm:pt modelId="{6F5D8883-10DD-47B6-BF6A-B91620BF8F00}" type="sibTrans" cxnId="{D6E3908D-8E14-47DF-B315-C40DFDF8BC9F}">
      <dgm:prSet/>
      <dgm:spPr/>
      <dgm:t>
        <a:bodyPr/>
        <a:lstStyle/>
        <a:p>
          <a:endParaRPr lang="en-US"/>
        </a:p>
      </dgm:t>
    </dgm:pt>
    <dgm:pt modelId="{7CA94FB9-52D0-47DF-893A-F57265249374}">
      <dgm:prSet/>
      <dgm:spPr/>
      <dgm:t>
        <a:bodyPr/>
        <a:lstStyle/>
        <a:p>
          <a:r>
            <a:rPr lang="es-ES"/>
            <a:t>Es a través de la comparación (incluyendo lo incomparable) que podemos llegar a lo mejor que podemos alcanzar y hacerlo realizable (Geertz)</a:t>
          </a:r>
          <a:endParaRPr lang="en-US"/>
        </a:p>
      </dgm:t>
    </dgm:pt>
    <dgm:pt modelId="{DEDE5F95-E118-437B-8D41-D2F19E5596C6}" type="parTrans" cxnId="{6282819B-9D11-4CC5-BDA0-DADD5AE6FF4D}">
      <dgm:prSet/>
      <dgm:spPr/>
      <dgm:t>
        <a:bodyPr/>
        <a:lstStyle/>
        <a:p>
          <a:endParaRPr lang="en-US"/>
        </a:p>
      </dgm:t>
    </dgm:pt>
    <dgm:pt modelId="{7EF2CEF6-8569-44E4-8EBD-F5E4235CAF47}" type="sibTrans" cxnId="{6282819B-9D11-4CC5-BDA0-DADD5AE6FF4D}">
      <dgm:prSet/>
      <dgm:spPr/>
      <dgm:t>
        <a:bodyPr/>
        <a:lstStyle/>
        <a:p>
          <a:endParaRPr lang="en-US"/>
        </a:p>
      </dgm:t>
    </dgm:pt>
    <dgm:pt modelId="{1B4B95A1-2019-435C-8DCA-B6D031E28D7F}">
      <dgm:prSet/>
      <dgm:spPr/>
      <dgm:t>
        <a:bodyPr/>
        <a:lstStyle/>
        <a:p>
          <a:r>
            <a:rPr lang="es-ES"/>
            <a:t>Analizando una situación frente a otra  ganamos mejor perspectiva de la situación actual asi como de las opciones y limitaciones que enfrentamos.</a:t>
          </a:r>
          <a:endParaRPr lang="en-US"/>
        </a:p>
      </dgm:t>
    </dgm:pt>
    <dgm:pt modelId="{C0BEA164-2818-4F32-B804-B3EC701B5D5A}" type="parTrans" cxnId="{6D953E9C-1740-477D-907C-CEFC8477434E}">
      <dgm:prSet/>
      <dgm:spPr/>
      <dgm:t>
        <a:bodyPr/>
        <a:lstStyle/>
        <a:p>
          <a:endParaRPr lang="en-US"/>
        </a:p>
      </dgm:t>
    </dgm:pt>
    <dgm:pt modelId="{B71516CD-F02A-4123-A1B1-79700BD04541}" type="sibTrans" cxnId="{6D953E9C-1740-477D-907C-CEFC8477434E}">
      <dgm:prSet/>
      <dgm:spPr/>
      <dgm:t>
        <a:bodyPr/>
        <a:lstStyle/>
        <a:p>
          <a:endParaRPr lang="en-US"/>
        </a:p>
      </dgm:t>
    </dgm:pt>
    <dgm:pt modelId="{EE2C8AF5-7BFF-4037-AE3E-F9031FE2C97D}">
      <dgm:prSet/>
      <dgm:spPr/>
      <dgm:t>
        <a:bodyPr/>
        <a:lstStyle/>
        <a:p>
          <a:r>
            <a:rPr lang="es-ES"/>
            <a:t>Aprendemos a través de la comparación</a:t>
          </a:r>
          <a:endParaRPr lang="en-US"/>
        </a:p>
      </dgm:t>
    </dgm:pt>
    <dgm:pt modelId="{4A42FDDB-DFA6-4FBF-A8D9-A3F516703B07}" type="parTrans" cxnId="{95BB9DE4-B295-4014-A96A-D4FC4024CCE8}">
      <dgm:prSet/>
      <dgm:spPr/>
      <dgm:t>
        <a:bodyPr/>
        <a:lstStyle/>
        <a:p>
          <a:endParaRPr lang="en-US"/>
        </a:p>
      </dgm:t>
    </dgm:pt>
    <dgm:pt modelId="{22B2A32F-ACB6-4B48-9AD7-1820E5B96D74}" type="sibTrans" cxnId="{95BB9DE4-B295-4014-A96A-D4FC4024CCE8}">
      <dgm:prSet/>
      <dgm:spPr/>
      <dgm:t>
        <a:bodyPr/>
        <a:lstStyle/>
        <a:p>
          <a:endParaRPr lang="en-US"/>
        </a:p>
      </dgm:t>
    </dgm:pt>
    <dgm:pt modelId="{EEFDEE51-2675-4619-AA6D-B123DFC4100A}" type="pres">
      <dgm:prSet presAssocID="{B18B8B3F-6117-4609-B5EA-DC84DAADEAC8}" presName="root" presStyleCnt="0">
        <dgm:presLayoutVars>
          <dgm:dir/>
          <dgm:resizeHandles val="exact"/>
        </dgm:presLayoutVars>
      </dgm:prSet>
      <dgm:spPr/>
    </dgm:pt>
    <dgm:pt modelId="{F5F624A2-2AAC-4F1E-B62B-A6D49CE96931}" type="pres">
      <dgm:prSet presAssocID="{35BAE66B-0B85-4CF0-B5A6-EA42F7CE01DD}" presName="compNode" presStyleCnt="0"/>
      <dgm:spPr/>
    </dgm:pt>
    <dgm:pt modelId="{FCBBB563-9B32-43A5-B6CC-AAAAFE65CB17}" type="pres">
      <dgm:prSet presAssocID="{35BAE66B-0B85-4CF0-B5A6-EA42F7CE01DD}" presName="bgRect" presStyleLbl="bgShp" presStyleIdx="0" presStyleCnt="4"/>
      <dgm:spPr/>
    </dgm:pt>
    <dgm:pt modelId="{1E9498E5-ACC7-4292-BA0E-4BB9F255946D}" type="pres">
      <dgm:prSet presAssocID="{35BAE66B-0B85-4CF0-B5A6-EA42F7CE01D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lth"/>
        </a:ext>
      </dgm:extLst>
    </dgm:pt>
    <dgm:pt modelId="{1E0C600D-BB8E-4EF4-99A1-26D40F9578CA}" type="pres">
      <dgm:prSet presAssocID="{35BAE66B-0B85-4CF0-B5A6-EA42F7CE01DD}" presName="spaceRect" presStyleCnt="0"/>
      <dgm:spPr/>
    </dgm:pt>
    <dgm:pt modelId="{E092D6D2-5260-4A03-98D4-9EAC3237CB65}" type="pres">
      <dgm:prSet presAssocID="{35BAE66B-0B85-4CF0-B5A6-EA42F7CE01DD}" presName="parTx" presStyleLbl="revTx" presStyleIdx="0" presStyleCnt="4">
        <dgm:presLayoutVars>
          <dgm:chMax val="0"/>
          <dgm:chPref val="0"/>
        </dgm:presLayoutVars>
      </dgm:prSet>
      <dgm:spPr/>
    </dgm:pt>
    <dgm:pt modelId="{704ADD70-C399-4FBD-A16F-7A615C4EC2A1}" type="pres">
      <dgm:prSet presAssocID="{6F5D8883-10DD-47B6-BF6A-B91620BF8F00}" presName="sibTrans" presStyleCnt="0"/>
      <dgm:spPr/>
    </dgm:pt>
    <dgm:pt modelId="{4CE75A27-AD7A-493C-B577-E3899D3803BC}" type="pres">
      <dgm:prSet presAssocID="{7CA94FB9-52D0-47DF-893A-F57265249374}" presName="compNode" presStyleCnt="0"/>
      <dgm:spPr/>
    </dgm:pt>
    <dgm:pt modelId="{E67E2C82-D38E-4B50-A879-35ACD75FCC24}" type="pres">
      <dgm:prSet presAssocID="{7CA94FB9-52D0-47DF-893A-F57265249374}" presName="bgRect" presStyleLbl="bgShp" presStyleIdx="1" presStyleCnt="4"/>
      <dgm:spPr/>
    </dgm:pt>
    <dgm:pt modelId="{041C4170-828C-4738-800E-81183F6536AE}" type="pres">
      <dgm:prSet presAssocID="{7CA94FB9-52D0-47DF-893A-F5726524937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ngerprint"/>
        </a:ext>
      </dgm:extLst>
    </dgm:pt>
    <dgm:pt modelId="{E84A855B-D1CF-4734-A752-0F0669581949}" type="pres">
      <dgm:prSet presAssocID="{7CA94FB9-52D0-47DF-893A-F57265249374}" presName="spaceRect" presStyleCnt="0"/>
      <dgm:spPr/>
    </dgm:pt>
    <dgm:pt modelId="{FEDEC526-BCEA-4577-8D87-266D9B3C663C}" type="pres">
      <dgm:prSet presAssocID="{7CA94FB9-52D0-47DF-893A-F57265249374}" presName="parTx" presStyleLbl="revTx" presStyleIdx="1" presStyleCnt="4">
        <dgm:presLayoutVars>
          <dgm:chMax val="0"/>
          <dgm:chPref val="0"/>
        </dgm:presLayoutVars>
      </dgm:prSet>
      <dgm:spPr/>
    </dgm:pt>
    <dgm:pt modelId="{5B2A3562-E139-444B-AB94-E188975E14D1}" type="pres">
      <dgm:prSet presAssocID="{7EF2CEF6-8569-44E4-8EBD-F5E4235CAF47}" presName="sibTrans" presStyleCnt="0"/>
      <dgm:spPr/>
    </dgm:pt>
    <dgm:pt modelId="{E384D899-895A-4E6D-B243-EC0E7BD5AEC4}" type="pres">
      <dgm:prSet presAssocID="{1B4B95A1-2019-435C-8DCA-B6D031E28D7F}" presName="compNode" presStyleCnt="0"/>
      <dgm:spPr/>
    </dgm:pt>
    <dgm:pt modelId="{0399751E-3040-45BA-BEA3-6361E23CEA6C}" type="pres">
      <dgm:prSet presAssocID="{1B4B95A1-2019-435C-8DCA-B6D031E28D7F}" presName="bgRect" presStyleLbl="bgShp" presStyleIdx="2" presStyleCnt="4"/>
      <dgm:spPr/>
    </dgm:pt>
    <dgm:pt modelId="{22E9203D-3882-4DD5-9F6A-3DF7344BB8FB}" type="pres">
      <dgm:prSet presAssocID="{1B4B95A1-2019-435C-8DCA-B6D031E28D7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amwork"/>
        </a:ext>
      </dgm:extLst>
    </dgm:pt>
    <dgm:pt modelId="{B588BCEB-D9D5-4318-803E-FA61AC085A92}" type="pres">
      <dgm:prSet presAssocID="{1B4B95A1-2019-435C-8DCA-B6D031E28D7F}" presName="spaceRect" presStyleCnt="0"/>
      <dgm:spPr/>
    </dgm:pt>
    <dgm:pt modelId="{E31E7ED5-E685-4F2B-8D48-6CCA228749FD}" type="pres">
      <dgm:prSet presAssocID="{1B4B95A1-2019-435C-8DCA-B6D031E28D7F}" presName="parTx" presStyleLbl="revTx" presStyleIdx="2" presStyleCnt="4">
        <dgm:presLayoutVars>
          <dgm:chMax val="0"/>
          <dgm:chPref val="0"/>
        </dgm:presLayoutVars>
      </dgm:prSet>
      <dgm:spPr/>
    </dgm:pt>
    <dgm:pt modelId="{B320F4EF-3029-4080-A837-A3D0F49F9A61}" type="pres">
      <dgm:prSet presAssocID="{B71516CD-F02A-4123-A1B1-79700BD04541}" presName="sibTrans" presStyleCnt="0"/>
      <dgm:spPr/>
    </dgm:pt>
    <dgm:pt modelId="{FF145CFD-D704-4597-BB08-AF6CB0F8D294}" type="pres">
      <dgm:prSet presAssocID="{EE2C8AF5-7BFF-4037-AE3E-F9031FE2C97D}" presName="compNode" presStyleCnt="0"/>
      <dgm:spPr/>
    </dgm:pt>
    <dgm:pt modelId="{DE76B1F0-7D66-4426-BD4B-F29383FA4917}" type="pres">
      <dgm:prSet presAssocID="{EE2C8AF5-7BFF-4037-AE3E-F9031FE2C97D}" presName="bgRect" presStyleLbl="bgShp" presStyleIdx="3" presStyleCnt="4"/>
      <dgm:spPr/>
    </dgm:pt>
    <dgm:pt modelId="{528A1C68-CD72-4D49-91AD-66C015927FC7}" type="pres">
      <dgm:prSet presAssocID="{EE2C8AF5-7BFF-4037-AE3E-F9031FE2C97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mment Urgent"/>
        </a:ext>
      </dgm:extLst>
    </dgm:pt>
    <dgm:pt modelId="{C310E038-0E66-4357-A88F-2C4DD2455EEA}" type="pres">
      <dgm:prSet presAssocID="{EE2C8AF5-7BFF-4037-AE3E-F9031FE2C97D}" presName="spaceRect" presStyleCnt="0"/>
      <dgm:spPr/>
    </dgm:pt>
    <dgm:pt modelId="{FB4D74E0-DA7C-4DCE-9E30-03BF80EB7BE9}" type="pres">
      <dgm:prSet presAssocID="{EE2C8AF5-7BFF-4037-AE3E-F9031FE2C97D}" presName="parTx" presStyleLbl="revTx" presStyleIdx="3" presStyleCnt="4">
        <dgm:presLayoutVars>
          <dgm:chMax val="0"/>
          <dgm:chPref val="0"/>
        </dgm:presLayoutVars>
      </dgm:prSet>
      <dgm:spPr/>
    </dgm:pt>
  </dgm:ptLst>
  <dgm:cxnLst>
    <dgm:cxn modelId="{03CD5029-1087-4B38-B3EA-CEF043013080}" type="presOf" srcId="{7CA94FB9-52D0-47DF-893A-F57265249374}" destId="{FEDEC526-BCEA-4577-8D87-266D9B3C663C}" srcOrd="0" destOrd="0" presId="urn:microsoft.com/office/officeart/2018/2/layout/IconVerticalSolidList"/>
    <dgm:cxn modelId="{0CE7D162-3FBA-4321-9876-3240D71D0F89}" type="presOf" srcId="{1B4B95A1-2019-435C-8DCA-B6D031E28D7F}" destId="{E31E7ED5-E685-4F2B-8D48-6CCA228749FD}" srcOrd="0" destOrd="0" presId="urn:microsoft.com/office/officeart/2018/2/layout/IconVerticalSolidList"/>
    <dgm:cxn modelId="{D6E3908D-8E14-47DF-B315-C40DFDF8BC9F}" srcId="{B18B8B3F-6117-4609-B5EA-DC84DAADEAC8}" destId="{35BAE66B-0B85-4CF0-B5A6-EA42F7CE01DD}" srcOrd="0" destOrd="0" parTransId="{BA7FC371-B251-4F02-8808-984BD7867C5A}" sibTransId="{6F5D8883-10DD-47B6-BF6A-B91620BF8F00}"/>
    <dgm:cxn modelId="{6282819B-9D11-4CC5-BDA0-DADD5AE6FF4D}" srcId="{B18B8B3F-6117-4609-B5EA-DC84DAADEAC8}" destId="{7CA94FB9-52D0-47DF-893A-F57265249374}" srcOrd="1" destOrd="0" parTransId="{DEDE5F95-E118-437B-8D41-D2F19E5596C6}" sibTransId="{7EF2CEF6-8569-44E4-8EBD-F5E4235CAF47}"/>
    <dgm:cxn modelId="{6D953E9C-1740-477D-907C-CEFC8477434E}" srcId="{B18B8B3F-6117-4609-B5EA-DC84DAADEAC8}" destId="{1B4B95A1-2019-435C-8DCA-B6D031E28D7F}" srcOrd="2" destOrd="0" parTransId="{C0BEA164-2818-4F32-B804-B3EC701B5D5A}" sibTransId="{B71516CD-F02A-4123-A1B1-79700BD04541}"/>
    <dgm:cxn modelId="{CBC2E7AF-4CB1-4371-A573-3502A319B0DA}" type="presOf" srcId="{EE2C8AF5-7BFF-4037-AE3E-F9031FE2C97D}" destId="{FB4D74E0-DA7C-4DCE-9E30-03BF80EB7BE9}" srcOrd="0" destOrd="0" presId="urn:microsoft.com/office/officeart/2018/2/layout/IconVerticalSolidList"/>
    <dgm:cxn modelId="{95BB9DE4-B295-4014-A96A-D4FC4024CCE8}" srcId="{B18B8B3F-6117-4609-B5EA-DC84DAADEAC8}" destId="{EE2C8AF5-7BFF-4037-AE3E-F9031FE2C97D}" srcOrd="3" destOrd="0" parTransId="{4A42FDDB-DFA6-4FBF-A8D9-A3F516703B07}" sibTransId="{22B2A32F-ACB6-4B48-9AD7-1820E5B96D74}"/>
    <dgm:cxn modelId="{DB27B5F6-0405-4193-9C18-EE88A1FDF30C}" type="presOf" srcId="{B18B8B3F-6117-4609-B5EA-DC84DAADEAC8}" destId="{EEFDEE51-2675-4619-AA6D-B123DFC4100A}" srcOrd="0" destOrd="0" presId="urn:microsoft.com/office/officeart/2018/2/layout/IconVerticalSolidList"/>
    <dgm:cxn modelId="{360723FE-770C-41D8-B9FC-8C30D0F10160}" type="presOf" srcId="{35BAE66B-0B85-4CF0-B5A6-EA42F7CE01DD}" destId="{E092D6D2-5260-4A03-98D4-9EAC3237CB65}" srcOrd="0" destOrd="0" presId="urn:microsoft.com/office/officeart/2018/2/layout/IconVerticalSolidList"/>
    <dgm:cxn modelId="{35E6E173-9B9B-4D2E-BCE5-FDBCE9CD5A49}" type="presParOf" srcId="{EEFDEE51-2675-4619-AA6D-B123DFC4100A}" destId="{F5F624A2-2AAC-4F1E-B62B-A6D49CE96931}" srcOrd="0" destOrd="0" presId="urn:microsoft.com/office/officeart/2018/2/layout/IconVerticalSolidList"/>
    <dgm:cxn modelId="{285DA266-621B-4FF4-B0A0-F4423E06BFF0}" type="presParOf" srcId="{F5F624A2-2AAC-4F1E-B62B-A6D49CE96931}" destId="{FCBBB563-9B32-43A5-B6CC-AAAAFE65CB17}" srcOrd="0" destOrd="0" presId="urn:microsoft.com/office/officeart/2018/2/layout/IconVerticalSolidList"/>
    <dgm:cxn modelId="{055599EF-955B-4C06-8F17-BE2436C6E019}" type="presParOf" srcId="{F5F624A2-2AAC-4F1E-B62B-A6D49CE96931}" destId="{1E9498E5-ACC7-4292-BA0E-4BB9F255946D}" srcOrd="1" destOrd="0" presId="urn:microsoft.com/office/officeart/2018/2/layout/IconVerticalSolidList"/>
    <dgm:cxn modelId="{D58CB2C8-23D3-4525-960B-0BCD39F4156B}" type="presParOf" srcId="{F5F624A2-2AAC-4F1E-B62B-A6D49CE96931}" destId="{1E0C600D-BB8E-4EF4-99A1-26D40F9578CA}" srcOrd="2" destOrd="0" presId="urn:microsoft.com/office/officeart/2018/2/layout/IconVerticalSolidList"/>
    <dgm:cxn modelId="{0F4481AE-0135-40CA-8631-EE784AFA641E}" type="presParOf" srcId="{F5F624A2-2AAC-4F1E-B62B-A6D49CE96931}" destId="{E092D6D2-5260-4A03-98D4-9EAC3237CB65}" srcOrd="3" destOrd="0" presId="urn:microsoft.com/office/officeart/2018/2/layout/IconVerticalSolidList"/>
    <dgm:cxn modelId="{FB546A78-5D91-448A-83A1-374FE9791B24}" type="presParOf" srcId="{EEFDEE51-2675-4619-AA6D-B123DFC4100A}" destId="{704ADD70-C399-4FBD-A16F-7A615C4EC2A1}" srcOrd="1" destOrd="0" presId="urn:microsoft.com/office/officeart/2018/2/layout/IconVerticalSolidList"/>
    <dgm:cxn modelId="{260FFF36-17DD-46ED-BE83-351094ECDC27}" type="presParOf" srcId="{EEFDEE51-2675-4619-AA6D-B123DFC4100A}" destId="{4CE75A27-AD7A-493C-B577-E3899D3803BC}" srcOrd="2" destOrd="0" presId="urn:microsoft.com/office/officeart/2018/2/layout/IconVerticalSolidList"/>
    <dgm:cxn modelId="{B7DFD8F7-F247-4E7F-A103-9BAF7EC4602A}" type="presParOf" srcId="{4CE75A27-AD7A-493C-B577-E3899D3803BC}" destId="{E67E2C82-D38E-4B50-A879-35ACD75FCC24}" srcOrd="0" destOrd="0" presId="urn:microsoft.com/office/officeart/2018/2/layout/IconVerticalSolidList"/>
    <dgm:cxn modelId="{31562DD5-F698-4E7B-B2E3-B12B9B64FF16}" type="presParOf" srcId="{4CE75A27-AD7A-493C-B577-E3899D3803BC}" destId="{041C4170-828C-4738-800E-81183F6536AE}" srcOrd="1" destOrd="0" presId="urn:microsoft.com/office/officeart/2018/2/layout/IconVerticalSolidList"/>
    <dgm:cxn modelId="{AD557656-D225-4221-BD19-995716747800}" type="presParOf" srcId="{4CE75A27-AD7A-493C-B577-E3899D3803BC}" destId="{E84A855B-D1CF-4734-A752-0F0669581949}" srcOrd="2" destOrd="0" presId="urn:microsoft.com/office/officeart/2018/2/layout/IconVerticalSolidList"/>
    <dgm:cxn modelId="{1F95F5C3-E170-4B18-8511-A21AB00962CC}" type="presParOf" srcId="{4CE75A27-AD7A-493C-B577-E3899D3803BC}" destId="{FEDEC526-BCEA-4577-8D87-266D9B3C663C}" srcOrd="3" destOrd="0" presId="urn:microsoft.com/office/officeart/2018/2/layout/IconVerticalSolidList"/>
    <dgm:cxn modelId="{82039B9D-76EC-442E-9C11-802C787EDF9F}" type="presParOf" srcId="{EEFDEE51-2675-4619-AA6D-B123DFC4100A}" destId="{5B2A3562-E139-444B-AB94-E188975E14D1}" srcOrd="3" destOrd="0" presId="urn:microsoft.com/office/officeart/2018/2/layout/IconVerticalSolidList"/>
    <dgm:cxn modelId="{39C11436-A6F3-4E77-95D5-F91FD82CBBAD}" type="presParOf" srcId="{EEFDEE51-2675-4619-AA6D-B123DFC4100A}" destId="{E384D899-895A-4E6D-B243-EC0E7BD5AEC4}" srcOrd="4" destOrd="0" presId="urn:microsoft.com/office/officeart/2018/2/layout/IconVerticalSolidList"/>
    <dgm:cxn modelId="{35223DE8-2437-4FE9-8C78-325406D23218}" type="presParOf" srcId="{E384D899-895A-4E6D-B243-EC0E7BD5AEC4}" destId="{0399751E-3040-45BA-BEA3-6361E23CEA6C}" srcOrd="0" destOrd="0" presId="urn:microsoft.com/office/officeart/2018/2/layout/IconVerticalSolidList"/>
    <dgm:cxn modelId="{05069CA8-0375-4710-A165-79B5CC2EE8D7}" type="presParOf" srcId="{E384D899-895A-4E6D-B243-EC0E7BD5AEC4}" destId="{22E9203D-3882-4DD5-9F6A-3DF7344BB8FB}" srcOrd="1" destOrd="0" presId="urn:microsoft.com/office/officeart/2018/2/layout/IconVerticalSolidList"/>
    <dgm:cxn modelId="{49AA987B-11C8-47AA-9227-84ED6F9B2303}" type="presParOf" srcId="{E384D899-895A-4E6D-B243-EC0E7BD5AEC4}" destId="{B588BCEB-D9D5-4318-803E-FA61AC085A92}" srcOrd="2" destOrd="0" presId="urn:microsoft.com/office/officeart/2018/2/layout/IconVerticalSolidList"/>
    <dgm:cxn modelId="{3E83408D-6D5A-49C8-A695-55AFDB49FD78}" type="presParOf" srcId="{E384D899-895A-4E6D-B243-EC0E7BD5AEC4}" destId="{E31E7ED5-E685-4F2B-8D48-6CCA228749FD}" srcOrd="3" destOrd="0" presId="urn:microsoft.com/office/officeart/2018/2/layout/IconVerticalSolidList"/>
    <dgm:cxn modelId="{AB3300A3-2BE8-4B6E-A411-35BB701294D8}" type="presParOf" srcId="{EEFDEE51-2675-4619-AA6D-B123DFC4100A}" destId="{B320F4EF-3029-4080-A837-A3D0F49F9A61}" srcOrd="5" destOrd="0" presId="urn:microsoft.com/office/officeart/2018/2/layout/IconVerticalSolidList"/>
    <dgm:cxn modelId="{86C23C4C-99E5-4D77-B1B9-561C007ADF72}" type="presParOf" srcId="{EEFDEE51-2675-4619-AA6D-B123DFC4100A}" destId="{FF145CFD-D704-4597-BB08-AF6CB0F8D294}" srcOrd="6" destOrd="0" presId="urn:microsoft.com/office/officeart/2018/2/layout/IconVerticalSolidList"/>
    <dgm:cxn modelId="{AD689730-BEEA-4D54-96A2-12B90D49A4B8}" type="presParOf" srcId="{FF145CFD-D704-4597-BB08-AF6CB0F8D294}" destId="{DE76B1F0-7D66-4426-BD4B-F29383FA4917}" srcOrd="0" destOrd="0" presId="urn:microsoft.com/office/officeart/2018/2/layout/IconVerticalSolidList"/>
    <dgm:cxn modelId="{9B4F0D76-BE9D-4185-BEFE-A9B154D2BD59}" type="presParOf" srcId="{FF145CFD-D704-4597-BB08-AF6CB0F8D294}" destId="{528A1C68-CD72-4D49-91AD-66C015927FC7}" srcOrd="1" destOrd="0" presId="urn:microsoft.com/office/officeart/2018/2/layout/IconVerticalSolidList"/>
    <dgm:cxn modelId="{ABFA3C2A-A7C8-4D6E-A80F-2EE28A2D5EB6}" type="presParOf" srcId="{FF145CFD-D704-4597-BB08-AF6CB0F8D294}" destId="{C310E038-0E66-4357-A88F-2C4DD2455EEA}" srcOrd="2" destOrd="0" presId="urn:microsoft.com/office/officeart/2018/2/layout/IconVerticalSolidList"/>
    <dgm:cxn modelId="{6EA6DBA5-1366-4B66-AD79-06BB2C7CCC85}" type="presParOf" srcId="{FF145CFD-D704-4597-BB08-AF6CB0F8D294}" destId="{FB4D74E0-DA7C-4DCE-9E30-03BF80EB7BE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9FBFA6-4436-4118-AFFA-22729A859BF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C650174-D065-45CC-8D2C-E6EDA1A725BF}">
      <dgm:prSet/>
      <dgm:spPr/>
      <dgm:t>
        <a:bodyPr/>
        <a:lstStyle/>
        <a:p>
          <a:r>
            <a:rPr lang="es-ES"/>
            <a:t>1. Es buscar una guía de como diseñar mejores políticas</a:t>
          </a:r>
          <a:endParaRPr lang="en-US"/>
        </a:p>
      </dgm:t>
    </dgm:pt>
    <dgm:pt modelId="{3DE8343F-BD73-4043-9816-239D83B85C85}" type="parTrans" cxnId="{0FEB65EA-DDD7-4A6E-A59B-20A8650538F9}">
      <dgm:prSet/>
      <dgm:spPr/>
      <dgm:t>
        <a:bodyPr/>
        <a:lstStyle/>
        <a:p>
          <a:endParaRPr lang="en-US"/>
        </a:p>
      </dgm:t>
    </dgm:pt>
    <dgm:pt modelId="{0D35E268-57A8-4E1B-8E2F-21DF8CF50351}" type="sibTrans" cxnId="{0FEB65EA-DDD7-4A6E-A59B-20A8650538F9}">
      <dgm:prSet/>
      <dgm:spPr/>
      <dgm:t>
        <a:bodyPr/>
        <a:lstStyle/>
        <a:p>
          <a:endParaRPr lang="en-US"/>
        </a:p>
      </dgm:t>
    </dgm:pt>
    <dgm:pt modelId="{367FB89D-C728-4AF8-8943-727960AEBD61}">
      <dgm:prSet/>
      <dgm:spPr/>
      <dgm:t>
        <a:bodyPr/>
        <a:lstStyle/>
        <a:p>
          <a:r>
            <a:rPr lang="es-ES"/>
            <a:t>2. Ganar conocimiento más profundo  de como operan los procesos políticos del gobierno y las instituciones al momento que tratan con problemas públicos.</a:t>
          </a:r>
          <a:endParaRPr lang="en-US"/>
        </a:p>
      </dgm:t>
    </dgm:pt>
    <dgm:pt modelId="{525E1F4C-F5A5-4938-9CE4-5E1609903F62}" type="parTrans" cxnId="{0026DE8C-2C1A-4D00-9942-628816E82C86}">
      <dgm:prSet/>
      <dgm:spPr/>
      <dgm:t>
        <a:bodyPr/>
        <a:lstStyle/>
        <a:p>
          <a:endParaRPr lang="en-US"/>
        </a:p>
      </dgm:t>
    </dgm:pt>
    <dgm:pt modelId="{5D11B5FC-49F0-4653-B62E-46DF232ACF00}" type="sibTrans" cxnId="{0026DE8C-2C1A-4D00-9942-628816E82C86}">
      <dgm:prSet/>
      <dgm:spPr/>
      <dgm:t>
        <a:bodyPr/>
        <a:lstStyle/>
        <a:p>
          <a:endParaRPr lang="en-US"/>
        </a:p>
      </dgm:t>
    </dgm:pt>
    <dgm:pt modelId="{14822105-9BD0-4ACF-BA6C-87ED85DA36B1}">
      <dgm:prSet/>
      <dgm:spPr/>
      <dgm:t>
        <a:bodyPr/>
        <a:lstStyle/>
        <a:p>
          <a:r>
            <a:rPr lang="es-ES" dirty="0"/>
            <a:t>3. Contrastar el efecto de interdependencia entre países</a:t>
          </a:r>
          <a:endParaRPr lang="en-US" dirty="0"/>
        </a:p>
      </dgm:t>
    </dgm:pt>
    <dgm:pt modelId="{3B93CF00-ADFE-4E13-9EE6-EB0F6C79A86E}" type="parTrans" cxnId="{125D9518-95A2-434C-8DCE-0FD03B40AF21}">
      <dgm:prSet/>
      <dgm:spPr/>
      <dgm:t>
        <a:bodyPr/>
        <a:lstStyle/>
        <a:p>
          <a:endParaRPr lang="en-US"/>
        </a:p>
      </dgm:t>
    </dgm:pt>
    <dgm:pt modelId="{9D0B2AA0-288F-43F1-83D2-A5D5B1B3D3B9}" type="sibTrans" cxnId="{125D9518-95A2-434C-8DCE-0FD03B40AF21}">
      <dgm:prSet/>
      <dgm:spPr/>
      <dgm:t>
        <a:bodyPr/>
        <a:lstStyle/>
        <a:p>
          <a:endParaRPr lang="en-US"/>
        </a:p>
      </dgm:t>
    </dgm:pt>
    <dgm:pt modelId="{1150BD97-C30A-4A28-9F5A-15662C9415CB}" type="pres">
      <dgm:prSet presAssocID="{299FBFA6-4436-4118-AFFA-22729A859BF0}" presName="linear" presStyleCnt="0">
        <dgm:presLayoutVars>
          <dgm:animLvl val="lvl"/>
          <dgm:resizeHandles val="exact"/>
        </dgm:presLayoutVars>
      </dgm:prSet>
      <dgm:spPr/>
    </dgm:pt>
    <dgm:pt modelId="{0A0239BC-292A-4CFA-BD4F-6654B8025755}" type="pres">
      <dgm:prSet presAssocID="{1C650174-D065-45CC-8D2C-E6EDA1A725BF}" presName="parentText" presStyleLbl="node1" presStyleIdx="0" presStyleCnt="3">
        <dgm:presLayoutVars>
          <dgm:chMax val="0"/>
          <dgm:bulletEnabled val="1"/>
        </dgm:presLayoutVars>
      </dgm:prSet>
      <dgm:spPr/>
    </dgm:pt>
    <dgm:pt modelId="{CC68666B-FAF4-4DF8-8935-4659357D9065}" type="pres">
      <dgm:prSet presAssocID="{0D35E268-57A8-4E1B-8E2F-21DF8CF50351}" presName="spacer" presStyleCnt="0"/>
      <dgm:spPr/>
    </dgm:pt>
    <dgm:pt modelId="{50561A9C-27A0-4B28-AF0A-AF17D068946A}" type="pres">
      <dgm:prSet presAssocID="{367FB89D-C728-4AF8-8943-727960AEBD61}" presName="parentText" presStyleLbl="node1" presStyleIdx="1" presStyleCnt="3">
        <dgm:presLayoutVars>
          <dgm:chMax val="0"/>
          <dgm:bulletEnabled val="1"/>
        </dgm:presLayoutVars>
      </dgm:prSet>
      <dgm:spPr/>
    </dgm:pt>
    <dgm:pt modelId="{758B077F-089B-42F8-8DEF-B4CE2AB63F6E}" type="pres">
      <dgm:prSet presAssocID="{5D11B5FC-49F0-4653-B62E-46DF232ACF00}" presName="spacer" presStyleCnt="0"/>
      <dgm:spPr/>
    </dgm:pt>
    <dgm:pt modelId="{B557857B-DC30-48CC-A29C-DF083E65BB96}" type="pres">
      <dgm:prSet presAssocID="{14822105-9BD0-4ACF-BA6C-87ED85DA36B1}" presName="parentText" presStyleLbl="node1" presStyleIdx="2" presStyleCnt="3">
        <dgm:presLayoutVars>
          <dgm:chMax val="0"/>
          <dgm:bulletEnabled val="1"/>
        </dgm:presLayoutVars>
      </dgm:prSet>
      <dgm:spPr/>
    </dgm:pt>
  </dgm:ptLst>
  <dgm:cxnLst>
    <dgm:cxn modelId="{125D9518-95A2-434C-8DCE-0FD03B40AF21}" srcId="{299FBFA6-4436-4118-AFFA-22729A859BF0}" destId="{14822105-9BD0-4ACF-BA6C-87ED85DA36B1}" srcOrd="2" destOrd="0" parTransId="{3B93CF00-ADFE-4E13-9EE6-EB0F6C79A86E}" sibTransId="{9D0B2AA0-288F-43F1-83D2-A5D5B1B3D3B9}"/>
    <dgm:cxn modelId="{29AF783B-D459-4A0E-8FD1-D0563EFF32A7}" type="presOf" srcId="{14822105-9BD0-4ACF-BA6C-87ED85DA36B1}" destId="{B557857B-DC30-48CC-A29C-DF083E65BB96}" srcOrd="0" destOrd="0" presId="urn:microsoft.com/office/officeart/2005/8/layout/vList2"/>
    <dgm:cxn modelId="{DE38373C-35F8-409D-ADFC-4D338ADC60EB}" type="presOf" srcId="{367FB89D-C728-4AF8-8943-727960AEBD61}" destId="{50561A9C-27A0-4B28-AF0A-AF17D068946A}" srcOrd="0" destOrd="0" presId="urn:microsoft.com/office/officeart/2005/8/layout/vList2"/>
    <dgm:cxn modelId="{4857003E-D4A4-4320-A5A8-3076B71D89BD}" type="presOf" srcId="{1C650174-D065-45CC-8D2C-E6EDA1A725BF}" destId="{0A0239BC-292A-4CFA-BD4F-6654B8025755}" srcOrd="0" destOrd="0" presId="urn:microsoft.com/office/officeart/2005/8/layout/vList2"/>
    <dgm:cxn modelId="{0026DE8C-2C1A-4D00-9942-628816E82C86}" srcId="{299FBFA6-4436-4118-AFFA-22729A859BF0}" destId="{367FB89D-C728-4AF8-8943-727960AEBD61}" srcOrd="1" destOrd="0" parTransId="{525E1F4C-F5A5-4938-9CE4-5E1609903F62}" sibTransId="{5D11B5FC-49F0-4653-B62E-46DF232ACF00}"/>
    <dgm:cxn modelId="{236FA0E9-963C-461F-B72E-338900B3185E}" type="presOf" srcId="{299FBFA6-4436-4118-AFFA-22729A859BF0}" destId="{1150BD97-C30A-4A28-9F5A-15662C9415CB}" srcOrd="0" destOrd="0" presId="urn:microsoft.com/office/officeart/2005/8/layout/vList2"/>
    <dgm:cxn modelId="{0FEB65EA-DDD7-4A6E-A59B-20A8650538F9}" srcId="{299FBFA6-4436-4118-AFFA-22729A859BF0}" destId="{1C650174-D065-45CC-8D2C-E6EDA1A725BF}" srcOrd="0" destOrd="0" parTransId="{3DE8343F-BD73-4043-9816-239D83B85C85}" sibTransId="{0D35E268-57A8-4E1B-8E2F-21DF8CF50351}"/>
    <dgm:cxn modelId="{E34D2B82-F601-4774-B035-49350C25ADB1}" type="presParOf" srcId="{1150BD97-C30A-4A28-9F5A-15662C9415CB}" destId="{0A0239BC-292A-4CFA-BD4F-6654B8025755}" srcOrd="0" destOrd="0" presId="urn:microsoft.com/office/officeart/2005/8/layout/vList2"/>
    <dgm:cxn modelId="{4F66F3B1-2F8C-4FBC-A67E-C6A28EB2E992}" type="presParOf" srcId="{1150BD97-C30A-4A28-9F5A-15662C9415CB}" destId="{CC68666B-FAF4-4DF8-8935-4659357D9065}" srcOrd="1" destOrd="0" presId="urn:microsoft.com/office/officeart/2005/8/layout/vList2"/>
    <dgm:cxn modelId="{95BA6F7B-FB10-47B5-9799-14798C045838}" type="presParOf" srcId="{1150BD97-C30A-4A28-9F5A-15662C9415CB}" destId="{50561A9C-27A0-4B28-AF0A-AF17D068946A}" srcOrd="2" destOrd="0" presId="urn:microsoft.com/office/officeart/2005/8/layout/vList2"/>
    <dgm:cxn modelId="{144BAAF4-D43B-4FF1-BD43-AC2CAD28A227}" type="presParOf" srcId="{1150BD97-C30A-4A28-9F5A-15662C9415CB}" destId="{758B077F-089B-42F8-8DEF-B4CE2AB63F6E}" srcOrd="3" destOrd="0" presId="urn:microsoft.com/office/officeart/2005/8/layout/vList2"/>
    <dgm:cxn modelId="{CC00C88A-659A-4717-8EA6-BB491C91677F}" type="presParOf" srcId="{1150BD97-C30A-4A28-9F5A-15662C9415CB}" destId="{B557857B-DC30-48CC-A29C-DF083E65BB9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0D5AD9D-F906-432F-A413-E8D73BFB7C7E}"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320B66AC-50EA-4EE7-93B1-DC241AD6EE65}">
      <dgm:prSet custT="1"/>
      <dgm:spPr/>
      <dgm:t>
        <a:bodyPr/>
        <a:lstStyle/>
        <a:p>
          <a:pPr>
            <a:defRPr cap="all"/>
          </a:pPr>
          <a:r>
            <a:rPr lang="es-ES" sz="1400" dirty="0"/>
            <a:t>Cómo nos lleva a estudiar comparadamente formas de gobierno, administración pública, ciencia política.</a:t>
          </a:r>
          <a:endParaRPr lang="en-US" sz="1400" dirty="0"/>
        </a:p>
      </dgm:t>
    </dgm:pt>
    <dgm:pt modelId="{15BE66F5-753B-4740-99AD-2BB7F3560E59}" type="parTrans" cxnId="{6542236D-213E-4325-A3E2-3692E6688784}">
      <dgm:prSet/>
      <dgm:spPr/>
      <dgm:t>
        <a:bodyPr/>
        <a:lstStyle/>
        <a:p>
          <a:endParaRPr lang="en-US"/>
        </a:p>
      </dgm:t>
    </dgm:pt>
    <dgm:pt modelId="{02293DBE-AA79-462A-8B12-C88BC443FF41}" type="sibTrans" cxnId="{6542236D-213E-4325-A3E2-3692E6688784}">
      <dgm:prSet/>
      <dgm:spPr/>
      <dgm:t>
        <a:bodyPr/>
        <a:lstStyle/>
        <a:p>
          <a:endParaRPr lang="en-US"/>
        </a:p>
      </dgm:t>
    </dgm:pt>
    <dgm:pt modelId="{883FB912-FD32-484E-B644-205BC20C379F}">
      <dgm:prSet custT="1"/>
      <dgm:spPr/>
      <dgm:t>
        <a:bodyPr/>
        <a:lstStyle/>
        <a:p>
          <a:pPr>
            <a:defRPr cap="all"/>
          </a:pPr>
          <a:r>
            <a:rPr lang="es-ES" sz="1400" dirty="0"/>
            <a:t>Por qué son cubiertos por la sociología política, historia, psicología social y economía política.</a:t>
          </a:r>
          <a:endParaRPr lang="en-US" sz="1400" dirty="0"/>
        </a:p>
      </dgm:t>
    </dgm:pt>
    <dgm:pt modelId="{FB39A462-27C6-4D38-8DA6-C429101C4EA7}" type="parTrans" cxnId="{0BE70EB3-37EE-4A75-8A61-B5B2A9F7693F}">
      <dgm:prSet/>
      <dgm:spPr/>
      <dgm:t>
        <a:bodyPr/>
        <a:lstStyle/>
        <a:p>
          <a:endParaRPr lang="en-US"/>
        </a:p>
      </dgm:t>
    </dgm:pt>
    <dgm:pt modelId="{1DC1FA01-A27C-4B5B-89C4-51057578E8E0}" type="sibTrans" cxnId="{0BE70EB3-37EE-4A75-8A61-B5B2A9F7693F}">
      <dgm:prSet/>
      <dgm:spPr/>
      <dgm:t>
        <a:bodyPr/>
        <a:lstStyle/>
        <a:p>
          <a:endParaRPr lang="en-US"/>
        </a:p>
      </dgm:t>
    </dgm:pt>
    <dgm:pt modelId="{F81294A2-BBD3-4609-8FA3-E1586AC457E9}">
      <dgm:prSet custT="1"/>
      <dgm:spPr/>
      <dgm:t>
        <a:bodyPr/>
        <a:lstStyle/>
        <a:p>
          <a:pPr>
            <a:defRPr cap="all"/>
          </a:pPr>
          <a:r>
            <a:rPr lang="es-ES" sz="1400" dirty="0"/>
            <a:t>Los efectos son materia de los análisis sobre la implementación, economía y preguntarnos desde la filosofía social que tipo de sociedad nos gustaría vivir o ser.</a:t>
          </a:r>
          <a:endParaRPr lang="en-US" sz="1400" dirty="0"/>
        </a:p>
      </dgm:t>
    </dgm:pt>
    <dgm:pt modelId="{FE5EFCAE-9C65-489B-A6CF-72942857CB1F}" type="parTrans" cxnId="{BEFE7149-B64D-485D-AB35-B0AC9B98B327}">
      <dgm:prSet/>
      <dgm:spPr/>
      <dgm:t>
        <a:bodyPr/>
        <a:lstStyle/>
        <a:p>
          <a:endParaRPr lang="en-US"/>
        </a:p>
      </dgm:t>
    </dgm:pt>
    <dgm:pt modelId="{38B5FCA4-3528-4812-8C6A-58644EB56CD1}" type="sibTrans" cxnId="{BEFE7149-B64D-485D-AB35-B0AC9B98B327}">
      <dgm:prSet/>
      <dgm:spPr/>
      <dgm:t>
        <a:bodyPr/>
        <a:lstStyle/>
        <a:p>
          <a:endParaRPr lang="en-US"/>
        </a:p>
      </dgm:t>
    </dgm:pt>
    <dgm:pt modelId="{E1355057-FB0B-4F39-A7E4-3543EB7B1E97}" type="pres">
      <dgm:prSet presAssocID="{50D5AD9D-F906-432F-A413-E8D73BFB7C7E}" presName="root" presStyleCnt="0">
        <dgm:presLayoutVars>
          <dgm:dir/>
          <dgm:resizeHandles val="exact"/>
        </dgm:presLayoutVars>
      </dgm:prSet>
      <dgm:spPr/>
    </dgm:pt>
    <dgm:pt modelId="{6EABAE59-A3DD-41B0-8C3D-8CF520670700}" type="pres">
      <dgm:prSet presAssocID="{320B66AC-50EA-4EE7-93B1-DC241AD6EE65}" presName="compNode" presStyleCnt="0"/>
      <dgm:spPr/>
    </dgm:pt>
    <dgm:pt modelId="{7467378F-468C-4306-A99F-371AD8A840BB}" type="pres">
      <dgm:prSet presAssocID="{320B66AC-50EA-4EE7-93B1-DC241AD6EE65}" presName="iconBgRect" presStyleLbl="bgShp" presStyleIdx="0" presStyleCnt="3"/>
      <dgm:spPr>
        <a:prstGeom prst="round2DiagRect">
          <a:avLst>
            <a:gd name="adj1" fmla="val 29727"/>
            <a:gd name="adj2" fmla="val 0"/>
          </a:avLst>
        </a:prstGeom>
      </dgm:spPr>
    </dgm:pt>
    <dgm:pt modelId="{9498048A-763A-4EF3-89D6-EACA098CB39F}" type="pres">
      <dgm:prSet presAssocID="{320B66AC-50EA-4EE7-93B1-DC241AD6EE6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E965256A-7BCD-476B-9769-71F9A6C650F2}" type="pres">
      <dgm:prSet presAssocID="{320B66AC-50EA-4EE7-93B1-DC241AD6EE65}" presName="spaceRect" presStyleCnt="0"/>
      <dgm:spPr/>
    </dgm:pt>
    <dgm:pt modelId="{F524183E-7DDF-4C75-8165-F743B3767B05}" type="pres">
      <dgm:prSet presAssocID="{320B66AC-50EA-4EE7-93B1-DC241AD6EE65}" presName="textRect" presStyleLbl="revTx" presStyleIdx="0" presStyleCnt="3">
        <dgm:presLayoutVars>
          <dgm:chMax val="1"/>
          <dgm:chPref val="1"/>
        </dgm:presLayoutVars>
      </dgm:prSet>
      <dgm:spPr/>
    </dgm:pt>
    <dgm:pt modelId="{F47C242E-FD2E-47D3-BEFC-9BBEFF21A29D}" type="pres">
      <dgm:prSet presAssocID="{02293DBE-AA79-462A-8B12-C88BC443FF41}" presName="sibTrans" presStyleCnt="0"/>
      <dgm:spPr/>
    </dgm:pt>
    <dgm:pt modelId="{D09A674E-229D-43ED-9D74-DCEBB1E7173B}" type="pres">
      <dgm:prSet presAssocID="{883FB912-FD32-484E-B644-205BC20C379F}" presName="compNode" presStyleCnt="0"/>
      <dgm:spPr/>
    </dgm:pt>
    <dgm:pt modelId="{64E26F01-E2D7-4D76-A2D4-9224ED72834D}" type="pres">
      <dgm:prSet presAssocID="{883FB912-FD32-484E-B644-205BC20C379F}" presName="iconBgRect" presStyleLbl="bgShp" presStyleIdx="1" presStyleCnt="3"/>
      <dgm:spPr>
        <a:prstGeom prst="round2DiagRect">
          <a:avLst>
            <a:gd name="adj1" fmla="val 29727"/>
            <a:gd name="adj2" fmla="val 0"/>
          </a:avLst>
        </a:prstGeom>
      </dgm:spPr>
    </dgm:pt>
    <dgm:pt modelId="{521D4E1D-7F08-4596-81D7-6FE1ED7A6050}" type="pres">
      <dgm:prSet presAssocID="{883FB912-FD32-484E-B644-205BC20C379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F6564EFF-5E06-409C-8821-F7C46C21BE4E}" type="pres">
      <dgm:prSet presAssocID="{883FB912-FD32-484E-B644-205BC20C379F}" presName="spaceRect" presStyleCnt="0"/>
      <dgm:spPr/>
    </dgm:pt>
    <dgm:pt modelId="{FF5BA28A-C4BC-4BE9-8ED5-032490E10FE0}" type="pres">
      <dgm:prSet presAssocID="{883FB912-FD32-484E-B644-205BC20C379F}" presName="textRect" presStyleLbl="revTx" presStyleIdx="1" presStyleCnt="3">
        <dgm:presLayoutVars>
          <dgm:chMax val="1"/>
          <dgm:chPref val="1"/>
        </dgm:presLayoutVars>
      </dgm:prSet>
      <dgm:spPr/>
    </dgm:pt>
    <dgm:pt modelId="{CA121787-AFA3-4AB4-83CD-7263358D9E86}" type="pres">
      <dgm:prSet presAssocID="{1DC1FA01-A27C-4B5B-89C4-51057578E8E0}" presName="sibTrans" presStyleCnt="0"/>
      <dgm:spPr/>
    </dgm:pt>
    <dgm:pt modelId="{9DD8388D-5099-4A4B-A5CE-AC28DA3F42EE}" type="pres">
      <dgm:prSet presAssocID="{F81294A2-BBD3-4609-8FA3-E1586AC457E9}" presName="compNode" presStyleCnt="0"/>
      <dgm:spPr/>
    </dgm:pt>
    <dgm:pt modelId="{A09ABA66-A37F-42FB-8A9A-7F167A69D136}" type="pres">
      <dgm:prSet presAssocID="{F81294A2-BBD3-4609-8FA3-E1586AC457E9}" presName="iconBgRect" presStyleLbl="bgShp" presStyleIdx="2" presStyleCnt="3"/>
      <dgm:spPr>
        <a:prstGeom prst="round2DiagRect">
          <a:avLst>
            <a:gd name="adj1" fmla="val 29727"/>
            <a:gd name="adj2" fmla="val 0"/>
          </a:avLst>
        </a:prstGeom>
      </dgm:spPr>
    </dgm:pt>
    <dgm:pt modelId="{8DD119EF-450B-4E07-B690-34EC98467DBF}" type="pres">
      <dgm:prSet presAssocID="{F81294A2-BBD3-4609-8FA3-E1586AC457E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018C3370-1C0F-4866-A98C-444FC0C1872D}" type="pres">
      <dgm:prSet presAssocID="{F81294A2-BBD3-4609-8FA3-E1586AC457E9}" presName="spaceRect" presStyleCnt="0"/>
      <dgm:spPr/>
    </dgm:pt>
    <dgm:pt modelId="{9942A001-54FC-4367-B379-27AFF72C5740}" type="pres">
      <dgm:prSet presAssocID="{F81294A2-BBD3-4609-8FA3-E1586AC457E9}" presName="textRect" presStyleLbl="revTx" presStyleIdx="2" presStyleCnt="3">
        <dgm:presLayoutVars>
          <dgm:chMax val="1"/>
          <dgm:chPref val="1"/>
        </dgm:presLayoutVars>
      </dgm:prSet>
      <dgm:spPr/>
    </dgm:pt>
  </dgm:ptLst>
  <dgm:cxnLst>
    <dgm:cxn modelId="{BEFE7149-B64D-485D-AB35-B0AC9B98B327}" srcId="{50D5AD9D-F906-432F-A413-E8D73BFB7C7E}" destId="{F81294A2-BBD3-4609-8FA3-E1586AC457E9}" srcOrd="2" destOrd="0" parTransId="{FE5EFCAE-9C65-489B-A6CF-72942857CB1F}" sibTransId="{38B5FCA4-3528-4812-8C6A-58644EB56CD1}"/>
    <dgm:cxn modelId="{6542236D-213E-4325-A3E2-3692E6688784}" srcId="{50D5AD9D-F906-432F-A413-E8D73BFB7C7E}" destId="{320B66AC-50EA-4EE7-93B1-DC241AD6EE65}" srcOrd="0" destOrd="0" parTransId="{15BE66F5-753B-4740-99AD-2BB7F3560E59}" sibTransId="{02293DBE-AA79-462A-8B12-C88BC443FF41}"/>
    <dgm:cxn modelId="{4DBAE44D-F737-447F-B924-47943A055CA9}" type="presOf" srcId="{50D5AD9D-F906-432F-A413-E8D73BFB7C7E}" destId="{E1355057-FB0B-4F39-A7E4-3543EB7B1E97}" srcOrd="0" destOrd="0" presId="urn:microsoft.com/office/officeart/2018/5/layout/IconLeafLabelList"/>
    <dgm:cxn modelId="{3544DA71-CA9F-48B3-ABB4-A439448A063D}" type="presOf" srcId="{320B66AC-50EA-4EE7-93B1-DC241AD6EE65}" destId="{F524183E-7DDF-4C75-8165-F743B3767B05}" srcOrd="0" destOrd="0" presId="urn:microsoft.com/office/officeart/2018/5/layout/IconLeafLabelList"/>
    <dgm:cxn modelId="{0BE70EB3-37EE-4A75-8A61-B5B2A9F7693F}" srcId="{50D5AD9D-F906-432F-A413-E8D73BFB7C7E}" destId="{883FB912-FD32-484E-B644-205BC20C379F}" srcOrd="1" destOrd="0" parTransId="{FB39A462-27C6-4D38-8DA6-C429101C4EA7}" sibTransId="{1DC1FA01-A27C-4B5B-89C4-51057578E8E0}"/>
    <dgm:cxn modelId="{AC5C5BB6-FD25-42D7-9CD0-B3C1633EA1F0}" type="presOf" srcId="{883FB912-FD32-484E-B644-205BC20C379F}" destId="{FF5BA28A-C4BC-4BE9-8ED5-032490E10FE0}" srcOrd="0" destOrd="0" presId="urn:microsoft.com/office/officeart/2018/5/layout/IconLeafLabelList"/>
    <dgm:cxn modelId="{C3C9F3D8-0E11-4170-892D-1F2D0D248F46}" type="presOf" srcId="{F81294A2-BBD3-4609-8FA3-E1586AC457E9}" destId="{9942A001-54FC-4367-B379-27AFF72C5740}" srcOrd="0" destOrd="0" presId="urn:microsoft.com/office/officeart/2018/5/layout/IconLeafLabelList"/>
    <dgm:cxn modelId="{9ED9569A-D40F-42C3-A76B-16995D36C156}" type="presParOf" srcId="{E1355057-FB0B-4F39-A7E4-3543EB7B1E97}" destId="{6EABAE59-A3DD-41B0-8C3D-8CF520670700}" srcOrd="0" destOrd="0" presId="urn:microsoft.com/office/officeart/2018/5/layout/IconLeafLabelList"/>
    <dgm:cxn modelId="{D7384E53-E1E4-40CE-9AE9-9C1701ABF587}" type="presParOf" srcId="{6EABAE59-A3DD-41B0-8C3D-8CF520670700}" destId="{7467378F-468C-4306-A99F-371AD8A840BB}" srcOrd="0" destOrd="0" presId="urn:microsoft.com/office/officeart/2018/5/layout/IconLeafLabelList"/>
    <dgm:cxn modelId="{10081E91-5308-4176-84B6-8647DC73AC88}" type="presParOf" srcId="{6EABAE59-A3DD-41B0-8C3D-8CF520670700}" destId="{9498048A-763A-4EF3-89D6-EACA098CB39F}" srcOrd="1" destOrd="0" presId="urn:microsoft.com/office/officeart/2018/5/layout/IconLeafLabelList"/>
    <dgm:cxn modelId="{B755159B-52DD-49C1-922D-AE8EAD05498B}" type="presParOf" srcId="{6EABAE59-A3DD-41B0-8C3D-8CF520670700}" destId="{E965256A-7BCD-476B-9769-71F9A6C650F2}" srcOrd="2" destOrd="0" presId="urn:microsoft.com/office/officeart/2018/5/layout/IconLeafLabelList"/>
    <dgm:cxn modelId="{E6BCA9D1-37A3-4FF1-A33D-DE99D1F58CD0}" type="presParOf" srcId="{6EABAE59-A3DD-41B0-8C3D-8CF520670700}" destId="{F524183E-7DDF-4C75-8165-F743B3767B05}" srcOrd="3" destOrd="0" presId="urn:microsoft.com/office/officeart/2018/5/layout/IconLeafLabelList"/>
    <dgm:cxn modelId="{4769426D-2840-408C-A8F8-05B18F8C1E18}" type="presParOf" srcId="{E1355057-FB0B-4F39-A7E4-3543EB7B1E97}" destId="{F47C242E-FD2E-47D3-BEFC-9BBEFF21A29D}" srcOrd="1" destOrd="0" presId="urn:microsoft.com/office/officeart/2018/5/layout/IconLeafLabelList"/>
    <dgm:cxn modelId="{C96CD152-DDD5-4143-B60D-841DAC2975FA}" type="presParOf" srcId="{E1355057-FB0B-4F39-A7E4-3543EB7B1E97}" destId="{D09A674E-229D-43ED-9D74-DCEBB1E7173B}" srcOrd="2" destOrd="0" presId="urn:microsoft.com/office/officeart/2018/5/layout/IconLeafLabelList"/>
    <dgm:cxn modelId="{254A1306-3FD2-4026-8A1C-455A7EDA2895}" type="presParOf" srcId="{D09A674E-229D-43ED-9D74-DCEBB1E7173B}" destId="{64E26F01-E2D7-4D76-A2D4-9224ED72834D}" srcOrd="0" destOrd="0" presId="urn:microsoft.com/office/officeart/2018/5/layout/IconLeafLabelList"/>
    <dgm:cxn modelId="{EEBF0B23-30C4-4D85-9170-E5E06CB8D8AF}" type="presParOf" srcId="{D09A674E-229D-43ED-9D74-DCEBB1E7173B}" destId="{521D4E1D-7F08-4596-81D7-6FE1ED7A6050}" srcOrd="1" destOrd="0" presId="urn:microsoft.com/office/officeart/2018/5/layout/IconLeafLabelList"/>
    <dgm:cxn modelId="{A80078A1-6AE2-43AF-848E-D9BBAB0B5420}" type="presParOf" srcId="{D09A674E-229D-43ED-9D74-DCEBB1E7173B}" destId="{F6564EFF-5E06-409C-8821-F7C46C21BE4E}" srcOrd="2" destOrd="0" presId="urn:microsoft.com/office/officeart/2018/5/layout/IconLeafLabelList"/>
    <dgm:cxn modelId="{353434A2-B4C0-449A-A542-111B1465248E}" type="presParOf" srcId="{D09A674E-229D-43ED-9D74-DCEBB1E7173B}" destId="{FF5BA28A-C4BC-4BE9-8ED5-032490E10FE0}" srcOrd="3" destOrd="0" presId="urn:microsoft.com/office/officeart/2018/5/layout/IconLeafLabelList"/>
    <dgm:cxn modelId="{D4180963-8F17-41E7-8136-8572353B8113}" type="presParOf" srcId="{E1355057-FB0B-4F39-A7E4-3543EB7B1E97}" destId="{CA121787-AFA3-4AB4-83CD-7263358D9E86}" srcOrd="3" destOrd="0" presId="urn:microsoft.com/office/officeart/2018/5/layout/IconLeafLabelList"/>
    <dgm:cxn modelId="{1286D4F2-BB83-4776-B580-7518977158BA}" type="presParOf" srcId="{E1355057-FB0B-4F39-A7E4-3543EB7B1E97}" destId="{9DD8388D-5099-4A4B-A5CE-AC28DA3F42EE}" srcOrd="4" destOrd="0" presId="urn:microsoft.com/office/officeart/2018/5/layout/IconLeafLabelList"/>
    <dgm:cxn modelId="{33E2DD5E-C8FD-462B-96AB-057339955E42}" type="presParOf" srcId="{9DD8388D-5099-4A4B-A5CE-AC28DA3F42EE}" destId="{A09ABA66-A37F-42FB-8A9A-7F167A69D136}" srcOrd="0" destOrd="0" presId="urn:microsoft.com/office/officeart/2018/5/layout/IconLeafLabelList"/>
    <dgm:cxn modelId="{8A056EBC-A4EF-4A41-B447-7BB4AD80DF3D}" type="presParOf" srcId="{9DD8388D-5099-4A4B-A5CE-AC28DA3F42EE}" destId="{8DD119EF-450B-4E07-B690-34EC98467DBF}" srcOrd="1" destOrd="0" presId="urn:microsoft.com/office/officeart/2018/5/layout/IconLeafLabelList"/>
    <dgm:cxn modelId="{C010CF21-ACBA-4ADF-8CC5-4174569C6FFA}" type="presParOf" srcId="{9DD8388D-5099-4A4B-A5CE-AC28DA3F42EE}" destId="{018C3370-1C0F-4866-A98C-444FC0C1872D}" srcOrd="2" destOrd="0" presId="urn:microsoft.com/office/officeart/2018/5/layout/IconLeafLabelList"/>
    <dgm:cxn modelId="{E2F3DBE7-D236-4CCF-B7E3-54C6F52D8B56}" type="presParOf" srcId="{9DD8388D-5099-4A4B-A5CE-AC28DA3F42EE}" destId="{9942A001-54FC-4367-B379-27AFF72C5740}"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8CD9A6-7F60-45F3-881B-E8DC77C00BA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487FD44-DBCB-408E-81D2-C0D6F53F3231}">
      <dgm:prSet/>
      <dgm:spPr/>
      <dgm:t>
        <a:bodyPr/>
        <a:lstStyle/>
        <a:p>
          <a:r>
            <a:rPr lang="es-ES"/>
            <a:t>La política pública comparada de entrada está ubicada en las intersecciones de las ciencias sociales ( su naturaleza es inter y multidisciplinaria)</a:t>
          </a:r>
          <a:endParaRPr lang="en-US"/>
        </a:p>
      </dgm:t>
    </dgm:pt>
    <dgm:pt modelId="{B0243F35-CAB3-4CB3-920A-42EBA5320315}" type="parTrans" cxnId="{3512D95A-3A84-48B0-AAE9-0E67E69F67A7}">
      <dgm:prSet/>
      <dgm:spPr/>
      <dgm:t>
        <a:bodyPr/>
        <a:lstStyle/>
        <a:p>
          <a:endParaRPr lang="en-US"/>
        </a:p>
      </dgm:t>
    </dgm:pt>
    <dgm:pt modelId="{06C44F80-6F9B-4C36-B2B6-713D810A473F}" type="sibTrans" cxnId="{3512D95A-3A84-48B0-AAE9-0E67E69F67A7}">
      <dgm:prSet/>
      <dgm:spPr/>
      <dgm:t>
        <a:bodyPr/>
        <a:lstStyle/>
        <a:p>
          <a:endParaRPr lang="en-US"/>
        </a:p>
      </dgm:t>
    </dgm:pt>
    <dgm:pt modelId="{CA5B90A8-ED22-42F9-901A-F58CE8CE3430}">
      <dgm:prSet/>
      <dgm:spPr/>
      <dgm:t>
        <a:bodyPr/>
        <a:lstStyle/>
        <a:p>
          <a:r>
            <a:rPr lang="es-ES"/>
            <a:t>No es un campo nuevo, tiene un trasfondo histórico largo.</a:t>
          </a:r>
          <a:endParaRPr lang="en-US"/>
        </a:p>
      </dgm:t>
    </dgm:pt>
    <dgm:pt modelId="{2AA51DAC-DE3F-43CC-8783-E025C98B10BD}" type="parTrans" cxnId="{72917ED5-926D-4AD9-9ED8-2292B15B882A}">
      <dgm:prSet/>
      <dgm:spPr/>
      <dgm:t>
        <a:bodyPr/>
        <a:lstStyle/>
        <a:p>
          <a:endParaRPr lang="en-US"/>
        </a:p>
      </dgm:t>
    </dgm:pt>
    <dgm:pt modelId="{5F06CDD8-7DBF-4046-A71B-FF814B8AC3A7}" type="sibTrans" cxnId="{72917ED5-926D-4AD9-9ED8-2292B15B882A}">
      <dgm:prSet/>
      <dgm:spPr/>
      <dgm:t>
        <a:bodyPr/>
        <a:lstStyle/>
        <a:p>
          <a:endParaRPr lang="en-US"/>
        </a:p>
      </dgm:t>
    </dgm:pt>
    <dgm:pt modelId="{94CB0190-352F-4742-9568-4F940EF72DBF}" type="pres">
      <dgm:prSet presAssocID="{448CD9A6-7F60-45F3-881B-E8DC77C00BA2}" presName="root" presStyleCnt="0">
        <dgm:presLayoutVars>
          <dgm:dir/>
          <dgm:resizeHandles val="exact"/>
        </dgm:presLayoutVars>
      </dgm:prSet>
      <dgm:spPr/>
    </dgm:pt>
    <dgm:pt modelId="{B22B690F-D6FA-41A6-A1B2-C2872D6AB1D7}" type="pres">
      <dgm:prSet presAssocID="{0487FD44-DBCB-408E-81D2-C0D6F53F3231}" presName="compNode" presStyleCnt="0"/>
      <dgm:spPr/>
    </dgm:pt>
    <dgm:pt modelId="{C34CC29B-3111-48E4-9EED-1981D1DDAC6F}" type="pres">
      <dgm:prSet presAssocID="{0487FD44-DBCB-408E-81D2-C0D6F53F3231}" presName="bgRect" presStyleLbl="bgShp" presStyleIdx="0" presStyleCnt="2"/>
      <dgm:spPr/>
    </dgm:pt>
    <dgm:pt modelId="{2B13AAAC-EBB7-4790-BE68-AA3AD8FAA3E0}" type="pres">
      <dgm:prSet presAssocID="{0487FD44-DBCB-408E-81D2-C0D6F53F323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D0ECFE4A-ABC7-46F2-A49C-E2178CA3E0AE}" type="pres">
      <dgm:prSet presAssocID="{0487FD44-DBCB-408E-81D2-C0D6F53F3231}" presName="spaceRect" presStyleCnt="0"/>
      <dgm:spPr/>
    </dgm:pt>
    <dgm:pt modelId="{2CAFBA3C-0588-475A-AE7C-FD208C724199}" type="pres">
      <dgm:prSet presAssocID="{0487FD44-DBCB-408E-81D2-C0D6F53F3231}" presName="parTx" presStyleLbl="revTx" presStyleIdx="0" presStyleCnt="2">
        <dgm:presLayoutVars>
          <dgm:chMax val="0"/>
          <dgm:chPref val="0"/>
        </dgm:presLayoutVars>
      </dgm:prSet>
      <dgm:spPr/>
    </dgm:pt>
    <dgm:pt modelId="{A095CAB6-A6F5-48E4-9EDD-E4AA053AA0CC}" type="pres">
      <dgm:prSet presAssocID="{06C44F80-6F9B-4C36-B2B6-713D810A473F}" presName="sibTrans" presStyleCnt="0"/>
      <dgm:spPr/>
    </dgm:pt>
    <dgm:pt modelId="{8B9EB3C1-28F0-4664-8CCE-654B59EAD081}" type="pres">
      <dgm:prSet presAssocID="{CA5B90A8-ED22-42F9-901A-F58CE8CE3430}" presName="compNode" presStyleCnt="0"/>
      <dgm:spPr/>
    </dgm:pt>
    <dgm:pt modelId="{4EE086A4-B77F-4982-9ADE-001244F75BE7}" type="pres">
      <dgm:prSet presAssocID="{CA5B90A8-ED22-42F9-901A-F58CE8CE3430}" presName="bgRect" presStyleLbl="bgShp" presStyleIdx="1" presStyleCnt="2"/>
      <dgm:spPr/>
    </dgm:pt>
    <dgm:pt modelId="{48B8ACB3-F48B-4492-9BC9-E74C2826A35E}" type="pres">
      <dgm:prSet presAssocID="{CA5B90A8-ED22-42F9-901A-F58CE8CE343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prechaun Hat"/>
        </a:ext>
      </dgm:extLst>
    </dgm:pt>
    <dgm:pt modelId="{4BDF0828-C8C6-4C3F-BEC0-DADDD49A9EC3}" type="pres">
      <dgm:prSet presAssocID="{CA5B90A8-ED22-42F9-901A-F58CE8CE3430}" presName="spaceRect" presStyleCnt="0"/>
      <dgm:spPr/>
    </dgm:pt>
    <dgm:pt modelId="{5AE23EA9-7EF8-42EE-AE42-E0BF5048D951}" type="pres">
      <dgm:prSet presAssocID="{CA5B90A8-ED22-42F9-901A-F58CE8CE3430}" presName="parTx" presStyleLbl="revTx" presStyleIdx="1" presStyleCnt="2">
        <dgm:presLayoutVars>
          <dgm:chMax val="0"/>
          <dgm:chPref val="0"/>
        </dgm:presLayoutVars>
      </dgm:prSet>
      <dgm:spPr/>
    </dgm:pt>
  </dgm:ptLst>
  <dgm:cxnLst>
    <dgm:cxn modelId="{9C224328-C5C5-445A-BDBE-D1012E2C829E}" type="presOf" srcId="{448CD9A6-7F60-45F3-881B-E8DC77C00BA2}" destId="{94CB0190-352F-4742-9568-4F940EF72DBF}" srcOrd="0" destOrd="0" presId="urn:microsoft.com/office/officeart/2018/2/layout/IconVerticalSolidList"/>
    <dgm:cxn modelId="{188A052A-3A28-4BD3-92E5-6E5ED33A0E9D}" type="presOf" srcId="{0487FD44-DBCB-408E-81D2-C0D6F53F3231}" destId="{2CAFBA3C-0588-475A-AE7C-FD208C724199}" srcOrd="0" destOrd="0" presId="urn:microsoft.com/office/officeart/2018/2/layout/IconVerticalSolidList"/>
    <dgm:cxn modelId="{3512D95A-3A84-48B0-AAE9-0E67E69F67A7}" srcId="{448CD9A6-7F60-45F3-881B-E8DC77C00BA2}" destId="{0487FD44-DBCB-408E-81D2-C0D6F53F3231}" srcOrd="0" destOrd="0" parTransId="{B0243F35-CAB3-4CB3-920A-42EBA5320315}" sibTransId="{06C44F80-6F9B-4C36-B2B6-713D810A473F}"/>
    <dgm:cxn modelId="{55C7137C-5BD0-43AC-B474-FCCAE58972FA}" type="presOf" srcId="{CA5B90A8-ED22-42F9-901A-F58CE8CE3430}" destId="{5AE23EA9-7EF8-42EE-AE42-E0BF5048D951}" srcOrd="0" destOrd="0" presId="urn:microsoft.com/office/officeart/2018/2/layout/IconVerticalSolidList"/>
    <dgm:cxn modelId="{72917ED5-926D-4AD9-9ED8-2292B15B882A}" srcId="{448CD9A6-7F60-45F3-881B-E8DC77C00BA2}" destId="{CA5B90A8-ED22-42F9-901A-F58CE8CE3430}" srcOrd="1" destOrd="0" parTransId="{2AA51DAC-DE3F-43CC-8783-E025C98B10BD}" sibTransId="{5F06CDD8-7DBF-4046-A71B-FF814B8AC3A7}"/>
    <dgm:cxn modelId="{E0E9CEC2-EF4A-46F2-BA81-ACC298D24E98}" type="presParOf" srcId="{94CB0190-352F-4742-9568-4F940EF72DBF}" destId="{B22B690F-D6FA-41A6-A1B2-C2872D6AB1D7}" srcOrd="0" destOrd="0" presId="urn:microsoft.com/office/officeart/2018/2/layout/IconVerticalSolidList"/>
    <dgm:cxn modelId="{7E2FF1E3-8ACF-41B7-BC39-8E7DE33210CA}" type="presParOf" srcId="{B22B690F-D6FA-41A6-A1B2-C2872D6AB1D7}" destId="{C34CC29B-3111-48E4-9EED-1981D1DDAC6F}" srcOrd="0" destOrd="0" presId="urn:microsoft.com/office/officeart/2018/2/layout/IconVerticalSolidList"/>
    <dgm:cxn modelId="{46872EDC-B67F-45D2-B5E1-63634F924EA1}" type="presParOf" srcId="{B22B690F-D6FA-41A6-A1B2-C2872D6AB1D7}" destId="{2B13AAAC-EBB7-4790-BE68-AA3AD8FAA3E0}" srcOrd="1" destOrd="0" presId="urn:microsoft.com/office/officeart/2018/2/layout/IconVerticalSolidList"/>
    <dgm:cxn modelId="{6805B2F1-DEC7-4189-B6E8-2BC06A014B7E}" type="presParOf" srcId="{B22B690F-D6FA-41A6-A1B2-C2872D6AB1D7}" destId="{D0ECFE4A-ABC7-46F2-A49C-E2178CA3E0AE}" srcOrd="2" destOrd="0" presId="urn:microsoft.com/office/officeart/2018/2/layout/IconVerticalSolidList"/>
    <dgm:cxn modelId="{B2F92119-8213-42F4-A331-F9565E27CC38}" type="presParOf" srcId="{B22B690F-D6FA-41A6-A1B2-C2872D6AB1D7}" destId="{2CAFBA3C-0588-475A-AE7C-FD208C724199}" srcOrd="3" destOrd="0" presId="urn:microsoft.com/office/officeart/2018/2/layout/IconVerticalSolidList"/>
    <dgm:cxn modelId="{78B80586-A437-4BE4-84CF-B8ECE7731B10}" type="presParOf" srcId="{94CB0190-352F-4742-9568-4F940EF72DBF}" destId="{A095CAB6-A6F5-48E4-9EDD-E4AA053AA0CC}" srcOrd="1" destOrd="0" presId="urn:microsoft.com/office/officeart/2018/2/layout/IconVerticalSolidList"/>
    <dgm:cxn modelId="{0120B8B4-4580-4AE2-905B-E95B7D5B3609}" type="presParOf" srcId="{94CB0190-352F-4742-9568-4F940EF72DBF}" destId="{8B9EB3C1-28F0-4664-8CCE-654B59EAD081}" srcOrd="2" destOrd="0" presId="urn:microsoft.com/office/officeart/2018/2/layout/IconVerticalSolidList"/>
    <dgm:cxn modelId="{9E3B401E-897D-463D-96EC-42E7CE570AD3}" type="presParOf" srcId="{8B9EB3C1-28F0-4664-8CCE-654B59EAD081}" destId="{4EE086A4-B77F-4982-9ADE-001244F75BE7}" srcOrd="0" destOrd="0" presId="urn:microsoft.com/office/officeart/2018/2/layout/IconVerticalSolidList"/>
    <dgm:cxn modelId="{C84AA434-6D5D-4B71-99E2-EDA8B0B63D8D}" type="presParOf" srcId="{8B9EB3C1-28F0-4664-8CCE-654B59EAD081}" destId="{48B8ACB3-F48B-4492-9BC9-E74C2826A35E}" srcOrd="1" destOrd="0" presId="urn:microsoft.com/office/officeart/2018/2/layout/IconVerticalSolidList"/>
    <dgm:cxn modelId="{56DA54C8-F0AF-4F01-BA7F-180CB9DAD890}" type="presParOf" srcId="{8B9EB3C1-28F0-4664-8CCE-654B59EAD081}" destId="{4BDF0828-C8C6-4C3F-BEC0-DADDD49A9EC3}" srcOrd="2" destOrd="0" presId="urn:microsoft.com/office/officeart/2018/2/layout/IconVerticalSolidList"/>
    <dgm:cxn modelId="{FA9911F8-7886-4CE1-96E6-A87F67577081}" type="presParOf" srcId="{8B9EB3C1-28F0-4664-8CCE-654B59EAD081}" destId="{5AE23EA9-7EF8-42EE-AE42-E0BF5048D95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D412D9F-36F8-41DD-AA18-079E8DF3D1F6}" type="doc">
      <dgm:prSet loTypeId="urn:microsoft.com/office/officeart/2018/5/layout/IconLeaf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0EDB8539-3F80-433C-BC42-3266AEC9F60A}">
      <dgm:prSet custT="1"/>
      <dgm:spPr/>
      <dgm:t>
        <a:bodyPr/>
        <a:lstStyle/>
        <a:p>
          <a:pPr>
            <a:defRPr cap="all"/>
          </a:pPr>
          <a:r>
            <a:rPr lang="es-ES" sz="1400" dirty="0"/>
            <a:t>Identifica principales corrientes de modernas del análisis comparado:</a:t>
          </a:r>
          <a:endParaRPr lang="en-US" sz="1400" dirty="0"/>
        </a:p>
      </dgm:t>
    </dgm:pt>
    <dgm:pt modelId="{1ABA35D4-5A4E-4063-9419-6200EB7CC67E}" type="parTrans" cxnId="{528CE144-DA65-4BF6-9235-BC1AA4CFA2A1}">
      <dgm:prSet/>
      <dgm:spPr/>
      <dgm:t>
        <a:bodyPr/>
        <a:lstStyle/>
        <a:p>
          <a:endParaRPr lang="en-US"/>
        </a:p>
      </dgm:t>
    </dgm:pt>
    <dgm:pt modelId="{D8E78C33-D34A-4540-8921-C6492BC7A8CD}" type="sibTrans" cxnId="{528CE144-DA65-4BF6-9235-BC1AA4CFA2A1}">
      <dgm:prSet/>
      <dgm:spPr/>
      <dgm:t>
        <a:bodyPr/>
        <a:lstStyle/>
        <a:p>
          <a:endParaRPr lang="en-US"/>
        </a:p>
      </dgm:t>
    </dgm:pt>
    <dgm:pt modelId="{605C7CF9-AABD-484F-9657-A9D48B01EBF6}">
      <dgm:prSet custT="1"/>
      <dgm:spPr/>
      <dgm:t>
        <a:bodyPr/>
        <a:lstStyle/>
        <a:p>
          <a:pPr>
            <a:defRPr cap="all"/>
          </a:pPr>
          <a:r>
            <a:rPr lang="es-ES" sz="1400"/>
            <a:t>Teorías socioeconómicas</a:t>
          </a:r>
          <a:endParaRPr lang="en-US" sz="1400"/>
        </a:p>
      </dgm:t>
    </dgm:pt>
    <dgm:pt modelId="{CA6E9965-C6C7-4ECC-A068-DD9BDC0BADFA}" type="parTrans" cxnId="{607C5CFB-ECD8-43BF-B60B-AE67C1E2E7AD}">
      <dgm:prSet/>
      <dgm:spPr/>
      <dgm:t>
        <a:bodyPr/>
        <a:lstStyle/>
        <a:p>
          <a:endParaRPr lang="en-US"/>
        </a:p>
      </dgm:t>
    </dgm:pt>
    <dgm:pt modelId="{FEE30010-48E6-41D3-A0AD-76A78B4827D7}" type="sibTrans" cxnId="{607C5CFB-ECD8-43BF-B60B-AE67C1E2E7AD}">
      <dgm:prSet/>
      <dgm:spPr/>
      <dgm:t>
        <a:bodyPr/>
        <a:lstStyle/>
        <a:p>
          <a:endParaRPr lang="en-US"/>
        </a:p>
      </dgm:t>
    </dgm:pt>
    <dgm:pt modelId="{A4F48412-3BCF-4EF5-9374-97EEE2F3C571}">
      <dgm:prSet custT="1"/>
      <dgm:spPr/>
      <dgm:t>
        <a:bodyPr/>
        <a:lstStyle/>
        <a:p>
          <a:pPr>
            <a:defRPr cap="all"/>
          </a:pPr>
          <a:r>
            <a:rPr lang="es-ES" sz="1400"/>
            <a:t>Aproximaciones  desde los valores culturales</a:t>
          </a:r>
          <a:endParaRPr lang="en-US" sz="1400"/>
        </a:p>
      </dgm:t>
    </dgm:pt>
    <dgm:pt modelId="{1811B067-2232-42E0-8EA3-6CC329546AC9}" type="parTrans" cxnId="{87B6EE82-FBF6-47FB-B8E8-663850E2D734}">
      <dgm:prSet/>
      <dgm:spPr/>
      <dgm:t>
        <a:bodyPr/>
        <a:lstStyle/>
        <a:p>
          <a:endParaRPr lang="en-US"/>
        </a:p>
      </dgm:t>
    </dgm:pt>
    <dgm:pt modelId="{89B64C21-224B-4654-A71F-4D4EDF944021}" type="sibTrans" cxnId="{87B6EE82-FBF6-47FB-B8E8-663850E2D734}">
      <dgm:prSet/>
      <dgm:spPr/>
      <dgm:t>
        <a:bodyPr/>
        <a:lstStyle/>
        <a:p>
          <a:endParaRPr lang="en-US"/>
        </a:p>
      </dgm:t>
    </dgm:pt>
    <dgm:pt modelId="{18418CDF-9F64-45C8-8F9C-86732FF126D6}">
      <dgm:prSet custT="1"/>
      <dgm:spPr/>
      <dgm:t>
        <a:bodyPr/>
        <a:lstStyle/>
        <a:p>
          <a:pPr>
            <a:defRPr cap="all"/>
          </a:pPr>
          <a:r>
            <a:rPr lang="es-ES" sz="1400"/>
            <a:t>Aproximación sobre el gobiernos de partidos</a:t>
          </a:r>
          <a:endParaRPr lang="en-US" sz="1400"/>
        </a:p>
      </dgm:t>
    </dgm:pt>
    <dgm:pt modelId="{9F2706AC-CED9-4F75-8F6B-CA62AD179FCB}" type="parTrans" cxnId="{EC4E83A5-939F-415E-B89B-55FDE2E1D190}">
      <dgm:prSet/>
      <dgm:spPr/>
      <dgm:t>
        <a:bodyPr/>
        <a:lstStyle/>
        <a:p>
          <a:endParaRPr lang="en-US"/>
        </a:p>
      </dgm:t>
    </dgm:pt>
    <dgm:pt modelId="{D4B497CC-3377-48F7-8846-EB64BC0D49ED}" type="sibTrans" cxnId="{EC4E83A5-939F-415E-B89B-55FDE2E1D190}">
      <dgm:prSet/>
      <dgm:spPr/>
      <dgm:t>
        <a:bodyPr/>
        <a:lstStyle/>
        <a:p>
          <a:endParaRPr lang="en-US"/>
        </a:p>
      </dgm:t>
    </dgm:pt>
    <dgm:pt modelId="{042255DD-7BB9-4295-AC01-6F75E5374AA9}">
      <dgm:prSet custT="1"/>
      <dgm:spPr/>
      <dgm:t>
        <a:bodyPr/>
        <a:lstStyle/>
        <a:p>
          <a:pPr>
            <a:defRPr cap="all"/>
          </a:pPr>
          <a:r>
            <a:rPr lang="es-ES" sz="1400"/>
            <a:t>Modelos de lucha de clases</a:t>
          </a:r>
          <a:endParaRPr lang="en-US" sz="1400"/>
        </a:p>
      </dgm:t>
    </dgm:pt>
    <dgm:pt modelId="{EA50D4B1-C67D-421D-9FFF-BD0860698EE9}" type="parTrans" cxnId="{D8B7E2B2-1FA1-4444-9857-9E262EAC7605}">
      <dgm:prSet/>
      <dgm:spPr/>
      <dgm:t>
        <a:bodyPr/>
        <a:lstStyle/>
        <a:p>
          <a:endParaRPr lang="en-US"/>
        </a:p>
      </dgm:t>
    </dgm:pt>
    <dgm:pt modelId="{7E7D54EA-D9D3-46F7-891F-5557AC3E174B}" type="sibTrans" cxnId="{D8B7E2B2-1FA1-4444-9857-9E262EAC7605}">
      <dgm:prSet/>
      <dgm:spPr/>
      <dgm:t>
        <a:bodyPr/>
        <a:lstStyle/>
        <a:p>
          <a:endParaRPr lang="en-US"/>
        </a:p>
      </dgm:t>
    </dgm:pt>
    <dgm:pt modelId="{2B793DEA-DE1D-4147-AD7F-859F3B8D4E75}">
      <dgm:prSet custT="1"/>
      <dgm:spPr/>
      <dgm:t>
        <a:bodyPr/>
        <a:lstStyle/>
        <a:p>
          <a:pPr>
            <a:defRPr cap="all"/>
          </a:pPr>
          <a:r>
            <a:rPr lang="es-ES" sz="1400"/>
            <a:t>Contextos neo corporativistas</a:t>
          </a:r>
          <a:endParaRPr lang="en-US" sz="1400"/>
        </a:p>
      </dgm:t>
    </dgm:pt>
    <dgm:pt modelId="{0413F4BF-B9F7-4144-ABA1-38DE9C151C85}" type="parTrans" cxnId="{3E895D18-118A-4036-AF2D-2B3D3B0E041F}">
      <dgm:prSet/>
      <dgm:spPr/>
      <dgm:t>
        <a:bodyPr/>
        <a:lstStyle/>
        <a:p>
          <a:endParaRPr lang="en-US"/>
        </a:p>
      </dgm:t>
    </dgm:pt>
    <dgm:pt modelId="{27E12343-E57A-4D82-BAF8-3DCECB2BBC33}" type="sibTrans" cxnId="{3E895D18-118A-4036-AF2D-2B3D3B0E041F}">
      <dgm:prSet/>
      <dgm:spPr/>
      <dgm:t>
        <a:bodyPr/>
        <a:lstStyle/>
        <a:p>
          <a:endParaRPr lang="en-US"/>
        </a:p>
      </dgm:t>
    </dgm:pt>
    <dgm:pt modelId="{551DB671-F58C-417D-BE69-33E5D83A1FC0}">
      <dgm:prSet custT="1"/>
      <dgm:spPr/>
      <dgm:t>
        <a:bodyPr/>
        <a:lstStyle/>
        <a:p>
          <a:pPr>
            <a:defRPr cap="all"/>
          </a:pPr>
          <a:r>
            <a:rPr lang="es-ES" sz="1400"/>
            <a:t>Perspectivas de procesos político-institucionales</a:t>
          </a:r>
          <a:endParaRPr lang="en-US" sz="1400"/>
        </a:p>
      </dgm:t>
    </dgm:pt>
    <dgm:pt modelId="{D3A78279-82E2-483F-8FDF-A4C7AA1A1BB6}" type="parTrans" cxnId="{D557D5C6-FAF8-4A9C-8851-53308ED658FE}">
      <dgm:prSet/>
      <dgm:spPr/>
      <dgm:t>
        <a:bodyPr/>
        <a:lstStyle/>
        <a:p>
          <a:endParaRPr lang="en-US"/>
        </a:p>
      </dgm:t>
    </dgm:pt>
    <dgm:pt modelId="{4152B691-5B14-4531-BAE6-62046C81EC65}" type="sibTrans" cxnId="{D557D5C6-FAF8-4A9C-8851-53308ED658FE}">
      <dgm:prSet/>
      <dgm:spPr/>
      <dgm:t>
        <a:bodyPr/>
        <a:lstStyle/>
        <a:p>
          <a:endParaRPr lang="en-US"/>
        </a:p>
      </dgm:t>
    </dgm:pt>
    <dgm:pt modelId="{A3727D76-5A78-43D0-A4D3-5B72074043D5}" type="pres">
      <dgm:prSet presAssocID="{3D412D9F-36F8-41DD-AA18-079E8DF3D1F6}" presName="root" presStyleCnt="0">
        <dgm:presLayoutVars>
          <dgm:dir/>
          <dgm:resizeHandles val="exact"/>
        </dgm:presLayoutVars>
      </dgm:prSet>
      <dgm:spPr/>
    </dgm:pt>
    <dgm:pt modelId="{B8515597-E002-4DF9-8701-955A14645F3F}" type="pres">
      <dgm:prSet presAssocID="{0EDB8539-3F80-433C-BC42-3266AEC9F60A}" presName="compNode" presStyleCnt="0"/>
      <dgm:spPr/>
    </dgm:pt>
    <dgm:pt modelId="{9779D784-1490-4CD7-9B12-8CA9F578AF7E}" type="pres">
      <dgm:prSet presAssocID="{0EDB8539-3F80-433C-BC42-3266AEC9F60A}" presName="iconBgRect" presStyleLbl="bgShp" presStyleIdx="0" presStyleCnt="7"/>
      <dgm:spPr>
        <a:prstGeom prst="round2DiagRect">
          <a:avLst>
            <a:gd name="adj1" fmla="val 29727"/>
            <a:gd name="adj2" fmla="val 0"/>
          </a:avLst>
        </a:prstGeom>
      </dgm:spPr>
    </dgm:pt>
    <dgm:pt modelId="{317DF3CB-AAA4-4B8C-B234-B44E24A3EB88}" type="pres">
      <dgm:prSet presAssocID="{0EDB8539-3F80-433C-BC42-3266AEC9F60A}"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tistics"/>
        </a:ext>
      </dgm:extLst>
    </dgm:pt>
    <dgm:pt modelId="{41A46710-78FE-4638-A5EB-BE2D34C3B1F9}" type="pres">
      <dgm:prSet presAssocID="{0EDB8539-3F80-433C-BC42-3266AEC9F60A}" presName="spaceRect" presStyleCnt="0"/>
      <dgm:spPr/>
    </dgm:pt>
    <dgm:pt modelId="{26ABA334-05D3-4296-BA35-A763AA7725F1}" type="pres">
      <dgm:prSet presAssocID="{0EDB8539-3F80-433C-BC42-3266AEC9F60A}" presName="textRect" presStyleLbl="revTx" presStyleIdx="0" presStyleCnt="7">
        <dgm:presLayoutVars>
          <dgm:chMax val="1"/>
          <dgm:chPref val="1"/>
        </dgm:presLayoutVars>
      </dgm:prSet>
      <dgm:spPr/>
    </dgm:pt>
    <dgm:pt modelId="{238C1DE6-62AC-4225-A643-AD3F41E14750}" type="pres">
      <dgm:prSet presAssocID="{D8E78C33-D34A-4540-8921-C6492BC7A8CD}" presName="sibTrans" presStyleCnt="0"/>
      <dgm:spPr/>
    </dgm:pt>
    <dgm:pt modelId="{8CCEC070-4202-4080-8B5F-219F137EC124}" type="pres">
      <dgm:prSet presAssocID="{605C7CF9-AABD-484F-9657-A9D48B01EBF6}" presName="compNode" presStyleCnt="0"/>
      <dgm:spPr/>
    </dgm:pt>
    <dgm:pt modelId="{13B45C0F-7C5F-448A-8017-C6F87FCF43C7}" type="pres">
      <dgm:prSet presAssocID="{605C7CF9-AABD-484F-9657-A9D48B01EBF6}" presName="iconBgRect" presStyleLbl="bgShp" presStyleIdx="1" presStyleCnt="7"/>
      <dgm:spPr>
        <a:prstGeom prst="round2DiagRect">
          <a:avLst>
            <a:gd name="adj1" fmla="val 29727"/>
            <a:gd name="adj2" fmla="val 0"/>
          </a:avLst>
        </a:prstGeom>
      </dgm:spPr>
    </dgm:pt>
    <dgm:pt modelId="{165467F6-0758-401E-9982-D5BC67C9563A}" type="pres">
      <dgm:prSet presAssocID="{605C7CF9-AABD-484F-9657-A9D48B01EBF6}"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42873C92-E35A-457D-8F7B-2389B301E4C6}" type="pres">
      <dgm:prSet presAssocID="{605C7CF9-AABD-484F-9657-A9D48B01EBF6}" presName="spaceRect" presStyleCnt="0"/>
      <dgm:spPr/>
    </dgm:pt>
    <dgm:pt modelId="{AB5E23BC-BEE0-426B-8EAA-6B13C7E5C1E6}" type="pres">
      <dgm:prSet presAssocID="{605C7CF9-AABD-484F-9657-A9D48B01EBF6}" presName="textRect" presStyleLbl="revTx" presStyleIdx="1" presStyleCnt="7">
        <dgm:presLayoutVars>
          <dgm:chMax val="1"/>
          <dgm:chPref val="1"/>
        </dgm:presLayoutVars>
      </dgm:prSet>
      <dgm:spPr/>
    </dgm:pt>
    <dgm:pt modelId="{E4B6DFD7-EA95-4C4A-874E-F69BFD41706D}" type="pres">
      <dgm:prSet presAssocID="{FEE30010-48E6-41D3-A0AD-76A78B4827D7}" presName="sibTrans" presStyleCnt="0"/>
      <dgm:spPr/>
    </dgm:pt>
    <dgm:pt modelId="{491F7733-68E2-4EDF-B82C-C258B4BE18DA}" type="pres">
      <dgm:prSet presAssocID="{A4F48412-3BCF-4EF5-9374-97EEE2F3C571}" presName="compNode" presStyleCnt="0"/>
      <dgm:spPr/>
    </dgm:pt>
    <dgm:pt modelId="{E3FD4453-F031-4784-B502-F24EC723FB4D}" type="pres">
      <dgm:prSet presAssocID="{A4F48412-3BCF-4EF5-9374-97EEE2F3C571}" presName="iconBgRect" presStyleLbl="bgShp" presStyleIdx="2" presStyleCnt="7"/>
      <dgm:spPr>
        <a:prstGeom prst="round2DiagRect">
          <a:avLst>
            <a:gd name="adj1" fmla="val 29727"/>
            <a:gd name="adj2" fmla="val 0"/>
          </a:avLst>
        </a:prstGeom>
      </dgm:spPr>
    </dgm:pt>
    <dgm:pt modelId="{F08FFA59-4AA9-43ED-A523-C56EBB992E30}" type="pres">
      <dgm:prSet presAssocID="{A4F48412-3BCF-4EF5-9374-97EEE2F3C571}"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0BA1BE3F-EB7A-4C30-81C6-7E07C1953802}" type="pres">
      <dgm:prSet presAssocID="{A4F48412-3BCF-4EF5-9374-97EEE2F3C571}" presName="spaceRect" presStyleCnt="0"/>
      <dgm:spPr/>
    </dgm:pt>
    <dgm:pt modelId="{939D9499-8A15-4FE8-BA7F-EF12D452E8E2}" type="pres">
      <dgm:prSet presAssocID="{A4F48412-3BCF-4EF5-9374-97EEE2F3C571}" presName="textRect" presStyleLbl="revTx" presStyleIdx="2" presStyleCnt="7">
        <dgm:presLayoutVars>
          <dgm:chMax val="1"/>
          <dgm:chPref val="1"/>
        </dgm:presLayoutVars>
      </dgm:prSet>
      <dgm:spPr/>
    </dgm:pt>
    <dgm:pt modelId="{AD644D39-0D34-42D6-977D-E7CE57663062}" type="pres">
      <dgm:prSet presAssocID="{89B64C21-224B-4654-A71F-4D4EDF944021}" presName="sibTrans" presStyleCnt="0"/>
      <dgm:spPr/>
    </dgm:pt>
    <dgm:pt modelId="{00239AC7-2AF5-4990-A054-36E16DBC14B3}" type="pres">
      <dgm:prSet presAssocID="{18418CDF-9F64-45C8-8F9C-86732FF126D6}" presName="compNode" presStyleCnt="0"/>
      <dgm:spPr/>
    </dgm:pt>
    <dgm:pt modelId="{5684BEB1-5039-44C9-88A0-CF9483646D59}" type="pres">
      <dgm:prSet presAssocID="{18418CDF-9F64-45C8-8F9C-86732FF126D6}" presName="iconBgRect" presStyleLbl="bgShp" presStyleIdx="3" presStyleCnt="7"/>
      <dgm:spPr>
        <a:prstGeom prst="round2DiagRect">
          <a:avLst>
            <a:gd name="adj1" fmla="val 29727"/>
            <a:gd name="adj2" fmla="val 0"/>
          </a:avLst>
        </a:prstGeom>
      </dgm:spPr>
    </dgm:pt>
    <dgm:pt modelId="{CEE14223-2ACB-45C0-B8DF-488B8E959FC7}" type="pres">
      <dgm:prSet presAssocID="{18418CDF-9F64-45C8-8F9C-86732FF126D6}"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nk"/>
        </a:ext>
      </dgm:extLst>
    </dgm:pt>
    <dgm:pt modelId="{2981692E-FC3E-43B9-B8F7-A39AA77EE0BC}" type="pres">
      <dgm:prSet presAssocID="{18418CDF-9F64-45C8-8F9C-86732FF126D6}" presName="spaceRect" presStyleCnt="0"/>
      <dgm:spPr/>
    </dgm:pt>
    <dgm:pt modelId="{F3BEEDC0-A31B-4E42-AA54-F79F708D36EF}" type="pres">
      <dgm:prSet presAssocID="{18418CDF-9F64-45C8-8F9C-86732FF126D6}" presName="textRect" presStyleLbl="revTx" presStyleIdx="3" presStyleCnt="7">
        <dgm:presLayoutVars>
          <dgm:chMax val="1"/>
          <dgm:chPref val="1"/>
        </dgm:presLayoutVars>
      </dgm:prSet>
      <dgm:spPr/>
    </dgm:pt>
    <dgm:pt modelId="{FB8DF5CD-8B1A-478A-BB3A-8CBC1D20332D}" type="pres">
      <dgm:prSet presAssocID="{D4B497CC-3377-48F7-8846-EB64BC0D49ED}" presName="sibTrans" presStyleCnt="0"/>
      <dgm:spPr/>
    </dgm:pt>
    <dgm:pt modelId="{E3C524EE-3EE9-4ED4-8D0B-C24DC52DBC95}" type="pres">
      <dgm:prSet presAssocID="{042255DD-7BB9-4295-AC01-6F75E5374AA9}" presName="compNode" presStyleCnt="0"/>
      <dgm:spPr/>
    </dgm:pt>
    <dgm:pt modelId="{94713B5E-9751-40C3-A50B-8DAFA3957C56}" type="pres">
      <dgm:prSet presAssocID="{042255DD-7BB9-4295-AC01-6F75E5374AA9}" presName="iconBgRect" presStyleLbl="bgShp" presStyleIdx="4" presStyleCnt="7"/>
      <dgm:spPr>
        <a:prstGeom prst="round2DiagRect">
          <a:avLst>
            <a:gd name="adj1" fmla="val 29727"/>
            <a:gd name="adj2" fmla="val 0"/>
          </a:avLst>
        </a:prstGeom>
      </dgm:spPr>
    </dgm:pt>
    <dgm:pt modelId="{25E41071-577F-4510-9CC6-6027910BEE3C}" type="pres">
      <dgm:prSet presAssocID="{042255DD-7BB9-4295-AC01-6F75E5374AA9}"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ssroom"/>
        </a:ext>
      </dgm:extLst>
    </dgm:pt>
    <dgm:pt modelId="{331C7869-B4BB-4670-A724-0F8089168C43}" type="pres">
      <dgm:prSet presAssocID="{042255DD-7BB9-4295-AC01-6F75E5374AA9}" presName="spaceRect" presStyleCnt="0"/>
      <dgm:spPr/>
    </dgm:pt>
    <dgm:pt modelId="{BD0297B0-3C94-4D3F-AAF8-9DE625E9A11C}" type="pres">
      <dgm:prSet presAssocID="{042255DD-7BB9-4295-AC01-6F75E5374AA9}" presName="textRect" presStyleLbl="revTx" presStyleIdx="4" presStyleCnt="7">
        <dgm:presLayoutVars>
          <dgm:chMax val="1"/>
          <dgm:chPref val="1"/>
        </dgm:presLayoutVars>
      </dgm:prSet>
      <dgm:spPr/>
    </dgm:pt>
    <dgm:pt modelId="{C29ADE62-BF5E-4266-B795-DAAA8F105EE1}" type="pres">
      <dgm:prSet presAssocID="{7E7D54EA-D9D3-46F7-891F-5557AC3E174B}" presName="sibTrans" presStyleCnt="0"/>
      <dgm:spPr/>
    </dgm:pt>
    <dgm:pt modelId="{0C040075-D8CD-4B90-912C-F41908465D1F}" type="pres">
      <dgm:prSet presAssocID="{2B793DEA-DE1D-4147-AD7F-859F3B8D4E75}" presName="compNode" presStyleCnt="0"/>
      <dgm:spPr/>
    </dgm:pt>
    <dgm:pt modelId="{756EE83A-4B4D-4786-977C-340CBBC56E0B}" type="pres">
      <dgm:prSet presAssocID="{2B793DEA-DE1D-4147-AD7F-859F3B8D4E75}" presName="iconBgRect" presStyleLbl="bgShp" presStyleIdx="5" presStyleCnt="7"/>
      <dgm:spPr>
        <a:prstGeom prst="round2DiagRect">
          <a:avLst>
            <a:gd name="adj1" fmla="val 29727"/>
            <a:gd name="adj2" fmla="val 0"/>
          </a:avLst>
        </a:prstGeom>
      </dgm:spPr>
    </dgm:pt>
    <dgm:pt modelId="{917C872D-1835-42BB-8CE1-B7E1F5875E31}" type="pres">
      <dgm:prSet presAssocID="{2B793DEA-DE1D-4147-AD7F-859F3B8D4E75}"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Questions"/>
        </a:ext>
      </dgm:extLst>
    </dgm:pt>
    <dgm:pt modelId="{26F4E242-182F-4A33-A533-9B32DE5A04C5}" type="pres">
      <dgm:prSet presAssocID="{2B793DEA-DE1D-4147-AD7F-859F3B8D4E75}" presName="spaceRect" presStyleCnt="0"/>
      <dgm:spPr/>
    </dgm:pt>
    <dgm:pt modelId="{CA56BA03-4588-4318-91AB-CCB17E3823DE}" type="pres">
      <dgm:prSet presAssocID="{2B793DEA-DE1D-4147-AD7F-859F3B8D4E75}" presName="textRect" presStyleLbl="revTx" presStyleIdx="5" presStyleCnt="7">
        <dgm:presLayoutVars>
          <dgm:chMax val="1"/>
          <dgm:chPref val="1"/>
        </dgm:presLayoutVars>
      </dgm:prSet>
      <dgm:spPr/>
    </dgm:pt>
    <dgm:pt modelId="{E9A53DBD-D56A-482A-A7FA-C3F01C7F1C83}" type="pres">
      <dgm:prSet presAssocID="{27E12343-E57A-4D82-BAF8-3DCECB2BBC33}" presName="sibTrans" presStyleCnt="0"/>
      <dgm:spPr/>
    </dgm:pt>
    <dgm:pt modelId="{F6CB0AF3-48FD-452B-B707-36EEE5944C3F}" type="pres">
      <dgm:prSet presAssocID="{551DB671-F58C-417D-BE69-33E5D83A1FC0}" presName="compNode" presStyleCnt="0"/>
      <dgm:spPr/>
    </dgm:pt>
    <dgm:pt modelId="{B15BA891-CCEF-4787-8520-72B3982D6542}" type="pres">
      <dgm:prSet presAssocID="{551DB671-F58C-417D-BE69-33E5D83A1FC0}" presName="iconBgRect" presStyleLbl="bgShp" presStyleIdx="6" presStyleCnt="7"/>
      <dgm:spPr>
        <a:prstGeom prst="round2DiagRect">
          <a:avLst>
            <a:gd name="adj1" fmla="val 29727"/>
            <a:gd name="adj2" fmla="val 0"/>
          </a:avLst>
        </a:prstGeom>
      </dgm:spPr>
    </dgm:pt>
    <dgm:pt modelId="{15EF88EE-BE54-43A1-AA76-062C2F7536A6}" type="pres">
      <dgm:prSet presAssocID="{551DB671-F58C-417D-BE69-33E5D83A1FC0}"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Lecturer"/>
        </a:ext>
      </dgm:extLst>
    </dgm:pt>
    <dgm:pt modelId="{C21AFA7B-9484-4938-A13A-E8E0EACB3BCE}" type="pres">
      <dgm:prSet presAssocID="{551DB671-F58C-417D-BE69-33E5D83A1FC0}" presName="spaceRect" presStyleCnt="0"/>
      <dgm:spPr/>
    </dgm:pt>
    <dgm:pt modelId="{856118AC-F0D5-4C8D-8F29-F95E67CCE1EC}" type="pres">
      <dgm:prSet presAssocID="{551DB671-F58C-417D-BE69-33E5D83A1FC0}" presName="textRect" presStyleLbl="revTx" presStyleIdx="6" presStyleCnt="7">
        <dgm:presLayoutVars>
          <dgm:chMax val="1"/>
          <dgm:chPref val="1"/>
        </dgm:presLayoutVars>
      </dgm:prSet>
      <dgm:spPr/>
    </dgm:pt>
  </dgm:ptLst>
  <dgm:cxnLst>
    <dgm:cxn modelId="{844B4602-7407-4DBD-AA4F-B93C3D0480D4}" type="presOf" srcId="{0EDB8539-3F80-433C-BC42-3266AEC9F60A}" destId="{26ABA334-05D3-4296-BA35-A763AA7725F1}" srcOrd="0" destOrd="0" presId="urn:microsoft.com/office/officeart/2018/5/layout/IconLeafLabelList"/>
    <dgm:cxn modelId="{3E895D18-118A-4036-AF2D-2B3D3B0E041F}" srcId="{3D412D9F-36F8-41DD-AA18-079E8DF3D1F6}" destId="{2B793DEA-DE1D-4147-AD7F-859F3B8D4E75}" srcOrd="5" destOrd="0" parTransId="{0413F4BF-B9F7-4144-ABA1-38DE9C151C85}" sibTransId="{27E12343-E57A-4D82-BAF8-3DCECB2BBC33}"/>
    <dgm:cxn modelId="{FAD9CD26-12EE-4871-98F8-FC3FE252668C}" type="presOf" srcId="{551DB671-F58C-417D-BE69-33E5D83A1FC0}" destId="{856118AC-F0D5-4C8D-8F29-F95E67CCE1EC}" srcOrd="0" destOrd="0" presId="urn:microsoft.com/office/officeart/2018/5/layout/IconLeafLabelList"/>
    <dgm:cxn modelId="{D6F21B38-A7AF-4E2D-BE54-905DCCE82D64}" type="presOf" srcId="{605C7CF9-AABD-484F-9657-A9D48B01EBF6}" destId="{AB5E23BC-BEE0-426B-8EAA-6B13C7E5C1E6}" srcOrd="0" destOrd="0" presId="urn:microsoft.com/office/officeart/2018/5/layout/IconLeafLabelList"/>
    <dgm:cxn modelId="{C7549B5B-2E6A-4662-A6D0-DA5E1698DE54}" type="presOf" srcId="{3D412D9F-36F8-41DD-AA18-079E8DF3D1F6}" destId="{A3727D76-5A78-43D0-A4D3-5B72074043D5}" srcOrd="0" destOrd="0" presId="urn:microsoft.com/office/officeart/2018/5/layout/IconLeafLabelList"/>
    <dgm:cxn modelId="{528CE144-DA65-4BF6-9235-BC1AA4CFA2A1}" srcId="{3D412D9F-36F8-41DD-AA18-079E8DF3D1F6}" destId="{0EDB8539-3F80-433C-BC42-3266AEC9F60A}" srcOrd="0" destOrd="0" parTransId="{1ABA35D4-5A4E-4063-9419-6200EB7CC67E}" sibTransId="{D8E78C33-D34A-4540-8921-C6492BC7A8CD}"/>
    <dgm:cxn modelId="{87B6EE82-FBF6-47FB-B8E8-663850E2D734}" srcId="{3D412D9F-36F8-41DD-AA18-079E8DF3D1F6}" destId="{A4F48412-3BCF-4EF5-9374-97EEE2F3C571}" srcOrd="2" destOrd="0" parTransId="{1811B067-2232-42E0-8EA3-6CC329546AC9}" sibTransId="{89B64C21-224B-4654-A71F-4D4EDF944021}"/>
    <dgm:cxn modelId="{345AA29D-F27D-4840-8AF3-C8AF479159FA}" type="presOf" srcId="{042255DD-7BB9-4295-AC01-6F75E5374AA9}" destId="{BD0297B0-3C94-4D3F-AAF8-9DE625E9A11C}" srcOrd="0" destOrd="0" presId="urn:microsoft.com/office/officeart/2018/5/layout/IconLeafLabelList"/>
    <dgm:cxn modelId="{EC4E83A5-939F-415E-B89B-55FDE2E1D190}" srcId="{3D412D9F-36F8-41DD-AA18-079E8DF3D1F6}" destId="{18418CDF-9F64-45C8-8F9C-86732FF126D6}" srcOrd="3" destOrd="0" parTransId="{9F2706AC-CED9-4F75-8F6B-CA62AD179FCB}" sibTransId="{D4B497CC-3377-48F7-8846-EB64BC0D49ED}"/>
    <dgm:cxn modelId="{A4A547A8-6747-41BA-A43C-AF8A20D8E647}" type="presOf" srcId="{18418CDF-9F64-45C8-8F9C-86732FF126D6}" destId="{F3BEEDC0-A31B-4E42-AA54-F79F708D36EF}" srcOrd="0" destOrd="0" presId="urn:microsoft.com/office/officeart/2018/5/layout/IconLeafLabelList"/>
    <dgm:cxn modelId="{D8B7E2B2-1FA1-4444-9857-9E262EAC7605}" srcId="{3D412D9F-36F8-41DD-AA18-079E8DF3D1F6}" destId="{042255DD-7BB9-4295-AC01-6F75E5374AA9}" srcOrd="4" destOrd="0" parTransId="{EA50D4B1-C67D-421D-9FFF-BD0860698EE9}" sibTransId="{7E7D54EA-D9D3-46F7-891F-5557AC3E174B}"/>
    <dgm:cxn modelId="{D557D5C6-FAF8-4A9C-8851-53308ED658FE}" srcId="{3D412D9F-36F8-41DD-AA18-079E8DF3D1F6}" destId="{551DB671-F58C-417D-BE69-33E5D83A1FC0}" srcOrd="6" destOrd="0" parTransId="{D3A78279-82E2-483F-8FDF-A4C7AA1A1BB6}" sibTransId="{4152B691-5B14-4531-BAE6-62046C81EC65}"/>
    <dgm:cxn modelId="{94C2DAC7-BD5D-434E-9DD9-3C4E2FB7F617}" type="presOf" srcId="{A4F48412-3BCF-4EF5-9374-97EEE2F3C571}" destId="{939D9499-8A15-4FE8-BA7F-EF12D452E8E2}" srcOrd="0" destOrd="0" presId="urn:microsoft.com/office/officeart/2018/5/layout/IconLeafLabelList"/>
    <dgm:cxn modelId="{47D876CE-9364-4104-AA04-4F972E023742}" type="presOf" srcId="{2B793DEA-DE1D-4147-AD7F-859F3B8D4E75}" destId="{CA56BA03-4588-4318-91AB-CCB17E3823DE}" srcOrd="0" destOrd="0" presId="urn:microsoft.com/office/officeart/2018/5/layout/IconLeafLabelList"/>
    <dgm:cxn modelId="{607C5CFB-ECD8-43BF-B60B-AE67C1E2E7AD}" srcId="{3D412D9F-36F8-41DD-AA18-079E8DF3D1F6}" destId="{605C7CF9-AABD-484F-9657-A9D48B01EBF6}" srcOrd="1" destOrd="0" parTransId="{CA6E9965-C6C7-4ECC-A068-DD9BDC0BADFA}" sibTransId="{FEE30010-48E6-41D3-A0AD-76A78B4827D7}"/>
    <dgm:cxn modelId="{873AC643-C66F-4317-A046-E614B8E799CB}" type="presParOf" srcId="{A3727D76-5A78-43D0-A4D3-5B72074043D5}" destId="{B8515597-E002-4DF9-8701-955A14645F3F}" srcOrd="0" destOrd="0" presId="urn:microsoft.com/office/officeart/2018/5/layout/IconLeafLabelList"/>
    <dgm:cxn modelId="{4778F75F-509E-4F22-AC57-9273CC56CADE}" type="presParOf" srcId="{B8515597-E002-4DF9-8701-955A14645F3F}" destId="{9779D784-1490-4CD7-9B12-8CA9F578AF7E}" srcOrd="0" destOrd="0" presId="urn:microsoft.com/office/officeart/2018/5/layout/IconLeafLabelList"/>
    <dgm:cxn modelId="{0C4C85F9-93D7-45EE-A6B5-F8C7CB8DA6D4}" type="presParOf" srcId="{B8515597-E002-4DF9-8701-955A14645F3F}" destId="{317DF3CB-AAA4-4B8C-B234-B44E24A3EB88}" srcOrd="1" destOrd="0" presId="urn:microsoft.com/office/officeart/2018/5/layout/IconLeafLabelList"/>
    <dgm:cxn modelId="{3FA427B6-8014-41FE-9EDE-C3854A801083}" type="presParOf" srcId="{B8515597-E002-4DF9-8701-955A14645F3F}" destId="{41A46710-78FE-4638-A5EB-BE2D34C3B1F9}" srcOrd="2" destOrd="0" presId="urn:microsoft.com/office/officeart/2018/5/layout/IconLeafLabelList"/>
    <dgm:cxn modelId="{1DC0CFB6-AAB0-43A7-B941-C08C78E2302E}" type="presParOf" srcId="{B8515597-E002-4DF9-8701-955A14645F3F}" destId="{26ABA334-05D3-4296-BA35-A763AA7725F1}" srcOrd="3" destOrd="0" presId="urn:microsoft.com/office/officeart/2018/5/layout/IconLeafLabelList"/>
    <dgm:cxn modelId="{CAB2C80E-1FB2-46BC-9556-99416C3F0862}" type="presParOf" srcId="{A3727D76-5A78-43D0-A4D3-5B72074043D5}" destId="{238C1DE6-62AC-4225-A643-AD3F41E14750}" srcOrd="1" destOrd="0" presId="urn:microsoft.com/office/officeart/2018/5/layout/IconLeafLabelList"/>
    <dgm:cxn modelId="{897E02CE-6CA3-45C5-A941-4A24DA38841D}" type="presParOf" srcId="{A3727D76-5A78-43D0-A4D3-5B72074043D5}" destId="{8CCEC070-4202-4080-8B5F-219F137EC124}" srcOrd="2" destOrd="0" presId="urn:microsoft.com/office/officeart/2018/5/layout/IconLeafLabelList"/>
    <dgm:cxn modelId="{2A6FD2B0-2C59-4B84-8803-786EA9031CCF}" type="presParOf" srcId="{8CCEC070-4202-4080-8B5F-219F137EC124}" destId="{13B45C0F-7C5F-448A-8017-C6F87FCF43C7}" srcOrd="0" destOrd="0" presId="urn:microsoft.com/office/officeart/2018/5/layout/IconLeafLabelList"/>
    <dgm:cxn modelId="{1B965108-CEB3-480D-BFF7-AD40ADE1B90B}" type="presParOf" srcId="{8CCEC070-4202-4080-8B5F-219F137EC124}" destId="{165467F6-0758-401E-9982-D5BC67C9563A}" srcOrd="1" destOrd="0" presId="urn:microsoft.com/office/officeart/2018/5/layout/IconLeafLabelList"/>
    <dgm:cxn modelId="{FC2293AE-7DE2-4973-9AE6-9E2A49B1E55E}" type="presParOf" srcId="{8CCEC070-4202-4080-8B5F-219F137EC124}" destId="{42873C92-E35A-457D-8F7B-2389B301E4C6}" srcOrd="2" destOrd="0" presId="urn:microsoft.com/office/officeart/2018/5/layout/IconLeafLabelList"/>
    <dgm:cxn modelId="{42EB83C7-7555-4EDA-998A-94586DD234D1}" type="presParOf" srcId="{8CCEC070-4202-4080-8B5F-219F137EC124}" destId="{AB5E23BC-BEE0-426B-8EAA-6B13C7E5C1E6}" srcOrd="3" destOrd="0" presId="urn:microsoft.com/office/officeart/2018/5/layout/IconLeafLabelList"/>
    <dgm:cxn modelId="{A1E43B68-0291-4943-A0C1-90B72FDC737F}" type="presParOf" srcId="{A3727D76-5A78-43D0-A4D3-5B72074043D5}" destId="{E4B6DFD7-EA95-4C4A-874E-F69BFD41706D}" srcOrd="3" destOrd="0" presId="urn:microsoft.com/office/officeart/2018/5/layout/IconLeafLabelList"/>
    <dgm:cxn modelId="{423A7C8B-0654-47B6-86D1-E3FD5B8EABA6}" type="presParOf" srcId="{A3727D76-5A78-43D0-A4D3-5B72074043D5}" destId="{491F7733-68E2-4EDF-B82C-C258B4BE18DA}" srcOrd="4" destOrd="0" presId="urn:microsoft.com/office/officeart/2018/5/layout/IconLeafLabelList"/>
    <dgm:cxn modelId="{87CDA074-7E54-47A0-82FE-C6DBC518845B}" type="presParOf" srcId="{491F7733-68E2-4EDF-B82C-C258B4BE18DA}" destId="{E3FD4453-F031-4784-B502-F24EC723FB4D}" srcOrd="0" destOrd="0" presId="urn:microsoft.com/office/officeart/2018/5/layout/IconLeafLabelList"/>
    <dgm:cxn modelId="{7D8A3DD5-D7CB-41E4-A610-420A7F4111F2}" type="presParOf" srcId="{491F7733-68E2-4EDF-B82C-C258B4BE18DA}" destId="{F08FFA59-4AA9-43ED-A523-C56EBB992E30}" srcOrd="1" destOrd="0" presId="urn:microsoft.com/office/officeart/2018/5/layout/IconLeafLabelList"/>
    <dgm:cxn modelId="{4B6A7809-A9C7-45B9-8EEA-C2A5BBE7012D}" type="presParOf" srcId="{491F7733-68E2-4EDF-B82C-C258B4BE18DA}" destId="{0BA1BE3F-EB7A-4C30-81C6-7E07C1953802}" srcOrd="2" destOrd="0" presId="urn:microsoft.com/office/officeart/2018/5/layout/IconLeafLabelList"/>
    <dgm:cxn modelId="{F43F5808-0AC8-4160-B88D-C9088599678E}" type="presParOf" srcId="{491F7733-68E2-4EDF-B82C-C258B4BE18DA}" destId="{939D9499-8A15-4FE8-BA7F-EF12D452E8E2}" srcOrd="3" destOrd="0" presId="urn:microsoft.com/office/officeart/2018/5/layout/IconLeafLabelList"/>
    <dgm:cxn modelId="{F89CBAF5-5F56-4DC2-8B72-47E6205DA391}" type="presParOf" srcId="{A3727D76-5A78-43D0-A4D3-5B72074043D5}" destId="{AD644D39-0D34-42D6-977D-E7CE57663062}" srcOrd="5" destOrd="0" presId="urn:microsoft.com/office/officeart/2018/5/layout/IconLeafLabelList"/>
    <dgm:cxn modelId="{F01BB52D-62D5-4B32-B585-5BD8E5124B31}" type="presParOf" srcId="{A3727D76-5A78-43D0-A4D3-5B72074043D5}" destId="{00239AC7-2AF5-4990-A054-36E16DBC14B3}" srcOrd="6" destOrd="0" presId="urn:microsoft.com/office/officeart/2018/5/layout/IconLeafLabelList"/>
    <dgm:cxn modelId="{5D8F522A-D61F-4716-B21B-1102B447B016}" type="presParOf" srcId="{00239AC7-2AF5-4990-A054-36E16DBC14B3}" destId="{5684BEB1-5039-44C9-88A0-CF9483646D59}" srcOrd="0" destOrd="0" presId="urn:microsoft.com/office/officeart/2018/5/layout/IconLeafLabelList"/>
    <dgm:cxn modelId="{2F6A62C7-30EE-4D11-9218-A5CAFC88E8B8}" type="presParOf" srcId="{00239AC7-2AF5-4990-A054-36E16DBC14B3}" destId="{CEE14223-2ACB-45C0-B8DF-488B8E959FC7}" srcOrd="1" destOrd="0" presId="urn:microsoft.com/office/officeart/2018/5/layout/IconLeafLabelList"/>
    <dgm:cxn modelId="{BB61CD5B-0F62-4629-B8A1-8FEF401F5C5E}" type="presParOf" srcId="{00239AC7-2AF5-4990-A054-36E16DBC14B3}" destId="{2981692E-FC3E-43B9-B8F7-A39AA77EE0BC}" srcOrd="2" destOrd="0" presId="urn:microsoft.com/office/officeart/2018/5/layout/IconLeafLabelList"/>
    <dgm:cxn modelId="{84CAE768-4C00-4318-979C-9C2EC6B7DA02}" type="presParOf" srcId="{00239AC7-2AF5-4990-A054-36E16DBC14B3}" destId="{F3BEEDC0-A31B-4E42-AA54-F79F708D36EF}" srcOrd="3" destOrd="0" presId="urn:microsoft.com/office/officeart/2018/5/layout/IconLeafLabelList"/>
    <dgm:cxn modelId="{D74351FD-2A3D-4CB2-8F86-EED733AD49EF}" type="presParOf" srcId="{A3727D76-5A78-43D0-A4D3-5B72074043D5}" destId="{FB8DF5CD-8B1A-478A-BB3A-8CBC1D20332D}" srcOrd="7" destOrd="0" presId="urn:microsoft.com/office/officeart/2018/5/layout/IconLeafLabelList"/>
    <dgm:cxn modelId="{3AE68F48-27EC-46E7-B943-D42993528AF9}" type="presParOf" srcId="{A3727D76-5A78-43D0-A4D3-5B72074043D5}" destId="{E3C524EE-3EE9-4ED4-8D0B-C24DC52DBC95}" srcOrd="8" destOrd="0" presId="urn:microsoft.com/office/officeart/2018/5/layout/IconLeafLabelList"/>
    <dgm:cxn modelId="{6A3431B0-6D7B-4431-838E-BD11944F87C1}" type="presParOf" srcId="{E3C524EE-3EE9-4ED4-8D0B-C24DC52DBC95}" destId="{94713B5E-9751-40C3-A50B-8DAFA3957C56}" srcOrd="0" destOrd="0" presId="urn:microsoft.com/office/officeart/2018/5/layout/IconLeafLabelList"/>
    <dgm:cxn modelId="{81D05532-289F-4A3A-9B66-17F86AEBA3ED}" type="presParOf" srcId="{E3C524EE-3EE9-4ED4-8D0B-C24DC52DBC95}" destId="{25E41071-577F-4510-9CC6-6027910BEE3C}" srcOrd="1" destOrd="0" presId="urn:microsoft.com/office/officeart/2018/5/layout/IconLeafLabelList"/>
    <dgm:cxn modelId="{8533DFCA-716F-48DF-B8C8-2A97920680F8}" type="presParOf" srcId="{E3C524EE-3EE9-4ED4-8D0B-C24DC52DBC95}" destId="{331C7869-B4BB-4670-A724-0F8089168C43}" srcOrd="2" destOrd="0" presId="urn:microsoft.com/office/officeart/2018/5/layout/IconLeafLabelList"/>
    <dgm:cxn modelId="{0B1A3ED1-8FCE-422A-92FB-7468C8E25F1E}" type="presParOf" srcId="{E3C524EE-3EE9-4ED4-8D0B-C24DC52DBC95}" destId="{BD0297B0-3C94-4D3F-AAF8-9DE625E9A11C}" srcOrd="3" destOrd="0" presId="urn:microsoft.com/office/officeart/2018/5/layout/IconLeafLabelList"/>
    <dgm:cxn modelId="{9EC11545-6F6D-41E5-A8EA-4A2100BD509C}" type="presParOf" srcId="{A3727D76-5A78-43D0-A4D3-5B72074043D5}" destId="{C29ADE62-BF5E-4266-B795-DAAA8F105EE1}" srcOrd="9" destOrd="0" presId="urn:microsoft.com/office/officeart/2018/5/layout/IconLeafLabelList"/>
    <dgm:cxn modelId="{8E325A44-F51D-4B2E-A71B-7E481AE2E648}" type="presParOf" srcId="{A3727D76-5A78-43D0-A4D3-5B72074043D5}" destId="{0C040075-D8CD-4B90-912C-F41908465D1F}" srcOrd="10" destOrd="0" presId="urn:microsoft.com/office/officeart/2018/5/layout/IconLeafLabelList"/>
    <dgm:cxn modelId="{B063E9B1-E8BB-413C-972E-E552C4C69C3E}" type="presParOf" srcId="{0C040075-D8CD-4B90-912C-F41908465D1F}" destId="{756EE83A-4B4D-4786-977C-340CBBC56E0B}" srcOrd="0" destOrd="0" presId="urn:microsoft.com/office/officeart/2018/5/layout/IconLeafLabelList"/>
    <dgm:cxn modelId="{750B408E-55E2-4F35-A0D8-16DD006F1057}" type="presParOf" srcId="{0C040075-D8CD-4B90-912C-F41908465D1F}" destId="{917C872D-1835-42BB-8CE1-B7E1F5875E31}" srcOrd="1" destOrd="0" presId="urn:microsoft.com/office/officeart/2018/5/layout/IconLeafLabelList"/>
    <dgm:cxn modelId="{145FE276-17C8-4B55-88C9-E9AC68382A20}" type="presParOf" srcId="{0C040075-D8CD-4B90-912C-F41908465D1F}" destId="{26F4E242-182F-4A33-A533-9B32DE5A04C5}" srcOrd="2" destOrd="0" presId="urn:microsoft.com/office/officeart/2018/5/layout/IconLeafLabelList"/>
    <dgm:cxn modelId="{7E09BCA2-21D9-4A71-8424-6218287670AB}" type="presParOf" srcId="{0C040075-D8CD-4B90-912C-F41908465D1F}" destId="{CA56BA03-4588-4318-91AB-CCB17E3823DE}" srcOrd="3" destOrd="0" presId="urn:microsoft.com/office/officeart/2018/5/layout/IconLeafLabelList"/>
    <dgm:cxn modelId="{03BB607E-4C2C-4E81-A255-B71B4C9EAD12}" type="presParOf" srcId="{A3727D76-5A78-43D0-A4D3-5B72074043D5}" destId="{E9A53DBD-D56A-482A-A7FA-C3F01C7F1C83}" srcOrd="11" destOrd="0" presId="urn:microsoft.com/office/officeart/2018/5/layout/IconLeafLabelList"/>
    <dgm:cxn modelId="{136DEDFF-C67A-4206-BAF0-C7116A0576D3}" type="presParOf" srcId="{A3727D76-5A78-43D0-A4D3-5B72074043D5}" destId="{F6CB0AF3-48FD-452B-B707-36EEE5944C3F}" srcOrd="12" destOrd="0" presId="urn:microsoft.com/office/officeart/2018/5/layout/IconLeafLabelList"/>
    <dgm:cxn modelId="{D17C0A4A-1678-48E4-A0FA-BB52DF4757B5}" type="presParOf" srcId="{F6CB0AF3-48FD-452B-B707-36EEE5944C3F}" destId="{B15BA891-CCEF-4787-8520-72B3982D6542}" srcOrd="0" destOrd="0" presId="urn:microsoft.com/office/officeart/2018/5/layout/IconLeafLabelList"/>
    <dgm:cxn modelId="{E7C5EDD8-3EC3-462E-9CBD-4836299A0C02}" type="presParOf" srcId="{F6CB0AF3-48FD-452B-B707-36EEE5944C3F}" destId="{15EF88EE-BE54-43A1-AA76-062C2F7536A6}" srcOrd="1" destOrd="0" presId="urn:microsoft.com/office/officeart/2018/5/layout/IconLeafLabelList"/>
    <dgm:cxn modelId="{532345EA-831A-470D-A92A-BBF330DD516F}" type="presParOf" srcId="{F6CB0AF3-48FD-452B-B707-36EEE5944C3F}" destId="{C21AFA7B-9484-4938-A13A-E8E0EACB3BCE}" srcOrd="2" destOrd="0" presId="urn:microsoft.com/office/officeart/2018/5/layout/IconLeafLabelList"/>
    <dgm:cxn modelId="{D42BD91E-F150-4AB1-87F8-F9D53B8E9083}" type="presParOf" srcId="{F6CB0AF3-48FD-452B-B707-36EEE5944C3F}" destId="{856118AC-F0D5-4C8D-8F29-F95E67CCE1EC}"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1C45EC2-9478-464C-89D8-9723F9CAF872}"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8EE7284F-93F7-48F2-9736-4D78300B2EF4}">
      <dgm:prSet custT="1"/>
      <dgm:spPr/>
      <dgm:t>
        <a:bodyPr/>
        <a:lstStyle/>
        <a:p>
          <a:pPr>
            <a:defRPr cap="all"/>
          </a:pPr>
          <a:r>
            <a:rPr lang="es-ES" sz="1600" dirty="0"/>
            <a:t>Medios y métodos</a:t>
          </a:r>
          <a:endParaRPr lang="en-US" sz="1600" dirty="0"/>
        </a:p>
      </dgm:t>
    </dgm:pt>
    <dgm:pt modelId="{7BA72D38-FB28-48BA-8FC1-F36A033B1679}" type="parTrans" cxnId="{112FE897-C072-409D-8575-203A32542EAF}">
      <dgm:prSet/>
      <dgm:spPr/>
      <dgm:t>
        <a:bodyPr/>
        <a:lstStyle/>
        <a:p>
          <a:endParaRPr lang="en-US"/>
        </a:p>
      </dgm:t>
    </dgm:pt>
    <dgm:pt modelId="{3021BD3B-C6AB-41B6-A2E9-84EB413D487B}" type="sibTrans" cxnId="{112FE897-C072-409D-8575-203A32542EAF}">
      <dgm:prSet/>
      <dgm:spPr/>
      <dgm:t>
        <a:bodyPr/>
        <a:lstStyle/>
        <a:p>
          <a:endParaRPr lang="en-US"/>
        </a:p>
      </dgm:t>
    </dgm:pt>
    <dgm:pt modelId="{BAA9CCE8-33E8-479C-80FD-3E30FBA5A253}">
      <dgm:prSet custT="1"/>
      <dgm:spPr/>
      <dgm:t>
        <a:bodyPr/>
        <a:lstStyle/>
        <a:p>
          <a:pPr>
            <a:defRPr cap="all"/>
          </a:pPr>
          <a:r>
            <a:rPr lang="es-ES" sz="1600"/>
            <a:t>Política como elección</a:t>
          </a:r>
          <a:endParaRPr lang="en-US" sz="1600"/>
        </a:p>
      </dgm:t>
    </dgm:pt>
    <dgm:pt modelId="{A7BDBE78-02CA-43BB-92A0-DA040B9E0AA0}" type="parTrans" cxnId="{8BEAFC39-B011-4AF2-904D-7DEAB186B534}">
      <dgm:prSet/>
      <dgm:spPr/>
      <dgm:t>
        <a:bodyPr/>
        <a:lstStyle/>
        <a:p>
          <a:endParaRPr lang="en-US"/>
        </a:p>
      </dgm:t>
    </dgm:pt>
    <dgm:pt modelId="{51EF87BD-17B4-41E1-AF36-718EBD99A654}" type="sibTrans" cxnId="{8BEAFC39-B011-4AF2-904D-7DEAB186B534}">
      <dgm:prSet/>
      <dgm:spPr/>
      <dgm:t>
        <a:bodyPr/>
        <a:lstStyle/>
        <a:p>
          <a:endParaRPr lang="en-US"/>
        </a:p>
      </dgm:t>
    </dgm:pt>
    <dgm:pt modelId="{0B09C7D2-EFB7-416F-BB86-C37BBB9582C9}">
      <dgm:prSet custT="1"/>
      <dgm:spPr/>
      <dgm:t>
        <a:bodyPr/>
        <a:lstStyle/>
        <a:p>
          <a:pPr>
            <a:defRPr cap="all"/>
          </a:pPr>
          <a:r>
            <a:rPr lang="es-ES" sz="1600"/>
            <a:t>Elecciones como marcos de decisiones</a:t>
          </a:r>
          <a:endParaRPr lang="en-US" sz="1600"/>
        </a:p>
      </dgm:t>
    </dgm:pt>
    <dgm:pt modelId="{54125CAE-ED80-4361-AACB-8861C47DD47D}" type="parTrans" cxnId="{1DBF399A-5E49-4359-BB1C-8DE5E02D3AFD}">
      <dgm:prSet/>
      <dgm:spPr/>
      <dgm:t>
        <a:bodyPr/>
        <a:lstStyle/>
        <a:p>
          <a:endParaRPr lang="en-US"/>
        </a:p>
      </dgm:t>
    </dgm:pt>
    <dgm:pt modelId="{EC981C95-4BF5-4530-A236-165B80CEA0FF}" type="sibTrans" cxnId="{1DBF399A-5E49-4359-BB1C-8DE5E02D3AFD}">
      <dgm:prSet/>
      <dgm:spPr/>
      <dgm:t>
        <a:bodyPr/>
        <a:lstStyle/>
        <a:p>
          <a:endParaRPr lang="en-US"/>
        </a:p>
      </dgm:t>
    </dgm:pt>
    <dgm:pt modelId="{D0E0EAE9-5D2B-4908-8949-C238F7A42839}">
      <dgm:prSet custT="1"/>
      <dgm:spPr/>
      <dgm:t>
        <a:bodyPr/>
        <a:lstStyle/>
        <a:p>
          <a:pPr>
            <a:defRPr cap="all"/>
          </a:pPr>
          <a:r>
            <a:rPr lang="es-ES" sz="1600"/>
            <a:t>Decisiones sobre el alcance de la política</a:t>
          </a:r>
          <a:endParaRPr lang="en-US" sz="1600"/>
        </a:p>
      </dgm:t>
    </dgm:pt>
    <dgm:pt modelId="{A2925E04-6D1D-4767-9A69-ED15E397CB9F}" type="parTrans" cxnId="{11671492-6572-4ACA-B37E-F5684E9F7078}">
      <dgm:prSet/>
      <dgm:spPr/>
      <dgm:t>
        <a:bodyPr/>
        <a:lstStyle/>
        <a:p>
          <a:endParaRPr lang="en-US"/>
        </a:p>
      </dgm:t>
    </dgm:pt>
    <dgm:pt modelId="{B3322C89-9B88-4EF7-9D01-868019E85DCB}" type="sibTrans" cxnId="{11671492-6572-4ACA-B37E-F5684E9F7078}">
      <dgm:prSet/>
      <dgm:spPr/>
      <dgm:t>
        <a:bodyPr/>
        <a:lstStyle/>
        <a:p>
          <a:endParaRPr lang="en-US"/>
        </a:p>
      </dgm:t>
    </dgm:pt>
    <dgm:pt modelId="{71698C6B-A864-4022-9AC8-235F6C2AFF69}">
      <dgm:prSet custT="1"/>
      <dgm:spPr/>
      <dgm:t>
        <a:bodyPr/>
        <a:lstStyle/>
        <a:p>
          <a:pPr>
            <a:defRPr cap="all"/>
          </a:pPr>
          <a:r>
            <a:rPr lang="es-ES" sz="1600"/>
            <a:t>Decisiones sobre los instrumentos de política</a:t>
          </a:r>
          <a:endParaRPr lang="en-US" sz="1600"/>
        </a:p>
      </dgm:t>
    </dgm:pt>
    <dgm:pt modelId="{44363A0D-E6B9-4F6C-884C-7BC67DB9F7F1}" type="parTrans" cxnId="{5D96DD21-0F4F-4C27-AFE0-9D512C1CD460}">
      <dgm:prSet/>
      <dgm:spPr/>
      <dgm:t>
        <a:bodyPr/>
        <a:lstStyle/>
        <a:p>
          <a:endParaRPr lang="en-US"/>
        </a:p>
      </dgm:t>
    </dgm:pt>
    <dgm:pt modelId="{B269337F-C4B9-40EC-B6D0-DAC063E48EF6}" type="sibTrans" cxnId="{5D96DD21-0F4F-4C27-AFE0-9D512C1CD460}">
      <dgm:prSet/>
      <dgm:spPr/>
      <dgm:t>
        <a:bodyPr/>
        <a:lstStyle/>
        <a:p>
          <a:endParaRPr lang="en-US"/>
        </a:p>
      </dgm:t>
    </dgm:pt>
    <dgm:pt modelId="{32B2E5FF-753C-4216-885D-C67B0EC1E822}">
      <dgm:prSet custT="1"/>
      <dgm:spPr/>
      <dgm:t>
        <a:bodyPr/>
        <a:lstStyle/>
        <a:p>
          <a:pPr>
            <a:defRPr cap="all"/>
          </a:pPr>
          <a:r>
            <a:rPr lang="es-ES" sz="1600"/>
            <a:t>Decisiones sobre la distribución en los grupos sociales</a:t>
          </a:r>
          <a:endParaRPr lang="en-US" sz="1600"/>
        </a:p>
      </dgm:t>
    </dgm:pt>
    <dgm:pt modelId="{853BC6C7-1607-4262-9B5E-62AB810D8531}" type="parTrans" cxnId="{6985EE95-6536-491F-908E-4B389DEEF197}">
      <dgm:prSet/>
      <dgm:spPr/>
      <dgm:t>
        <a:bodyPr/>
        <a:lstStyle/>
        <a:p>
          <a:endParaRPr lang="en-US"/>
        </a:p>
      </dgm:t>
    </dgm:pt>
    <dgm:pt modelId="{8E14A608-6358-4DD8-A342-8F19714AB679}" type="sibTrans" cxnId="{6985EE95-6536-491F-908E-4B389DEEF197}">
      <dgm:prSet/>
      <dgm:spPr/>
      <dgm:t>
        <a:bodyPr/>
        <a:lstStyle/>
        <a:p>
          <a:endParaRPr lang="en-US"/>
        </a:p>
      </dgm:t>
    </dgm:pt>
    <dgm:pt modelId="{2F7757C1-CBCF-4449-B207-E4CE1B96FE1F}">
      <dgm:prSet custT="1"/>
      <dgm:spPr/>
      <dgm:t>
        <a:bodyPr/>
        <a:lstStyle/>
        <a:p>
          <a:pPr>
            <a:defRPr cap="all"/>
          </a:pPr>
          <a:r>
            <a:rPr lang="es-ES" sz="1600"/>
            <a:t>Decisiones sobre innovaciones y restricciones de las políticas</a:t>
          </a:r>
          <a:endParaRPr lang="en-US" sz="1600"/>
        </a:p>
      </dgm:t>
    </dgm:pt>
    <dgm:pt modelId="{FA759A19-4D04-4C2D-8CEC-80A820298372}" type="parTrans" cxnId="{D202D426-F2C6-4C27-A225-271939E52FB0}">
      <dgm:prSet/>
      <dgm:spPr/>
      <dgm:t>
        <a:bodyPr/>
        <a:lstStyle/>
        <a:p>
          <a:endParaRPr lang="en-US"/>
        </a:p>
      </dgm:t>
    </dgm:pt>
    <dgm:pt modelId="{7356C244-778E-4421-87B4-B477E3078118}" type="sibTrans" cxnId="{D202D426-F2C6-4C27-A225-271939E52FB0}">
      <dgm:prSet/>
      <dgm:spPr/>
      <dgm:t>
        <a:bodyPr/>
        <a:lstStyle/>
        <a:p>
          <a:endParaRPr lang="en-US"/>
        </a:p>
      </dgm:t>
    </dgm:pt>
    <dgm:pt modelId="{C0BAB28A-C03C-4771-B73C-D6DF0142F845}">
      <dgm:prSet custT="1"/>
      <dgm:spPr/>
      <dgm:t>
        <a:bodyPr/>
        <a:lstStyle/>
        <a:p>
          <a:pPr>
            <a:defRPr cap="all"/>
          </a:pPr>
          <a:r>
            <a:rPr lang="es-ES" sz="1600"/>
            <a:t>Áreas de Política Pública</a:t>
          </a:r>
          <a:endParaRPr lang="en-US" sz="1600"/>
        </a:p>
      </dgm:t>
    </dgm:pt>
    <dgm:pt modelId="{E1699E77-9728-45C3-86C3-0B2DB1A389EE}" type="parTrans" cxnId="{A930B478-75CF-4D77-9FB2-A0688BF8E538}">
      <dgm:prSet/>
      <dgm:spPr/>
      <dgm:t>
        <a:bodyPr/>
        <a:lstStyle/>
        <a:p>
          <a:endParaRPr lang="en-US"/>
        </a:p>
      </dgm:t>
    </dgm:pt>
    <dgm:pt modelId="{091FBD63-C110-40E3-BFC3-172B53BD6327}" type="sibTrans" cxnId="{A930B478-75CF-4D77-9FB2-A0688BF8E538}">
      <dgm:prSet/>
      <dgm:spPr/>
      <dgm:t>
        <a:bodyPr/>
        <a:lstStyle/>
        <a:p>
          <a:endParaRPr lang="en-US"/>
        </a:p>
      </dgm:t>
    </dgm:pt>
    <dgm:pt modelId="{805200DC-D64C-4207-8E5D-9F560AB5782E}" type="pres">
      <dgm:prSet presAssocID="{21C45EC2-9478-464C-89D8-9723F9CAF872}" presName="root" presStyleCnt="0">
        <dgm:presLayoutVars>
          <dgm:dir/>
          <dgm:resizeHandles val="exact"/>
        </dgm:presLayoutVars>
      </dgm:prSet>
      <dgm:spPr/>
    </dgm:pt>
    <dgm:pt modelId="{5926D826-DDEC-41BC-89B1-4846E8251F42}" type="pres">
      <dgm:prSet presAssocID="{8EE7284F-93F7-48F2-9736-4D78300B2EF4}" presName="compNode" presStyleCnt="0"/>
      <dgm:spPr/>
    </dgm:pt>
    <dgm:pt modelId="{BE43D89A-2897-4608-847D-AE8995593ED6}" type="pres">
      <dgm:prSet presAssocID="{8EE7284F-93F7-48F2-9736-4D78300B2EF4}" presName="iconBgRect" presStyleLbl="bgShp" presStyleIdx="0" presStyleCnt="8"/>
      <dgm:spPr/>
    </dgm:pt>
    <dgm:pt modelId="{AF6F6E24-F9E4-4C04-B8E6-23A5785D3C35}" type="pres">
      <dgm:prSet presAssocID="{8EE7284F-93F7-48F2-9736-4D78300B2EF4}"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
        </a:ext>
      </dgm:extLst>
    </dgm:pt>
    <dgm:pt modelId="{AEA2E1DD-AA3C-48AF-B55B-99D7E7193CBE}" type="pres">
      <dgm:prSet presAssocID="{8EE7284F-93F7-48F2-9736-4D78300B2EF4}" presName="spaceRect" presStyleCnt="0"/>
      <dgm:spPr/>
    </dgm:pt>
    <dgm:pt modelId="{3529B836-A5BF-4C6A-BF36-F5E08213D713}" type="pres">
      <dgm:prSet presAssocID="{8EE7284F-93F7-48F2-9736-4D78300B2EF4}" presName="textRect" presStyleLbl="revTx" presStyleIdx="0" presStyleCnt="8">
        <dgm:presLayoutVars>
          <dgm:chMax val="1"/>
          <dgm:chPref val="1"/>
        </dgm:presLayoutVars>
      </dgm:prSet>
      <dgm:spPr/>
    </dgm:pt>
    <dgm:pt modelId="{B4308223-2431-4960-8ECB-9E6736286F51}" type="pres">
      <dgm:prSet presAssocID="{3021BD3B-C6AB-41B6-A2E9-84EB413D487B}" presName="sibTrans" presStyleCnt="0"/>
      <dgm:spPr/>
    </dgm:pt>
    <dgm:pt modelId="{6186F6CD-2E15-462E-BF48-099FBCB3C727}" type="pres">
      <dgm:prSet presAssocID="{BAA9CCE8-33E8-479C-80FD-3E30FBA5A253}" presName="compNode" presStyleCnt="0"/>
      <dgm:spPr/>
    </dgm:pt>
    <dgm:pt modelId="{5F8BAD08-B8C1-4C62-A362-ADF436997829}" type="pres">
      <dgm:prSet presAssocID="{BAA9CCE8-33E8-479C-80FD-3E30FBA5A253}" presName="iconBgRect" presStyleLbl="bgShp" presStyleIdx="1" presStyleCnt="8"/>
      <dgm:spPr/>
    </dgm:pt>
    <dgm:pt modelId="{0D985B89-CA3D-4F7D-8687-EF40C60B06B9}" type="pres">
      <dgm:prSet presAssocID="{BAA9CCE8-33E8-479C-80FD-3E30FBA5A253}"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cturer"/>
        </a:ext>
      </dgm:extLst>
    </dgm:pt>
    <dgm:pt modelId="{B6285033-5178-4C62-B263-6F3395F3A277}" type="pres">
      <dgm:prSet presAssocID="{BAA9CCE8-33E8-479C-80FD-3E30FBA5A253}" presName="spaceRect" presStyleCnt="0"/>
      <dgm:spPr/>
    </dgm:pt>
    <dgm:pt modelId="{D5F78248-8C51-4D15-BC59-1C5305E1DEC8}" type="pres">
      <dgm:prSet presAssocID="{BAA9CCE8-33E8-479C-80FD-3E30FBA5A253}" presName="textRect" presStyleLbl="revTx" presStyleIdx="1" presStyleCnt="8">
        <dgm:presLayoutVars>
          <dgm:chMax val="1"/>
          <dgm:chPref val="1"/>
        </dgm:presLayoutVars>
      </dgm:prSet>
      <dgm:spPr/>
    </dgm:pt>
    <dgm:pt modelId="{2A600E1A-F5E9-4F71-863E-259C0D9F58A2}" type="pres">
      <dgm:prSet presAssocID="{51EF87BD-17B4-41E1-AF36-718EBD99A654}" presName="sibTrans" presStyleCnt="0"/>
      <dgm:spPr/>
    </dgm:pt>
    <dgm:pt modelId="{27611912-67D7-40FD-A911-7504FA98FD61}" type="pres">
      <dgm:prSet presAssocID="{0B09C7D2-EFB7-416F-BB86-C37BBB9582C9}" presName="compNode" presStyleCnt="0"/>
      <dgm:spPr/>
    </dgm:pt>
    <dgm:pt modelId="{1EE1F6D3-3E29-4051-9B4D-7CD054C60A44}" type="pres">
      <dgm:prSet presAssocID="{0B09C7D2-EFB7-416F-BB86-C37BBB9582C9}" presName="iconBgRect" presStyleLbl="bgShp" presStyleIdx="2" presStyleCnt="8"/>
      <dgm:spPr/>
    </dgm:pt>
    <dgm:pt modelId="{D8E55A39-8B6C-4074-8F31-244667D3F373}" type="pres">
      <dgm:prSet presAssocID="{0B09C7D2-EFB7-416F-BB86-C37BBB9582C9}"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Venn Diagram"/>
        </a:ext>
      </dgm:extLst>
    </dgm:pt>
    <dgm:pt modelId="{D969DBAF-D48C-4E14-82B9-1495967D5874}" type="pres">
      <dgm:prSet presAssocID="{0B09C7D2-EFB7-416F-BB86-C37BBB9582C9}" presName="spaceRect" presStyleCnt="0"/>
      <dgm:spPr/>
    </dgm:pt>
    <dgm:pt modelId="{A06DBAD1-7BBB-40C7-AE6D-781814DF6CF3}" type="pres">
      <dgm:prSet presAssocID="{0B09C7D2-EFB7-416F-BB86-C37BBB9582C9}" presName="textRect" presStyleLbl="revTx" presStyleIdx="2" presStyleCnt="8">
        <dgm:presLayoutVars>
          <dgm:chMax val="1"/>
          <dgm:chPref val="1"/>
        </dgm:presLayoutVars>
      </dgm:prSet>
      <dgm:spPr/>
    </dgm:pt>
    <dgm:pt modelId="{9781225A-BB3E-40E2-9437-797B0F2513A4}" type="pres">
      <dgm:prSet presAssocID="{EC981C95-4BF5-4530-A236-165B80CEA0FF}" presName="sibTrans" presStyleCnt="0"/>
      <dgm:spPr/>
    </dgm:pt>
    <dgm:pt modelId="{EAA3B799-37C9-47FD-842A-1A4F0C8BCD16}" type="pres">
      <dgm:prSet presAssocID="{D0E0EAE9-5D2B-4908-8949-C238F7A42839}" presName="compNode" presStyleCnt="0"/>
      <dgm:spPr/>
    </dgm:pt>
    <dgm:pt modelId="{53C01182-58F9-4EBD-B02C-61822884C302}" type="pres">
      <dgm:prSet presAssocID="{D0E0EAE9-5D2B-4908-8949-C238F7A42839}" presName="iconBgRect" presStyleLbl="bgShp" presStyleIdx="3" presStyleCnt="8"/>
      <dgm:spPr/>
    </dgm:pt>
    <dgm:pt modelId="{F509012F-3D04-4E3A-879B-09529AB8ECAC}" type="pres">
      <dgm:prSet presAssocID="{D0E0EAE9-5D2B-4908-8949-C238F7A42839}"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nk"/>
        </a:ext>
      </dgm:extLst>
    </dgm:pt>
    <dgm:pt modelId="{FB60712E-C18D-45F2-8FF3-4723C601CD59}" type="pres">
      <dgm:prSet presAssocID="{D0E0EAE9-5D2B-4908-8949-C238F7A42839}" presName="spaceRect" presStyleCnt="0"/>
      <dgm:spPr/>
    </dgm:pt>
    <dgm:pt modelId="{7D2FC4C9-CBD8-45A1-8251-4B6F6C99E3DB}" type="pres">
      <dgm:prSet presAssocID="{D0E0EAE9-5D2B-4908-8949-C238F7A42839}" presName="textRect" presStyleLbl="revTx" presStyleIdx="3" presStyleCnt="8">
        <dgm:presLayoutVars>
          <dgm:chMax val="1"/>
          <dgm:chPref val="1"/>
        </dgm:presLayoutVars>
      </dgm:prSet>
      <dgm:spPr/>
    </dgm:pt>
    <dgm:pt modelId="{D16B80ED-2B1C-4A8F-9C57-CEDE2B11E1B0}" type="pres">
      <dgm:prSet presAssocID="{B3322C89-9B88-4EF7-9D01-868019E85DCB}" presName="sibTrans" presStyleCnt="0"/>
      <dgm:spPr/>
    </dgm:pt>
    <dgm:pt modelId="{3343AF50-E1FF-4D78-9595-77563BF57EC0}" type="pres">
      <dgm:prSet presAssocID="{71698C6B-A864-4022-9AC8-235F6C2AFF69}" presName="compNode" presStyleCnt="0"/>
      <dgm:spPr/>
    </dgm:pt>
    <dgm:pt modelId="{6603103A-378C-4980-A172-F71984498AB4}" type="pres">
      <dgm:prSet presAssocID="{71698C6B-A864-4022-9AC8-235F6C2AFF69}" presName="iconBgRect" presStyleLbl="bgShp" presStyleIdx="4" presStyleCnt="8"/>
      <dgm:spPr/>
    </dgm:pt>
    <dgm:pt modelId="{E9FA9BF1-9FEA-44F1-B891-3F852C8C4346}" type="pres">
      <dgm:prSet presAssocID="{71698C6B-A864-4022-9AC8-235F6C2AFF69}"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6EC47AD2-7A0C-4280-8EF0-693524489096}" type="pres">
      <dgm:prSet presAssocID="{71698C6B-A864-4022-9AC8-235F6C2AFF69}" presName="spaceRect" presStyleCnt="0"/>
      <dgm:spPr/>
    </dgm:pt>
    <dgm:pt modelId="{CC250C30-09D4-4610-A7E7-71484880D6A3}" type="pres">
      <dgm:prSet presAssocID="{71698C6B-A864-4022-9AC8-235F6C2AFF69}" presName="textRect" presStyleLbl="revTx" presStyleIdx="4" presStyleCnt="8">
        <dgm:presLayoutVars>
          <dgm:chMax val="1"/>
          <dgm:chPref val="1"/>
        </dgm:presLayoutVars>
      </dgm:prSet>
      <dgm:spPr/>
    </dgm:pt>
    <dgm:pt modelId="{89E2C97B-1792-42AB-BA6A-8C9E44E75D5E}" type="pres">
      <dgm:prSet presAssocID="{B269337F-C4B9-40EC-B6D0-DAC063E48EF6}" presName="sibTrans" presStyleCnt="0"/>
      <dgm:spPr/>
    </dgm:pt>
    <dgm:pt modelId="{918C5B8E-19B6-439F-A8F8-F87B77F4F4FB}" type="pres">
      <dgm:prSet presAssocID="{32B2E5FF-753C-4216-885D-C67B0EC1E822}" presName="compNode" presStyleCnt="0"/>
      <dgm:spPr/>
    </dgm:pt>
    <dgm:pt modelId="{99661909-CBE6-48DD-A229-0C2DAA057484}" type="pres">
      <dgm:prSet presAssocID="{32B2E5FF-753C-4216-885D-C67B0EC1E822}" presName="iconBgRect" presStyleLbl="bgShp" presStyleIdx="5" presStyleCnt="8"/>
      <dgm:spPr/>
    </dgm:pt>
    <dgm:pt modelId="{540BFCDC-39CF-49E4-8466-F97A212BB9F8}" type="pres">
      <dgm:prSet presAssocID="{32B2E5FF-753C-4216-885D-C67B0EC1E822}"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User Network"/>
        </a:ext>
      </dgm:extLst>
    </dgm:pt>
    <dgm:pt modelId="{5741F645-C3F7-4ADB-BA7D-6747587545F9}" type="pres">
      <dgm:prSet presAssocID="{32B2E5FF-753C-4216-885D-C67B0EC1E822}" presName="spaceRect" presStyleCnt="0"/>
      <dgm:spPr/>
    </dgm:pt>
    <dgm:pt modelId="{4CA94048-42C5-40DF-8A64-A497ED81BDFD}" type="pres">
      <dgm:prSet presAssocID="{32B2E5FF-753C-4216-885D-C67B0EC1E822}" presName="textRect" presStyleLbl="revTx" presStyleIdx="5" presStyleCnt="8">
        <dgm:presLayoutVars>
          <dgm:chMax val="1"/>
          <dgm:chPref val="1"/>
        </dgm:presLayoutVars>
      </dgm:prSet>
      <dgm:spPr/>
    </dgm:pt>
    <dgm:pt modelId="{F4607985-B492-401E-9003-6CD47C7EC84A}" type="pres">
      <dgm:prSet presAssocID="{8E14A608-6358-4DD8-A342-8F19714AB679}" presName="sibTrans" presStyleCnt="0"/>
      <dgm:spPr/>
    </dgm:pt>
    <dgm:pt modelId="{AA4896FA-8E61-4487-877C-21D90EF92A51}" type="pres">
      <dgm:prSet presAssocID="{2F7757C1-CBCF-4449-B207-E4CE1B96FE1F}" presName="compNode" presStyleCnt="0"/>
      <dgm:spPr/>
    </dgm:pt>
    <dgm:pt modelId="{53C671F7-6FB9-4DBD-98D8-C7F84F907A23}" type="pres">
      <dgm:prSet presAssocID="{2F7757C1-CBCF-4449-B207-E4CE1B96FE1F}" presName="iconBgRect" presStyleLbl="bgShp" presStyleIdx="6" presStyleCnt="8"/>
      <dgm:spPr/>
    </dgm:pt>
    <dgm:pt modelId="{F49FBB9B-1D76-44EA-A537-B2C5492563D5}" type="pres">
      <dgm:prSet presAssocID="{2F7757C1-CBCF-4449-B207-E4CE1B96FE1F}"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Lightbulb"/>
        </a:ext>
      </dgm:extLst>
    </dgm:pt>
    <dgm:pt modelId="{213EE337-4AB8-477E-92DA-375B50D0ADDF}" type="pres">
      <dgm:prSet presAssocID="{2F7757C1-CBCF-4449-B207-E4CE1B96FE1F}" presName="spaceRect" presStyleCnt="0"/>
      <dgm:spPr/>
    </dgm:pt>
    <dgm:pt modelId="{1275CC68-367B-468B-B3D4-0207D31AF424}" type="pres">
      <dgm:prSet presAssocID="{2F7757C1-CBCF-4449-B207-E4CE1B96FE1F}" presName="textRect" presStyleLbl="revTx" presStyleIdx="6" presStyleCnt="8">
        <dgm:presLayoutVars>
          <dgm:chMax val="1"/>
          <dgm:chPref val="1"/>
        </dgm:presLayoutVars>
      </dgm:prSet>
      <dgm:spPr/>
    </dgm:pt>
    <dgm:pt modelId="{405304D7-2858-4146-8A37-215955AFE988}" type="pres">
      <dgm:prSet presAssocID="{7356C244-778E-4421-87B4-B477E3078118}" presName="sibTrans" presStyleCnt="0"/>
      <dgm:spPr/>
    </dgm:pt>
    <dgm:pt modelId="{E6E97FCC-4D13-4795-BDFE-46A9985E4E77}" type="pres">
      <dgm:prSet presAssocID="{C0BAB28A-C03C-4771-B73C-D6DF0142F845}" presName="compNode" presStyleCnt="0"/>
      <dgm:spPr/>
    </dgm:pt>
    <dgm:pt modelId="{A56DC5F8-0548-4FE6-83FB-6B4025C55484}" type="pres">
      <dgm:prSet presAssocID="{C0BAB28A-C03C-4771-B73C-D6DF0142F845}" presName="iconBgRect" presStyleLbl="bgShp" presStyleIdx="7" presStyleCnt="8"/>
      <dgm:spPr/>
    </dgm:pt>
    <dgm:pt modelId="{59C0536E-3BE3-4687-806A-611995A9CE6C}" type="pres">
      <dgm:prSet presAssocID="{C0BAB28A-C03C-4771-B73C-D6DF0142F845}"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Judge"/>
        </a:ext>
      </dgm:extLst>
    </dgm:pt>
    <dgm:pt modelId="{F6A43433-5399-4AF1-931F-F9416CDA4D71}" type="pres">
      <dgm:prSet presAssocID="{C0BAB28A-C03C-4771-B73C-D6DF0142F845}" presName="spaceRect" presStyleCnt="0"/>
      <dgm:spPr/>
    </dgm:pt>
    <dgm:pt modelId="{65A8EAAE-37BE-464A-A078-BF8F7E863BA3}" type="pres">
      <dgm:prSet presAssocID="{C0BAB28A-C03C-4771-B73C-D6DF0142F845}" presName="textRect" presStyleLbl="revTx" presStyleIdx="7" presStyleCnt="8">
        <dgm:presLayoutVars>
          <dgm:chMax val="1"/>
          <dgm:chPref val="1"/>
        </dgm:presLayoutVars>
      </dgm:prSet>
      <dgm:spPr/>
    </dgm:pt>
  </dgm:ptLst>
  <dgm:cxnLst>
    <dgm:cxn modelId="{F4138A03-5362-4A97-AA93-3E5987196AE8}" type="presOf" srcId="{BAA9CCE8-33E8-479C-80FD-3E30FBA5A253}" destId="{D5F78248-8C51-4D15-BC59-1C5305E1DEC8}" srcOrd="0" destOrd="0" presId="urn:microsoft.com/office/officeart/2018/5/layout/IconCircleLabelList"/>
    <dgm:cxn modelId="{5D96DD21-0F4F-4C27-AFE0-9D512C1CD460}" srcId="{21C45EC2-9478-464C-89D8-9723F9CAF872}" destId="{71698C6B-A864-4022-9AC8-235F6C2AFF69}" srcOrd="4" destOrd="0" parTransId="{44363A0D-E6B9-4F6C-884C-7BC67DB9F7F1}" sibTransId="{B269337F-C4B9-40EC-B6D0-DAC063E48EF6}"/>
    <dgm:cxn modelId="{D202D426-F2C6-4C27-A225-271939E52FB0}" srcId="{21C45EC2-9478-464C-89D8-9723F9CAF872}" destId="{2F7757C1-CBCF-4449-B207-E4CE1B96FE1F}" srcOrd="6" destOrd="0" parTransId="{FA759A19-4D04-4C2D-8CEC-80A820298372}" sibTransId="{7356C244-778E-4421-87B4-B477E3078118}"/>
    <dgm:cxn modelId="{8BEAFC39-B011-4AF2-904D-7DEAB186B534}" srcId="{21C45EC2-9478-464C-89D8-9723F9CAF872}" destId="{BAA9CCE8-33E8-479C-80FD-3E30FBA5A253}" srcOrd="1" destOrd="0" parTransId="{A7BDBE78-02CA-43BB-92A0-DA040B9E0AA0}" sibTransId="{51EF87BD-17B4-41E1-AF36-718EBD99A654}"/>
    <dgm:cxn modelId="{DCEC3A40-945D-4F58-963B-8E6DF1CB6892}" type="presOf" srcId="{32B2E5FF-753C-4216-885D-C67B0EC1E822}" destId="{4CA94048-42C5-40DF-8A64-A497ED81BDFD}" srcOrd="0" destOrd="0" presId="urn:microsoft.com/office/officeart/2018/5/layout/IconCircleLabelList"/>
    <dgm:cxn modelId="{30545F56-C512-491A-AE3E-5ABE532F554B}" type="presOf" srcId="{D0E0EAE9-5D2B-4908-8949-C238F7A42839}" destId="{7D2FC4C9-CBD8-45A1-8251-4B6F6C99E3DB}" srcOrd="0" destOrd="0" presId="urn:microsoft.com/office/officeart/2018/5/layout/IconCircleLabelList"/>
    <dgm:cxn modelId="{A930B478-75CF-4D77-9FB2-A0688BF8E538}" srcId="{21C45EC2-9478-464C-89D8-9723F9CAF872}" destId="{C0BAB28A-C03C-4771-B73C-D6DF0142F845}" srcOrd="7" destOrd="0" parTransId="{E1699E77-9728-45C3-86C3-0B2DB1A389EE}" sibTransId="{091FBD63-C110-40E3-BFC3-172B53BD6327}"/>
    <dgm:cxn modelId="{11671492-6572-4ACA-B37E-F5684E9F7078}" srcId="{21C45EC2-9478-464C-89D8-9723F9CAF872}" destId="{D0E0EAE9-5D2B-4908-8949-C238F7A42839}" srcOrd="3" destOrd="0" parTransId="{A2925E04-6D1D-4767-9A69-ED15E397CB9F}" sibTransId="{B3322C89-9B88-4EF7-9D01-868019E85DCB}"/>
    <dgm:cxn modelId="{6985EE95-6536-491F-908E-4B389DEEF197}" srcId="{21C45EC2-9478-464C-89D8-9723F9CAF872}" destId="{32B2E5FF-753C-4216-885D-C67B0EC1E822}" srcOrd="5" destOrd="0" parTransId="{853BC6C7-1607-4262-9B5E-62AB810D8531}" sibTransId="{8E14A608-6358-4DD8-A342-8F19714AB679}"/>
    <dgm:cxn modelId="{112FE897-C072-409D-8575-203A32542EAF}" srcId="{21C45EC2-9478-464C-89D8-9723F9CAF872}" destId="{8EE7284F-93F7-48F2-9736-4D78300B2EF4}" srcOrd="0" destOrd="0" parTransId="{7BA72D38-FB28-48BA-8FC1-F36A033B1679}" sibTransId="{3021BD3B-C6AB-41B6-A2E9-84EB413D487B}"/>
    <dgm:cxn modelId="{1DBF399A-5E49-4359-BB1C-8DE5E02D3AFD}" srcId="{21C45EC2-9478-464C-89D8-9723F9CAF872}" destId="{0B09C7D2-EFB7-416F-BB86-C37BBB9582C9}" srcOrd="2" destOrd="0" parTransId="{54125CAE-ED80-4361-AACB-8861C47DD47D}" sibTransId="{EC981C95-4BF5-4530-A236-165B80CEA0FF}"/>
    <dgm:cxn modelId="{319EE89B-C6B8-4196-BF05-0808F6793E88}" type="presOf" srcId="{21C45EC2-9478-464C-89D8-9723F9CAF872}" destId="{805200DC-D64C-4207-8E5D-9F560AB5782E}" srcOrd="0" destOrd="0" presId="urn:microsoft.com/office/officeart/2018/5/layout/IconCircleLabelList"/>
    <dgm:cxn modelId="{8D4FD4A5-A721-4229-A5B8-E64FF3D1B551}" type="presOf" srcId="{C0BAB28A-C03C-4771-B73C-D6DF0142F845}" destId="{65A8EAAE-37BE-464A-A078-BF8F7E863BA3}" srcOrd="0" destOrd="0" presId="urn:microsoft.com/office/officeart/2018/5/layout/IconCircleLabelList"/>
    <dgm:cxn modelId="{2C158BBF-332C-460B-BE40-4B87C3E1E181}" type="presOf" srcId="{2F7757C1-CBCF-4449-B207-E4CE1B96FE1F}" destId="{1275CC68-367B-468B-B3D4-0207D31AF424}" srcOrd="0" destOrd="0" presId="urn:microsoft.com/office/officeart/2018/5/layout/IconCircleLabelList"/>
    <dgm:cxn modelId="{764CA0CC-B781-490B-879B-AFD23BD2CA4D}" type="presOf" srcId="{8EE7284F-93F7-48F2-9736-4D78300B2EF4}" destId="{3529B836-A5BF-4C6A-BF36-F5E08213D713}" srcOrd="0" destOrd="0" presId="urn:microsoft.com/office/officeart/2018/5/layout/IconCircleLabelList"/>
    <dgm:cxn modelId="{E10357D4-C32E-42A9-9F78-18AFF86508CC}" type="presOf" srcId="{0B09C7D2-EFB7-416F-BB86-C37BBB9582C9}" destId="{A06DBAD1-7BBB-40C7-AE6D-781814DF6CF3}" srcOrd="0" destOrd="0" presId="urn:microsoft.com/office/officeart/2018/5/layout/IconCircleLabelList"/>
    <dgm:cxn modelId="{C66C66DC-5EBA-4771-8F9A-78824F4DE9C0}" type="presOf" srcId="{71698C6B-A864-4022-9AC8-235F6C2AFF69}" destId="{CC250C30-09D4-4610-A7E7-71484880D6A3}" srcOrd="0" destOrd="0" presId="urn:microsoft.com/office/officeart/2018/5/layout/IconCircleLabelList"/>
    <dgm:cxn modelId="{AB8DC3F7-FBFA-4A6D-A6BE-CC227D415AD0}" type="presParOf" srcId="{805200DC-D64C-4207-8E5D-9F560AB5782E}" destId="{5926D826-DDEC-41BC-89B1-4846E8251F42}" srcOrd="0" destOrd="0" presId="urn:microsoft.com/office/officeart/2018/5/layout/IconCircleLabelList"/>
    <dgm:cxn modelId="{38F3762A-C6B7-43B6-A2C5-53492D17AB29}" type="presParOf" srcId="{5926D826-DDEC-41BC-89B1-4846E8251F42}" destId="{BE43D89A-2897-4608-847D-AE8995593ED6}" srcOrd="0" destOrd="0" presId="urn:microsoft.com/office/officeart/2018/5/layout/IconCircleLabelList"/>
    <dgm:cxn modelId="{76C3E25E-32DE-49D0-9CEA-DF138073FE5D}" type="presParOf" srcId="{5926D826-DDEC-41BC-89B1-4846E8251F42}" destId="{AF6F6E24-F9E4-4C04-B8E6-23A5785D3C35}" srcOrd="1" destOrd="0" presId="urn:microsoft.com/office/officeart/2018/5/layout/IconCircleLabelList"/>
    <dgm:cxn modelId="{AEBD41A2-C7F7-4535-83ED-CFE112F61AE5}" type="presParOf" srcId="{5926D826-DDEC-41BC-89B1-4846E8251F42}" destId="{AEA2E1DD-AA3C-48AF-B55B-99D7E7193CBE}" srcOrd="2" destOrd="0" presId="urn:microsoft.com/office/officeart/2018/5/layout/IconCircleLabelList"/>
    <dgm:cxn modelId="{63051E66-48E2-4917-95B7-2934E3F97E41}" type="presParOf" srcId="{5926D826-DDEC-41BC-89B1-4846E8251F42}" destId="{3529B836-A5BF-4C6A-BF36-F5E08213D713}" srcOrd="3" destOrd="0" presId="urn:microsoft.com/office/officeart/2018/5/layout/IconCircleLabelList"/>
    <dgm:cxn modelId="{E0C49145-BB49-4936-8767-C9AE08151B77}" type="presParOf" srcId="{805200DC-D64C-4207-8E5D-9F560AB5782E}" destId="{B4308223-2431-4960-8ECB-9E6736286F51}" srcOrd="1" destOrd="0" presId="urn:microsoft.com/office/officeart/2018/5/layout/IconCircleLabelList"/>
    <dgm:cxn modelId="{4F3D15E7-9561-4D13-84DA-3283486A878E}" type="presParOf" srcId="{805200DC-D64C-4207-8E5D-9F560AB5782E}" destId="{6186F6CD-2E15-462E-BF48-099FBCB3C727}" srcOrd="2" destOrd="0" presId="urn:microsoft.com/office/officeart/2018/5/layout/IconCircleLabelList"/>
    <dgm:cxn modelId="{F0E7F36B-2669-4876-95B9-24EF0F51387B}" type="presParOf" srcId="{6186F6CD-2E15-462E-BF48-099FBCB3C727}" destId="{5F8BAD08-B8C1-4C62-A362-ADF436997829}" srcOrd="0" destOrd="0" presId="urn:microsoft.com/office/officeart/2018/5/layout/IconCircleLabelList"/>
    <dgm:cxn modelId="{F2B6B773-F4F2-4283-909C-CCCD0543B5E5}" type="presParOf" srcId="{6186F6CD-2E15-462E-BF48-099FBCB3C727}" destId="{0D985B89-CA3D-4F7D-8687-EF40C60B06B9}" srcOrd="1" destOrd="0" presId="urn:microsoft.com/office/officeart/2018/5/layout/IconCircleLabelList"/>
    <dgm:cxn modelId="{7481CB76-CAA1-4F79-9C2E-12DF07188A08}" type="presParOf" srcId="{6186F6CD-2E15-462E-BF48-099FBCB3C727}" destId="{B6285033-5178-4C62-B263-6F3395F3A277}" srcOrd="2" destOrd="0" presId="urn:microsoft.com/office/officeart/2018/5/layout/IconCircleLabelList"/>
    <dgm:cxn modelId="{09E1555B-6D5A-432A-AAA2-5A2643018A43}" type="presParOf" srcId="{6186F6CD-2E15-462E-BF48-099FBCB3C727}" destId="{D5F78248-8C51-4D15-BC59-1C5305E1DEC8}" srcOrd="3" destOrd="0" presId="urn:microsoft.com/office/officeart/2018/5/layout/IconCircleLabelList"/>
    <dgm:cxn modelId="{B2404D0E-B626-46B5-ACF8-00E29E9B1A99}" type="presParOf" srcId="{805200DC-D64C-4207-8E5D-9F560AB5782E}" destId="{2A600E1A-F5E9-4F71-863E-259C0D9F58A2}" srcOrd="3" destOrd="0" presId="urn:microsoft.com/office/officeart/2018/5/layout/IconCircleLabelList"/>
    <dgm:cxn modelId="{DA635857-A37E-4270-9CDC-65871F38CBDE}" type="presParOf" srcId="{805200DC-D64C-4207-8E5D-9F560AB5782E}" destId="{27611912-67D7-40FD-A911-7504FA98FD61}" srcOrd="4" destOrd="0" presId="urn:microsoft.com/office/officeart/2018/5/layout/IconCircleLabelList"/>
    <dgm:cxn modelId="{CC6D5559-9C17-4EAC-809E-9CC6A1041215}" type="presParOf" srcId="{27611912-67D7-40FD-A911-7504FA98FD61}" destId="{1EE1F6D3-3E29-4051-9B4D-7CD054C60A44}" srcOrd="0" destOrd="0" presId="urn:microsoft.com/office/officeart/2018/5/layout/IconCircleLabelList"/>
    <dgm:cxn modelId="{26F0D2BC-1D7E-4765-8B66-8DC41DC7D662}" type="presParOf" srcId="{27611912-67D7-40FD-A911-7504FA98FD61}" destId="{D8E55A39-8B6C-4074-8F31-244667D3F373}" srcOrd="1" destOrd="0" presId="urn:microsoft.com/office/officeart/2018/5/layout/IconCircleLabelList"/>
    <dgm:cxn modelId="{89C72291-55BC-446A-B583-C81B6546EF5F}" type="presParOf" srcId="{27611912-67D7-40FD-A911-7504FA98FD61}" destId="{D969DBAF-D48C-4E14-82B9-1495967D5874}" srcOrd="2" destOrd="0" presId="urn:microsoft.com/office/officeart/2018/5/layout/IconCircleLabelList"/>
    <dgm:cxn modelId="{BBA97D1D-DA52-419F-A8B6-29ECFE1CC9E2}" type="presParOf" srcId="{27611912-67D7-40FD-A911-7504FA98FD61}" destId="{A06DBAD1-7BBB-40C7-AE6D-781814DF6CF3}" srcOrd="3" destOrd="0" presId="urn:microsoft.com/office/officeart/2018/5/layout/IconCircleLabelList"/>
    <dgm:cxn modelId="{8F3729B6-612A-428F-AC54-7380F18B15D3}" type="presParOf" srcId="{805200DC-D64C-4207-8E5D-9F560AB5782E}" destId="{9781225A-BB3E-40E2-9437-797B0F2513A4}" srcOrd="5" destOrd="0" presId="urn:microsoft.com/office/officeart/2018/5/layout/IconCircleLabelList"/>
    <dgm:cxn modelId="{A3804392-B4A2-4B62-AE56-5522FF57084A}" type="presParOf" srcId="{805200DC-D64C-4207-8E5D-9F560AB5782E}" destId="{EAA3B799-37C9-47FD-842A-1A4F0C8BCD16}" srcOrd="6" destOrd="0" presId="urn:microsoft.com/office/officeart/2018/5/layout/IconCircleLabelList"/>
    <dgm:cxn modelId="{4EEBF6FE-BB84-4455-A95B-DFCD31FD59C0}" type="presParOf" srcId="{EAA3B799-37C9-47FD-842A-1A4F0C8BCD16}" destId="{53C01182-58F9-4EBD-B02C-61822884C302}" srcOrd="0" destOrd="0" presId="urn:microsoft.com/office/officeart/2018/5/layout/IconCircleLabelList"/>
    <dgm:cxn modelId="{FD201239-753F-4795-B7A1-CB7A8B3C822D}" type="presParOf" srcId="{EAA3B799-37C9-47FD-842A-1A4F0C8BCD16}" destId="{F509012F-3D04-4E3A-879B-09529AB8ECAC}" srcOrd="1" destOrd="0" presId="urn:microsoft.com/office/officeart/2018/5/layout/IconCircleLabelList"/>
    <dgm:cxn modelId="{8DE8B8C9-A89E-4BC8-9CF2-FA103BA8CDED}" type="presParOf" srcId="{EAA3B799-37C9-47FD-842A-1A4F0C8BCD16}" destId="{FB60712E-C18D-45F2-8FF3-4723C601CD59}" srcOrd="2" destOrd="0" presId="urn:microsoft.com/office/officeart/2018/5/layout/IconCircleLabelList"/>
    <dgm:cxn modelId="{C31CD9AE-CC2E-4A87-99C1-7D297F1924ED}" type="presParOf" srcId="{EAA3B799-37C9-47FD-842A-1A4F0C8BCD16}" destId="{7D2FC4C9-CBD8-45A1-8251-4B6F6C99E3DB}" srcOrd="3" destOrd="0" presId="urn:microsoft.com/office/officeart/2018/5/layout/IconCircleLabelList"/>
    <dgm:cxn modelId="{F75FC30B-8DDE-43A4-9B42-7BFF2B02B4BD}" type="presParOf" srcId="{805200DC-D64C-4207-8E5D-9F560AB5782E}" destId="{D16B80ED-2B1C-4A8F-9C57-CEDE2B11E1B0}" srcOrd="7" destOrd="0" presId="urn:microsoft.com/office/officeart/2018/5/layout/IconCircleLabelList"/>
    <dgm:cxn modelId="{8F1FB774-A649-4E77-B081-DF6A354B1996}" type="presParOf" srcId="{805200DC-D64C-4207-8E5D-9F560AB5782E}" destId="{3343AF50-E1FF-4D78-9595-77563BF57EC0}" srcOrd="8" destOrd="0" presId="urn:microsoft.com/office/officeart/2018/5/layout/IconCircleLabelList"/>
    <dgm:cxn modelId="{A1A11F49-3939-435E-9D72-58F7A3207CEA}" type="presParOf" srcId="{3343AF50-E1FF-4D78-9595-77563BF57EC0}" destId="{6603103A-378C-4980-A172-F71984498AB4}" srcOrd="0" destOrd="0" presId="urn:microsoft.com/office/officeart/2018/5/layout/IconCircleLabelList"/>
    <dgm:cxn modelId="{605D5F8F-4504-49D4-B33B-2FBDDF1E7EBF}" type="presParOf" srcId="{3343AF50-E1FF-4D78-9595-77563BF57EC0}" destId="{E9FA9BF1-9FEA-44F1-B891-3F852C8C4346}" srcOrd="1" destOrd="0" presId="urn:microsoft.com/office/officeart/2018/5/layout/IconCircleLabelList"/>
    <dgm:cxn modelId="{B4C0AE61-D1C3-4ECD-8DBA-D5EF29747ADA}" type="presParOf" srcId="{3343AF50-E1FF-4D78-9595-77563BF57EC0}" destId="{6EC47AD2-7A0C-4280-8EF0-693524489096}" srcOrd="2" destOrd="0" presId="urn:microsoft.com/office/officeart/2018/5/layout/IconCircleLabelList"/>
    <dgm:cxn modelId="{AD47E584-BCC6-404F-AB23-1C7A494F0C6A}" type="presParOf" srcId="{3343AF50-E1FF-4D78-9595-77563BF57EC0}" destId="{CC250C30-09D4-4610-A7E7-71484880D6A3}" srcOrd="3" destOrd="0" presId="urn:microsoft.com/office/officeart/2018/5/layout/IconCircleLabelList"/>
    <dgm:cxn modelId="{AA8AE724-ADDF-40BB-AA10-9CDC5C8542DA}" type="presParOf" srcId="{805200DC-D64C-4207-8E5D-9F560AB5782E}" destId="{89E2C97B-1792-42AB-BA6A-8C9E44E75D5E}" srcOrd="9" destOrd="0" presId="urn:microsoft.com/office/officeart/2018/5/layout/IconCircleLabelList"/>
    <dgm:cxn modelId="{58A1775C-BEBD-457B-AC5A-A9BE4575F857}" type="presParOf" srcId="{805200DC-D64C-4207-8E5D-9F560AB5782E}" destId="{918C5B8E-19B6-439F-A8F8-F87B77F4F4FB}" srcOrd="10" destOrd="0" presId="urn:microsoft.com/office/officeart/2018/5/layout/IconCircleLabelList"/>
    <dgm:cxn modelId="{55818374-B382-4BD3-8A63-EB0126DD42D5}" type="presParOf" srcId="{918C5B8E-19B6-439F-A8F8-F87B77F4F4FB}" destId="{99661909-CBE6-48DD-A229-0C2DAA057484}" srcOrd="0" destOrd="0" presId="urn:microsoft.com/office/officeart/2018/5/layout/IconCircleLabelList"/>
    <dgm:cxn modelId="{1B4D6499-F7AB-48C2-B372-8DDB8893CE19}" type="presParOf" srcId="{918C5B8E-19B6-439F-A8F8-F87B77F4F4FB}" destId="{540BFCDC-39CF-49E4-8466-F97A212BB9F8}" srcOrd="1" destOrd="0" presId="urn:microsoft.com/office/officeart/2018/5/layout/IconCircleLabelList"/>
    <dgm:cxn modelId="{0CFB2F50-DF88-4166-BC82-8E1F9B881E66}" type="presParOf" srcId="{918C5B8E-19B6-439F-A8F8-F87B77F4F4FB}" destId="{5741F645-C3F7-4ADB-BA7D-6747587545F9}" srcOrd="2" destOrd="0" presId="urn:microsoft.com/office/officeart/2018/5/layout/IconCircleLabelList"/>
    <dgm:cxn modelId="{62BCE7BD-C075-41DD-9641-ADDCA6B2085A}" type="presParOf" srcId="{918C5B8E-19B6-439F-A8F8-F87B77F4F4FB}" destId="{4CA94048-42C5-40DF-8A64-A497ED81BDFD}" srcOrd="3" destOrd="0" presId="urn:microsoft.com/office/officeart/2018/5/layout/IconCircleLabelList"/>
    <dgm:cxn modelId="{0423B98C-C4C6-4B1B-BA44-D1A09AD3966E}" type="presParOf" srcId="{805200DC-D64C-4207-8E5D-9F560AB5782E}" destId="{F4607985-B492-401E-9003-6CD47C7EC84A}" srcOrd="11" destOrd="0" presId="urn:microsoft.com/office/officeart/2018/5/layout/IconCircleLabelList"/>
    <dgm:cxn modelId="{D54DF535-473D-48A9-BF28-0E7DF845201F}" type="presParOf" srcId="{805200DC-D64C-4207-8E5D-9F560AB5782E}" destId="{AA4896FA-8E61-4487-877C-21D90EF92A51}" srcOrd="12" destOrd="0" presId="urn:microsoft.com/office/officeart/2018/5/layout/IconCircleLabelList"/>
    <dgm:cxn modelId="{E6208106-A481-46D5-A45B-4982E6B63EDA}" type="presParOf" srcId="{AA4896FA-8E61-4487-877C-21D90EF92A51}" destId="{53C671F7-6FB9-4DBD-98D8-C7F84F907A23}" srcOrd="0" destOrd="0" presId="urn:microsoft.com/office/officeart/2018/5/layout/IconCircleLabelList"/>
    <dgm:cxn modelId="{73DDB1AD-B4BC-4BFD-92A8-639A4E2EA4B3}" type="presParOf" srcId="{AA4896FA-8E61-4487-877C-21D90EF92A51}" destId="{F49FBB9B-1D76-44EA-A537-B2C5492563D5}" srcOrd="1" destOrd="0" presId="urn:microsoft.com/office/officeart/2018/5/layout/IconCircleLabelList"/>
    <dgm:cxn modelId="{555AFBD1-C140-4623-BEB8-4B529E1B95A8}" type="presParOf" srcId="{AA4896FA-8E61-4487-877C-21D90EF92A51}" destId="{213EE337-4AB8-477E-92DA-375B50D0ADDF}" srcOrd="2" destOrd="0" presId="urn:microsoft.com/office/officeart/2018/5/layout/IconCircleLabelList"/>
    <dgm:cxn modelId="{0B864E7E-918F-4918-AA90-48E2C3B9F3B7}" type="presParOf" srcId="{AA4896FA-8E61-4487-877C-21D90EF92A51}" destId="{1275CC68-367B-468B-B3D4-0207D31AF424}" srcOrd="3" destOrd="0" presId="urn:microsoft.com/office/officeart/2018/5/layout/IconCircleLabelList"/>
    <dgm:cxn modelId="{93F9A54B-900C-4028-BF0A-9D6EA0133471}" type="presParOf" srcId="{805200DC-D64C-4207-8E5D-9F560AB5782E}" destId="{405304D7-2858-4146-8A37-215955AFE988}" srcOrd="13" destOrd="0" presId="urn:microsoft.com/office/officeart/2018/5/layout/IconCircleLabelList"/>
    <dgm:cxn modelId="{0B372524-E7CC-4BFF-9C7C-766751969C92}" type="presParOf" srcId="{805200DC-D64C-4207-8E5D-9F560AB5782E}" destId="{E6E97FCC-4D13-4795-BDFE-46A9985E4E77}" srcOrd="14" destOrd="0" presId="urn:microsoft.com/office/officeart/2018/5/layout/IconCircleLabelList"/>
    <dgm:cxn modelId="{0C898B2A-1A47-4068-8049-17D45A203500}" type="presParOf" srcId="{E6E97FCC-4D13-4795-BDFE-46A9985E4E77}" destId="{A56DC5F8-0548-4FE6-83FB-6B4025C55484}" srcOrd="0" destOrd="0" presId="urn:microsoft.com/office/officeart/2018/5/layout/IconCircleLabelList"/>
    <dgm:cxn modelId="{B327A0B8-4F02-46A0-A7DF-7B39E80ED8B0}" type="presParOf" srcId="{E6E97FCC-4D13-4795-BDFE-46A9985E4E77}" destId="{59C0536E-3BE3-4687-806A-611995A9CE6C}" srcOrd="1" destOrd="0" presId="urn:microsoft.com/office/officeart/2018/5/layout/IconCircleLabelList"/>
    <dgm:cxn modelId="{3A15CF07-4F20-4EB7-9A5B-F5618DC43027}" type="presParOf" srcId="{E6E97FCC-4D13-4795-BDFE-46A9985E4E77}" destId="{F6A43433-5399-4AF1-931F-F9416CDA4D71}" srcOrd="2" destOrd="0" presId="urn:microsoft.com/office/officeart/2018/5/layout/IconCircleLabelList"/>
    <dgm:cxn modelId="{550FA096-7C0C-4A31-BAA5-DD943B151904}" type="presParOf" srcId="{E6E97FCC-4D13-4795-BDFE-46A9985E4E77}" destId="{65A8EAAE-37BE-464A-A078-BF8F7E863BA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07978-B9D0-46F7-9CD6-45B858F3F4E1}">
      <dsp:nvSpPr>
        <dsp:cNvPr id="0" name=""/>
        <dsp:cNvSpPr/>
      </dsp:nvSpPr>
      <dsp:spPr>
        <a:xfrm>
          <a:off x="0" y="531"/>
          <a:ext cx="11407487"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02507C-0D37-4E35-8566-A4ABACAED765}">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8685663-20BE-4C23-ABAF-C033B8629DC3}">
      <dsp:nvSpPr>
        <dsp:cNvPr id="0" name=""/>
        <dsp:cNvSpPr/>
      </dsp:nvSpPr>
      <dsp:spPr>
        <a:xfrm>
          <a:off x="1435590" y="531"/>
          <a:ext cx="9971896"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s-ES" sz="2300" kern="1200"/>
            <a:t>Los estudios de política comparada tienen algo en común con otros campos de la política como la política económica y la sociología política. </a:t>
          </a:r>
          <a:endParaRPr lang="en-US" sz="2300" kern="1200"/>
        </a:p>
      </dsp:txBody>
      <dsp:txXfrm>
        <a:off x="1435590" y="531"/>
        <a:ext cx="9971896" cy="1242935"/>
      </dsp:txXfrm>
    </dsp:sp>
    <dsp:sp modelId="{6647F176-E2E0-4DA5-BFC7-1EB248FA7A44}">
      <dsp:nvSpPr>
        <dsp:cNvPr id="0" name=""/>
        <dsp:cNvSpPr/>
      </dsp:nvSpPr>
      <dsp:spPr>
        <a:xfrm>
          <a:off x="0" y="1554201"/>
          <a:ext cx="11407487"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A38147-1335-4018-AF63-EBF769DA58DA}">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3D6584E-F442-4EAE-A769-1EEBA4B653CB}">
      <dsp:nvSpPr>
        <dsp:cNvPr id="0" name=""/>
        <dsp:cNvSpPr/>
      </dsp:nvSpPr>
      <dsp:spPr>
        <a:xfrm>
          <a:off x="1435590" y="1554201"/>
          <a:ext cx="9971896"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s-ES" sz="2300" kern="1200"/>
            <a:t>El artículo presenta un descripción crítica describiendo el proceso del desarrollo de la política comparada en cuatro umbrales:  </a:t>
          </a:r>
          <a:r>
            <a:rPr lang="es-ES" sz="2300" b="1" kern="1200"/>
            <a:t>visibilidad, comparabilidad, conceptual y durabilidad.</a:t>
          </a:r>
          <a:endParaRPr lang="en-US" sz="2300" kern="1200"/>
        </a:p>
      </dsp:txBody>
      <dsp:txXfrm>
        <a:off x="1435590" y="1554201"/>
        <a:ext cx="9971896" cy="1242935"/>
      </dsp:txXfrm>
    </dsp:sp>
    <dsp:sp modelId="{45BAA44E-AA82-4B1C-8F29-E4AC5E6F4699}">
      <dsp:nvSpPr>
        <dsp:cNvPr id="0" name=""/>
        <dsp:cNvSpPr/>
      </dsp:nvSpPr>
      <dsp:spPr>
        <a:xfrm>
          <a:off x="0" y="3107870"/>
          <a:ext cx="11407487"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5E26B6-EBE3-44E0-905F-0C0DE6C6F9A9}">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5B02C5-81EB-40E8-8F3B-737171FFCEF9}">
      <dsp:nvSpPr>
        <dsp:cNvPr id="0" name=""/>
        <dsp:cNvSpPr/>
      </dsp:nvSpPr>
      <dsp:spPr>
        <a:xfrm>
          <a:off x="1435590" y="3107870"/>
          <a:ext cx="9971896"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s-ES" sz="2300" kern="1200"/>
            <a:t>La Política Comparada está localizada en un camino cruzado en las ciencias sociales. Provee un escenario en el cual científicos/as políticos/as, sociólogos/as, historiadores/as y economistas aprenden unos/as de los otros/as. </a:t>
          </a:r>
          <a:endParaRPr lang="en-US" sz="2300" kern="1200"/>
        </a:p>
      </dsp:txBody>
      <dsp:txXfrm>
        <a:off x="1435590" y="3107870"/>
        <a:ext cx="9971896" cy="1242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41535-F02B-40A8-91A8-9FF1DCB4DFC2}">
      <dsp:nvSpPr>
        <dsp:cNvPr id="0" name=""/>
        <dsp:cNvSpPr/>
      </dsp:nvSpPr>
      <dsp:spPr>
        <a:xfrm>
          <a:off x="57937" y="310934"/>
          <a:ext cx="1494870" cy="149487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11AF65-F972-4F2E-9410-67F0504DF1F6}">
      <dsp:nvSpPr>
        <dsp:cNvPr id="0" name=""/>
        <dsp:cNvSpPr/>
      </dsp:nvSpPr>
      <dsp:spPr>
        <a:xfrm>
          <a:off x="371860" y="624857"/>
          <a:ext cx="867024" cy="8670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74AF9F-9667-44D8-8339-8A7A499541BC}">
      <dsp:nvSpPr>
        <dsp:cNvPr id="0" name=""/>
        <dsp:cNvSpPr/>
      </dsp:nvSpPr>
      <dsp:spPr>
        <a:xfrm>
          <a:off x="1873137" y="310934"/>
          <a:ext cx="3523623" cy="1494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s-ES" sz="2000" kern="1200" dirty="0"/>
            <a:t>El desarrollo es un concepto que aplica a toda los sociedad y no solo se refiere a un solo aspecto, como la economía. </a:t>
          </a:r>
          <a:endParaRPr lang="en-US" sz="2000" kern="1200" dirty="0"/>
        </a:p>
      </dsp:txBody>
      <dsp:txXfrm>
        <a:off x="1873137" y="310934"/>
        <a:ext cx="3523623" cy="1494870"/>
      </dsp:txXfrm>
    </dsp:sp>
    <dsp:sp modelId="{FD29E826-F965-44DE-8F76-F4A12E9A98AB}">
      <dsp:nvSpPr>
        <dsp:cNvPr id="0" name=""/>
        <dsp:cNvSpPr/>
      </dsp:nvSpPr>
      <dsp:spPr>
        <a:xfrm>
          <a:off x="6010725" y="310934"/>
          <a:ext cx="1494870" cy="149487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628DB3-356A-4635-B018-77C39CAC1B94}">
      <dsp:nvSpPr>
        <dsp:cNvPr id="0" name=""/>
        <dsp:cNvSpPr/>
      </dsp:nvSpPr>
      <dsp:spPr>
        <a:xfrm>
          <a:off x="6324648" y="624857"/>
          <a:ext cx="867024" cy="8670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81D7A5-61D7-4553-BF12-D6095B8DEB99}">
      <dsp:nvSpPr>
        <dsp:cNvPr id="0" name=""/>
        <dsp:cNvSpPr/>
      </dsp:nvSpPr>
      <dsp:spPr>
        <a:xfrm>
          <a:off x="7825925" y="310934"/>
          <a:ext cx="3523623" cy="1494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s-ES" sz="2000" kern="1200"/>
            <a:t>Para poder medir o evaluar el desarrollo alcanzado por una sociedad determinada es necesario saber dónde se encuentra al presente. </a:t>
          </a:r>
          <a:endParaRPr lang="en-US" sz="2000" kern="1200"/>
        </a:p>
      </dsp:txBody>
      <dsp:txXfrm>
        <a:off x="7825925" y="310934"/>
        <a:ext cx="3523623" cy="1494870"/>
      </dsp:txXfrm>
    </dsp:sp>
    <dsp:sp modelId="{898E1AED-2689-4EC3-ACEE-A542E505D018}">
      <dsp:nvSpPr>
        <dsp:cNvPr id="0" name=""/>
        <dsp:cNvSpPr/>
      </dsp:nvSpPr>
      <dsp:spPr>
        <a:xfrm>
          <a:off x="57937" y="2545532"/>
          <a:ext cx="1494870" cy="149487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20186E-9E70-4817-8F53-1DCBA346F014}">
      <dsp:nvSpPr>
        <dsp:cNvPr id="0" name=""/>
        <dsp:cNvSpPr/>
      </dsp:nvSpPr>
      <dsp:spPr>
        <a:xfrm>
          <a:off x="371860" y="2859455"/>
          <a:ext cx="867024" cy="8670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1B0F35B-375A-477C-801F-0B4CCB064C20}">
      <dsp:nvSpPr>
        <dsp:cNvPr id="0" name=""/>
        <dsp:cNvSpPr/>
      </dsp:nvSpPr>
      <dsp:spPr>
        <a:xfrm>
          <a:off x="1873137" y="2545532"/>
          <a:ext cx="3523623" cy="1494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s-ES" sz="2000" kern="1200"/>
            <a:t>Para poder medir el desarrollo presente es importante conocer el pasado. El desarrollo tiene que ver tanto con el futuro como con el pasado. </a:t>
          </a:r>
          <a:endParaRPr lang="en-US" sz="2000" kern="1200"/>
        </a:p>
      </dsp:txBody>
      <dsp:txXfrm>
        <a:off x="1873137" y="2545532"/>
        <a:ext cx="3523623" cy="1494870"/>
      </dsp:txXfrm>
    </dsp:sp>
    <dsp:sp modelId="{A63D8DF8-00F2-4B09-A779-4983447FE730}">
      <dsp:nvSpPr>
        <dsp:cNvPr id="0" name=""/>
        <dsp:cNvSpPr/>
      </dsp:nvSpPr>
      <dsp:spPr>
        <a:xfrm>
          <a:off x="6010725" y="2545532"/>
          <a:ext cx="1494870" cy="149487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81A706-8237-449D-8088-0A199FC86B88}">
      <dsp:nvSpPr>
        <dsp:cNvPr id="0" name=""/>
        <dsp:cNvSpPr/>
      </dsp:nvSpPr>
      <dsp:spPr>
        <a:xfrm>
          <a:off x="6324648" y="2859455"/>
          <a:ext cx="867024" cy="8670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572B65-80D3-4CAF-82F8-F648467973EC}">
      <dsp:nvSpPr>
        <dsp:cNvPr id="0" name=""/>
        <dsp:cNvSpPr/>
      </dsp:nvSpPr>
      <dsp:spPr>
        <a:xfrm>
          <a:off x="7825925" y="2545532"/>
          <a:ext cx="3523623" cy="1494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s-ES" sz="2000" kern="1200"/>
            <a:t>La recolección de información envuelve intervalos de tiempo y una interpretación de la data que estimule aspectos y discusiones tanto teóricas como políticas. </a:t>
          </a:r>
          <a:endParaRPr lang="en-US" sz="2000" kern="1200"/>
        </a:p>
      </dsp:txBody>
      <dsp:txXfrm>
        <a:off x="7825925" y="2545532"/>
        <a:ext cx="3523623" cy="14948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F18F8-08CE-4FA2-BA19-7ABD97F12898}">
      <dsp:nvSpPr>
        <dsp:cNvPr id="0" name=""/>
        <dsp:cNvSpPr/>
      </dsp:nvSpPr>
      <dsp:spPr>
        <a:xfrm>
          <a:off x="197" y="133753"/>
          <a:ext cx="2386548" cy="286385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738" tIns="0" rIns="235738" bIns="330200" numCol="1" spcCol="1270" anchor="t" anchorCtr="0">
          <a:noAutofit/>
        </a:bodyPr>
        <a:lstStyle/>
        <a:p>
          <a:pPr marL="0" lvl="0" indent="0" algn="l" defTabSz="622300">
            <a:lnSpc>
              <a:spcPct val="90000"/>
            </a:lnSpc>
            <a:spcBef>
              <a:spcPct val="0"/>
            </a:spcBef>
            <a:spcAft>
              <a:spcPct val="35000"/>
            </a:spcAft>
            <a:buNone/>
          </a:pPr>
          <a:r>
            <a:rPr lang="es-ES" sz="1400" kern="1200" dirty="0"/>
            <a:t>La política social es progresiva no estática y su objetivo es mejorar las condiciones sociales y no mantener los niveles actuales del bienestar. </a:t>
          </a:r>
          <a:endParaRPr lang="en-US" sz="1400" kern="1200" dirty="0"/>
        </a:p>
      </dsp:txBody>
      <dsp:txXfrm>
        <a:off x="197" y="1279296"/>
        <a:ext cx="2386548" cy="1718314"/>
      </dsp:txXfrm>
    </dsp:sp>
    <dsp:sp modelId="{974DE899-F5C8-4B44-8FD3-1F67E1C74A6A}">
      <dsp:nvSpPr>
        <dsp:cNvPr id="0" name=""/>
        <dsp:cNvSpPr/>
      </dsp:nvSpPr>
      <dsp:spPr>
        <a:xfrm>
          <a:off x="197" y="133753"/>
          <a:ext cx="2386548" cy="114554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5738" tIns="165100" rIns="235738" bIns="165100" numCol="1" spcCol="1270" anchor="ctr" anchorCtr="0">
          <a:noAutofit/>
        </a:bodyPr>
        <a:lstStyle/>
        <a:p>
          <a:pPr marL="0" lvl="0" indent="0" algn="l" defTabSz="2578100">
            <a:lnSpc>
              <a:spcPct val="90000"/>
            </a:lnSpc>
            <a:spcBef>
              <a:spcPct val="0"/>
            </a:spcBef>
            <a:spcAft>
              <a:spcPct val="35000"/>
            </a:spcAft>
            <a:buNone/>
          </a:pPr>
          <a:r>
            <a:rPr lang="en-US" sz="5800" kern="1200"/>
            <a:t>01</a:t>
          </a:r>
        </a:p>
      </dsp:txBody>
      <dsp:txXfrm>
        <a:off x="197" y="133753"/>
        <a:ext cx="2386548" cy="1145543"/>
      </dsp:txXfrm>
    </dsp:sp>
    <dsp:sp modelId="{7D9BF677-BF26-44D8-9CDD-2C0607BDE2E7}">
      <dsp:nvSpPr>
        <dsp:cNvPr id="0" name=""/>
        <dsp:cNvSpPr/>
      </dsp:nvSpPr>
      <dsp:spPr>
        <a:xfrm>
          <a:off x="2577669" y="133753"/>
          <a:ext cx="2386548" cy="286385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738" tIns="0" rIns="235738" bIns="330200" numCol="1" spcCol="1270" anchor="t" anchorCtr="0">
          <a:noAutofit/>
        </a:bodyPr>
        <a:lstStyle/>
        <a:p>
          <a:pPr marL="0" lvl="0" indent="0" algn="l" defTabSz="622300">
            <a:lnSpc>
              <a:spcPct val="90000"/>
            </a:lnSpc>
            <a:spcBef>
              <a:spcPct val="0"/>
            </a:spcBef>
            <a:spcAft>
              <a:spcPct val="35000"/>
            </a:spcAft>
            <a:buNone/>
          </a:pPr>
          <a:r>
            <a:rPr lang="es-ES" sz="1400" kern="1200" dirty="0"/>
            <a:t>El progreso envuelve comparaciones  a través del tiempo, esto ocurre cuando el bienestar social de hoy es mejor que el del pasado.  </a:t>
          </a:r>
          <a:endParaRPr lang="en-US" sz="1400" kern="1200" dirty="0"/>
        </a:p>
      </dsp:txBody>
      <dsp:txXfrm>
        <a:off x="2577669" y="1279296"/>
        <a:ext cx="2386548" cy="1718314"/>
      </dsp:txXfrm>
    </dsp:sp>
    <dsp:sp modelId="{B7526BF5-9D51-4A03-9BC6-E164FC6CB64D}">
      <dsp:nvSpPr>
        <dsp:cNvPr id="0" name=""/>
        <dsp:cNvSpPr/>
      </dsp:nvSpPr>
      <dsp:spPr>
        <a:xfrm>
          <a:off x="2577669" y="133753"/>
          <a:ext cx="2386548" cy="114554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5738" tIns="165100" rIns="235738" bIns="165100" numCol="1" spcCol="1270" anchor="ctr" anchorCtr="0">
          <a:noAutofit/>
        </a:bodyPr>
        <a:lstStyle/>
        <a:p>
          <a:pPr marL="0" lvl="0" indent="0" algn="l" defTabSz="2578100">
            <a:lnSpc>
              <a:spcPct val="90000"/>
            </a:lnSpc>
            <a:spcBef>
              <a:spcPct val="0"/>
            </a:spcBef>
            <a:spcAft>
              <a:spcPct val="35000"/>
            </a:spcAft>
            <a:buNone/>
          </a:pPr>
          <a:r>
            <a:rPr lang="en-US" sz="5800" kern="1200"/>
            <a:t>02</a:t>
          </a:r>
        </a:p>
      </dsp:txBody>
      <dsp:txXfrm>
        <a:off x="2577669" y="133753"/>
        <a:ext cx="2386548" cy="1145543"/>
      </dsp:txXfrm>
    </dsp:sp>
    <dsp:sp modelId="{4158EC5E-45E5-4300-A7F5-571AA013E929}">
      <dsp:nvSpPr>
        <dsp:cNvPr id="0" name=""/>
        <dsp:cNvSpPr/>
      </dsp:nvSpPr>
      <dsp:spPr>
        <a:xfrm>
          <a:off x="5155141" y="133753"/>
          <a:ext cx="2386548" cy="286385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738" tIns="0" rIns="235738" bIns="330200" numCol="1" spcCol="1270" anchor="t" anchorCtr="0">
          <a:noAutofit/>
        </a:bodyPr>
        <a:lstStyle/>
        <a:p>
          <a:pPr marL="0" lvl="0" indent="0" algn="l" defTabSz="622300">
            <a:lnSpc>
              <a:spcPct val="90000"/>
            </a:lnSpc>
            <a:spcBef>
              <a:spcPct val="0"/>
            </a:spcBef>
            <a:spcAft>
              <a:spcPct val="35000"/>
            </a:spcAft>
            <a:buNone/>
          </a:pPr>
          <a:r>
            <a:rPr lang="es-ES" sz="1400" kern="1200" dirty="0"/>
            <a:t>Alcanzar el progreso envuelve la comparación con otros espacios. ¿Cómo nuestra nación compara con otros países? </a:t>
          </a:r>
          <a:endParaRPr lang="en-US" sz="1400" kern="1200" dirty="0"/>
        </a:p>
      </dsp:txBody>
      <dsp:txXfrm>
        <a:off x="5155141" y="1279296"/>
        <a:ext cx="2386548" cy="1718314"/>
      </dsp:txXfrm>
    </dsp:sp>
    <dsp:sp modelId="{B888FC2A-EB63-437B-B611-6CCD353381D3}">
      <dsp:nvSpPr>
        <dsp:cNvPr id="0" name=""/>
        <dsp:cNvSpPr/>
      </dsp:nvSpPr>
      <dsp:spPr>
        <a:xfrm>
          <a:off x="5155141" y="133753"/>
          <a:ext cx="2386548" cy="114554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5738" tIns="165100" rIns="235738" bIns="165100" numCol="1" spcCol="1270" anchor="ctr" anchorCtr="0">
          <a:noAutofit/>
        </a:bodyPr>
        <a:lstStyle/>
        <a:p>
          <a:pPr marL="0" lvl="0" indent="0" algn="l" defTabSz="2578100">
            <a:lnSpc>
              <a:spcPct val="90000"/>
            </a:lnSpc>
            <a:spcBef>
              <a:spcPct val="0"/>
            </a:spcBef>
            <a:spcAft>
              <a:spcPct val="35000"/>
            </a:spcAft>
            <a:buNone/>
          </a:pPr>
          <a:r>
            <a:rPr lang="en-US" sz="5800" kern="1200"/>
            <a:t>03</a:t>
          </a:r>
        </a:p>
      </dsp:txBody>
      <dsp:txXfrm>
        <a:off x="5155141" y="133753"/>
        <a:ext cx="2386548" cy="1145543"/>
      </dsp:txXfrm>
    </dsp:sp>
    <dsp:sp modelId="{D76C243A-77E2-4657-A9E2-13581C99B636}">
      <dsp:nvSpPr>
        <dsp:cNvPr id="0" name=""/>
        <dsp:cNvSpPr/>
      </dsp:nvSpPr>
      <dsp:spPr>
        <a:xfrm>
          <a:off x="7732614" y="133753"/>
          <a:ext cx="2386548" cy="286385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5738" tIns="0" rIns="235738" bIns="330200" numCol="1" spcCol="1270" anchor="t" anchorCtr="0">
          <a:noAutofit/>
        </a:bodyPr>
        <a:lstStyle/>
        <a:p>
          <a:pPr marL="0" lvl="0" indent="0" algn="l" defTabSz="622300">
            <a:lnSpc>
              <a:spcPct val="90000"/>
            </a:lnSpc>
            <a:spcBef>
              <a:spcPct val="0"/>
            </a:spcBef>
            <a:spcAft>
              <a:spcPct val="35000"/>
            </a:spcAft>
            <a:buNone/>
          </a:pPr>
          <a:r>
            <a:rPr lang="es-ES" sz="1400" kern="1200" dirty="0"/>
            <a:t>El análisis de tiempo y espacio provee una alternativa para las comparaciones  basadas en la proximidad geográfica de los países.  </a:t>
          </a:r>
          <a:endParaRPr lang="en-US" sz="1400" kern="1200" dirty="0"/>
        </a:p>
      </dsp:txBody>
      <dsp:txXfrm>
        <a:off x="7732614" y="1279296"/>
        <a:ext cx="2386548" cy="1718314"/>
      </dsp:txXfrm>
    </dsp:sp>
    <dsp:sp modelId="{D0D6CA86-2A26-4A1F-A81A-3B1AD130E3BE}">
      <dsp:nvSpPr>
        <dsp:cNvPr id="0" name=""/>
        <dsp:cNvSpPr/>
      </dsp:nvSpPr>
      <dsp:spPr>
        <a:xfrm>
          <a:off x="7732614" y="133753"/>
          <a:ext cx="2386548" cy="114554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35738" tIns="165100" rIns="235738" bIns="165100" numCol="1" spcCol="1270" anchor="ctr" anchorCtr="0">
          <a:noAutofit/>
        </a:bodyPr>
        <a:lstStyle/>
        <a:p>
          <a:pPr marL="0" lvl="0" indent="0" algn="l" defTabSz="2578100">
            <a:lnSpc>
              <a:spcPct val="90000"/>
            </a:lnSpc>
            <a:spcBef>
              <a:spcPct val="0"/>
            </a:spcBef>
            <a:spcAft>
              <a:spcPct val="35000"/>
            </a:spcAft>
            <a:buNone/>
          </a:pPr>
          <a:r>
            <a:rPr lang="en-US" sz="5800" kern="1200"/>
            <a:t>04</a:t>
          </a:r>
        </a:p>
      </dsp:txBody>
      <dsp:txXfrm>
        <a:off x="7732614" y="133753"/>
        <a:ext cx="2386548" cy="11455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BBB563-9B32-43A5-B6CC-AAAAFE65CB17}">
      <dsp:nvSpPr>
        <dsp:cNvPr id="0" name=""/>
        <dsp:cNvSpPr/>
      </dsp:nvSpPr>
      <dsp:spPr>
        <a:xfrm>
          <a:off x="0" y="1805"/>
          <a:ext cx="11407487"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9498E5-ACC7-4292-BA0E-4BB9F255946D}">
      <dsp:nvSpPr>
        <dsp:cNvPr id="0" name=""/>
        <dsp:cNvSpPr/>
      </dsp:nvSpPr>
      <dsp:spPr>
        <a:xfrm>
          <a:off x="276881" y="207750"/>
          <a:ext cx="503420" cy="5034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92D6D2-5260-4A03-98D4-9EAC3237CB65}">
      <dsp:nvSpPr>
        <dsp:cNvPr id="0" name=""/>
        <dsp:cNvSpPr/>
      </dsp:nvSpPr>
      <dsp:spPr>
        <a:xfrm>
          <a:off x="1057183" y="1805"/>
          <a:ext cx="10350303"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s-ES" sz="2200" kern="1200"/>
            <a:t>Comparar es parte de la vida diaria</a:t>
          </a:r>
          <a:endParaRPr lang="en-US" sz="2200" kern="1200"/>
        </a:p>
      </dsp:txBody>
      <dsp:txXfrm>
        <a:off x="1057183" y="1805"/>
        <a:ext cx="10350303" cy="915310"/>
      </dsp:txXfrm>
    </dsp:sp>
    <dsp:sp modelId="{E67E2C82-D38E-4B50-A879-35ACD75FCC24}">
      <dsp:nvSpPr>
        <dsp:cNvPr id="0" name=""/>
        <dsp:cNvSpPr/>
      </dsp:nvSpPr>
      <dsp:spPr>
        <a:xfrm>
          <a:off x="0" y="1145944"/>
          <a:ext cx="11407487"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1C4170-828C-4738-800E-81183F6536AE}">
      <dsp:nvSpPr>
        <dsp:cNvPr id="0" name=""/>
        <dsp:cNvSpPr/>
      </dsp:nvSpPr>
      <dsp:spPr>
        <a:xfrm>
          <a:off x="276881" y="1351889"/>
          <a:ext cx="503420" cy="5034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DEC526-BCEA-4577-8D87-266D9B3C663C}">
      <dsp:nvSpPr>
        <dsp:cNvPr id="0" name=""/>
        <dsp:cNvSpPr/>
      </dsp:nvSpPr>
      <dsp:spPr>
        <a:xfrm>
          <a:off x="1057183" y="1145944"/>
          <a:ext cx="10350303"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s-ES" sz="2200" kern="1200"/>
            <a:t>Es a través de la comparación (incluyendo lo incomparable) que podemos llegar a lo mejor que podemos alcanzar y hacerlo realizable (Geertz)</a:t>
          </a:r>
          <a:endParaRPr lang="en-US" sz="2200" kern="1200"/>
        </a:p>
      </dsp:txBody>
      <dsp:txXfrm>
        <a:off x="1057183" y="1145944"/>
        <a:ext cx="10350303" cy="915310"/>
      </dsp:txXfrm>
    </dsp:sp>
    <dsp:sp modelId="{0399751E-3040-45BA-BEA3-6361E23CEA6C}">
      <dsp:nvSpPr>
        <dsp:cNvPr id="0" name=""/>
        <dsp:cNvSpPr/>
      </dsp:nvSpPr>
      <dsp:spPr>
        <a:xfrm>
          <a:off x="0" y="2290082"/>
          <a:ext cx="11407487"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E9203D-3882-4DD5-9F6A-3DF7344BB8FB}">
      <dsp:nvSpPr>
        <dsp:cNvPr id="0" name=""/>
        <dsp:cNvSpPr/>
      </dsp:nvSpPr>
      <dsp:spPr>
        <a:xfrm>
          <a:off x="276881" y="2496027"/>
          <a:ext cx="503420" cy="5034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1E7ED5-E685-4F2B-8D48-6CCA228749FD}">
      <dsp:nvSpPr>
        <dsp:cNvPr id="0" name=""/>
        <dsp:cNvSpPr/>
      </dsp:nvSpPr>
      <dsp:spPr>
        <a:xfrm>
          <a:off x="1057183" y="2290082"/>
          <a:ext cx="10350303"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s-ES" sz="2200" kern="1200"/>
            <a:t>Analizando una situación frente a otra  ganamos mejor perspectiva de la situación actual asi como de las opciones y limitaciones que enfrentamos.</a:t>
          </a:r>
          <a:endParaRPr lang="en-US" sz="2200" kern="1200"/>
        </a:p>
      </dsp:txBody>
      <dsp:txXfrm>
        <a:off x="1057183" y="2290082"/>
        <a:ext cx="10350303" cy="915310"/>
      </dsp:txXfrm>
    </dsp:sp>
    <dsp:sp modelId="{DE76B1F0-7D66-4426-BD4B-F29383FA4917}">
      <dsp:nvSpPr>
        <dsp:cNvPr id="0" name=""/>
        <dsp:cNvSpPr/>
      </dsp:nvSpPr>
      <dsp:spPr>
        <a:xfrm>
          <a:off x="0" y="3434221"/>
          <a:ext cx="11407487" cy="91531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8A1C68-CD72-4D49-91AD-66C015927FC7}">
      <dsp:nvSpPr>
        <dsp:cNvPr id="0" name=""/>
        <dsp:cNvSpPr/>
      </dsp:nvSpPr>
      <dsp:spPr>
        <a:xfrm>
          <a:off x="276881" y="3640166"/>
          <a:ext cx="503420" cy="5034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B4D74E0-DA7C-4DCE-9E30-03BF80EB7BE9}">
      <dsp:nvSpPr>
        <dsp:cNvPr id="0" name=""/>
        <dsp:cNvSpPr/>
      </dsp:nvSpPr>
      <dsp:spPr>
        <a:xfrm>
          <a:off x="1057183" y="3434221"/>
          <a:ext cx="10350303" cy="9153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70" tIns="96870" rIns="96870" bIns="96870" numCol="1" spcCol="1270" anchor="ctr" anchorCtr="0">
          <a:noAutofit/>
        </a:bodyPr>
        <a:lstStyle/>
        <a:p>
          <a:pPr marL="0" lvl="0" indent="0" algn="l" defTabSz="977900">
            <a:lnSpc>
              <a:spcPct val="90000"/>
            </a:lnSpc>
            <a:spcBef>
              <a:spcPct val="0"/>
            </a:spcBef>
            <a:spcAft>
              <a:spcPct val="35000"/>
            </a:spcAft>
            <a:buNone/>
          </a:pPr>
          <a:r>
            <a:rPr lang="es-ES" sz="2200" kern="1200"/>
            <a:t>Aprendemos a través de la comparación</a:t>
          </a:r>
          <a:endParaRPr lang="en-US" sz="2200" kern="1200"/>
        </a:p>
      </dsp:txBody>
      <dsp:txXfrm>
        <a:off x="1057183" y="3434221"/>
        <a:ext cx="10350303" cy="9153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239BC-292A-4CFA-BD4F-6654B8025755}">
      <dsp:nvSpPr>
        <dsp:cNvPr id="0" name=""/>
        <dsp:cNvSpPr/>
      </dsp:nvSpPr>
      <dsp:spPr>
        <a:xfrm>
          <a:off x="0" y="241498"/>
          <a:ext cx="5257800" cy="162973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 sz="2300" kern="1200"/>
            <a:t>1. Es buscar una guía de como diseñar mejores políticas</a:t>
          </a:r>
          <a:endParaRPr lang="en-US" sz="2300" kern="1200"/>
        </a:p>
      </dsp:txBody>
      <dsp:txXfrm>
        <a:off x="79557" y="321055"/>
        <a:ext cx="5098686" cy="1470622"/>
      </dsp:txXfrm>
    </dsp:sp>
    <dsp:sp modelId="{50561A9C-27A0-4B28-AF0A-AF17D068946A}">
      <dsp:nvSpPr>
        <dsp:cNvPr id="0" name=""/>
        <dsp:cNvSpPr/>
      </dsp:nvSpPr>
      <dsp:spPr>
        <a:xfrm>
          <a:off x="0" y="1937475"/>
          <a:ext cx="5257800" cy="1629736"/>
        </a:xfrm>
        <a:prstGeom prst="roundRect">
          <a:avLst/>
        </a:prstGeom>
        <a:solidFill>
          <a:schemeClr val="accent5">
            <a:hueOff val="393725"/>
            <a:satOff val="21144"/>
            <a:lumOff val="-7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 sz="2300" kern="1200"/>
            <a:t>2. Ganar conocimiento más profundo  de como operan los procesos políticos del gobierno y las instituciones al momento que tratan con problemas públicos.</a:t>
          </a:r>
          <a:endParaRPr lang="en-US" sz="2300" kern="1200"/>
        </a:p>
      </dsp:txBody>
      <dsp:txXfrm>
        <a:off x="79557" y="2017032"/>
        <a:ext cx="5098686" cy="1470622"/>
      </dsp:txXfrm>
    </dsp:sp>
    <dsp:sp modelId="{B557857B-DC30-48CC-A29C-DF083E65BB96}">
      <dsp:nvSpPr>
        <dsp:cNvPr id="0" name=""/>
        <dsp:cNvSpPr/>
      </dsp:nvSpPr>
      <dsp:spPr>
        <a:xfrm>
          <a:off x="0" y="3633452"/>
          <a:ext cx="5257800" cy="1629736"/>
        </a:xfrm>
        <a:prstGeom prst="roundRect">
          <a:avLst/>
        </a:prstGeom>
        <a:solidFill>
          <a:schemeClr val="accent5">
            <a:hueOff val="787450"/>
            <a:satOff val="42288"/>
            <a:lumOff val="-15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s-ES" sz="2300" kern="1200" dirty="0"/>
            <a:t>3. Contrastar el efecto de interdependencia entre países</a:t>
          </a:r>
          <a:endParaRPr lang="en-US" sz="2300" kern="1200" dirty="0"/>
        </a:p>
      </dsp:txBody>
      <dsp:txXfrm>
        <a:off x="79557" y="3713009"/>
        <a:ext cx="5098686" cy="14706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7378F-468C-4306-A99F-371AD8A840BB}">
      <dsp:nvSpPr>
        <dsp:cNvPr id="0" name=""/>
        <dsp:cNvSpPr/>
      </dsp:nvSpPr>
      <dsp:spPr>
        <a:xfrm>
          <a:off x="679050" y="450100"/>
          <a:ext cx="1887187" cy="1887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98048A-763A-4EF3-89D6-EACA098CB39F}">
      <dsp:nvSpPr>
        <dsp:cNvPr id="0" name=""/>
        <dsp:cNvSpPr/>
      </dsp:nvSpPr>
      <dsp:spPr>
        <a:xfrm>
          <a:off x="1081237" y="852287"/>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24183E-7DDF-4C75-8165-F743B3767B05}">
      <dsp:nvSpPr>
        <dsp:cNvPr id="0" name=""/>
        <dsp:cNvSpPr/>
      </dsp:nvSpPr>
      <dsp:spPr>
        <a:xfrm>
          <a:off x="75768" y="2925100"/>
          <a:ext cx="3093750" cy="977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s-ES" sz="1400" kern="1200" dirty="0"/>
            <a:t>Cómo nos lleva a estudiar comparadamente formas de gobierno, administración pública, ciencia política.</a:t>
          </a:r>
          <a:endParaRPr lang="en-US" sz="1400" kern="1200" dirty="0"/>
        </a:p>
      </dsp:txBody>
      <dsp:txXfrm>
        <a:off x="75768" y="2925100"/>
        <a:ext cx="3093750" cy="977343"/>
      </dsp:txXfrm>
    </dsp:sp>
    <dsp:sp modelId="{64E26F01-E2D7-4D76-A2D4-9224ED72834D}">
      <dsp:nvSpPr>
        <dsp:cNvPr id="0" name=""/>
        <dsp:cNvSpPr/>
      </dsp:nvSpPr>
      <dsp:spPr>
        <a:xfrm>
          <a:off x="4314206" y="450100"/>
          <a:ext cx="1887187" cy="18871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1D4E1D-7F08-4596-81D7-6FE1ED7A6050}">
      <dsp:nvSpPr>
        <dsp:cNvPr id="0" name=""/>
        <dsp:cNvSpPr/>
      </dsp:nvSpPr>
      <dsp:spPr>
        <a:xfrm>
          <a:off x="4716393" y="852287"/>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5BA28A-C4BC-4BE9-8ED5-032490E10FE0}">
      <dsp:nvSpPr>
        <dsp:cNvPr id="0" name=""/>
        <dsp:cNvSpPr/>
      </dsp:nvSpPr>
      <dsp:spPr>
        <a:xfrm>
          <a:off x="3710925" y="2925100"/>
          <a:ext cx="3093750" cy="977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s-ES" sz="1400" kern="1200" dirty="0"/>
            <a:t>Por qué son cubiertos por la sociología política, historia, psicología social y economía política.</a:t>
          </a:r>
          <a:endParaRPr lang="en-US" sz="1400" kern="1200" dirty="0"/>
        </a:p>
      </dsp:txBody>
      <dsp:txXfrm>
        <a:off x="3710925" y="2925100"/>
        <a:ext cx="3093750" cy="977343"/>
      </dsp:txXfrm>
    </dsp:sp>
    <dsp:sp modelId="{A09ABA66-A37F-42FB-8A9A-7F167A69D136}">
      <dsp:nvSpPr>
        <dsp:cNvPr id="0" name=""/>
        <dsp:cNvSpPr/>
      </dsp:nvSpPr>
      <dsp:spPr>
        <a:xfrm>
          <a:off x="7949362" y="450100"/>
          <a:ext cx="1887187" cy="188718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D119EF-450B-4E07-B690-34EC98467DBF}">
      <dsp:nvSpPr>
        <dsp:cNvPr id="0" name=""/>
        <dsp:cNvSpPr/>
      </dsp:nvSpPr>
      <dsp:spPr>
        <a:xfrm>
          <a:off x="8351550" y="852287"/>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42A001-54FC-4367-B379-27AFF72C5740}">
      <dsp:nvSpPr>
        <dsp:cNvPr id="0" name=""/>
        <dsp:cNvSpPr/>
      </dsp:nvSpPr>
      <dsp:spPr>
        <a:xfrm>
          <a:off x="7346081" y="2925100"/>
          <a:ext cx="3093750" cy="977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s-ES" sz="1400" kern="1200" dirty="0"/>
            <a:t>Los efectos son materia de los análisis sobre la implementación, economía y preguntarnos desde la filosofía social que tipo de sociedad nos gustaría vivir o ser.</a:t>
          </a:r>
          <a:endParaRPr lang="en-US" sz="1400" kern="1200" dirty="0"/>
        </a:p>
      </dsp:txBody>
      <dsp:txXfrm>
        <a:off x="7346081" y="2925100"/>
        <a:ext cx="3093750" cy="9773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4CC29B-3111-48E4-9EED-1981D1DDAC6F}">
      <dsp:nvSpPr>
        <dsp:cNvPr id="0" name=""/>
        <dsp:cNvSpPr/>
      </dsp:nvSpPr>
      <dsp:spPr>
        <a:xfrm>
          <a:off x="0" y="707092"/>
          <a:ext cx="10515600" cy="130540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13AAAC-EBB7-4790-BE68-AA3AD8FAA3E0}">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AFBA3C-0588-475A-AE7C-FD208C724199}">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90000"/>
            </a:lnSpc>
            <a:spcBef>
              <a:spcPct val="0"/>
            </a:spcBef>
            <a:spcAft>
              <a:spcPct val="35000"/>
            </a:spcAft>
            <a:buNone/>
          </a:pPr>
          <a:r>
            <a:rPr lang="es-ES" sz="2400" kern="1200"/>
            <a:t>La política pública comparada de entrada está ubicada en las intersecciones de las ciencias sociales ( su naturaleza es inter y multidisciplinaria)</a:t>
          </a:r>
          <a:endParaRPr lang="en-US" sz="2400" kern="1200"/>
        </a:p>
      </dsp:txBody>
      <dsp:txXfrm>
        <a:off x="1507738" y="707092"/>
        <a:ext cx="9007861" cy="1305401"/>
      </dsp:txXfrm>
    </dsp:sp>
    <dsp:sp modelId="{4EE086A4-B77F-4982-9ADE-001244F75BE7}">
      <dsp:nvSpPr>
        <dsp:cNvPr id="0" name=""/>
        <dsp:cNvSpPr/>
      </dsp:nvSpPr>
      <dsp:spPr>
        <a:xfrm>
          <a:off x="0" y="2338844"/>
          <a:ext cx="10515600" cy="130540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B8ACB3-F48B-4492-9BC9-E74C2826A35E}">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E23EA9-7EF8-42EE-AE42-E0BF5048D951}">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066800">
            <a:lnSpc>
              <a:spcPct val="90000"/>
            </a:lnSpc>
            <a:spcBef>
              <a:spcPct val="0"/>
            </a:spcBef>
            <a:spcAft>
              <a:spcPct val="35000"/>
            </a:spcAft>
            <a:buNone/>
          </a:pPr>
          <a:r>
            <a:rPr lang="es-ES" sz="2400" kern="1200"/>
            <a:t>No es un campo nuevo, tiene un trasfondo histórico largo.</a:t>
          </a:r>
          <a:endParaRPr lang="en-US" sz="2400" kern="1200"/>
        </a:p>
      </dsp:txBody>
      <dsp:txXfrm>
        <a:off x="1507738" y="2338844"/>
        <a:ext cx="9007861" cy="13054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79D784-1490-4CD7-9B12-8CA9F578AF7E}">
      <dsp:nvSpPr>
        <dsp:cNvPr id="0" name=""/>
        <dsp:cNvSpPr/>
      </dsp:nvSpPr>
      <dsp:spPr>
        <a:xfrm>
          <a:off x="1020171" y="991"/>
          <a:ext cx="973617" cy="973617"/>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7DF3CB-AAA4-4B8C-B234-B44E24A3EB88}">
      <dsp:nvSpPr>
        <dsp:cNvPr id="0" name=""/>
        <dsp:cNvSpPr/>
      </dsp:nvSpPr>
      <dsp:spPr>
        <a:xfrm>
          <a:off x="1227663" y="208483"/>
          <a:ext cx="558632" cy="5586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ABA334-05D3-4296-BA35-A763AA7725F1}">
      <dsp:nvSpPr>
        <dsp:cNvPr id="0" name=""/>
        <dsp:cNvSpPr/>
      </dsp:nvSpPr>
      <dsp:spPr>
        <a:xfrm>
          <a:off x="708932" y="1277866"/>
          <a:ext cx="1596093" cy="69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s-ES" sz="1400" kern="1200" dirty="0"/>
            <a:t>Identifica principales corrientes de modernas del análisis comparado:</a:t>
          </a:r>
          <a:endParaRPr lang="en-US" sz="1400" kern="1200" dirty="0"/>
        </a:p>
      </dsp:txBody>
      <dsp:txXfrm>
        <a:off x="708932" y="1277866"/>
        <a:ext cx="1596093" cy="698291"/>
      </dsp:txXfrm>
    </dsp:sp>
    <dsp:sp modelId="{13B45C0F-7C5F-448A-8017-C6F87FCF43C7}">
      <dsp:nvSpPr>
        <dsp:cNvPr id="0" name=""/>
        <dsp:cNvSpPr/>
      </dsp:nvSpPr>
      <dsp:spPr>
        <a:xfrm>
          <a:off x="2895581" y="991"/>
          <a:ext cx="973617" cy="973617"/>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5467F6-0758-401E-9982-D5BC67C9563A}">
      <dsp:nvSpPr>
        <dsp:cNvPr id="0" name=""/>
        <dsp:cNvSpPr/>
      </dsp:nvSpPr>
      <dsp:spPr>
        <a:xfrm>
          <a:off x="3103073" y="208483"/>
          <a:ext cx="558632" cy="5586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B5E23BC-BEE0-426B-8EAA-6B13C7E5C1E6}">
      <dsp:nvSpPr>
        <dsp:cNvPr id="0" name=""/>
        <dsp:cNvSpPr/>
      </dsp:nvSpPr>
      <dsp:spPr>
        <a:xfrm>
          <a:off x="2584342" y="1277866"/>
          <a:ext cx="1596093" cy="69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s-ES" sz="1400" kern="1200"/>
            <a:t>Teorías socioeconómicas</a:t>
          </a:r>
          <a:endParaRPr lang="en-US" sz="1400" kern="1200"/>
        </a:p>
      </dsp:txBody>
      <dsp:txXfrm>
        <a:off x="2584342" y="1277866"/>
        <a:ext cx="1596093" cy="698291"/>
      </dsp:txXfrm>
    </dsp:sp>
    <dsp:sp modelId="{E3FD4453-F031-4784-B502-F24EC723FB4D}">
      <dsp:nvSpPr>
        <dsp:cNvPr id="0" name=""/>
        <dsp:cNvSpPr/>
      </dsp:nvSpPr>
      <dsp:spPr>
        <a:xfrm>
          <a:off x="4770991" y="991"/>
          <a:ext cx="973617" cy="973617"/>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8FFA59-4AA9-43ED-A523-C56EBB992E30}">
      <dsp:nvSpPr>
        <dsp:cNvPr id="0" name=""/>
        <dsp:cNvSpPr/>
      </dsp:nvSpPr>
      <dsp:spPr>
        <a:xfrm>
          <a:off x="4978483" y="208483"/>
          <a:ext cx="558632" cy="55863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39D9499-8A15-4FE8-BA7F-EF12D452E8E2}">
      <dsp:nvSpPr>
        <dsp:cNvPr id="0" name=""/>
        <dsp:cNvSpPr/>
      </dsp:nvSpPr>
      <dsp:spPr>
        <a:xfrm>
          <a:off x="4459753" y="1277866"/>
          <a:ext cx="1596093" cy="69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s-ES" sz="1400" kern="1200"/>
            <a:t>Aproximaciones  desde los valores culturales</a:t>
          </a:r>
          <a:endParaRPr lang="en-US" sz="1400" kern="1200"/>
        </a:p>
      </dsp:txBody>
      <dsp:txXfrm>
        <a:off x="4459753" y="1277866"/>
        <a:ext cx="1596093" cy="698291"/>
      </dsp:txXfrm>
    </dsp:sp>
    <dsp:sp modelId="{5684BEB1-5039-44C9-88A0-CF9483646D59}">
      <dsp:nvSpPr>
        <dsp:cNvPr id="0" name=""/>
        <dsp:cNvSpPr/>
      </dsp:nvSpPr>
      <dsp:spPr>
        <a:xfrm>
          <a:off x="6646401" y="991"/>
          <a:ext cx="973617" cy="973617"/>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E14223-2ACB-45C0-B8DF-488B8E959FC7}">
      <dsp:nvSpPr>
        <dsp:cNvPr id="0" name=""/>
        <dsp:cNvSpPr/>
      </dsp:nvSpPr>
      <dsp:spPr>
        <a:xfrm>
          <a:off x="6853893" y="208483"/>
          <a:ext cx="558632" cy="55863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BEEDC0-A31B-4E42-AA54-F79F708D36EF}">
      <dsp:nvSpPr>
        <dsp:cNvPr id="0" name=""/>
        <dsp:cNvSpPr/>
      </dsp:nvSpPr>
      <dsp:spPr>
        <a:xfrm>
          <a:off x="6335163" y="1277866"/>
          <a:ext cx="1596093" cy="69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s-ES" sz="1400" kern="1200"/>
            <a:t>Aproximación sobre el gobiernos de partidos</a:t>
          </a:r>
          <a:endParaRPr lang="en-US" sz="1400" kern="1200"/>
        </a:p>
      </dsp:txBody>
      <dsp:txXfrm>
        <a:off x="6335163" y="1277866"/>
        <a:ext cx="1596093" cy="698291"/>
      </dsp:txXfrm>
    </dsp:sp>
    <dsp:sp modelId="{94713B5E-9751-40C3-A50B-8DAFA3957C56}">
      <dsp:nvSpPr>
        <dsp:cNvPr id="0" name=""/>
        <dsp:cNvSpPr/>
      </dsp:nvSpPr>
      <dsp:spPr>
        <a:xfrm>
          <a:off x="8521811" y="991"/>
          <a:ext cx="973617" cy="973617"/>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E41071-577F-4510-9CC6-6027910BEE3C}">
      <dsp:nvSpPr>
        <dsp:cNvPr id="0" name=""/>
        <dsp:cNvSpPr/>
      </dsp:nvSpPr>
      <dsp:spPr>
        <a:xfrm>
          <a:off x="8729303" y="208483"/>
          <a:ext cx="558632" cy="55863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0297B0-3C94-4D3F-AAF8-9DE625E9A11C}">
      <dsp:nvSpPr>
        <dsp:cNvPr id="0" name=""/>
        <dsp:cNvSpPr/>
      </dsp:nvSpPr>
      <dsp:spPr>
        <a:xfrm>
          <a:off x="8210573" y="1277866"/>
          <a:ext cx="1596093" cy="69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s-ES" sz="1400" kern="1200"/>
            <a:t>Modelos de lucha de clases</a:t>
          </a:r>
          <a:endParaRPr lang="en-US" sz="1400" kern="1200"/>
        </a:p>
      </dsp:txBody>
      <dsp:txXfrm>
        <a:off x="8210573" y="1277866"/>
        <a:ext cx="1596093" cy="698291"/>
      </dsp:txXfrm>
    </dsp:sp>
    <dsp:sp modelId="{756EE83A-4B4D-4786-977C-340CBBC56E0B}">
      <dsp:nvSpPr>
        <dsp:cNvPr id="0" name=""/>
        <dsp:cNvSpPr/>
      </dsp:nvSpPr>
      <dsp:spPr>
        <a:xfrm>
          <a:off x="3833286" y="2375180"/>
          <a:ext cx="973617" cy="973617"/>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7C872D-1835-42BB-8CE1-B7E1F5875E31}">
      <dsp:nvSpPr>
        <dsp:cNvPr id="0" name=""/>
        <dsp:cNvSpPr/>
      </dsp:nvSpPr>
      <dsp:spPr>
        <a:xfrm>
          <a:off x="4040778" y="2582672"/>
          <a:ext cx="558632" cy="55863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56BA03-4588-4318-91AB-CCB17E3823DE}">
      <dsp:nvSpPr>
        <dsp:cNvPr id="0" name=""/>
        <dsp:cNvSpPr/>
      </dsp:nvSpPr>
      <dsp:spPr>
        <a:xfrm>
          <a:off x="3522048" y="3652055"/>
          <a:ext cx="1596093" cy="69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s-ES" sz="1400" kern="1200"/>
            <a:t>Contextos neo corporativistas</a:t>
          </a:r>
          <a:endParaRPr lang="en-US" sz="1400" kern="1200"/>
        </a:p>
      </dsp:txBody>
      <dsp:txXfrm>
        <a:off x="3522048" y="3652055"/>
        <a:ext cx="1596093" cy="698291"/>
      </dsp:txXfrm>
    </dsp:sp>
    <dsp:sp modelId="{B15BA891-CCEF-4787-8520-72B3982D6542}">
      <dsp:nvSpPr>
        <dsp:cNvPr id="0" name=""/>
        <dsp:cNvSpPr/>
      </dsp:nvSpPr>
      <dsp:spPr>
        <a:xfrm>
          <a:off x="5708696" y="2375180"/>
          <a:ext cx="973617" cy="973617"/>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EF88EE-BE54-43A1-AA76-062C2F7536A6}">
      <dsp:nvSpPr>
        <dsp:cNvPr id="0" name=""/>
        <dsp:cNvSpPr/>
      </dsp:nvSpPr>
      <dsp:spPr>
        <a:xfrm>
          <a:off x="5916188" y="2582672"/>
          <a:ext cx="558632" cy="55863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6118AC-F0D5-4C8D-8F29-F95E67CCE1EC}">
      <dsp:nvSpPr>
        <dsp:cNvPr id="0" name=""/>
        <dsp:cNvSpPr/>
      </dsp:nvSpPr>
      <dsp:spPr>
        <a:xfrm>
          <a:off x="5397458" y="3652055"/>
          <a:ext cx="1596093" cy="69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s-ES" sz="1400" kern="1200"/>
            <a:t>Perspectivas de procesos político-institucionales</a:t>
          </a:r>
          <a:endParaRPr lang="en-US" sz="1400" kern="1200"/>
        </a:p>
      </dsp:txBody>
      <dsp:txXfrm>
        <a:off x="5397458" y="3652055"/>
        <a:ext cx="1596093" cy="69829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3D89A-2897-4608-847D-AE8995593ED6}">
      <dsp:nvSpPr>
        <dsp:cNvPr id="0" name=""/>
        <dsp:cNvSpPr/>
      </dsp:nvSpPr>
      <dsp:spPr>
        <a:xfrm>
          <a:off x="310454" y="1430"/>
          <a:ext cx="930726" cy="93072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6F6E24-F9E4-4C04-B8E6-23A5785D3C35}">
      <dsp:nvSpPr>
        <dsp:cNvPr id="0" name=""/>
        <dsp:cNvSpPr/>
      </dsp:nvSpPr>
      <dsp:spPr>
        <a:xfrm>
          <a:off x="508805" y="199782"/>
          <a:ext cx="534023" cy="5340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29B836-A5BF-4C6A-BF36-F5E08213D713}">
      <dsp:nvSpPr>
        <dsp:cNvPr id="0" name=""/>
        <dsp:cNvSpPr/>
      </dsp:nvSpPr>
      <dsp:spPr>
        <a:xfrm>
          <a:off x="12926" y="1222055"/>
          <a:ext cx="1525781" cy="76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s-ES" sz="1600" kern="1200" dirty="0"/>
            <a:t>Medios y métodos</a:t>
          </a:r>
          <a:endParaRPr lang="en-US" sz="1600" kern="1200" dirty="0"/>
        </a:p>
      </dsp:txBody>
      <dsp:txXfrm>
        <a:off x="12926" y="1222055"/>
        <a:ext cx="1525781" cy="762890"/>
      </dsp:txXfrm>
    </dsp:sp>
    <dsp:sp modelId="{5F8BAD08-B8C1-4C62-A362-ADF436997829}">
      <dsp:nvSpPr>
        <dsp:cNvPr id="0" name=""/>
        <dsp:cNvSpPr/>
      </dsp:nvSpPr>
      <dsp:spPr>
        <a:xfrm>
          <a:off x="2103247" y="1430"/>
          <a:ext cx="930726" cy="93072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985B89-CA3D-4F7D-8687-EF40C60B06B9}">
      <dsp:nvSpPr>
        <dsp:cNvPr id="0" name=""/>
        <dsp:cNvSpPr/>
      </dsp:nvSpPr>
      <dsp:spPr>
        <a:xfrm>
          <a:off x="2301598" y="199782"/>
          <a:ext cx="534023" cy="5340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F78248-8C51-4D15-BC59-1C5305E1DEC8}">
      <dsp:nvSpPr>
        <dsp:cNvPr id="0" name=""/>
        <dsp:cNvSpPr/>
      </dsp:nvSpPr>
      <dsp:spPr>
        <a:xfrm>
          <a:off x="1805719" y="1222055"/>
          <a:ext cx="1525781" cy="76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s-ES" sz="1600" kern="1200"/>
            <a:t>Política como elección</a:t>
          </a:r>
          <a:endParaRPr lang="en-US" sz="1600" kern="1200"/>
        </a:p>
      </dsp:txBody>
      <dsp:txXfrm>
        <a:off x="1805719" y="1222055"/>
        <a:ext cx="1525781" cy="762890"/>
      </dsp:txXfrm>
    </dsp:sp>
    <dsp:sp modelId="{1EE1F6D3-3E29-4051-9B4D-7CD054C60A44}">
      <dsp:nvSpPr>
        <dsp:cNvPr id="0" name=""/>
        <dsp:cNvSpPr/>
      </dsp:nvSpPr>
      <dsp:spPr>
        <a:xfrm>
          <a:off x="3896040" y="1430"/>
          <a:ext cx="930726" cy="93072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E55A39-8B6C-4074-8F31-244667D3F373}">
      <dsp:nvSpPr>
        <dsp:cNvPr id="0" name=""/>
        <dsp:cNvSpPr/>
      </dsp:nvSpPr>
      <dsp:spPr>
        <a:xfrm>
          <a:off x="4094391" y="199782"/>
          <a:ext cx="534023" cy="5340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6DBAD1-7BBB-40C7-AE6D-781814DF6CF3}">
      <dsp:nvSpPr>
        <dsp:cNvPr id="0" name=""/>
        <dsp:cNvSpPr/>
      </dsp:nvSpPr>
      <dsp:spPr>
        <a:xfrm>
          <a:off x="3598512" y="1222055"/>
          <a:ext cx="1525781" cy="76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s-ES" sz="1600" kern="1200"/>
            <a:t>Elecciones como marcos de decisiones</a:t>
          </a:r>
          <a:endParaRPr lang="en-US" sz="1600" kern="1200"/>
        </a:p>
      </dsp:txBody>
      <dsp:txXfrm>
        <a:off x="3598512" y="1222055"/>
        <a:ext cx="1525781" cy="762890"/>
      </dsp:txXfrm>
    </dsp:sp>
    <dsp:sp modelId="{53C01182-58F9-4EBD-B02C-61822884C302}">
      <dsp:nvSpPr>
        <dsp:cNvPr id="0" name=""/>
        <dsp:cNvSpPr/>
      </dsp:nvSpPr>
      <dsp:spPr>
        <a:xfrm>
          <a:off x="5688833" y="1430"/>
          <a:ext cx="930726" cy="93072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09012F-3D04-4E3A-879B-09529AB8ECAC}">
      <dsp:nvSpPr>
        <dsp:cNvPr id="0" name=""/>
        <dsp:cNvSpPr/>
      </dsp:nvSpPr>
      <dsp:spPr>
        <a:xfrm>
          <a:off x="5887184" y="199782"/>
          <a:ext cx="534023" cy="5340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2FC4C9-CBD8-45A1-8251-4B6F6C99E3DB}">
      <dsp:nvSpPr>
        <dsp:cNvPr id="0" name=""/>
        <dsp:cNvSpPr/>
      </dsp:nvSpPr>
      <dsp:spPr>
        <a:xfrm>
          <a:off x="5391305" y="1222055"/>
          <a:ext cx="1525781" cy="76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s-ES" sz="1600" kern="1200"/>
            <a:t>Decisiones sobre el alcance de la política</a:t>
          </a:r>
          <a:endParaRPr lang="en-US" sz="1600" kern="1200"/>
        </a:p>
      </dsp:txBody>
      <dsp:txXfrm>
        <a:off x="5391305" y="1222055"/>
        <a:ext cx="1525781" cy="762890"/>
      </dsp:txXfrm>
    </dsp:sp>
    <dsp:sp modelId="{6603103A-378C-4980-A172-F71984498AB4}">
      <dsp:nvSpPr>
        <dsp:cNvPr id="0" name=""/>
        <dsp:cNvSpPr/>
      </dsp:nvSpPr>
      <dsp:spPr>
        <a:xfrm>
          <a:off x="7481626" y="1430"/>
          <a:ext cx="930726" cy="93072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FA9BF1-9FEA-44F1-B891-3F852C8C4346}">
      <dsp:nvSpPr>
        <dsp:cNvPr id="0" name=""/>
        <dsp:cNvSpPr/>
      </dsp:nvSpPr>
      <dsp:spPr>
        <a:xfrm>
          <a:off x="7679977" y="199782"/>
          <a:ext cx="534023" cy="53402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C250C30-09D4-4610-A7E7-71484880D6A3}">
      <dsp:nvSpPr>
        <dsp:cNvPr id="0" name=""/>
        <dsp:cNvSpPr/>
      </dsp:nvSpPr>
      <dsp:spPr>
        <a:xfrm>
          <a:off x="7184098" y="1222055"/>
          <a:ext cx="1525781" cy="76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s-ES" sz="1600" kern="1200"/>
            <a:t>Decisiones sobre los instrumentos de política</a:t>
          </a:r>
          <a:endParaRPr lang="en-US" sz="1600" kern="1200"/>
        </a:p>
      </dsp:txBody>
      <dsp:txXfrm>
        <a:off x="7184098" y="1222055"/>
        <a:ext cx="1525781" cy="762890"/>
      </dsp:txXfrm>
    </dsp:sp>
    <dsp:sp modelId="{99661909-CBE6-48DD-A229-0C2DAA057484}">
      <dsp:nvSpPr>
        <dsp:cNvPr id="0" name=""/>
        <dsp:cNvSpPr/>
      </dsp:nvSpPr>
      <dsp:spPr>
        <a:xfrm>
          <a:off x="9274419" y="1430"/>
          <a:ext cx="930726" cy="93072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0BFCDC-39CF-49E4-8466-F97A212BB9F8}">
      <dsp:nvSpPr>
        <dsp:cNvPr id="0" name=""/>
        <dsp:cNvSpPr/>
      </dsp:nvSpPr>
      <dsp:spPr>
        <a:xfrm>
          <a:off x="9472770" y="199782"/>
          <a:ext cx="534023" cy="53402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A94048-42C5-40DF-8A64-A497ED81BDFD}">
      <dsp:nvSpPr>
        <dsp:cNvPr id="0" name=""/>
        <dsp:cNvSpPr/>
      </dsp:nvSpPr>
      <dsp:spPr>
        <a:xfrm>
          <a:off x="8976891" y="1222055"/>
          <a:ext cx="1525781" cy="76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s-ES" sz="1600" kern="1200"/>
            <a:t>Decisiones sobre la distribución en los grupos sociales</a:t>
          </a:r>
          <a:endParaRPr lang="en-US" sz="1600" kern="1200"/>
        </a:p>
      </dsp:txBody>
      <dsp:txXfrm>
        <a:off x="8976891" y="1222055"/>
        <a:ext cx="1525781" cy="762890"/>
      </dsp:txXfrm>
    </dsp:sp>
    <dsp:sp modelId="{53C671F7-6FB9-4DBD-98D8-C7F84F907A23}">
      <dsp:nvSpPr>
        <dsp:cNvPr id="0" name=""/>
        <dsp:cNvSpPr/>
      </dsp:nvSpPr>
      <dsp:spPr>
        <a:xfrm>
          <a:off x="3896040" y="2366391"/>
          <a:ext cx="930726" cy="93072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9FBB9B-1D76-44EA-A537-B2C5492563D5}">
      <dsp:nvSpPr>
        <dsp:cNvPr id="0" name=""/>
        <dsp:cNvSpPr/>
      </dsp:nvSpPr>
      <dsp:spPr>
        <a:xfrm>
          <a:off x="4094391" y="2564743"/>
          <a:ext cx="534023" cy="534023"/>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75CC68-367B-468B-B3D4-0207D31AF424}">
      <dsp:nvSpPr>
        <dsp:cNvPr id="0" name=""/>
        <dsp:cNvSpPr/>
      </dsp:nvSpPr>
      <dsp:spPr>
        <a:xfrm>
          <a:off x="3598512" y="3587016"/>
          <a:ext cx="1525781" cy="76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s-ES" sz="1600" kern="1200"/>
            <a:t>Decisiones sobre innovaciones y restricciones de las políticas</a:t>
          </a:r>
          <a:endParaRPr lang="en-US" sz="1600" kern="1200"/>
        </a:p>
      </dsp:txBody>
      <dsp:txXfrm>
        <a:off x="3598512" y="3587016"/>
        <a:ext cx="1525781" cy="762890"/>
      </dsp:txXfrm>
    </dsp:sp>
    <dsp:sp modelId="{A56DC5F8-0548-4FE6-83FB-6B4025C55484}">
      <dsp:nvSpPr>
        <dsp:cNvPr id="0" name=""/>
        <dsp:cNvSpPr/>
      </dsp:nvSpPr>
      <dsp:spPr>
        <a:xfrm>
          <a:off x="5688833" y="2366391"/>
          <a:ext cx="930726" cy="93072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C0536E-3BE3-4687-806A-611995A9CE6C}">
      <dsp:nvSpPr>
        <dsp:cNvPr id="0" name=""/>
        <dsp:cNvSpPr/>
      </dsp:nvSpPr>
      <dsp:spPr>
        <a:xfrm>
          <a:off x="5887184" y="2564743"/>
          <a:ext cx="534023" cy="534023"/>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5A8EAAE-37BE-464A-A078-BF8F7E863BA3}">
      <dsp:nvSpPr>
        <dsp:cNvPr id="0" name=""/>
        <dsp:cNvSpPr/>
      </dsp:nvSpPr>
      <dsp:spPr>
        <a:xfrm>
          <a:off x="5391305" y="3587016"/>
          <a:ext cx="1525781" cy="76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s-ES" sz="1600" kern="1200"/>
            <a:t>Áreas de Política Pública</a:t>
          </a:r>
          <a:endParaRPr lang="en-US" sz="1600" kern="1200"/>
        </a:p>
      </dsp:txBody>
      <dsp:txXfrm>
        <a:off x="5391305" y="3587016"/>
        <a:ext cx="1525781" cy="76289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10B0C5-5B02-4384-9BB0-561AA13D6CFE}" type="datetimeFigureOut">
              <a:rPr lang="en-US" smtClean="0"/>
              <a:t>4/14/2021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8E9B2-2B4B-4F4B-BAB7-DB7AD3646BA7}" type="slidenum">
              <a:rPr lang="en-US" smtClean="0"/>
              <a:t>‹Nº›</a:t>
            </a:fld>
            <a:endParaRPr lang="en-US"/>
          </a:p>
        </p:txBody>
      </p:sp>
    </p:spTree>
    <p:extLst>
      <p:ext uri="{BB962C8B-B14F-4D97-AF65-F5344CB8AC3E}">
        <p14:creationId xmlns:p14="http://schemas.microsoft.com/office/powerpoint/2010/main" val="3741647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805CC7-DF7E-4B20-BAD6-2BAD37AD5767}"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FFD83-BADA-4583-9D6E-7CD3E68F3101}" type="slidenum">
              <a:rPr lang="en-US" smtClean="0"/>
              <a:t>‹Nº›</a:t>
            </a:fld>
            <a:endParaRPr lang="en-US"/>
          </a:p>
        </p:txBody>
      </p:sp>
    </p:spTree>
    <p:extLst>
      <p:ext uri="{BB962C8B-B14F-4D97-AF65-F5344CB8AC3E}">
        <p14:creationId xmlns:p14="http://schemas.microsoft.com/office/powerpoint/2010/main" val="3389330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805CC7-DF7E-4B20-BAD6-2BAD37AD5767}"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FFD83-BADA-4583-9D6E-7CD3E68F3101}" type="slidenum">
              <a:rPr lang="en-US" smtClean="0"/>
              <a:t>‹Nº›</a:t>
            </a:fld>
            <a:endParaRPr lang="en-US"/>
          </a:p>
        </p:txBody>
      </p:sp>
    </p:spTree>
    <p:extLst>
      <p:ext uri="{BB962C8B-B14F-4D97-AF65-F5344CB8AC3E}">
        <p14:creationId xmlns:p14="http://schemas.microsoft.com/office/powerpoint/2010/main" val="284594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805CC7-DF7E-4B20-BAD6-2BAD37AD5767}"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FFD83-BADA-4583-9D6E-7CD3E68F3101}" type="slidenum">
              <a:rPr lang="en-US" smtClean="0"/>
              <a:t>‹Nº›</a:t>
            </a:fld>
            <a:endParaRPr lang="en-US"/>
          </a:p>
        </p:txBody>
      </p:sp>
    </p:spTree>
    <p:extLst>
      <p:ext uri="{BB962C8B-B14F-4D97-AF65-F5344CB8AC3E}">
        <p14:creationId xmlns:p14="http://schemas.microsoft.com/office/powerpoint/2010/main" val="3361333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fld id="{425404F2-BE9A-4460-8815-8F645183555F}" type="datetimeFigureOut">
              <a:rPr lang="en-US" smtClean="0"/>
              <a:pPr/>
              <a:t>4/14/2021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‹Nº›</a:t>
            </a:fld>
            <a:endParaRPr lang="en-US"/>
          </a:p>
        </p:txBody>
      </p:sp>
    </p:spTree>
    <p:extLst>
      <p:ext uri="{BB962C8B-B14F-4D97-AF65-F5344CB8AC3E}">
        <p14:creationId xmlns:p14="http://schemas.microsoft.com/office/powerpoint/2010/main" val="7603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805CC7-DF7E-4B20-BAD6-2BAD37AD5767}"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FFD83-BADA-4583-9D6E-7CD3E68F3101}" type="slidenum">
              <a:rPr lang="en-US" smtClean="0"/>
              <a:t>‹Nº›</a:t>
            </a:fld>
            <a:endParaRPr lang="en-US"/>
          </a:p>
        </p:txBody>
      </p:sp>
    </p:spTree>
    <p:extLst>
      <p:ext uri="{BB962C8B-B14F-4D97-AF65-F5344CB8AC3E}">
        <p14:creationId xmlns:p14="http://schemas.microsoft.com/office/powerpoint/2010/main" val="2077441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805CC7-DF7E-4B20-BAD6-2BAD37AD5767}"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FFD83-BADA-4583-9D6E-7CD3E68F3101}" type="slidenum">
              <a:rPr lang="en-US" smtClean="0"/>
              <a:t>‹Nº›</a:t>
            </a:fld>
            <a:endParaRPr lang="en-US"/>
          </a:p>
        </p:txBody>
      </p:sp>
    </p:spTree>
    <p:extLst>
      <p:ext uri="{BB962C8B-B14F-4D97-AF65-F5344CB8AC3E}">
        <p14:creationId xmlns:p14="http://schemas.microsoft.com/office/powerpoint/2010/main" val="181880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805CC7-DF7E-4B20-BAD6-2BAD37AD5767}"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FFD83-BADA-4583-9D6E-7CD3E68F3101}" type="slidenum">
              <a:rPr lang="en-US" smtClean="0"/>
              <a:t>‹Nº›</a:t>
            </a:fld>
            <a:endParaRPr lang="en-US"/>
          </a:p>
        </p:txBody>
      </p:sp>
    </p:spTree>
    <p:extLst>
      <p:ext uri="{BB962C8B-B14F-4D97-AF65-F5344CB8AC3E}">
        <p14:creationId xmlns:p14="http://schemas.microsoft.com/office/powerpoint/2010/main" val="3206547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805CC7-DF7E-4B20-BAD6-2BAD37AD5767}" type="datetimeFigureOut">
              <a:rPr lang="en-US" smtClean="0"/>
              <a:t>4/14/2021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4FFD83-BADA-4583-9D6E-7CD3E68F3101}" type="slidenum">
              <a:rPr lang="en-US" smtClean="0"/>
              <a:t>‹Nº›</a:t>
            </a:fld>
            <a:endParaRPr lang="en-US"/>
          </a:p>
        </p:txBody>
      </p:sp>
    </p:spTree>
    <p:extLst>
      <p:ext uri="{BB962C8B-B14F-4D97-AF65-F5344CB8AC3E}">
        <p14:creationId xmlns:p14="http://schemas.microsoft.com/office/powerpoint/2010/main" val="1645654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805CC7-DF7E-4B20-BAD6-2BAD37AD5767}" type="datetimeFigureOut">
              <a:rPr lang="en-US" smtClean="0"/>
              <a:t>4/14/2021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4FFD83-BADA-4583-9D6E-7CD3E68F3101}" type="slidenum">
              <a:rPr lang="en-US" smtClean="0"/>
              <a:t>‹Nº›</a:t>
            </a:fld>
            <a:endParaRPr lang="en-US"/>
          </a:p>
        </p:txBody>
      </p:sp>
    </p:spTree>
    <p:extLst>
      <p:ext uri="{BB962C8B-B14F-4D97-AF65-F5344CB8AC3E}">
        <p14:creationId xmlns:p14="http://schemas.microsoft.com/office/powerpoint/2010/main" val="795595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05CC7-DF7E-4B20-BAD6-2BAD37AD5767}" type="datetimeFigureOut">
              <a:rPr lang="en-US" smtClean="0"/>
              <a:t>4/14/2021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4FFD83-BADA-4583-9D6E-7CD3E68F3101}" type="slidenum">
              <a:rPr lang="en-US" smtClean="0"/>
              <a:t>‹Nº›</a:t>
            </a:fld>
            <a:endParaRPr lang="en-US"/>
          </a:p>
        </p:txBody>
      </p:sp>
    </p:spTree>
    <p:extLst>
      <p:ext uri="{BB962C8B-B14F-4D97-AF65-F5344CB8AC3E}">
        <p14:creationId xmlns:p14="http://schemas.microsoft.com/office/powerpoint/2010/main" val="269589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805CC7-DF7E-4B20-BAD6-2BAD37AD5767}"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FFD83-BADA-4583-9D6E-7CD3E68F3101}" type="slidenum">
              <a:rPr lang="en-US" smtClean="0"/>
              <a:t>‹Nº›</a:t>
            </a:fld>
            <a:endParaRPr lang="en-US"/>
          </a:p>
        </p:txBody>
      </p:sp>
    </p:spTree>
    <p:extLst>
      <p:ext uri="{BB962C8B-B14F-4D97-AF65-F5344CB8AC3E}">
        <p14:creationId xmlns:p14="http://schemas.microsoft.com/office/powerpoint/2010/main" val="3240963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805CC7-DF7E-4B20-BAD6-2BAD37AD5767}"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FFD83-BADA-4583-9D6E-7CD3E68F3101}" type="slidenum">
              <a:rPr lang="en-US" smtClean="0"/>
              <a:t>‹Nº›</a:t>
            </a:fld>
            <a:endParaRPr lang="en-US"/>
          </a:p>
        </p:txBody>
      </p:sp>
    </p:spTree>
    <p:extLst>
      <p:ext uri="{BB962C8B-B14F-4D97-AF65-F5344CB8AC3E}">
        <p14:creationId xmlns:p14="http://schemas.microsoft.com/office/powerpoint/2010/main" val="67648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05CC7-DF7E-4B20-BAD6-2BAD37AD5767}" type="datetimeFigureOut">
              <a:rPr lang="en-US" smtClean="0"/>
              <a:t>4/14/2021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FFD83-BADA-4583-9D6E-7CD3E68F3101}" type="slidenum">
              <a:rPr lang="en-US" smtClean="0"/>
              <a:t>‹Nº›</a:t>
            </a:fld>
            <a:endParaRPr lang="en-US"/>
          </a:p>
        </p:txBody>
      </p:sp>
    </p:spTree>
    <p:extLst>
      <p:ext uri="{BB962C8B-B14F-4D97-AF65-F5344CB8AC3E}">
        <p14:creationId xmlns:p14="http://schemas.microsoft.com/office/powerpoint/2010/main" val="295714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grpSp>
        <p:nvGrpSpPr>
          <p:cNvPr id="27" name="Group 26"/>
          <p:cNvGrpSpPr/>
          <p:nvPr/>
        </p:nvGrpSpPr>
        <p:grpSpPr>
          <a:xfrm>
            <a:off x="0" y="3780443"/>
            <a:ext cx="12192000" cy="3077557"/>
            <a:chOff x="0" y="3365839"/>
            <a:chExt cx="12192000" cy="3077557"/>
          </a:xfrm>
          <a:solidFill>
            <a:schemeClr val="bg1">
              <a:lumMod val="85000"/>
            </a:schemeClr>
          </a:solidFill>
        </p:grpSpPr>
        <p:sp>
          <p:nvSpPr>
            <p:cNvPr id="11" name="Rectangle 10"/>
            <p:cNvSpPr/>
            <p:nvPr/>
          </p:nvSpPr>
          <p:spPr>
            <a:xfrm>
              <a:off x="0" y="5018315"/>
              <a:ext cx="12192000" cy="14250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2" name="Oval 11"/>
            <p:cNvSpPr/>
            <p:nvPr/>
          </p:nvSpPr>
          <p:spPr>
            <a:xfrm>
              <a:off x="0" y="3853543"/>
              <a:ext cx="2383971" cy="232954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3" name="Oval 12"/>
            <p:cNvSpPr/>
            <p:nvPr/>
          </p:nvSpPr>
          <p:spPr>
            <a:xfrm>
              <a:off x="1872343" y="3513931"/>
              <a:ext cx="1665514" cy="16524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4" name="Oval 13"/>
            <p:cNvSpPr/>
            <p:nvPr/>
          </p:nvSpPr>
          <p:spPr>
            <a:xfrm>
              <a:off x="3056469" y="4359728"/>
              <a:ext cx="1047445" cy="10940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5" name="Oval 14"/>
            <p:cNvSpPr/>
            <p:nvPr/>
          </p:nvSpPr>
          <p:spPr>
            <a:xfrm>
              <a:off x="3853543" y="4530611"/>
              <a:ext cx="1665514" cy="16524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6" name="Oval 15"/>
            <p:cNvSpPr/>
            <p:nvPr/>
          </p:nvSpPr>
          <p:spPr>
            <a:xfrm>
              <a:off x="5007429" y="3365839"/>
              <a:ext cx="2383971" cy="232954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7" name="Oval 16"/>
            <p:cNvSpPr/>
            <p:nvPr/>
          </p:nvSpPr>
          <p:spPr>
            <a:xfrm>
              <a:off x="6827160" y="4367892"/>
              <a:ext cx="1047445" cy="10940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Oval 17"/>
            <p:cNvSpPr/>
            <p:nvPr/>
          </p:nvSpPr>
          <p:spPr>
            <a:xfrm>
              <a:off x="7624234" y="4538775"/>
              <a:ext cx="1665514" cy="16524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9" name="Oval 18"/>
            <p:cNvSpPr/>
            <p:nvPr/>
          </p:nvSpPr>
          <p:spPr>
            <a:xfrm>
              <a:off x="8699503" y="3533490"/>
              <a:ext cx="1665514" cy="16524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0" name="Oval 19"/>
            <p:cNvSpPr/>
            <p:nvPr/>
          </p:nvSpPr>
          <p:spPr>
            <a:xfrm>
              <a:off x="9808029" y="4040752"/>
              <a:ext cx="2383971" cy="232954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6" name="TextBox 5"/>
          <p:cNvSpPr txBox="1"/>
          <p:nvPr/>
        </p:nvSpPr>
        <p:spPr>
          <a:xfrm>
            <a:off x="512757" y="1859017"/>
            <a:ext cx="10890377" cy="5447645"/>
          </a:xfrm>
          <a:prstGeom prst="rect">
            <a:avLst/>
          </a:prstGeom>
          <a:noFill/>
        </p:spPr>
        <p:txBody>
          <a:bodyPr wrap="square" rtlCol="0">
            <a:spAutoFit/>
          </a:bodyPr>
          <a:lstStyle/>
          <a:p>
            <a:pPr algn="ctr" fontAlgn="auto">
              <a:spcAft>
                <a:spcPts val="0"/>
              </a:spcAft>
              <a:defRPr/>
            </a:pPr>
            <a:r>
              <a:rPr lang="es-ES" altLang="es-CL" sz="4800" b="1" dirty="0">
                <a:solidFill>
                  <a:schemeClr val="bg1"/>
                </a:solidFill>
              </a:rPr>
              <a:t>Políticas Comparadas</a:t>
            </a:r>
            <a:br>
              <a:rPr lang="es-ES" altLang="es-CL" sz="4800" b="1" dirty="0"/>
            </a:br>
            <a:endParaRPr lang="es-ES" altLang="es-CL" sz="4800" b="1" dirty="0"/>
          </a:p>
          <a:p>
            <a:pPr algn="ctr" fontAlgn="auto">
              <a:spcAft>
                <a:spcPts val="0"/>
              </a:spcAft>
              <a:defRPr/>
            </a:pPr>
            <a:endParaRPr lang="es-ES" altLang="es-CL" sz="4800" b="1" dirty="0"/>
          </a:p>
          <a:p>
            <a:pPr algn="ctr" fontAlgn="auto">
              <a:spcAft>
                <a:spcPts val="0"/>
              </a:spcAft>
              <a:defRPr/>
            </a:pPr>
            <a:endParaRPr lang="es-ES" altLang="es-CL" sz="4800" b="1" dirty="0"/>
          </a:p>
          <a:p>
            <a:pPr algn="ctr" fontAlgn="auto">
              <a:spcAft>
                <a:spcPts val="0"/>
              </a:spcAft>
              <a:buFont typeface="Arial" pitchFamily="34" charset="0"/>
              <a:buNone/>
              <a:defRPr/>
            </a:pPr>
            <a:r>
              <a:rPr lang="es-PR" sz="4800" dirty="0">
                <a:solidFill>
                  <a:schemeClr val="accent2">
                    <a:lumMod val="50000"/>
                  </a:schemeClr>
                </a:solidFill>
              </a:rPr>
              <a:t>Sesión: El Método Comparativo y la Política Social</a:t>
            </a:r>
          </a:p>
          <a:p>
            <a:endParaRPr lang="en-US" sz="6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739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par>
                                <p:cTn id="8" presetID="10" presetClass="entr" presetSubtype="0" fill="hold" grpId="0" nodeType="withEffect">
                                  <p:stCondLst>
                                    <p:cond delay="0"/>
                                  </p:stCondLst>
                                  <p:iterate type="lt">
                                    <p:tmPct val="10000"/>
                                  </p:iterate>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ítulo 1">
            <a:extLst>
              <a:ext uri="{FF2B5EF4-FFF2-40B4-BE49-F238E27FC236}">
                <a16:creationId xmlns:a16="http://schemas.microsoft.com/office/drawing/2014/main" id="{60E593E6-8C3C-45E9-9B9F-DD722665EEF2}"/>
              </a:ext>
            </a:extLst>
          </p:cNvPr>
          <p:cNvSpPr>
            <a:spLocks noGrp="1"/>
          </p:cNvSpPr>
          <p:nvPr>
            <p:ph type="title"/>
          </p:nvPr>
        </p:nvSpPr>
        <p:spPr>
          <a:xfrm>
            <a:off x="1179226" y="5105400"/>
            <a:ext cx="9833548" cy="1066802"/>
          </a:xfrm>
        </p:spPr>
        <p:txBody>
          <a:bodyPr>
            <a:normAutofit fontScale="90000"/>
          </a:bodyPr>
          <a:lstStyle/>
          <a:p>
            <a:r>
              <a:rPr lang="en-US" sz="4000" dirty="0">
                <a:solidFill>
                  <a:srgbClr val="3F3F3F"/>
                </a:solidFill>
              </a:rPr>
              <a:t>Rose (1995) Making progress and catching up: comparative analysis for social policy making.</a:t>
            </a:r>
            <a:endParaRPr lang="es-MX" sz="4000" dirty="0">
              <a:solidFill>
                <a:srgbClr val="3F3F3F"/>
              </a:solidFill>
            </a:endParaRPr>
          </a:p>
        </p:txBody>
      </p:sp>
      <p:sp>
        <p:nvSpPr>
          <p:cNvPr id="3" name="Marcador de contenido 2">
            <a:extLst>
              <a:ext uri="{FF2B5EF4-FFF2-40B4-BE49-F238E27FC236}">
                <a16:creationId xmlns:a16="http://schemas.microsoft.com/office/drawing/2014/main" id="{4E35EDB7-E0B4-48B8-BDCC-85AFF8675B69}"/>
              </a:ext>
            </a:extLst>
          </p:cNvPr>
          <p:cNvSpPr>
            <a:spLocks noGrp="1"/>
          </p:cNvSpPr>
          <p:nvPr>
            <p:ph idx="1"/>
          </p:nvPr>
        </p:nvSpPr>
        <p:spPr>
          <a:xfrm>
            <a:off x="1179226" y="872046"/>
            <a:ext cx="9833548" cy="2945574"/>
          </a:xfrm>
        </p:spPr>
        <p:txBody>
          <a:bodyPr anchor="ctr">
            <a:normAutofit/>
          </a:bodyPr>
          <a:lstStyle/>
          <a:p>
            <a:endParaRPr lang="es-MX" sz="2400" dirty="0">
              <a:solidFill>
                <a:srgbClr val="FFFFFF"/>
              </a:solidFill>
            </a:endParaRPr>
          </a:p>
        </p:txBody>
      </p:sp>
    </p:spTree>
    <p:extLst>
      <p:ext uri="{BB962C8B-B14F-4D97-AF65-F5344CB8AC3E}">
        <p14:creationId xmlns:p14="http://schemas.microsoft.com/office/powerpoint/2010/main" val="1514452525"/>
      </p:ext>
    </p:extLst>
  </p:cSld>
  <p:clrMapOvr>
    <a:overrideClrMapping bg1="dk1" tx1="lt1" bg2="dk2" tx2="lt2" accent1="accent1" accent2="accent2" accent3="accent3" accent4="accent4" accent5="accent5" accent6="accent6" hlink="hlink" folHlink="folHlink"/>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5BD1DE-B4BE-426A-A41C-955AB9F92C9C}"/>
              </a:ext>
            </a:extLst>
          </p:cNvPr>
          <p:cNvSpPr>
            <a:spLocks noGrp="1"/>
          </p:cNvSpPr>
          <p:nvPr>
            <p:ph type="title"/>
          </p:nvPr>
        </p:nvSpPr>
        <p:spPr>
          <a:xfrm>
            <a:off x="391378" y="320675"/>
            <a:ext cx="11407487" cy="1325563"/>
          </a:xfrm>
        </p:spPr>
        <p:txBody>
          <a:bodyPr>
            <a:normAutofit/>
          </a:bodyPr>
          <a:lstStyle/>
          <a:p>
            <a:endParaRPr lang="es-MX" sz="5400">
              <a:solidFill>
                <a:schemeClr val="accent5"/>
              </a:solidFill>
            </a:endParaRPr>
          </a:p>
        </p:txBody>
      </p:sp>
      <p:graphicFrame>
        <p:nvGraphicFramePr>
          <p:cNvPr id="5" name="Marcador de contenido 2">
            <a:extLst>
              <a:ext uri="{FF2B5EF4-FFF2-40B4-BE49-F238E27FC236}">
                <a16:creationId xmlns:a16="http://schemas.microsoft.com/office/drawing/2014/main" id="{35962551-8265-4D68-9949-0D361ACA0E9A}"/>
              </a:ext>
            </a:extLst>
          </p:cNvPr>
          <p:cNvGraphicFramePr>
            <a:graphicFrameLocks noGrp="1"/>
          </p:cNvGraphicFramePr>
          <p:nvPr>
            <p:ph idx="1"/>
            <p:extLst>
              <p:ext uri="{D42A27DB-BD31-4B8C-83A1-F6EECF244321}">
                <p14:modId xmlns:p14="http://schemas.microsoft.com/office/powerpoint/2010/main" val="739686338"/>
              </p:ext>
            </p:extLst>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1352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A05BD1DE-B4BE-426A-A41C-955AB9F92C9C}"/>
              </a:ext>
            </a:extLst>
          </p:cNvPr>
          <p:cNvSpPr>
            <a:spLocks noGrp="1"/>
          </p:cNvSpPr>
          <p:nvPr>
            <p:ph type="title"/>
          </p:nvPr>
        </p:nvSpPr>
        <p:spPr>
          <a:xfrm>
            <a:off x="1179226" y="826680"/>
            <a:ext cx="9833548" cy="1325563"/>
          </a:xfrm>
        </p:spPr>
        <p:txBody>
          <a:bodyPr>
            <a:normAutofit/>
          </a:bodyPr>
          <a:lstStyle/>
          <a:p>
            <a:pPr algn="ctr"/>
            <a:endParaRPr lang="es-MX" sz="4000">
              <a:solidFill>
                <a:srgbClr val="FFFFFF"/>
              </a:solidFill>
            </a:endParaRPr>
          </a:p>
        </p:txBody>
      </p:sp>
      <p:graphicFrame>
        <p:nvGraphicFramePr>
          <p:cNvPr id="5" name="Marcador de contenido 2">
            <a:extLst>
              <a:ext uri="{FF2B5EF4-FFF2-40B4-BE49-F238E27FC236}">
                <a16:creationId xmlns:a16="http://schemas.microsoft.com/office/drawing/2014/main" id="{35962551-8265-4D68-9949-0D361ACA0E9A}"/>
              </a:ext>
            </a:extLst>
          </p:cNvPr>
          <p:cNvGraphicFramePr>
            <a:graphicFrameLocks noGrp="1"/>
          </p:cNvGraphicFramePr>
          <p:nvPr>
            <p:ph idx="1"/>
            <p:extLst>
              <p:ext uri="{D42A27DB-BD31-4B8C-83A1-F6EECF244321}">
                <p14:modId xmlns:p14="http://schemas.microsoft.com/office/powerpoint/2010/main" val="1090702033"/>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25556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Picture 18">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3" name="Marcador de contenido 2">
            <a:extLst>
              <a:ext uri="{FF2B5EF4-FFF2-40B4-BE49-F238E27FC236}">
                <a16:creationId xmlns:a16="http://schemas.microsoft.com/office/drawing/2014/main" id="{669E543A-65B2-4681-9B96-0CD44A3F308B}"/>
              </a:ext>
            </a:extLst>
          </p:cNvPr>
          <p:cNvSpPr>
            <a:spLocks noGrp="1"/>
          </p:cNvSpPr>
          <p:nvPr>
            <p:ph idx="1"/>
          </p:nvPr>
        </p:nvSpPr>
        <p:spPr>
          <a:xfrm>
            <a:off x="3053152" y="498423"/>
            <a:ext cx="6955124" cy="5861154"/>
          </a:xfrm>
        </p:spPr>
        <p:txBody>
          <a:bodyPr anchor="t">
            <a:normAutofit lnSpcReduction="10000"/>
          </a:bodyPr>
          <a:lstStyle/>
          <a:p>
            <a:pPr marL="0" indent="0" fontAlgn="auto">
              <a:spcAft>
                <a:spcPts val="0"/>
              </a:spcAft>
              <a:buFont typeface="Wingdings"/>
              <a:buNone/>
              <a:defRPr/>
            </a:pPr>
            <a:r>
              <a:rPr lang="es-ES" altLang="es-CL" sz="2400" b="1" dirty="0">
                <a:solidFill>
                  <a:srgbClr val="FFFFFF"/>
                </a:solidFill>
              </a:rPr>
              <a:t>El análisis de tiempo y espacio</a:t>
            </a:r>
            <a:r>
              <a:rPr lang="es-ES" altLang="es-CL" sz="2400" dirty="0">
                <a:solidFill>
                  <a:srgbClr val="FFFFFF"/>
                </a:solidFill>
              </a:rPr>
              <a:t> envuelve la comparación entre naciones de las tendencias de indicadores nacionales  de  bienestar. Estos concentran en la atención en </a:t>
            </a:r>
            <a:r>
              <a:rPr lang="es-ES" altLang="es-CL" sz="2400" dirty="0" err="1">
                <a:solidFill>
                  <a:srgbClr val="FFFFFF"/>
                </a:solidFill>
              </a:rPr>
              <a:t>similaridades</a:t>
            </a:r>
            <a:r>
              <a:rPr lang="es-ES" altLang="es-CL" sz="2400" dirty="0">
                <a:solidFill>
                  <a:srgbClr val="FFFFFF"/>
                </a:solidFill>
              </a:rPr>
              <a:t> y diferencias.  Las comparaciones de largo término  presuponen una gran estabilidad en la sociedad y en el dominio de la política especifica que se mide. </a:t>
            </a:r>
          </a:p>
          <a:p>
            <a:pPr marL="0" indent="0" fontAlgn="auto">
              <a:spcAft>
                <a:spcPts val="0"/>
              </a:spcAft>
              <a:buFont typeface="Wingdings"/>
              <a:buNone/>
              <a:defRPr/>
            </a:pPr>
            <a:endParaRPr lang="es-ES" altLang="es-CL" sz="2400" dirty="0">
              <a:solidFill>
                <a:srgbClr val="FFFFFF"/>
              </a:solidFill>
            </a:endParaRPr>
          </a:p>
          <a:p>
            <a:pPr marL="0" indent="0" fontAlgn="auto">
              <a:spcAft>
                <a:spcPts val="0"/>
              </a:spcAft>
              <a:buFont typeface="Wingdings"/>
              <a:buNone/>
              <a:defRPr/>
            </a:pPr>
            <a:r>
              <a:rPr lang="es-ES" altLang="es-CL" sz="2400" dirty="0">
                <a:solidFill>
                  <a:srgbClr val="FFFFFF"/>
                </a:solidFill>
              </a:rPr>
              <a:t>El incremento de la comunicación, los viajes y la interdependencia económica entre los países hace cada vez más importante el realizar comparaciones entre los países en el orden de la evaluación de las políticas nacionales. La educación, la seguridad social y los estándares de salud son áreas sujetas a la comparación en un mundo interdependiente. En este mundo interdependiente la comparación entre naciones es inevitable. Los países escogen para la comparación naciones con contextos similares. </a:t>
            </a:r>
            <a:endParaRPr lang="en-US" altLang="es-CL" sz="2400" dirty="0">
              <a:solidFill>
                <a:srgbClr val="FFFFFF"/>
              </a:solidFill>
            </a:endParaRPr>
          </a:p>
          <a:p>
            <a:endParaRPr lang="es-MX" sz="2400" dirty="0">
              <a:solidFill>
                <a:srgbClr val="FFFFFF"/>
              </a:solidFill>
            </a:endParaRPr>
          </a:p>
        </p:txBody>
      </p:sp>
    </p:spTree>
    <p:extLst>
      <p:ext uri="{BB962C8B-B14F-4D97-AF65-F5344CB8AC3E}">
        <p14:creationId xmlns:p14="http://schemas.microsoft.com/office/powerpoint/2010/main" val="15186600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2" name="Picture 11">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3" name="Oval 12">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ítulo 3">
            <a:extLst>
              <a:ext uri="{FF2B5EF4-FFF2-40B4-BE49-F238E27FC236}">
                <a16:creationId xmlns:a16="http://schemas.microsoft.com/office/drawing/2014/main" id="{4666BD80-0D9B-45D4-A880-8FC0685D43F7}"/>
              </a:ext>
            </a:extLst>
          </p:cNvPr>
          <p:cNvSpPr>
            <a:spLocks noGrp="1"/>
          </p:cNvSpPr>
          <p:nvPr>
            <p:ph type="title"/>
          </p:nvPr>
        </p:nvSpPr>
        <p:spPr>
          <a:xfrm>
            <a:off x="1179226" y="448056"/>
            <a:ext cx="9833548" cy="1066802"/>
          </a:xfrm>
        </p:spPr>
        <p:txBody>
          <a:bodyPr vert="horz" lIns="91440" tIns="45720" rIns="91440" bIns="45720" rtlCol="0" anchor="ctr">
            <a:normAutofit/>
          </a:bodyPr>
          <a:lstStyle/>
          <a:p>
            <a:pPr algn="l"/>
            <a:endParaRPr lang="en-US" sz="4000" kern="1200">
              <a:solidFill>
                <a:srgbClr val="3F3F3F"/>
              </a:solidFill>
              <a:latin typeface="+mj-lt"/>
              <a:ea typeface="+mj-ea"/>
              <a:cs typeface="+mj-cs"/>
            </a:endParaRPr>
          </a:p>
        </p:txBody>
      </p:sp>
      <p:sp>
        <p:nvSpPr>
          <p:cNvPr id="3" name="Marcador de contenido 2">
            <a:extLst>
              <a:ext uri="{FF2B5EF4-FFF2-40B4-BE49-F238E27FC236}">
                <a16:creationId xmlns:a16="http://schemas.microsoft.com/office/drawing/2014/main" id="{2BA59478-E407-43F4-A852-F97F9EBEECE9}"/>
              </a:ext>
            </a:extLst>
          </p:cNvPr>
          <p:cNvSpPr>
            <a:spLocks noGrp="1"/>
          </p:cNvSpPr>
          <p:nvPr>
            <p:ph idx="4294967295"/>
          </p:nvPr>
        </p:nvSpPr>
        <p:spPr>
          <a:xfrm>
            <a:off x="1179226" y="3049325"/>
            <a:ext cx="9833548" cy="2945574"/>
          </a:xfrm>
        </p:spPr>
        <p:txBody>
          <a:bodyPr vert="horz" lIns="91440" tIns="45720" rIns="91440" bIns="45720" rtlCol="0" anchor="ctr">
            <a:normAutofit/>
          </a:bodyPr>
          <a:lstStyle/>
          <a:p>
            <a:pPr marL="0" indent="0" algn="ctr">
              <a:buNone/>
            </a:pPr>
            <a:r>
              <a:rPr lang="en-US" sz="2400" b="1" dirty="0">
                <a:solidFill>
                  <a:srgbClr val="FFFFFF"/>
                </a:solidFill>
              </a:rPr>
              <a:t>Heidenheimer (1990)The Politics of Social Choice</a:t>
            </a:r>
          </a:p>
        </p:txBody>
      </p:sp>
    </p:spTree>
    <p:extLst>
      <p:ext uri="{BB962C8B-B14F-4D97-AF65-F5344CB8AC3E}">
        <p14:creationId xmlns:p14="http://schemas.microsoft.com/office/powerpoint/2010/main" val="6558312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FFAF8-F201-4FD2-86EF-67C8952C3528}"/>
              </a:ext>
            </a:extLst>
          </p:cNvPr>
          <p:cNvSpPr>
            <a:spLocks noGrp="1"/>
          </p:cNvSpPr>
          <p:nvPr>
            <p:ph type="title"/>
          </p:nvPr>
        </p:nvSpPr>
        <p:spPr>
          <a:xfrm>
            <a:off x="391378" y="320675"/>
            <a:ext cx="11407487" cy="1325563"/>
          </a:xfrm>
        </p:spPr>
        <p:txBody>
          <a:bodyPr>
            <a:normAutofit/>
          </a:bodyPr>
          <a:lstStyle/>
          <a:p>
            <a:endParaRPr lang="es-MX" sz="5400">
              <a:solidFill>
                <a:schemeClr val="accent5"/>
              </a:solidFill>
            </a:endParaRPr>
          </a:p>
        </p:txBody>
      </p:sp>
      <p:graphicFrame>
        <p:nvGraphicFramePr>
          <p:cNvPr id="5" name="Marcador de contenido 2">
            <a:extLst>
              <a:ext uri="{FF2B5EF4-FFF2-40B4-BE49-F238E27FC236}">
                <a16:creationId xmlns:a16="http://schemas.microsoft.com/office/drawing/2014/main" id="{C8C7D817-28D6-438A-AA87-EBEF13B440D5}"/>
              </a:ext>
            </a:extLst>
          </p:cNvPr>
          <p:cNvGraphicFramePr>
            <a:graphicFrameLocks noGrp="1"/>
          </p:cNvGraphicFramePr>
          <p:nvPr>
            <p:ph idx="1"/>
            <p:extLst>
              <p:ext uri="{D42A27DB-BD31-4B8C-83A1-F6EECF244321}">
                <p14:modId xmlns:p14="http://schemas.microsoft.com/office/powerpoint/2010/main" val="867101652"/>
              </p:ext>
            </p:extLst>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9481150"/>
      </p:ext>
    </p:extLst>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528117-9D82-4F12-868A-456305ACB889}"/>
              </a:ext>
            </a:extLst>
          </p:cNvPr>
          <p:cNvSpPr>
            <a:spLocks noGrp="1"/>
          </p:cNvSpPr>
          <p:nvPr>
            <p:ph type="title"/>
          </p:nvPr>
        </p:nvSpPr>
        <p:spPr>
          <a:xfrm>
            <a:off x="519545" y="621792"/>
            <a:ext cx="5181503" cy="5504688"/>
          </a:xfrm>
        </p:spPr>
        <p:txBody>
          <a:bodyPr>
            <a:normAutofit/>
          </a:bodyPr>
          <a:lstStyle/>
          <a:p>
            <a:r>
              <a:rPr lang="es-ES" sz="4800" dirty="0"/>
              <a:t>3 razones para hacer comparación de  política pública</a:t>
            </a:r>
            <a:endParaRPr lang="es-MX" sz="4800" dirty="0"/>
          </a:p>
        </p:txBody>
      </p:sp>
      <p:graphicFrame>
        <p:nvGraphicFramePr>
          <p:cNvPr id="5" name="Marcador de contenido 2">
            <a:extLst>
              <a:ext uri="{FF2B5EF4-FFF2-40B4-BE49-F238E27FC236}">
                <a16:creationId xmlns:a16="http://schemas.microsoft.com/office/drawing/2014/main" id="{6D710592-5003-4E53-8119-8712CE50B799}"/>
              </a:ext>
            </a:extLst>
          </p:cNvPr>
          <p:cNvGraphicFramePr>
            <a:graphicFrameLocks noGrp="1"/>
          </p:cNvGraphicFramePr>
          <p:nvPr>
            <p:ph idx="1"/>
            <p:extLst>
              <p:ext uri="{D42A27DB-BD31-4B8C-83A1-F6EECF244321}">
                <p14:modId xmlns:p14="http://schemas.microsoft.com/office/powerpoint/2010/main" val="2399612548"/>
              </p:ext>
            </p:extLst>
          </p:nvPr>
        </p:nvGraphicFramePr>
        <p:xfrm>
          <a:off x="6099048" y="621792"/>
          <a:ext cx="525780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02396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ítulo 1">
            <a:extLst>
              <a:ext uri="{FF2B5EF4-FFF2-40B4-BE49-F238E27FC236}">
                <a16:creationId xmlns:a16="http://schemas.microsoft.com/office/drawing/2014/main" id="{320280C1-F3AB-4262-B701-B2B372CD5A68}"/>
              </a:ext>
            </a:extLst>
          </p:cNvPr>
          <p:cNvSpPr>
            <a:spLocks noGrp="1"/>
          </p:cNvSpPr>
          <p:nvPr>
            <p:ph type="title"/>
          </p:nvPr>
        </p:nvSpPr>
        <p:spPr>
          <a:xfrm>
            <a:off x="640080" y="1243013"/>
            <a:ext cx="3855720" cy="4371974"/>
          </a:xfrm>
        </p:spPr>
        <p:txBody>
          <a:bodyPr>
            <a:normAutofit/>
          </a:bodyPr>
          <a:lstStyle/>
          <a:p>
            <a:r>
              <a:rPr lang="es-MX" dirty="0">
                <a:solidFill>
                  <a:srgbClr val="FFFFFF"/>
                </a:solidFill>
              </a:rPr>
              <a:t>Análisis comparativo de política</a:t>
            </a: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0966852B-B114-4B52-8B90-735A77C83DC1}"/>
              </a:ext>
            </a:extLst>
          </p:cNvPr>
          <p:cNvSpPr>
            <a:spLocks noGrp="1"/>
          </p:cNvSpPr>
          <p:nvPr>
            <p:ph idx="1"/>
          </p:nvPr>
        </p:nvSpPr>
        <p:spPr>
          <a:xfrm>
            <a:off x="6172200" y="804672"/>
            <a:ext cx="5715000" cy="5230368"/>
          </a:xfrm>
        </p:spPr>
        <p:txBody>
          <a:bodyPr anchor="ctr">
            <a:normAutofit/>
          </a:bodyPr>
          <a:lstStyle/>
          <a:p>
            <a:r>
              <a:rPr lang="es-ES" dirty="0">
                <a:solidFill>
                  <a:srgbClr val="000000"/>
                </a:solidFill>
              </a:rPr>
              <a:t>Se ubica en un terreno intermedio entre la investigación pura y la ciencia aplicada.</a:t>
            </a:r>
          </a:p>
          <a:p>
            <a:r>
              <a:rPr lang="es-ES" dirty="0">
                <a:solidFill>
                  <a:srgbClr val="000000"/>
                </a:solidFill>
              </a:rPr>
              <a:t>Amplía nuestro entendimiento de los problemas particulares de la política pública y las lecciones que se derivan de esa experiencia.</a:t>
            </a:r>
          </a:p>
          <a:p>
            <a:r>
              <a:rPr lang="es-ES" dirty="0">
                <a:solidFill>
                  <a:srgbClr val="000000"/>
                </a:solidFill>
              </a:rPr>
              <a:t>Nos muestra la forma en que funciona la política y se toman decisiones colectivas de naturaleza social.</a:t>
            </a:r>
          </a:p>
          <a:p>
            <a:pPr marL="0" indent="0">
              <a:buNone/>
            </a:pPr>
            <a:endParaRPr lang="es-MX" dirty="0">
              <a:solidFill>
                <a:srgbClr val="000000"/>
              </a:solidFill>
            </a:endParaRPr>
          </a:p>
        </p:txBody>
      </p:sp>
    </p:spTree>
    <p:extLst>
      <p:ext uri="{BB962C8B-B14F-4D97-AF65-F5344CB8AC3E}">
        <p14:creationId xmlns:p14="http://schemas.microsoft.com/office/powerpoint/2010/main" val="19700341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9">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1">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ítulo 1">
            <a:extLst>
              <a:ext uri="{FF2B5EF4-FFF2-40B4-BE49-F238E27FC236}">
                <a16:creationId xmlns:a16="http://schemas.microsoft.com/office/drawing/2014/main" id="{B02F886C-D33D-4FE4-8DDC-3810DEEE8CF7}"/>
              </a:ext>
            </a:extLst>
          </p:cNvPr>
          <p:cNvSpPr>
            <a:spLocks noGrp="1"/>
          </p:cNvSpPr>
          <p:nvPr>
            <p:ph type="title"/>
          </p:nvPr>
        </p:nvSpPr>
        <p:spPr>
          <a:xfrm>
            <a:off x="640080" y="1243013"/>
            <a:ext cx="3855720" cy="4371974"/>
          </a:xfrm>
        </p:spPr>
        <p:txBody>
          <a:bodyPr>
            <a:normAutofit/>
          </a:bodyPr>
          <a:lstStyle/>
          <a:p>
            <a:r>
              <a:rPr lang="es-MX">
                <a:solidFill>
                  <a:srgbClr val="3F3F3F"/>
                </a:solidFill>
              </a:rPr>
              <a:t>Definición de Política pública comparada</a:t>
            </a:r>
          </a:p>
        </p:txBody>
      </p:sp>
      <p:sp>
        <p:nvSpPr>
          <p:cNvPr id="3" name="Marcador de contenido 2">
            <a:extLst>
              <a:ext uri="{FF2B5EF4-FFF2-40B4-BE49-F238E27FC236}">
                <a16:creationId xmlns:a16="http://schemas.microsoft.com/office/drawing/2014/main" id="{6491DD97-2D59-4747-A71E-E3F2EEF6FA53}"/>
              </a:ext>
            </a:extLst>
          </p:cNvPr>
          <p:cNvSpPr>
            <a:spLocks noGrp="1"/>
          </p:cNvSpPr>
          <p:nvPr>
            <p:ph idx="1"/>
          </p:nvPr>
        </p:nvSpPr>
        <p:spPr>
          <a:xfrm>
            <a:off x="6305550" y="1032987"/>
            <a:ext cx="5246370" cy="4792027"/>
          </a:xfrm>
        </p:spPr>
        <p:txBody>
          <a:bodyPr anchor="ctr">
            <a:normAutofit/>
          </a:bodyPr>
          <a:lstStyle/>
          <a:p>
            <a:r>
              <a:rPr lang="es-ES" sz="2400" dirty="0">
                <a:solidFill>
                  <a:srgbClr val="FFFFFF"/>
                </a:solidFill>
              </a:rPr>
              <a:t>Es el estudio de cómo, porqué y qué efectos tienen  las acciones o inacciones de diferentes gobiernos en materia de política pública.</a:t>
            </a:r>
          </a:p>
          <a:p>
            <a:endParaRPr lang="es-MX" sz="2400" dirty="0">
              <a:solidFill>
                <a:srgbClr val="FFFFFF"/>
              </a:solidFill>
            </a:endParaRPr>
          </a:p>
        </p:txBody>
      </p:sp>
    </p:spTree>
    <p:extLst>
      <p:ext uri="{BB962C8B-B14F-4D97-AF65-F5344CB8AC3E}">
        <p14:creationId xmlns:p14="http://schemas.microsoft.com/office/powerpoint/2010/main" val="412413797"/>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4CDA6B7B-75AF-4E1F-BA8D-7866C0E36CAE}"/>
              </a:ext>
            </a:extLst>
          </p:cNvPr>
          <p:cNvSpPr>
            <a:spLocks noGrp="1"/>
          </p:cNvSpPr>
          <p:nvPr>
            <p:ph type="title"/>
          </p:nvPr>
        </p:nvSpPr>
        <p:spPr>
          <a:xfrm>
            <a:off x="1179226" y="826680"/>
            <a:ext cx="9833548" cy="1325563"/>
          </a:xfrm>
        </p:spPr>
        <p:txBody>
          <a:bodyPr>
            <a:normAutofit/>
          </a:bodyPr>
          <a:lstStyle/>
          <a:p>
            <a:pPr algn="ctr"/>
            <a:r>
              <a:rPr lang="es-MX" sz="4000" dirty="0">
                <a:solidFill>
                  <a:srgbClr val="FFFFFF"/>
                </a:solidFill>
              </a:rPr>
              <a:t>Preguntar cómo?</a:t>
            </a:r>
          </a:p>
        </p:txBody>
      </p:sp>
      <p:sp>
        <p:nvSpPr>
          <p:cNvPr id="3" name="Marcador de contenido 2">
            <a:extLst>
              <a:ext uri="{FF2B5EF4-FFF2-40B4-BE49-F238E27FC236}">
                <a16:creationId xmlns:a16="http://schemas.microsoft.com/office/drawing/2014/main" id="{B5F0DF46-159D-4073-B3C4-1FA6F8E2B449}"/>
              </a:ext>
            </a:extLst>
          </p:cNvPr>
          <p:cNvSpPr>
            <a:spLocks noGrp="1"/>
          </p:cNvSpPr>
          <p:nvPr>
            <p:ph idx="1"/>
          </p:nvPr>
        </p:nvSpPr>
        <p:spPr>
          <a:xfrm>
            <a:off x="1179226" y="3092970"/>
            <a:ext cx="9833548" cy="2693976"/>
          </a:xfrm>
        </p:spPr>
        <p:txBody>
          <a:bodyPr>
            <a:normAutofit/>
          </a:bodyPr>
          <a:lstStyle/>
          <a:p>
            <a:r>
              <a:rPr lang="es-ES" dirty="0">
                <a:solidFill>
                  <a:srgbClr val="000000"/>
                </a:solidFill>
              </a:rPr>
              <a:t>Es adentrarnos en las formas en que se toman las decisiones en diferentes áreas del gobierno.</a:t>
            </a:r>
          </a:p>
          <a:p>
            <a:endParaRPr lang="es-ES" dirty="0">
              <a:solidFill>
                <a:srgbClr val="000000"/>
              </a:solidFill>
            </a:endParaRPr>
          </a:p>
          <a:p>
            <a:r>
              <a:rPr lang="es-ES" dirty="0">
                <a:solidFill>
                  <a:srgbClr val="000000"/>
                </a:solidFill>
              </a:rPr>
              <a:t>Aprendemos sobre las estructuras  y procesos a través de los cuales se toman las decisiones gubernamentales.</a:t>
            </a:r>
          </a:p>
          <a:p>
            <a:endParaRPr lang="es-MX" dirty="0">
              <a:solidFill>
                <a:srgbClr val="000000"/>
              </a:solidFill>
            </a:endParaRPr>
          </a:p>
        </p:txBody>
      </p:sp>
    </p:spTree>
    <p:extLst>
      <p:ext uri="{BB962C8B-B14F-4D97-AF65-F5344CB8AC3E}">
        <p14:creationId xmlns:p14="http://schemas.microsoft.com/office/powerpoint/2010/main" val="2600664002"/>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149" name="Rectangle 148"/>
          <p:cNvSpPr/>
          <p:nvPr/>
        </p:nvSpPr>
        <p:spPr>
          <a:xfrm>
            <a:off x="1" y="0"/>
            <a:ext cx="12192000" cy="29429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nvGrpSpPr>
          <p:cNvPr id="2111" name="Group 2110"/>
          <p:cNvGrpSpPr/>
          <p:nvPr/>
        </p:nvGrpSpPr>
        <p:grpSpPr>
          <a:xfrm>
            <a:off x="653143" y="1593066"/>
            <a:ext cx="4373952" cy="4471184"/>
            <a:chOff x="1367228" y="940110"/>
            <a:chExt cx="4835524" cy="4932363"/>
          </a:xfrm>
        </p:grpSpPr>
        <p:sp>
          <p:nvSpPr>
            <p:cNvPr id="42" name="Freeform 29"/>
            <p:cNvSpPr>
              <a:spLocks/>
            </p:cNvSpPr>
            <p:nvPr/>
          </p:nvSpPr>
          <p:spPr bwMode="auto">
            <a:xfrm>
              <a:off x="1367228" y="4704073"/>
              <a:ext cx="1536700" cy="827088"/>
            </a:xfrm>
            <a:custGeom>
              <a:avLst/>
              <a:gdLst>
                <a:gd name="T0" fmla="*/ 0 w 968"/>
                <a:gd name="T1" fmla="*/ 214 h 521"/>
                <a:gd name="T2" fmla="*/ 781 w 968"/>
                <a:gd name="T3" fmla="*/ 0 h 521"/>
                <a:gd name="T4" fmla="*/ 968 w 968"/>
                <a:gd name="T5" fmla="*/ 130 h 521"/>
                <a:gd name="T6" fmla="*/ 797 w 968"/>
                <a:gd name="T7" fmla="*/ 521 h 521"/>
                <a:gd name="T8" fmla="*/ 694 w 968"/>
                <a:gd name="T9" fmla="*/ 484 h 521"/>
                <a:gd name="T10" fmla="*/ 100 w 968"/>
                <a:gd name="T11" fmla="*/ 248 h 521"/>
                <a:gd name="T12" fmla="*/ 0 w 968"/>
                <a:gd name="T13" fmla="*/ 214 h 521"/>
              </a:gdLst>
              <a:ahLst/>
              <a:cxnLst>
                <a:cxn ang="0">
                  <a:pos x="T0" y="T1"/>
                </a:cxn>
                <a:cxn ang="0">
                  <a:pos x="T2" y="T3"/>
                </a:cxn>
                <a:cxn ang="0">
                  <a:pos x="T4" y="T5"/>
                </a:cxn>
                <a:cxn ang="0">
                  <a:pos x="T6" y="T7"/>
                </a:cxn>
                <a:cxn ang="0">
                  <a:pos x="T8" y="T9"/>
                </a:cxn>
                <a:cxn ang="0">
                  <a:pos x="T10" y="T11"/>
                </a:cxn>
                <a:cxn ang="0">
                  <a:pos x="T12" y="T13"/>
                </a:cxn>
              </a:cxnLst>
              <a:rect l="0" t="0" r="r" b="b"/>
              <a:pathLst>
                <a:path w="968" h="521">
                  <a:moveTo>
                    <a:pt x="0" y="214"/>
                  </a:moveTo>
                  <a:lnTo>
                    <a:pt x="781" y="0"/>
                  </a:lnTo>
                  <a:lnTo>
                    <a:pt x="968" y="130"/>
                  </a:lnTo>
                  <a:lnTo>
                    <a:pt x="797" y="521"/>
                  </a:lnTo>
                  <a:lnTo>
                    <a:pt x="694" y="484"/>
                  </a:lnTo>
                  <a:lnTo>
                    <a:pt x="100" y="248"/>
                  </a:lnTo>
                  <a:lnTo>
                    <a:pt x="0" y="214"/>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3" name="Freeform 30"/>
            <p:cNvSpPr>
              <a:spLocks/>
            </p:cNvSpPr>
            <p:nvPr/>
          </p:nvSpPr>
          <p:spPr bwMode="auto">
            <a:xfrm>
              <a:off x="1398978" y="4958073"/>
              <a:ext cx="4803774" cy="914400"/>
            </a:xfrm>
            <a:custGeom>
              <a:avLst/>
              <a:gdLst>
                <a:gd name="T0" fmla="*/ 690 w 2665"/>
                <a:gd name="T1" fmla="*/ 318 h 507"/>
                <a:gd name="T2" fmla="*/ 0 w 2665"/>
                <a:gd name="T3" fmla="*/ 47 h 507"/>
                <a:gd name="T4" fmla="*/ 0 w 2665"/>
                <a:gd name="T5" fmla="*/ 129 h 507"/>
                <a:gd name="T6" fmla="*/ 639 w 2665"/>
                <a:gd name="T7" fmla="*/ 369 h 507"/>
                <a:gd name="T8" fmla="*/ 1627 w 2665"/>
                <a:gd name="T9" fmla="*/ 507 h 507"/>
                <a:gd name="T10" fmla="*/ 2665 w 2665"/>
                <a:gd name="T11" fmla="*/ 121 h 507"/>
                <a:gd name="T12" fmla="*/ 2663 w 2665"/>
                <a:gd name="T13" fmla="*/ 58 h 507"/>
                <a:gd name="T14" fmla="*/ 1258 w 2665"/>
                <a:gd name="T15" fmla="*/ 56 h 507"/>
                <a:gd name="T16" fmla="*/ 690 w 2665"/>
                <a:gd name="T17" fmla="*/ 31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65" h="507">
                  <a:moveTo>
                    <a:pt x="690" y="318"/>
                  </a:moveTo>
                  <a:cubicBezTo>
                    <a:pt x="690" y="318"/>
                    <a:pt x="300" y="0"/>
                    <a:pt x="0" y="47"/>
                  </a:cubicBezTo>
                  <a:cubicBezTo>
                    <a:pt x="0" y="129"/>
                    <a:pt x="0" y="129"/>
                    <a:pt x="0" y="129"/>
                  </a:cubicBezTo>
                  <a:cubicBezTo>
                    <a:pt x="0" y="129"/>
                    <a:pt x="352" y="107"/>
                    <a:pt x="639" y="369"/>
                  </a:cubicBezTo>
                  <a:cubicBezTo>
                    <a:pt x="1627" y="507"/>
                    <a:pt x="1627" y="507"/>
                    <a:pt x="1627" y="507"/>
                  </a:cubicBezTo>
                  <a:cubicBezTo>
                    <a:pt x="2665" y="121"/>
                    <a:pt x="2665" y="121"/>
                    <a:pt x="2665" y="121"/>
                  </a:cubicBezTo>
                  <a:cubicBezTo>
                    <a:pt x="2663" y="58"/>
                    <a:pt x="2663" y="58"/>
                    <a:pt x="2663" y="58"/>
                  </a:cubicBezTo>
                  <a:cubicBezTo>
                    <a:pt x="1258" y="56"/>
                    <a:pt x="1258" y="56"/>
                    <a:pt x="1258" y="56"/>
                  </a:cubicBezTo>
                  <a:lnTo>
                    <a:pt x="690" y="318"/>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4" name="Freeform 31"/>
            <p:cNvSpPr>
              <a:spLocks/>
            </p:cNvSpPr>
            <p:nvPr/>
          </p:nvSpPr>
          <p:spPr bwMode="auto">
            <a:xfrm>
              <a:off x="2632465" y="4864410"/>
              <a:ext cx="3565524" cy="881063"/>
            </a:xfrm>
            <a:custGeom>
              <a:avLst/>
              <a:gdLst>
                <a:gd name="T0" fmla="*/ 0 w 2246"/>
                <a:gd name="T1" fmla="*/ 420 h 555"/>
                <a:gd name="T2" fmla="*/ 1067 w 2246"/>
                <a:gd name="T3" fmla="*/ 555 h 555"/>
                <a:gd name="T4" fmla="*/ 2246 w 2246"/>
                <a:gd name="T5" fmla="*/ 125 h 555"/>
                <a:gd name="T6" fmla="*/ 1191 w 2246"/>
                <a:gd name="T7" fmla="*/ 0 h 555"/>
                <a:gd name="T8" fmla="*/ 0 w 2246"/>
                <a:gd name="T9" fmla="*/ 420 h 555"/>
              </a:gdLst>
              <a:ahLst/>
              <a:cxnLst>
                <a:cxn ang="0">
                  <a:pos x="T0" y="T1"/>
                </a:cxn>
                <a:cxn ang="0">
                  <a:pos x="T2" y="T3"/>
                </a:cxn>
                <a:cxn ang="0">
                  <a:pos x="T4" y="T5"/>
                </a:cxn>
                <a:cxn ang="0">
                  <a:pos x="T6" y="T7"/>
                </a:cxn>
                <a:cxn ang="0">
                  <a:pos x="T8" y="T9"/>
                </a:cxn>
              </a:cxnLst>
              <a:rect l="0" t="0" r="r" b="b"/>
              <a:pathLst>
                <a:path w="2246" h="555">
                  <a:moveTo>
                    <a:pt x="0" y="420"/>
                  </a:moveTo>
                  <a:lnTo>
                    <a:pt x="1067" y="555"/>
                  </a:lnTo>
                  <a:lnTo>
                    <a:pt x="2246" y="125"/>
                  </a:lnTo>
                  <a:lnTo>
                    <a:pt x="1191" y="0"/>
                  </a:lnTo>
                  <a:lnTo>
                    <a:pt x="0" y="420"/>
                  </a:lnTo>
                  <a:close/>
                </a:path>
              </a:pathLst>
            </a:custGeom>
            <a:solidFill>
              <a:schemeClr val="bg1">
                <a:lumMod val="75000"/>
              </a:schemeClr>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5" name="Freeform 32"/>
            <p:cNvSpPr>
              <a:spLocks/>
            </p:cNvSpPr>
            <p:nvPr/>
          </p:nvSpPr>
          <p:spPr bwMode="auto">
            <a:xfrm>
              <a:off x="2632465" y="4864410"/>
              <a:ext cx="3514724" cy="760413"/>
            </a:xfrm>
            <a:custGeom>
              <a:avLst/>
              <a:gdLst>
                <a:gd name="T0" fmla="*/ 0 w 2214"/>
                <a:gd name="T1" fmla="*/ 420 h 479"/>
                <a:gd name="T2" fmla="*/ 1035 w 2214"/>
                <a:gd name="T3" fmla="*/ 479 h 479"/>
                <a:gd name="T4" fmla="*/ 2214 w 2214"/>
                <a:gd name="T5" fmla="*/ 48 h 479"/>
                <a:gd name="T6" fmla="*/ 1191 w 2214"/>
                <a:gd name="T7" fmla="*/ 0 h 479"/>
                <a:gd name="T8" fmla="*/ 0 w 2214"/>
                <a:gd name="T9" fmla="*/ 420 h 479"/>
              </a:gdLst>
              <a:ahLst/>
              <a:cxnLst>
                <a:cxn ang="0">
                  <a:pos x="T0" y="T1"/>
                </a:cxn>
                <a:cxn ang="0">
                  <a:pos x="T2" y="T3"/>
                </a:cxn>
                <a:cxn ang="0">
                  <a:pos x="T4" y="T5"/>
                </a:cxn>
                <a:cxn ang="0">
                  <a:pos x="T6" y="T7"/>
                </a:cxn>
                <a:cxn ang="0">
                  <a:pos x="T8" y="T9"/>
                </a:cxn>
              </a:cxnLst>
              <a:rect l="0" t="0" r="r" b="b"/>
              <a:pathLst>
                <a:path w="2214" h="479">
                  <a:moveTo>
                    <a:pt x="0" y="420"/>
                  </a:moveTo>
                  <a:lnTo>
                    <a:pt x="1035" y="479"/>
                  </a:lnTo>
                  <a:lnTo>
                    <a:pt x="2214" y="48"/>
                  </a:lnTo>
                  <a:lnTo>
                    <a:pt x="1191" y="0"/>
                  </a:lnTo>
                  <a:lnTo>
                    <a:pt x="0" y="420"/>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6" name="Freeform 33"/>
            <p:cNvSpPr>
              <a:spLocks/>
            </p:cNvSpPr>
            <p:nvPr/>
          </p:nvSpPr>
          <p:spPr bwMode="auto">
            <a:xfrm>
              <a:off x="2654690" y="4819960"/>
              <a:ext cx="3454399" cy="723900"/>
            </a:xfrm>
            <a:custGeom>
              <a:avLst/>
              <a:gdLst>
                <a:gd name="T0" fmla="*/ 1037 w 1917"/>
                <a:gd name="T1" fmla="*/ 25 h 402"/>
                <a:gd name="T2" fmla="*/ 1917 w 1917"/>
                <a:gd name="T3" fmla="*/ 0 h 402"/>
                <a:gd name="T4" fmla="*/ 906 w 1917"/>
                <a:gd name="T5" fmla="*/ 402 h 402"/>
                <a:gd name="T6" fmla="*/ 0 w 1917"/>
                <a:gd name="T7" fmla="*/ 390 h 402"/>
                <a:gd name="T8" fmla="*/ 1037 w 1917"/>
                <a:gd name="T9" fmla="*/ 25 h 402"/>
              </a:gdLst>
              <a:ahLst/>
              <a:cxnLst>
                <a:cxn ang="0">
                  <a:pos x="T0" y="T1"/>
                </a:cxn>
                <a:cxn ang="0">
                  <a:pos x="T2" y="T3"/>
                </a:cxn>
                <a:cxn ang="0">
                  <a:pos x="T4" y="T5"/>
                </a:cxn>
                <a:cxn ang="0">
                  <a:pos x="T6" y="T7"/>
                </a:cxn>
                <a:cxn ang="0">
                  <a:pos x="T8" y="T9"/>
                </a:cxn>
              </a:cxnLst>
              <a:rect l="0" t="0" r="r" b="b"/>
              <a:pathLst>
                <a:path w="1917" h="402">
                  <a:moveTo>
                    <a:pt x="1037" y="25"/>
                  </a:moveTo>
                  <a:cubicBezTo>
                    <a:pt x="1037" y="25"/>
                    <a:pt x="1703" y="67"/>
                    <a:pt x="1917" y="0"/>
                  </a:cubicBezTo>
                  <a:cubicBezTo>
                    <a:pt x="906" y="402"/>
                    <a:pt x="906" y="402"/>
                    <a:pt x="906" y="402"/>
                  </a:cubicBezTo>
                  <a:cubicBezTo>
                    <a:pt x="0" y="390"/>
                    <a:pt x="0" y="390"/>
                    <a:pt x="0" y="390"/>
                  </a:cubicBezTo>
                  <a:lnTo>
                    <a:pt x="1037" y="25"/>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7" name="Freeform 34"/>
            <p:cNvSpPr>
              <a:spLocks/>
            </p:cNvSpPr>
            <p:nvPr/>
          </p:nvSpPr>
          <p:spPr bwMode="auto">
            <a:xfrm>
              <a:off x="1391040" y="4110348"/>
              <a:ext cx="3132137" cy="1420813"/>
            </a:xfrm>
            <a:custGeom>
              <a:avLst/>
              <a:gdLst>
                <a:gd name="T0" fmla="*/ 689 w 1738"/>
                <a:gd name="T1" fmla="*/ 789 h 789"/>
                <a:gd name="T2" fmla="*/ 0 w 1738"/>
                <a:gd name="T3" fmla="*/ 465 h 789"/>
                <a:gd name="T4" fmla="*/ 1250 w 1738"/>
                <a:gd name="T5" fmla="*/ 0 h 789"/>
                <a:gd name="T6" fmla="*/ 1738 w 1738"/>
                <a:gd name="T7" fmla="*/ 419 h 789"/>
                <a:gd name="T8" fmla="*/ 689 w 1738"/>
                <a:gd name="T9" fmla="*/ 789 h 789"/>
              </a:gdLst>
              <a:ahLst/>
              <a:cxnLst>
                <a:cxn ang="0">
                  <a:pos x="T0" y="T1"/>
                </a:cxn>
                <a:cxn ang="0">
                  <a:pos x="T2" y="T3"/>
                </a:cxn>
                <a:cxn ang="0">
                  <a:pos x="T4" y="T5"/>
                </a:cxn>
                <a:cxn ang="0">
                  <a:pos x="T6" y="T7"/>
                </a:cxn>
                <a:cxn ang="0">
                  <a:pos x="T8" y="T9"/>
                </a:cxn>
              </a:cxnLst>
              <a:rect l="0" t="0" r="r" b="b"/>
              <a:pathLst>
                <a:path w="1738" h="789">
                  <a:moveTo>
                    <a:pt x="689" y="789"/>
                  </a:moveTo>
                  <a:cubicBezTo>
                    <a:pt x="689" y="789"/>
                    <a:pt x="333" y="454"/>
                    <a:pt x="0" y="465"/>
                  </a:cubicBezTo>
                  <a:cubicBezTo>
                    <a:pt x="1250" y="0"/>
                    <a:pt x="1250" y="0"/>
                    <a:pt x="1250" y="0"/>
                  </a:cubicBezTo>
                  <a:cubicBezTo>
                    <a:pt x="1250" y="0"/>
                    <a:pt x="1647" y="17"/>
                    <a:pt x="1738" y="419"/>
                  </a:cubicBezTo>
                  <a:lnTo>
                    <a:pt x="689" y="789"/>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8" name="Freeform 35"/>
            <p:cNvSpPr>
              <a:spLocks/>
            </p:cNvSpPr>
            <p:nvPr/>
          </p:nvSpPr>
          <p:spPr bwMode="auto">
            <a:xfrm>
              <a:off x="1406915" y="3997635"/>
              <a:ext cx="3116262" cy="1533525"/>
            </a:xfrm>
            <a:custGeom>
              <a:avLst/>
              <a:gdLst>
                <a:gd name="T0" fmla="*/ 680 w 1729"/>
                <a:gd name="T1" fmla="*/ 851 h 851"/>
                <a:gd name="T2" fmla="*/ 0 w 1729"/>
                <a:gd name="T3" fmla="*/ 479 h 851"/>
                <a:gd name="T4" fmla="*/ 1243 w 1729"/>
                <a:gd name="T5" fmla="*/ 0 h 851"/>
                <a:gd name="T6" fmla="*/ 1729 w 1729"/>
                <a:gd name="T7" fmla="*/ 481 h 851"/>
                <a:gd name="T8" fmla="*/ 680 w 1729"/>
                <a:gd name="T9" fmla="*/ 851 h 851"/>
              </a:gdLst>
              <a:ahLst/>
              <a:cxnLst>
                <a:cxn ang="0">
                  <a:pos x="T0" y="T1"/>
                </a:cxn>
                <a:cxn ang="0">
                  <a:pos x="T2" y="T3"/>
                </a:cxn>
                <a:cxn ang="0">
                  <a:pos x="T4" y="T5"/>
                </a:cxn>
                <a:cxn ang="0">
                  <a:pos x="T6" y="T7"/>
                </a:cxn>
                <a:cxn ang="0">
                  <a:pos x="T8" y="T9"/>
                </a:cxn>
              </a:cxnLst>
              <a:rect l="0" t="0" r="r" b="b"/>
              <a:pathLst>
                <a:path w="1729" h="851">
                  <a:moveTo>
                    <a:pt x="680" y="851"/>
                  </a:moveTo>
                  <a:cubicBezTo>
                    <a:pt x="680" y="851"/>
                    <a:pt x="420" y="471"/>
                    <a:pt x="0" y="479"/>
                  </a:cubicBezTo>
                  <a:cubicBezTo>
                    <a:pt x="1243" y="0"/>
                    <a:pt x="1243" y="0"/>
                    <a:pt x="1243" y="0"/>
                  </a:cubicBezTo>
                  <a:cubicBezTo>
                    <a:pt x="1243" y="0"/>
                    <a:pt x="1574" y="109"/>
                    <a:pt x="1729" y="481"/>
                  </a:cubicBezTo>
                  <a:lnTo>
                    <a:pt x="680" y="85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49" name="Oval 37"/>
            <p:cNvSpPr>
              <a:spLocks noChangeArrowheads="1"/>
            </p:cNvSpPr>
            <p:nvPr/>
          </p:nvSpPr>
          <p:spPr bwMode="auto">
            <a:xfrm>
              <a:off x="4324740" y="940110"/>
              <a:ext cx="627062" cy="627063"/>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0" name="Freeform 38"/>
            <p:cNvSpPr>
              <a:spLocks/>
            </p:cNvSpPr>
            <p:nvPr/>
          </p:nvSpPr>
          <p:spPr bwMode="auto">
            <a:xfrm>
              <a:off x="4485077" y="1524310"/>
              <a:ext cx="160337" cy="149225"/>
            </a:xfrm>
            <a:custGeom>
              <a:avLst/>
              <a:gdLst>
                <a:gd name="T0" fmla="*/ 0 w 101"/>
                <a:gd name="T1" fmla="*/ 0 h 94"/>
                <a:gd name="T2" fmla="*/ 8 w 101"/>
                <a:gd name="T3" fmla="*/ 94 h 94"/>
                <a:gd name="T4" fmla="*/ 101 w 101"/>
                <a:gd name="T5" fmla="*/ 16 h 94"/>
                <a:gd name="T6" fmla="*/ 0 w 101"/>
                <a:gd name="T7" fmla="*/ 0 h 94"/>
              </a:gdLst>
              <a:ahLst/>
              <a:cxnLst>
                <a:cxn ang="0">
                  <a:pos x="T0" y="T1"/>
                </a:cxn>
                <a:cxn ang="0">
                  <a:pos x="T2" y="T3"/>
                </a:cxn>
                <a:cxn ang="0">
                  <a:pos x="T4" y="T5"/>
                </a:cxn>
                <a:cxn ang="0">
                  <a:pos x="T6" y="T7"/>
                </a:cxn>
              </a:cxnLst>
              <a:rect l="0" t="0" r="r" b="b"/>
              <a:pathLst>
                <a:path w="101" h="94">
                  <a:moveTo>
                    <a:pt x="0" y="0"/>
                  </a:moveTo>
                  <a:lnTo>
                    <a:pt x="8" y="94"/>
                  </a:lnTo>
                  <a:lnTo>
                    <a:pt x="101" y="16"/>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1" name="Freeform 39"/>
            <p:cNvSpPr>
              <a:spLocks/>
            </p:cNvSpPr>
            <p:nvPr/>
          </p:nvSpPr>
          <p:spPr bwMode="auto">
            <a:xfrm>
              <a:off x="4534290" y="1106798"/>
              <a:ext cx="79375" cy="334963"/>
            </a:xfrm>
            <a:custGeom>
              <a:avLst/>
              <a:gdLst>
                <a:gd name="T0" fmla="*/ 50 w 50"/>
                <a:gd name="T1" fmla="*/ 169 h 211"/>
                <a:gd name="T2" fmla="*/ 34 w 50"/>
                <a:gd name="T3" fmla="*/ 211 h 211"/>
                <a:gd name="T4" fmla="*/ 16 w 50"/>
                <a:gd name="T5" fmla="*/ 211 h 211"/>
                <a:gd name="T6" fmla="*/ 0 w 50"/>
                <a:gd name="T7" fmla="*/ 169 h 211"/>
                <a:gd name="T8" fmla="*/ 0 w 50"/>
                <a:gd name="T9" fmla="*/ 0 h 211"/>
                <a:gd name="T10" fmla="*/ 50 w 50"/>
                <a:gd name="T11" fmla="*/ 0 h 211"/>
                <a:gd name="T12" fmla="*/ 50 w 50"/>
                <a:gd name="T13" fmla="*/ 169 h 211"/>
              </a:gdLst>
              <a:ahLst/>
              <a:cxnLst>
                <a:cxn ang="0">
                  <a:pos x="T0" y="T1"/>
                </a:cxn>
                <a:cxn ang="0">
                  <a:pos x="T2" y="T3"/>
                </a:cxn>
                <a:cxn ang="0">
                  <a:pos x="T4" y="T5"/>
                </a:cxn>
                <a:cxn ang="0">
                  <a:pos x="T6" y="T7"/>
                </a:cxn>
                <a:cxn ang="0">
                  <a:pos x="T8" y="T9"/>
                </a:cxn>
                <a:cxn ang="0">
                  <a:pos x="T10" y="T11"/>
                </a:cxn>
                <a:cxn ang="0">
                  <a:pos x="T12" y="T13"/>
                </a:cxn>
              </a:cxnLst>
              <a:rect l="0" t="0" r="r" b="b"/>
              <a:pathLst>
                <a:path w="50" h="211">
                  <a:moveTo>
                    <a:pt x="50" y="169"/>
                  </a:moveTo>
                  <a:lnTo>
                    <a:pt x="34" y="211"/>
                  </a:lnTo>
                  <a:lnTo>
                    <a:pt x="16" y="211"/>
                  </a:lnTo>
                  <a:lnTo>
                    <a:pt x="0" y="169"/>
                  </a:lnTo>
                  <a:lnTo>
                    <a:pt x="0" y="0"/>
                  </a:lnTo>
                  <a:lnTo>
                    <a:pt x="50" y="0"/>
                  </a:lnTo>
                  <a:lnTo>
                    <a:pt x="50" y="169"/>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2" name="Freeform 40"/>
            <p:cNvSpPr>
              <a:spLocks/>
            </p:cNvSpPr>
            <p:nvPr/>
          </p:nvSpPr>
          <p:spPr bwMode="auto">
            <a:xfrm>
              <a:off x="4534290" y="1044885"/>
              <a:ext cx="79375" cy="96838"/>
            </a:xfrm>
            <a:custGeom>
              <a:avLst/>
              <a:gdLst>
                <a:gd name="T0" fmla="*/ 44 w 44"/>
                <a:gd name="T1" fmla="*/ 32 h 54"/>
                <a:gd name="T2" fmla="*/ 22 w 44"/>
                <a:gd name="T3" fmla="*/ 54 h 54"/>
                <a:gd name="T4" fmla="*/ 22 w 44"/>
                <a:gd name="T5" fmla="*/ 54 h 54"/>
                <a:gd name="T6" fmla="*/ 0 w 44"/>
                <a:gd name="T7" fmla="*/ 32 h 54"/>
                <a:gd name="T8" fmla="*/ 0 w 44"/>
                <a:gd name="T9" fmla="*/ 12 h 54"/>
                <a:gd name="T10" fmla="*/ 22 w 44"/>
                <a:gd name="T11" fmla="*/ 2 h 54"/>
                <a:gd name="T12" fmla="*/ 22 w 44"/>
                <a:gd name="T13" fmla="*/ 2 h 54"/>
                <a:gd name="T14" fmla="*/ 44 w 44"/>
                <a:gd name="T15" fmla="*/ 12 h 54"/>
                <a:gd name="T16" fmla="*/ 44 w 44"/>
                <a:gd name="T17"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5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3" name="Rectangle 41"/>
            <p:cNvSpPr>
              <a:spLocks noChangeArrowheads="1"/>
            </p:cNvSpPr>
            <p:nvPr/>
          </p:nvSpPr>
          <p:spPr bwMode="auto">
            <a:xfrm>
              <a:off x="4527940" y="1084573"/>
              <a:ext cx="88900" cy="82550"/>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4" name="Freeform 42"/>
            <p:cNvSpPr>
              <a:spLocks/>
            </p:cNvSpPr>
            <p:nvPr/>
          </p:nvSpPr>
          <p:spPr bwMode="auto">
            <a:xfrm>
              <a:off x="4556515" y="1430648"/>
              <a:ext cx="31750" cy="49213"/>
            </a:xfrm>
            <a:custGeom>
              <a:avLst/>
              <a:gdLst>
                <a:gd name="T0" fmla="*/ 0 w 17"/>
                <a:gd name="T1" fmla="*/ 5 h 27"/>
                <a:gd name="T2" fmla="*/ 6 w 17"/>
                <a:gd name="T3" fmla="*/ 21 h 27"/>
                <a:gd name="T4" fmla="*/ 17 w 17"/>
                <a:gd name="T5" fmla="*/ 6 h 27"/>
                <a:gd name="T6" fmla="*/ 0 w 17"/>
                <a:gd name="T7" fmla="*/ 5 h 27"/>
              </a:gdLst>
              <a:ahLst/>
              <a:cxnLst>
                <a:cxn ang="0">
                  <a:pos x="T0" y="T1"/>
                </a:cxn>
                <a:cxn ang="0">
                  <a:pos x="T2" y="T3"/>
                </a:cxn>
                <a:cxn ang="0">
                  <a:pos x="T4" y="T5"/>
                </a:cxn>
                <a:cxn ang="0">
                  <a:pos x="T6" y="T7"/>
                </a:cxn>
              </a:cxnLst>
              <a:rect l="0" t="0" r="r" b="b"/>
              <a:pathLst>
                <a:path w="17" h="27">
                  <a:moveTo>
                    <a:pt x="0" y="5"/>
                  </a:moveTo>
                  <a:cubicBezTo>
                    <a:pt x="0" y="5"/>
                    <a:pt x="4" y="18"/>
                    <a:pt x="6" y="21"/>
                  </a:cubicBezTo>
                  <a:cubicBezTo>
                    <a:pt x="8" y="25"/>
                    <a:pt x="11" y="27"/>
                    <a:pt x="17" y="6"/>
                  </a:cubicBezTo>
                  <a:cubicBezTo>
                    <a:pt x="17" y="6"/>
                    <a:pt x="10" y="0"/>
                    <a:pt x="0" y="5"/>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5" name="Freeform 43"/>
            <p:cNvSpPr>
              <a:spLocks/>
            </p:cNvSpPr>
            <p:nvPr/>
          </p:nvSpPr>
          <p:spPr bwMode="auto">
            <a:xfrm>
              <a:off x="4653352" y="1106798"/>
              <a:ext cx="79375" cy="334963"/>
            </a:xfrm>
            <a:custGeom>
              <a:avLst/>
              <a:gdLst>
                <a:gd name="T0" fmla="*/ 50 w 50"/>
                <a:gd name="T1" fmla="*/ 169 h 211"/>
                <a:gd name="T2" fmla="*/ 34 w 50"/>
                <a:gd name="T3" fmla="*/ 211 h 211"/>
                <a:gd name="T4" fmla="*/ 16 w 50"/>
                <a:gd name="T5" fmla="*/ 211 h 211"/>
                <a:gd name="T6" fmla="*/ 0 w 50"/>
                <a:gd name="T7" fmla="*/ 169 h 211"/>
                <a:gd name="T8" fmla="*/ 0 w 50"/>
                <a:gd name="T9" fmla="*/ 0 h 211"/>
                <a:gd name="T10" fmla="*/ 50 w 50"/>
                <a:gd name="T11" fmla="*/ 0 h 211"/>
                <a:gd name="T12" fmla="*/ 50 w 50"/>
                <a:gd name="T13" fmla="*/ 169 h 211"/>
              </a:gdLst>
              <a:ahLst/>
              <a:cxnLst>
                <a:cxn ang="0">
                  <a:pos x="T0" y="T1"/>
                </a:cxn>
                <a:cxn ang="0">
                  <a:pos x="T2" y="T3"/>
                </a:cxn>
                <a:cxn ang="0">
                  <a:pos x="T4" y="T5"/>
                </a:cxn>
                <a:cxn ang="0">
                  <a:pos x="T6" y="T7"/>
                </a:cxn>
                <a:cxn ang="0">
                  <a:pos x="T8" y="T9"/>
                </a:cxn>
                <a:cxn ang="0">
                  <a:pos x="T10" y="T11"/>
                </a:cxn>
                <a:cxn ang="0">
                  <a:pos x="T12" y="T13"/>
                </a:cxn>
              </a:cxnLst>
              <a:rect l="0" t="0" r="r" b="b"/>
              <a:pathLst>
                <a:path w="50" h="211">
                  <a:moveTo>
                    <a:pt x="50" y="169"/>
                  </a:moveTo>
                  <a:lnTo>
                    <a:pt x="34" y="211"/>
                  </a:lnTo>
                  <a:lnTo>
                    <a:pt x="16" y="211"/>
                  </a:lnTo>
                  <a:lnTo>
                    <a:pt x="0" y="169"/>
                  </a:lnTo>
                  <a:lnTo>
                    <a:pt x="0" y="0"/>
                  </a:lnTo>
                  <a:lnTo>
                    <a:pt x="50" y="0"/>
                  </a:lnTo>
                  <a:lnTo>
                    <a:pt x="50" y="169"/>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6" name="Freeform 44"/>
            <p:cNvSpPr>
              <a:spLocks/>
            </p:cNvSpPr>
            <p:nvPr/>
          </p:nvSpPr>
          <p:spPr bwMode="auto">
            <a:xfrm>
              <a:off x="4653352" y="1044885"/>
              <a:ext cx="79375" cy="96838"/>
            </a:xfrm>
            <a:custGeom>
              <a:avLst/>
              <a:gdLst>
                <a:gd name="T0" fmla="*/ 44 w 44"/>
                <a:gd name="T1" fmla="*/ 32 h 54"/>
                <a:gd name="T2" fmla="*/ 22 w 44"/>
                <a:gd name="T3" fmla="*/ 54 h 54"/>
                <a:gd name="T4" fmla="*/ 22 w 44"/>
                <a:gd name="T5" fmla="*/ 54 h 54"/>
                <a:gd name="T6" fmla="*/ 0 w 44"/>
                <a:gd name="T7" fmla="*/ 32 h 54"/>
                <a:gd name="T8" fmla="*/ 0 w 44"/>
                <a:gd name="T9" fmla="*/ 12 h 54"/>
                <a:gd name="T10" fmla="*/ 22 w 44"/>
                <a:gd name="T11" fmla="*/ 2 h 54"/>
                <a:gd name="T12" fmla="*/ 22 w 44"/>
                <a:gd name="T13" fmla="*/ 2 h 54"/>
                <a:gd name="T14" fmla="*/ 44 w 44"/>
                <a:gd name="T15" fmla="*/ 12 h 54"/>
                <a:gd name="T16" fmla="*/ 44 w 44"/>
                <a:gd name="T17" fmla="*/ 3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54">
                  <a:moveTo>
                    <a:pt x="44" y="32"/>
                  </a:moveTo>
                  <a:cubicBezTo>
                    <a:pt x="44" y="44"/>
                    <a:pt x="34" y="54"/>
                    <a:pt x="22" y="54"/>
                  </a:cubicBezTo>
                  <a:cubicBezTo>
                    <a:pt x="22" y="54"/>
                    <a:pt x="22" y="54"/>
                    <a:pt x="22" y="54"/>
                  </a:cubicBezTo>
                  <a:cubicBezTo>
                    <a:pt x="10" y="54"/>
                    <a:pt x="0" y="44"/>
                    <a:pt x="0" y="32"/>
                  </a:cubicBezTo>
                  <a:cubicBezTo>
                    <a:pt x="0" y="12"/>
                    <a:pt x="0" y="12"/>
                    <a:pt x="0" y="12"/>
                  </a:cubicBezTo>
                  <a:cubicBezTo>
                    <a:pt x="0" y="0"/>
                    <a:pt x="10" y="2"/>
                    <a:pt x="22" y="2"/>
                  </a:cubicBezTo>
                  <a:cubicBezTo>
                    <a:pt x="22" y="2"/>
                    <a:pt x="22" y="2"/>
                    <a:pt x="22" y="2"/>
                  </a:cubicBezTo>
                  <a:cubicBezTo>
                    <a:pt x="34" y="2"/>
                    <a:pt x="44" y="0"/>
                    <a:pt x="44" y="12"/>
                  </a:cubicBezTo>
                  <a:lnTo>
                    <a:pt x="44" y="32"/>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7" name="Rectangle 45"/>
            <p:cNvSpPr>
              <a:spLocks noChangeArrowheads="1"/>
            </p:cNvSpPr>
            <p:nvPr/>
          </p:nvSpPr>
          <p:spPr bwMode="auto">
            <a:xfrm>
              <a:off x="4648590" y="1084573"/>
              <a:ext cx="88900" cy="82550"/>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8" name="Freeform 46"/>
            <p:cNvSpPr>
              <a:spLocks/>
            </p:cNvSpPr>
            <p:nvPr/>
          </p:nvSpPr>
          <p:spPr bwMode="auto">
            <a:xfrm>
              <a:off x="4675577" y="1430648"/>
              <a:ext cx="31750" cy="49213"/>
            </a:xfrm>
            <a:custGeom>
              <a:avLst/>
              <a:gdLst>
                <a:gd name="T0" fmla="*/ 0 w 17"/>
                <a:gd name="T1" fmla="*/ 5 h 27"/>
                <a:gd name="T2" fmla="*/ 6 w 17"/>
                <a:gd name="T3" fmla="*/ 21 h 27"/>
                <a:gd name="T4" fmla="*/ 17 w 17"/>
                <a:gd name="T5" fmla="*/ 6 h 27"/>
                <a:gd name="T6" fmla="*/ 0 w 17"/>
                <a:gd name="T7" fmla="*/ 5 h 27"/>
              </a:gdLst>
              <a:ahLst/>
              <a:cxnLst>
                <a:cxn ang="0">
                  <a:pos x="T0" y="T1"/>
                </a:cxn>
                <a:cxn ang="0">
                  <a:pos x="T2" y="T3"/>
                </a:cxn>
                <a:cxn ang="0">
                  <a:pos x="T4" y="T5"/>
                </a:cxn>
                <a:cxn ang="0">
                  <a:pos x="T6" y="T7"/>
                </a:cxn>
              </a:cxnLst>
              <a:rect l="0" t="0" r="r" b="b"/>
              <a:pathLst>
                <a:path w="17" h="27">
                  <a:moveTo>
                    <a:pt x="0" y="5"/>
                  </a:moveTo>
                  <a:cubicBezTo>
                    <a:pt x="0" y="5"/>
                    <a:pt x="5" y="18"/>
                    <a:pt x="6" y="21"/>
                  </a:cubicBezTo>
                  <a:cubicBezTo>
                    <a:pt x="8" y="25"/>
                    <a:pt x="11" y="27"/>
                    <a:pt x="17" y="6"/>
                  </a:cubicBezTo>
                  <a:cubicBezTo>
                    <a:pt x="17" y="6"/>
                    <a:pt x="10" y="0"/>
                    <a:pt x="0" y="5"/>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59" name="Freeform 47"/>
            <p:cNvSpPr>
              <a:spLocks/>
            </p:cNvSpPr>
            <p:nvPr/>
          </p:nvSpPr>
          <p:spPr bwMode="auto">
            <a:xfrm>
              <a:off x="4726377" y="1098860"/>
              <a:ext cx="28575" cy="171450"/>
            </a:xfrm>
            <a:custGeom>
              <a:avLst/>
              <a:gdLst>
                <a:gd name="T0" fmla="*/ 1 w 16"/>
                <a:gd name="T1" fmla="*/ 1 h 95"/>
                <a:gd name="T2" fmla="*/ 14 w 16"/>
                <a:gd name="T3" fmla="*/ 11 h 95"/>
                <a:gd name="T4" fmla="*/ 14 w 16"/>
                <a:gd name="T5" fmla="*/ 89 h 95"/>
                <a:gd name="T6" fmla="*/ 10 w 16"/>
                <a:gd name="T7" fmla="*/ 95 h 95"/>
                <a:gd name="T8" fmla="*/ 10 w 16"/>
                <a:gd name="T9" fmla="*/ 33 h 95"/>
                <a:gd name="T10" fmla="*/ 5 w 16"/>
                <a:gd name="T11" fmla="*/ 26 h 95"/>
                <a:gd name="T12" fmla="*/ 0 w 16"/>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6" h="95">
                  <a:moveTo>
                    <a:pt x="1" y="1"/>
                  </a:moveTo>
                  <a:cubicBezTo>
                    <a:pt x="1" y="1"/>
                    <a:pt x="13" y="7"/>
                    <a:pt x="14" y="11"/>
                  </a:cubicBezTo>
                  <a:cubicBezTo>
                    <a:pt x="14" y="15"/>
                    <a:pt x="14" y="89"/>
                    <a:pt x="14" y="89"/>
                  </a:cubicBezTo>
                  <a:cubicBezTo>
                    <a:pt x="14" y="89"/>
                    <a:pt x="16" y="95"/>
                    <a:pt x="10" y="95"/>
                  </a:cubicBezTo>
                  <a:cubicBezTo>
                    <a:pt x="10" y="33"/>
                    <a:pt x="10" y="33"/>
                    <a:pt x="10" y="33"/>
                  </a:cubicBezTo>
                  <a:cubicBezTo>
                    <a:pt x="5" y="26"/>
                    <a:pt x="5" y="26"/>
                    <a:pt x="5" y="26"/>
                  </a:cubicBezTo>
                  <a:cubicBezTo>
                    <a:pt x="0" y="0"/>
                    <a:pt x="0" y="0"/>
                    <a:pt x="0" y="0"/>
                  </a:cubicBezTo>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60" name="Oval 48"/>
            <p:cNvSpPr>
              <a:spLocks noChangeArrowheads="1"/>
            </p:cNvSpPr>
            <p:nvPr/>
          </p:nvSpPr>
          <p:spPr bwMode="auto">
            <a:xfrm>
              <a:off x="3481778" y="3721410"/>
              <a:ext cx="1058862" cy="1060450"/>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61" name="Freeform 49"/>
            <p:cNvSpPr>
              <a:spLocks/>
            </p:cNvSpPr>
            <p:nvPr/>
          </p:nvSpPr>
          <p:spPr bwMode="auto">
            <a:xfrm>
              <a:off x="3750065" y="4708835"/>
              <a:ext cx="271462" cy="254000"/>
            </a:xfrm>
            <a:custGeom>
              <a:avLst/>
              <a:gdLst>
                <a:gd name="T0" fmla="*/ 0 w 171"/>
                <a:gd name="T1" fmla="*/ 0 h 160"/>
                <a:gd name="T2" fmla="*/ 15 w 171"/>
                <a:gd name="T3" fmla="*/ 160 h 160"/>
                <a:gd name="T4" fmla="*/ 171 w 171"/>
                <a:gd name="T5" fmla="*/ 27 h 160"/>
                <a:gd name="T6" fmla="*/ 0 w 171"/>
                <a:gd name="T7" fmla="*/ 0 h 160"/>
              </a:gdLst>
              <a:ahLst/>
              <a:cxnLst>
                <a:cxn ang="0">
                  <a:pos x="T0" y="T1"/>
                </a:cxn>
                <a:cxn ang="0">
                  <a:pos x="T2" y="T3"/>
                </a:cxn>
                <a:cxn ang="0">
                  <a:pos x="T4" y="T5"/>
                </a:cxn>
                <a:cxn ang="0">
                  <a:pos x="T6" y="T7"/>
                </a:cxn>
              </a:cxnLst>
              <a:rect l="0" t="0" r="r" b="b"/>
              <a:pathLst>
                <a:path w="171" h="160">
                  <a:moveTo>
                    <a:pt x="0" y="0"/>
                  </a:moveTo>
                  <a:lnTo>
                    <a:pt x="15" y="160"/>
                  </a:lnTo>
                  <a:lnTo>
                    <a:pt x="171" y="27"/>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62" name="Oval 50"/>
            <p:cNvSpPr>
              <a:spLocks noChangeArrowheads="1"/>
            </p:cNvSpPr>
            <p:nvPr/>
          </p:nvSpPr>
          <p:spPr bwMode="auto">
            <a:xfrm>
              <a:off x="4805752" y="3510273"/>
              <a:ext cx="693737" cy="69215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63" name="Freeform 51"/>
            <p:cNvSpPr>
              <a:spLocks/>
            </p:cNvSpPr>
            <p:nvPr/>
          </p:nvSpPr>
          <p:spPr bwMode="auto">
            <a:xfrm>
              <a:off x="4981965" y="4154798"/>
              <a:ext cx="179387" cy="166688"/>
            </a:xfrm>
            <a:custGeom>
              <a:avLst/>
              <a:gdLst>
                <a:gd name="T0" fmla="*/ 0 w 113"/>
                <a:gd name="T1" fmla="*/ 0 h 105"/>
                <a:gd name="T2" fmla="*/ 9 w 113"/>
                <a:gd name="T3" fmla="*/ 105 h 105"/>
                <a:gd name="T4" fmla="*/ 113 w 113"/>
                <a:gd name="T5" fmla="*/ 17 h 105"/>
                <a:gd name="T6" fmla="*/ 0 w 113"/>
                <a:gd name="T7" fmla="*/ 0 h 105"/>
              </a:gdLst>
              <a:ahLst/>
              <a:cxnLst>
                <a:cxn ang="0">
                  <a:pos x="T0" y="T1"/>
                </a:cxn>
                <a:cxn ang="0">
                  <a:pos x="T2" y="T3"/>
                </a:cxn>
                <a:cxn ang="0">
                  <a:pos x="T4" y="T5"/>
                </a:cxn>
                <a:cxn ang="0">
                  <a:pos x="T6" y="T7"/>
                </a:cxn>
              </a:cxnLst>
              <a:rect l="0" t="0" r="r" b="b"/>
              <a:pathLst>
                <a:path w="113" h="105">
                  <a:moveTo>
                    <a:pt x="0" y="0"/>
                  </a:moveTo>
                  <a:lnTo>
                    <a:pt x="9" y="105"/>
                  </a:lnTo>
                  <a:lnTo>
                    <a:pt x="113" y="17"/>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48" name="Oval 52"/>
            <p:cNvSpPr>
              <a:spLocks noChangeArrowheads="1"/>
            </p:cNvSpPr>
            <p:nvPr/>
          </p:nvSpPr>
          <p:spPr bwMode="auto">
            <a:xfrm>
              <a:off x="4421577" y="2583173"/>
              <a:ext cx="838200" cy="838200"/>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49" name="Freeform 53"/>
            <p:cNvSpPr>
              <a:spLocks/>
            </p:cNvSpPr>
            <p:nvPr/>
          </p:nvSpPr>
          <p:spPr bwMode="auto">
            <a:xfrm>
              <a:off x="4634302" y="3364223"/>
              <a:ext cx="217487" cy="200025"/>
            </a:xfrm>
            <a:custGeom>
              <a:avLst/>
              <a:gdLst>
                <a:gd name="T0" fmla="*/ 0 w 137"/>
                <a:gd name="T1" fmla="*/ 0 h 126"/>
                <a:gd name="T2" fmla="*/ 12 w 137"/>
                <a:gd name="T3" fmla="*/ 126 h 126"/>
                <a:gd name="T4" fmla="*/ 137 w 137"/>
                <a:gd name="T5" fmla="*/ 20 h 126"/>
                <a:gd name="T6" fmla="*/ 0 w 137"/>
                <a:gd name="T7" fmla="*/ 0 h 126"/>
              </a:gdLst>
              <a:ahLst/>
              <a:cxnLst>
                <a:cxn ang="0">
                  <a:pos x="T0" y="T1"/>
                </a:cxn>
                <a:cxn ang="0">
                  <a:pos x="T2" y="T3"/>
                </a:cxn>
                <a:cxn ang="0">
                  <a:pos x="T4" y="T5"/>
                </a:cxn>
                <a:cxn ang="0">
                  <a:pos x="T6" y="T7"/>
                </a:cxn>
              </a:cxnLst>
              <a:rect l="0" t="0" r="r" b="b"/>
              <a:pathLst>
                <a:path w="137" h="126">
                  <a:moveTo>
                    <a:pt x="0" y="0"/>
                  </a:moveTo>
                  <a:lnTo>
                    <a:pt x="12" y="126"/>
                  </a:lnTo>
                  <a:lnTo>
                    <a:pt x="137" y="20"/>
                  </a:lnTo>
                  <a:lnTo>
                    <a:pt x="0" y="0"/>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50" name="Oval 54"/>
            <p:cNvSpPr>
              <a:spLocks noChangeArrowheads="1"/>
            </p:cNvSpPr>
            <p:nvPr/>
          </p:nvSpPr>
          <p:spPr bwMode="auto">
            <a:xfrm>
              <a:off x="3637353" y="1706873"/>
              <a:ext cx="838200" cy="836613"/>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51" name="Freeform 55"/>
            <p:cNvSpPr>
              <a:spLocks/>
            </p:cNvSpPr>
            <p:nvPr/>
          </p:nvSpPr>
          <p:spPr bwMode="auto">
            <a:xfrm>
              <a:off x="3850077" y="2486335"/>
              <a:ext cx="217487" cy="200025"/>
            </a:xfrm>
            <a:custGeom>
              <a:avLst/>
              <a:gdLst>
                <a:gd name="T0" fmla="*/ 0 w 137"/>
                <a:gd name="T1" fmla="*/ 0 h 126"/>
                <a:gd name="T2" fmla="*/ 12 w 137"/>
                <a:gd name="T3" fmla="*/ 126 h 126"/>
                <a:gd name="T4" fmla="*/ 137 w 137"/>
                <a:gd name="T5" fmla="*/ 22 h 126"/>
                <a:gd name="T6" fmla="*/ 0 w 137"/>
                <a:gd name="T7" fmla="*/ 0 h 126"/>
              </a:gdLst>
              <a:ahLst/>
              <a:cxnLst>
                <a:cxn ang="0">
                  <a:pos x="T0" y="T1"/>
                </a:cxn>
                <a:cxn ang="0">
                  <a:pos x="T2" y="T3"/>
                </a:cxn>
                <a:cxn ang="0">
                  <a:pos x="T4" y="T5"/>
                </a:cxn>
                <a:cxn ang="0">
                  <a:pos x="T6" y="T7"/>
                </a:cxn>
              </a:cxnLst>
              <a:rect l="0" t="0" r="r" b="b"/>
              <a:pathLst>
                <a:path w="137" h="126">
                  <a:moveTo>
                    <a:pt x="0" y="0"/>
                  </a:moveTo>
                  <a:lnTo>
                    <a:pt x="12" y="126"/>
                  </a:lnTo>
                  <a:lnTo>
                    <a:pt x="137" y="22"/>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52" name="Oval 56"/>
            <p:cNvSpPr>
              <a:spLocks noChangeArrowheads="1"/>
            </p:cNvSpPr>
            <p:nvPr/>
          </p:nvSpPr>
          <p:spPr bwMode="auto">
            <a:xfrm>
              <a:off x="5507427" y="2614923"/>
              <a:ext cx="663575" cy="661988"/>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53" name="Freeform 57"/>
            <p:cNvSpPr>
              <a:spLocks/>
            </p:cNvSpPr>
            <p:nvPr/>
          </p:nvSpPr>
          <p:spPr bwMode="auto">
            <a:xfrm>
              <a:off x="5674115" y="3232460"/>
              <a:ext cx="171450" cy="158750"/>
            </a:xfrm>
            <a:custGeom>
              <a:avLst/>
              <a:gdLst>
                <a:gd name="T0" fmla="*/ 0 w 108"/>
                <a:gd name="T1" fmla="*/ 0 h 100"/>
                <a:gd name="T2" fmla="*/ 9 w 108"/>
                <a:gd name="T3" fmla="*/ 100 h 100"/>
                <a:gd name="T4" fmla="*/ 108 w 108"/>
                <a:gd name="T5" fmla="*/ 16 h 100"/>
                <a:gd name="T6" fmla="*/ 0 w 108"/>
                <a:gd name="T7" fmla="*/ 0 h 100"/>
              </a:gdLst>
              <a:ahLst/>
              <a:cxnLst>
                <a:cxn ang="0">
                  <a:pos x="T0" y="T1"/>
                </a:cxn>
                <a:cxn ang="0">
                  <a:pos x="T2" y="T3"/>
                </a:cxn>
                <a:cxn ang="0">
                  <a:pos x="T4" y="T5"/>
                </a:cxn>
                <a:cxn ang="0">
                  <a:pos x="T6" y="T7"/>
                </a:cxn>
              </a:cxnLst>
              <a:rect l="0" t="0" r="r" b="b"/>
              <a:pathLst>
                <a:path w="108" h="100">
                  <a:moveTo>
                    <a:pt x="0" y="0"/>
                  </a:moveTo>
                  <a:lnTo>
                    <a:pt x="9" y="100"/>
                  </a:lnTo>
                  <a:lnTo>
                    <a:pt x="108" y="16"/>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54" name="Oval 58"/>
            <p:cNvSpPr>
              <a:spLocks noChangeArrowheads="1"/>
            </p:cNvSpPr>
            <p:nvPr/>
          </p:nvSpPr>
          <p:spPr bwMode="auto">
            <a:xfrm>
              <a:off x="2935678" y="952810"/>
              <a:ext cx="661987" cy="663575"/>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55" name="Freeform 59"/>
            <p:cNvSpPr>
              <a:spLocks/>
            </p:cNvSpPr>
            <p:nvPr/>
          </p:nvSpPr>
          <p:spPr bwMode="auto">
            <a:xfrm>
              <a:off x="3259528" y="1570348"/>
              <a:ext cx="169862" cy="158750"/>
            </a:xfrm>
            <a:custGeom>
              <a:avLst/>
              <a:gdLst>
                <a:gd name="T0" fmla="*/ 107 w 107"/>
                <a:gd name="T1" fmla="*/ 0 h 100"/>
                <a:gd name="T2" fmla="*/ 98 w 107"/>
                <a:gd name="T3" fmla="*/ 100 h 100"/>
                <a:gd name="T4" fmla="*/ 0 w 107"/>
                <a:gd name="T5" fmla="*/ 17 h 100"/>
                <a:gd name="T6" fmla="*/ 107 w 107"/>
                <a:gd name="T7" fmla="*/ 0 h 100"/>
              </a:gdLst>
              <a:ahLst/>
              <a:cxnLst>
                <a:cxn ang="0">
                  <a:pos x="T0" y="T1"/>
                </a:cxn>
                <a:cxn ang="0">
                  <a:pos x="T2" y="T3"/>
                </a:cxn>
                <a:cxn ang="0">
                  <a:pos x="T4" y="T5"/>
                </a:cxn>
                <a:cxn ang="0">
                  <a:pos x="T6" y="T7"/>
                </a:cxn>
              </a:cxnLst>
              <a:rect l="0" t="0" r="r" b="b"/>
              <a:pathLst>
                <a:path w="107" h="100">
                  <a:moveTo>
                    <a:pt x="107" y="0"/>
                  </a:moveTo>
                  <a:lnTo>
                    <a:pt x="98" y="100"/>
                  </a:lnTo>
                  <a:lnTo>
                    <a:pt x="0" y="17"/>
                  </a:lnTo>
                  <a:lnTo>
                    <a:pt x="107"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56" name="Oval 60"/>
            <p:cNvSpPr>
              <a:spLocks noChangeArrowheads="1"/>
            </p:cNvSpPr>
            <p:nvPr/>
          </p:nvSpPr>
          <p:spPr bwMode="auto">
            <a:xfrm>
              <a:off x="1989528" y="1298885"/>
              <a:ext cx="661987" cy="663575"/>
            </a:xfrm>
            <a:prstGeom prst="ellipse">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57" name="Freeform 61"/>
            <p:cNvSpPr>
              <a:spLocks/>
            </p:cNvSpPr>
            <p:nvPr/>
          </p:nvSpPr>
          <p:spPr bwMode="auto">
            <a:xfrm>
              <a:off x="2313378" y="1916423"/>
              <a:ext cx="171450" cy="158750"/>
            </a:xfrm>
            <a:custGeom>
              <a:avLst/>
              <a:gdLst>
                <a:gd name="T0" fmla="*/ 108 w 108"/>
                <a:gd name="T1" fmla="*/ 0 h 100"/>
                <a:gd name="T2" fmla="*/ 99 w 108"/>
                <a:gd name="T3" fmla="*/ 100 h 100"/>
                <a:gd name="T4" fmla="*/ 0 w 108"/>
                <a:gd name="T5" fmla="*/ 17 h 100"/>
                <a:gd name="T6" fmla="*/ 108 w 108"/>
                <a:gd name="T7" fmla="*/ 0 h 100"/>
              </a:gdLst>
              <a:ahLst/>
              <a:cxnLst>
                <a:cxn ang="0">
                  <a:pos x="T0" y="T1"/>
                </a:cxn>
                <a:cxn ang="0">
                  <a:pos x="T2" y="T3"/>
                </a:cxn>
                <a:cxn ang="0">
                  <a:pos x="T4" y="T5"/>
                </a:cxn>
                <a:cxn ang="0">
                  <a:pos x="T6" y="T7"/>
                </a:cxn>
              </a:cxnLst>
              <a:rect l="0" t="0" r="r" b="b"/>
              <a:pathLst>
                <a:path w="108" h="100">
                  <a:moveTo>
                    <a:pt x="108" y="0"/>
                  </a:moveTo>
                  <a:lnTo>
                    <a:pt x="99" y="100"/>
                  </a:lnTo>
                  <a:lnTo>
                    <a:pt x="0" y="17"/>
                  </a:lnTo>
                  <a:lnTo>
                    <a:pt x="108" y="0"/>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58" name="Oval 62"/>
            <p:cNvSpPr>
              <a:spLocks noChangeArrowheads="1"/>
            </p:cNvSpPr>
            <p:nvPr/>
          </p:nvSpPr>
          <p:spPr bwMode="auto">
            <a:xfrm>
              <a:off x="1560903" y="2164073"/>
              <a:ext cx="663575" cy="663575"/>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59" name="Freeform 63"/>
            <p:cNvSpPr>
              <a:spLocks/>
            </p:cNvSpPr>
            <p:nvPr/>
          </p:nvSpPr>
          <p:spPr bwMode="auto">
            <a:xfrm>
              <a:off x="1886340" y="2781610"/>
              <a:ext cx="171450" cy="158750"/>
            </a:xfrm>
            <a:custGeom>
              <a:avLst/>
              <a:gdLst>
                <a:gd name="T0" fmla="*/ 108 w 108"/>
                <a:gd name="T1" fmla="*/ 0 h 100"/>
                <a:gd name="T2" fmla="*/ 99 w 108"/>
                <a:gd name="T3" fmla="*/ 100 h 100"/>
                <a:gd name="T4" fmla="*/ 0 w 108"/>
                <a:gd name="T5" fmla="*/ 17 h 100"/>
                <a:gd name="T6" fmla="*/ 108 w 108"/>
                <a:gd name="T7" fmla="*/ 0 h 100"/>
              </a:gdLst>
              <a:ahLst/>
              <a:cxnLst>
                <a:cxn ang="0">
                  <a:pos x="T0" y="T1"/>
                </a:cxn>
                <a:cxn ang="0">
                  <a:pos x="T2" y="T3"/>
                </a:cxn>
                <a:cxn ang="0">
                  <a:pos x="T4" y="T5"/>
                </a:cxn>
                <a:cxn ang="0">
                  <a:pos x="T6" y="T7"/>
                </a:cxn>
              </a:cxnLst>
              <a:rect l="0" t="0" r="r" b="b"/>
              <a:pathLst>
                <a:path w="108" h="100">
                  <a:moveTo>
                    <a:pt x="108" y="0"/>
                  </a:moveTo>
                  <a:lnTo>
                    <a:pt x="99" y="100"/>
                  </a:lnTo>
                  <a:lnTo>
                    <a:pt x="0" y="17"/>
                  </a:lnTo>
                  <a:lnTo>
                    <a:pt x="108"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60" name="Oval 64"/>
            <p:cNvSpPr>
              <a:spLocks noChangeArrowheads="1"/>
            </p:cNvSpPr>
            <p:nvPr/>
          </p:nvSpPr>
          <p:spPr bwMode="auto">
            <a:xfrm>
              <a:off x="3523053" y="2845110"/>
              <a:ext cx="663575" cy="663575"/>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61" name="Freeform 65"/>
            <p:cNvSpPr>
              <a:spLocks/>
            </p:cNvSpPr>
            <p:nvPr/>
          </p:nvSpPr>
          <p:spPr bwMode="auto">
            <a:xfrm>
              <a:off x="3846902" y="3462648"/>
              <a:ext cx="171450" cy="158750"/>
            </a:xfrm>
            <a:custGeom>
              <a:avLst/>
              <a:gdLst>
                <a:gd name="T0" fmla="*/ 108 w 108"/>
                <a:gd name="T1" fmla="*/ 0 h 100"/>
                <a:gd name="T2" fmla="*/ 99 w 108"/>
                <a:gd name="T3" fmla="*/ 100 h 100"/>
                <a:gd name="T4" fmla="*/ 0 w 108"/>
                <a:gd name="T5" fmla="*/ 16 h 100"/>
                <a:gd name="T6" fmla="*/ 108 w 108"/>
                <a:gd name="T7" fmla="*/ 0 h 100"/>
              </a:gdLst>
              <a:ahLst/>
              <a:cxnLst>
                <a:cxn ang="0">
                  <a:pos x="T0" y="T1"/>
                </a:cxn>
                <a:cxn ang="0">
                  <a:pos x="T2" y="T3"/>
                </a:cxn>
                <a:cxn ang="0">
                  <a:pos x="T4" y="T5"/>
                </a:cxn>
                <a:cxn ang="0">
                  <a:pos x="T6" y="T7"/>
                </a:cxn>
              </a:cxnLst>
              <a:rect l="0" t="0" r="r" b="b"/>
              <a:pathLst>
                <a:path w="108" h="100">
                  <a:moveTo>
                    <a:pt x="108" y="0"/>
                  </a:moveTo>
                  <a:lnTo>
                    <a:pt x="99" y="100"/>
                  </a:lnTo>
                  <a:lnTo>
                    <a:pt x="0" y="16"/>
                  </a:lnTo>
                  <a:lnTo>
                    <a:pt x="108"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62" name="Oval 66"/>
            <p:cNvSpPr>
              <a:spLocks noChangeArrowheads="1"/>
            </p:cNvSpPr>
            <p:nvPr/>
          </p:nvSpPr>
          <p:spPr bwMode="auto">
            <a:xfrm>
              <a:off x="1560903" y="3051485"/>
              <a:ext cx="663575" cy="663575"/>
            </a:xfrm>
            <a:prstGeom prst="ellipse">
              <a:avLst/>
            </a:prstGeom>
            <a:solidFill>
              <a:schemeClr val="accent3"/>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63" name="Freeform 67"/>
            <p:cNvSpPr>
              <a:spLocks/>
            </p:cNvSpPr>
            <p:nvPr/>
          </p:nvSpPr>
          <p:spPr bwMode="auto">
            <a:xfrm>
              <a:off x="1886340" y="3670610"/>
              <a:ext cx="171450" cy="158750"/>
            </a:xfrm>
            <a:custGeom>
              <a:avLst/>
              <a:gdLst>
                <a:gd name="T0" fmla="*/ 108 w 108"/>
                <a:gd name="T1" fmla="*/ 0 h 100"/>
                <a:gd name="T2" fmla="*/ 99 w 108"/>
                <a:gd name="T3" fmla="*/ 100 h 100"/>
                <a:gd name="T4" fmla="*/ 0 w 108"/>
                <a:gd name="T5" fmla="*/ 16 h 100"/>
                <a:gd name="T6" fmla="*/ 108 w 108"/>
                <a:gd name="T7" fmla="*/ 0 h 100"/>
              </a:gdLst>
              <a:ahLst/>
              <a:cxnLst>
                <a:cxn ang="0">
                  <a:pos x="T0" y="T1"/>
                </a:cxn>
                <a:cxn ang="0">
                  <a:pos x="T2" y="T3"/>
                </a:cxn>
                <a:cxn ang="0">
                  <a:pos x="T4" y="T5"/>
                </a:cxn>
                <a:cxn ang="0">
                  <a:pos x="T6" y="T7"/>
                </a:cxn>
              </a:cxnLst>
              <a:rect l="0" t="0" r="r" b="b"/>
              <a:pathLst>
                <a:path w="108" h="100">
                  <a:moveTo>
                    <a:pt x="108" y="0"/>
                  </a:moveTo>
                  <a:lnTo>
                    <a:pt x="99" y="100"/>
                  </a:lnTo>
                  <a:lnTo>
                    <a:pt x="0" y="16"/>
                  </a:lnTo>
                  <a:lnTo>
                    <a:pt x="108"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64" name="Oval 68"/>
            <p:cNvSpPr>
              <a:spLocks noChangeArrowheads="1"/>
            </p:cNvSpPr>
            <p:nvPr/>
          </p:nvSpPr>
          <p:spPr bwMode="auto">
            <a:xfrm>
              <a:off x="2376878" y="2983223"/>
              <a:ext cx="925512" cy="92710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65" name="Freeform 69"/>
            <p:cNvSpPr>
              <a:spLocks/>
            </p:cNvSpPr>
            <p:nvPr/>
          </p:nvSpPr>
          <p:spPr bwMode="auto">
            <a:xfrm>
              <a:off x="2829315" y="3845235"/>
              <a:ext cx="239712" cy="222250"/>
            </a:xfrm>
            <a:custGeom>
              <a:avLst/>
              <a:gdLst>
                <a:gd name="T0" fmla="*/ 151 w 151"/>
                <a:gd name="T1" fmla="*/ 0 h 140"/>
                <a:gd name="T2" fmla="*/ 137 w 151"/>
                <a:gd name="T3" fmla="*/ 140 h 140"/>
                <a:gd name="T4" fmla="*/ 0 w 151"/>
                <a:gd name="T5" fmla="*/ 24 h 140"/>
                <a:gd name="T6" fmla="*/ 151 w 151"/>
                <a:gd name="T7" fmla="*/ 0 h 140"/>
              </a:gdLst>
              <a:ahLst/>
              <a:cxnLst>
                <a:cxn ang="0">
                  <a:pos x="T0" y="T1"/>
                </a:cxn>
                <a:cxn ang="0">
                  <a:pos x="T2" y="T3"/>
                </a:cxn>
                <a:cxn ang="0">
                  <a:pos x="T4" y="T5"/>
                </a:cxn>
                <a:cxn ang="0">
                  <a:pos x="T6" y="T7"/>
                </a:cxn>
              </a:cxnLst>
              <a:rect l="0" t="0" r="r" b="b"/>
              <a:pathLst>
                <a:path w="151" h="140">
                  <a:moveTo>
                    <a:pt x="151" y="0"/>
                  </a:moveTo>
                  <a:lnTo>
                    <a:pt x="137" y="140"/>
                  </a:lnTo>
                  <a:lnTo>
                    <a:pt x="0" y="24"/>
                  </a:lnTo>
                  <a:lnTo>
                    <a:pt x="151"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66" name="Oval 70"/>
            <p:cNvSpPr>
              <a:spLocks noChangeArrowheads="1"/>
            </p:cNvSpPr>
            <p:nvPr/>
          </p:nvSpPr>
          <p:spPr bwMode="auto">
            <a:xfrm>
              <a:off x="2641990" y="2022785"/>
              <a:ext cx="765175" cy="766763"/>
            </a:xfrm>
            <a:prstGeom prst="ellipse">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67" name="Freeform 71"/>
            <p:cNvSpPr>
              <a:spLocks/>
            </p:cNvSpPr>
            <p:nvPr/>
          </p:nvSpPr>
          <p:spPr bwMode="auto">
            <a:xfrm>
              <a:off x="3016640" y="2737160"/>
              <a:ext cx="195262" cy="184150"/>
            </a:xfrm>
            <a:custGeom>
              <a:avLst/>
              <a:gdLst>
                <a:gd name="T0" fmla="*/ 123 w 123"/>
                <a:gd name="T1" fmla="*/ 0 h 116"/>
                <a:gd name="T2" fmla="*/ 113 w 123"/>
                <a:gd name="T3" fmla="*/ 116 h 116"/>
                <a:gd name="T4" fmla="*/ 0 w 123"/>
                <a:gd name="T5" fmla="*/ 19 h 116"/>
                <a:gd name="T6" fmla="*/ 123 w 123"/>
                <a:gd name="T7" fmla="*/ 0 h 116"/>
              </a:gdLst>
              <a:ahLst/>
              <a:cxnLst>
                <a:cxn ang="0">
                  <a:pos x="T0" y="T1"/>
                </a:cxn>
                <a:cxn ang="0">
                  <a:pos x="T2" y="T3"/>
                </a:cxn>
                <a:cxn ang="0">
                  <a:pos x="T4" y="T5"/>
                </a:cxn>
                <a:cxn ang="0">
                  <a:pos x="T6" y="T7"/>
                </a:cxn>
              </a:cxnLst>
              <a:rect l="0" t="0" r="r" b="b"/>
              <a:pathLst>
                <a:path w="123" h="116">
                  <a:moveTo>
                    <a:pt x="123" y="0"/>
                  </a:moveTo>
                  <a:lnTo>
                    <a:pt x="113" y="116"/>
                  </a:lnTo>
                  <a:lnTo>
                    <a:pt x="0" y="19"/>
                  </a:lnTo>
                  <a:lnTo>
                    <a:pt x="123"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68" name="Oval 72"/>
            <p:cNvSpPr>
              <a:spLocks noChangeArrowheads="1"/>
            </p:cNvSpPr>
            <p:nvPr/>
          </p:nvSpPr>
          <p:spPr bwMode="auto">
            <a:xfrm>
              <a:off x="4875602" y="1579873"/>
              <a:ext cx="795337" cy="795338"/>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69" name="Freeform 73"/>
            <p:cNvSpPr>
              <a:spLocks/>
            </p:cNvSpPr>
            <p:nvPr/>
          </p:nvSpPr>
          <p:spPr bwMode="auto">
            <a:xfrm>
              <a:off x="5078802" y="2321235"/>
              <a:ext cx="203200" cy="188913"/>
            </a:xfrm>
            <a:custGeom>
              <a:avLst/>
              <a:gdLst>
                <a:gd name="T0" fmla="*/ 0 w 128"/>
                <a:gd name="T1" fmla="*/ 0 h 119"/>
                <a:gd name="T2" fmla="*/ 10 w 128"/>
                <a:gd name="T3" fmla="*/ 119 h 119"/>
                <a:gd name="T4" fmla="*/ 128 w 128"/>
                <a:gd name="T5" fmla="*/ 19 h 119"/>
                <a:gd name="T6" fmla="*/ 0 w 128"/>
                <a:gd name="T7" fmla="*/ 0 h 119"/>
              </a:gdLst>
              <a:ahLst/>
              <a:cxnLst>
                <a:cxn ang="0">
                  <a:pos x="T0" y="T1"/>
                </a:cxn>
                <a:cxn ang="0">
                  <a:pos x="T2" y="T3"/>
                </a:cxn>
                <a:cxn ang="0">
                  <a:pos x="T4" y="T5"/>
                </a:cxn>
                <a:cxn ang="0">
                  <a:pos x="T6" y="T7"/>
                </a:cxn>
              </a:cxnLst>
              <a:rect l="0" t="0" r="r" b="b"/>
              <a:pathLst>
                <a:path w="128" h="119">
                  <a:moveTo>
                    <a:pt x="0" y="0"/>
                  </a:moveTo>
                  <a:lnTo>
                    <a:pt x="10" y="119"/>
                  </a:lnTo>
                  <a:lnTo>
                    <a:pt x="128" y="19"/>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70" name="Freeform 74"/>
            <p:cNvSpPr>
              <a:spLocks/>
            </p:cNvSpPr>
            <p:nvPr/>
          </p:nvSpPr>
          <p:spPr bwMode="auto">
            <a:xfrm>
              <a:off x="3650053" y="3942073"/>
              <a:ext cx="736600" cy="330200"/>
            </a:xfrm>
            <a:custGeom>
              <a:avLst/>
              <a:gdLst>
                <a:gd name="T0" fmla="*/ 230 w 464"/>
                <a:gd name="T1" fmla="*/ 208 h 208"/>
                <a:gd name="T2" fmla="*/ 0 w 464"/>
                <a:gd name="T3" fmla="*/ 105 h 208"/>
                <a:gd name="T4" fmla="*/ 237 w 464"/>
                <a:gd name="T5" fmla="*/ 0 h 208"/>
                <a:gd name="T6" fmla="*/ 464 w 464"/>
                <a:gd name="T7" fmla="*/ 101 h 208"/>
                <a:gd name="T8" fmla="*/ 230 w 464"/>
                <a:gd name="T9" fmla="*/ 208 h 208"/>
              </a:gdLst>
              <a:ahLst/>
              <a:cxnLst>
                <a:cxn ang="0">
                  <a:pos x="T0" y="T1"/>
                </a:cxn>
                <a:cxn ang="0">
                  <a:pos x="T2" y="T3"/>
                </a:cxn>
                <a:cxn ang="0">
                  <a:pos x="T4" y="T5"/>
                </a:cxn>
                <a:cxn ang="0">
                  <a:pos x="T6" y="T7"/>
                </a:cxn>
                <a:cxn ang="0">
                  <a:pos x="T8" y="T9"/>
                </a:cxn>
              </a:cxnLst>
              <a:rect l="0" t="0" r="r" b="b"/>
              <a:pathLst>
                <a:path w="464" h="208">
                  <a:moveTo>
                    <a:pt x="230" y="208"/>
                  </a:moveTo>
                  <a:lnTo>
                    <a:pt x="0" y="105"/>
                  </a:lnTo>
                  <a:lnTo>
                    <a:pt x="237" y="0"/>
                  </a:lnTo>
                  <a:lnTo>
                    <a:pt x="464" y="101"/>
                  </a:lnTo>
                  <a:lnTo>
                    <a:pt x="230" y="208"/>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71" name="Rectangle 75"/>
            <p:cNvSpPr>
              <a:spLocks noChangeArrowheads="1"/>
            </p:cNvSpPr>
            <p:nvPr/>
          </p:nvSpPr>
          <p:spPr bwMode="auto">
            <a:xfrm>
              <a:off x="4354902" y="4097648"/>
              <a:ext cx="23812" cy="242888"/>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72" name="Oval 76"/>
            <p:cNvSpPr>
              <a:spLocks noChangeArrowheads="1"/>
            </p:cNvSpPr>
            <p:nvPr/>
          </p:nvSpPr>
          <p:spPr bwMode="auto">
            <a:xfrm>
              <a:off x="4329502" y="4311960"/>
              <a:ext cx="74612" cy="73025"/>
            </a:xfrm>
            <a:prstGeom prst="ellipse">
              <a:avLst/>
            </a:pr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73" name="Freeform 77"/>
            <p:cNvSpPr>
              <a:spLocks/>
            </p:cNvSpPr>
            <p:nvPr/>
          </p:nvSpPr>
          <p:spPr bwMode="auto">
            <a:xfrm>
              <a:off x="4321565" y="4351648"/>
              <a:ext cx="53975" cy="161925"/>
            </a:xfrm>
            <a:custGeom>
              <a:avLst/>
              <a:gdLst>
                <a:gd name="T0" fmla="*/ 16 w 30"/>
                <a:gd name="T1" fmla="*/ 5 h 90"/>
                <a:gd name="T2" fmla="*/ 7 w 30"/>
                <a:gd name="T3" fmla="*/ 90 h 90"/>
                <a:gd name="T4" fmla="*/ 30 w 30"/>
                <a:gd name="T5" fmla="*/ 90 h 90"/>
                <a:gd name="T6" fmla="*/ 30 w 30"/>
                <a:gd name="T7" fmla="*/ 0 h 90"/>
                <a:gd name="T8" fmla="*/ 16 w 30"/>
                <a:gd name="T9" fmla="*/ 5 h 90"/>
              </a:gdLst>
              <a:ahLst/>
              <a:cxnLst>
                <a:cxn ang="0">
                  <a:pos x="T0" y="T1"/>
                </a:cxn>
                <a:cxn ang="0">
                  <a:pos x="T2" y="T3"/>
                </a:cxn>
                <a:cxn ang="0">
                  <a:pos x="T4" y="T5"/>
                </a:cxn>
                <a:cxn ang="0">
                  <a:pos x="T6" y="T7"/>
                </a:cxn>
                <a:cxn ang="0">
                  <a:pos x="T8" y="T9"/>
                </a:cxn>
              </a:cxnLst>
              <a:rect l="0" t="0" r="r" b="b"/>
              <a:pathLst>
                <a:path w="30" h="90">
                  <a:moveTo>
                    <a:pt x="16" y="5"/>
                  </a:moveTo>
                  <a:cubicBezTo>
                    <a:pt x="16" y="5"/>
                    <a:pt x="0" y="38"/>
                    <a:pt x="7" y="90"/>
                  </a:cubicBezTo>
                  <a:cubicBezTo>
                    <a:pt x="30" y="90"/>
                    <a:pt x="30" y="90"/>
                    <a:pt x="30" y="90"/>
                  </a:cubicBezTo>
                  <a:cubicBezTo>
                    <a:pt x="30" y="0"/>
                    <a:pt x="30" y="0"/>
                    <a:pt x="30" y="0"/>
                  </a:cubicBezTo>
                  <a:cubicBezTo>
                    <a:pt x="30" y="0"/>
                    <a:pt x="16" y="7"/>
                    <a:pt x="16" y="5"/>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74" name="Freeform 78"/>
            <p:cNvSpPr>
              <a:spLocks/>
            </p:cNvSpPr>
            <p:nvPr/>
          </p:nvSpPr>
          <p:spPr bwMode="auto">
            <a:xfrm>
              <a:off x="4362840" y="4351648"/>
              <a:ext cx="53975" cy="161925"/>
            </a:xfrm>
            <a:custGeom>
              <a:avLst/>
              <a:gdLst>
                <a:gd name="T0" fmla="*/ 14 w 30"/>
                <a:gd name="T1" fmla="*/ 5 h 90"/>
                <a:gd name="T2" fmla="*/ 23 w 30"/>
                <a:gd name="T3" fmla="*/ 90 h 90"/>
                <a:gd name="T4" fmla="*/ 0 w 30"/>
                <a:gd name="T5" fmla="*/ 90 h 90"/>
                <a:gd name="T6" fmla="*/ 0 w 30"/>
                <a:gd name="T7" fmla="*/ 0 h 90"/>
                <a:gd name="T8" fmla="*/ 14 w 30"/>
                <a:gd name="T9" fmla="*/ 5 h 90"/>
              </a:gdLst>
              <a:ahLst/>
              <a:cxnLst>
                <a:cxn ang="0">
                  <a:pos x="T0" y="T1"/>
                </a:cxn>
                <a:cxn ang="0">
                  <a:pos x="T2" y="T3"/>
                </a:cxn>
                <a:cxn ang="0">
                  <a:pos x="T4" y="T5"/>
                </a:cxn>
                <a:cxn ang="0">
                  <a:pos x="T6" y="T7"/>
                </a:cxn>
                <a:cxn ang="0">
                  <a:pos x="T8" y="T9"/>
                </a:cxn>
              </a:cxnLst>
              <a:rect l="0" t="0" r="r" b="b"/>
              <a:pathLst>
                <a:path w="30" h="90">
                  <a:moveTo>
                    <a:pt x="14" y="5"/>
                  </a:moveTo>
                  <a:cubicBezTo>
                    <a:pt x="14" y="5"/>
                    <a:pt x="30" y="38"/>
                    <a:pt x="23" y="90"/>
                  </a:cubicBezTo>
                  <a:cubicBezTo>
                    <a:pt x="0" y="90"/>
                    <a:pt x="0" y="90"/>
                    <a:pt x="0" y="90"/>
                  </a:cubicBezTo>
                  <a:cubicBezTo>
                    <a:pt x="0" y="0"/>
                    <a:pt x="0" y="0"/>
                    <a:pt x="0" y="0"/>
                  </a:cubicBezTo>
                  <a:cubicBezTo>
                    <a:pt x="0" y="0"/>
                    <a:pt x="14" y="7"/>
                    <a:pt x="14" y="5"/>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75" name="Freeform 79"/>
            <p:cNvSpPr>
              <a:spLocks/>
            </p:cNvSpPr>
            <p:nvPr/>
          </p:nvSpPr>
          <p:spPr bwMode="auto">
            <a:xfrm>
              <a:off x="3796102" y="4205598"/>
              <a:ext cx="425450" cy="319088"/>
            </a:xfrm>
            <a:custGeom>
              <a:avLst/>
              <a:gdLst>
                <a:gd name="T0" fmla="*/ 236 w 236"/>
                <a:gd name="T1" fmla="*/ 0 h 177"/>
                <a:gd name="T2" fmla="*/ 118 w 236"/>
                <a:gd name="T3" fmla="*/ 56 h 177"/>
                <a:gd name="T4" fmla="*/ 0 w 236"/>
                <a:gd name="T5" fmla="*/ 0 h 177"/>
                <a:gd name="T6" fmla="*/ 0 w 236"/>
                <a:gd name="T7" fmla="*/ 136 h 177"/>
                <a:gd name="T8" fmla="*/ 115 w 236"/>
                <a:gd name="T9" fmla="*/ 177 h 177"/>
                <a:gd name="T10" fmla="*/ 115 w 236"/>
                <a:gd name="T11" fmla="*/ 177 h 177"/>
                <a:gd name="T12" fmla="*/ 118 w 236"/>
                <a:gd name="T13" fmla="*/ 177 h 177"/>
                <a:gd name="T14" fmla="*/ 121 w 236"/>
                <a:gd name="T15" fmla="*/ 177 h 177"/>
                <a:gd name="T16" fmla="*/ 121 w 236"/>
                <a:gd name="T17" fmla="*/ 177 h 177"/>
                <a:gd name="T18" fmla="*/ 236 w 236"/>
                <a:gd name="T19" fmla="*/ 136 h 177"/>
                <a:gd name="T20" fmla="*/ 236 w 236"/>
                <a:gd name="T21" fmla="*/ 0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6" h="177">
                  <a:moveTo>
                    <a:pt x="236" y="0"/>
                  </a:moveTo>
                  <a:cubicBezTo>
                    <a:pt x="236" y="1"/>
                    <a:pt x="137" y="47"/>
                    <a:pt x="118" y="56"/>
                  </a:cubicBezTo>
                  <a:cubicBezTo>
                    <a:pt x="99" y="47"/>
                    <a:pt x="0" y="1"/>
                    <a:pt x="0" y="0"/>
                  </a:cubicBezTo>
                  <a:cubicBezTo>
                    <a:pt x="0" y="136"/>
                    <a:pt x="0" y="136"/>
                    <a:pt x="0" y="136"/>
                  </a:cubicBezTo>
                  <a:cubicBezTo>
                    <a:pt x="32" y="170"/>
                    <a:pt x="95" y="176"/>
                    <a:pt x="115" y="177"/>
                  </a:cubicBezTo>
                  <a:cubicBezTo>
                    <a:pt x="115" y="177"/>
                    <a:pt x="115" y="177"/>
                    <a:pt x="115" y="177"/>
                  </a:cubicBezTo>
                  <a:cubicBezTo>
                    <a:pt x="115" y="177"/>
                    <a:pt x="116" y="177"/>
                    <a:pt x="118" y="177"/>
                  </a:cubicBezTo>
                  <a:cubicBezTo>
                    <a:pt x="120" y="177"/>
                    <a:pt x="121" y="177"/>
                    <a:pt x="121" y="177"/>
                  </a:cubicBezTo>
                  <a:cubicBezTo>
                    <a:pt x="121" y="177"/>
                    <a:pt x="121" y="177"/>
                    <a:pt x="121" y="177"/>
                  </a:cubicBezTo>
                  <a:cubicBezTo>
                    <a:pt x="141" y="176"/>
                    <a:pt x="204" y="170"/>
                    <a:pt x="236" y="136"/>
                  </a:cubicBezTo>
                  <a:lnTo>
                    <a:pt x="236" y="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76" name="Freeform 80"/>
            <p:cNvSpPr>
              <a:spLocks noEditPoints="1"/>
            </p:cNvSpPr>
            <p:nvPr/>
          </p:nvSpPr>
          <p:spPr bwMode="auto">
            <a:xfrm>
              <a:off x="4958152" y="3621398"/>
              <a:ext cx="412750" cy="415925"/>
            </a:xfrm>
            <a:custGeom>
              <a:avLst/>
              <a:gdLst>
                <a:gd name="T0" fmla="*/ 147 w 229"/>
                <a:gd name="T1" fmla="*/ 112 h 231"/>
                <a:gd name="T2" fmla="*/ 141 w 229"/>
                <a:gd name="T3" fmla="*/ 98 h 231"/>
                <a:gd name="T4" fmla="*/ 141 w 229"/>
                <a:gd name="T5" fmla="*/ 44 h 231"/>
                <a:gd name="T6" fmla="*/ 147 w 229"/>
                <a:gd name="T7" fmla="*/ 37 h 231"/>
                <a:gd name="T8" fmla="*/ 148 w 229"/>
                <a:gd name="T9" fmla="*/ 37 h 231"/>
                <a:gd name="T10" fmla="*/ 148 w 229"/>
                <a:gd name="T11" fmla="*/ 13 h 231"/>
                <a:gd name="T12" fmla="*/ 147 w 229"/>
                <a:gd name="T13" fmla="*/ 13 h 231"/>
                <a:gd name="T14" fmla="*/ 147 w 229"/>
                <a:gd name="T15" fmla="*/ 12 h 231"/>
                <a:gd name="T16" fmla="*/ 114 w 229"/>
                <a:gd name="T17" fmla="*/ 0 h 231"/>
                <a:gd name="T18" fmla="*/ 81 w 229"/>
                <a:gd name="T19" fmla="*/ 12 h 231"/>
                <a:gd name="T20" fmla="*/ 81 w 229"/>
                <a:gd name="T21" fmla="*/ 13 h 231"/>
                <a:gd name="T22" fmla="*/ 80 w 229"/>
                <a:gd name="T23" fmla="*/ 13 h 231"/>
                <a:gd name="T24" fmla="*/ 80 w 229"/>
                <a:gd name="T25" fmla="*/ 37 h 231"/>
                <a:gd name="T26" fmla="*/ 81 w 229"/>
                <a:gd name="T27" fmla="*/ 37 h 231"/>
                <a:gd name="T28" fmla="*/ 91 w 229"/>
                <a:gd name="T29" fmla="*/ 44 h 231"/>
                <a:gd name="T30" fmla="*/ 91 w 229"/>
                <a:gd name="T31" fmla="*/ 98 h 231"/>
                <a:gd name="T32" fmla="*/ 83 w 229"/>
                <a:gd name="T33" fmla="*/ 112 h 231"/>
                <a:gd name="T34" fmla="*/ 31 w 229"/>
                <a:gd name="T35" fmla="*/ 212 h 231"/>
                <a:gd name="T36" fmla="*/ 115 w 229"/>
                <a:gd name="T37" fmla="*/ 230 h 231"/>
                <a:gd name="T38" fmla="*/ 198 w 229"/>
                <a:gd name="T39" fmla="*/ 212 h 231"/>
                <a:gd name="T40" fmla="*/ 147 w 229"/>
                <a:gd name="T41" fmla="*/ 112 h 231"/>
                <a:gd name="T42" fmla="*/ 145 w 229"/>
                <a:gd name="T43" fmla="*/ 213 h 231"/>
                <a:gd name="T44" fmla="*/ 182 w 229"/>
                <a:gd name="T45" fmla="*/ 187 h 231"/>
                <a:gd name="T46" fmla="*/ 150 w 229"/>
                <a:gd name="T47" fmla="*/ 134 h 231"/>
                <a:gd name="T48" fmla="*/ 193 w 229"/>
                <a:gd name="T49" fmla="*/ 190 h 231"/>
                <a:gd name="T50" fmla="*/ 145 w 229"/>
                <a:gd name="T51" fmla="*/ 213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9" h="231">
                  <a:moveTo>
                    <a:pt x="147" y="112"/>
                  </a:moveTo>
                  <a:cubicBezTo>
                    <a:pt x="147" y="112"/>
                    <a:pt x="141" y="109"/>
                    <a:pt x="141" y="98"/>
                  </a:cubicBezTo>
                  <a:cubicBezTo>
                    <a:pt x="141" y="89"/>
                    <a:pt x="141" y="55"/>
                    <a:pt x="141" y="44"/>
                  </a:cubicBezTo>
                  <a:cubicBezTo>
                    <a:pt x="145" y="42"/>
                    <a:pt x="147" y="40"/>
                    <a:pt x="147" y="37"/>
                  </a:cubicBezTo>
                  <a:cubicBezTo>
                    <a:pt x="148" y="37"/>
                    <a:pt x="148" y="37"/>
                    <a:pt x="148" y="37"/>
                  </a:cubicBezTo>
                  <a:cubicBezTo>
                    <a:pt x="148" y="13"/>
                    <a:pt x="148" y="13"/>
                    <a:pt x="148" y="13"/>
                  </a:cubicBezTo>
                  <a:cubicBezTo>
                    <a:pt x="147" y="13"/>
                    <a:pt x="147" y="13"/>
                    <a:pt x="147" y="13"/>
                  </a:cubicBezTo>
                  <a:cubicBezTo>
                    <a:pt x="147" y="13"/>
                    <a:pt x="147" y="13"/>
                    <a:pt x="147" y="12"/>
                  </a:cubicBezTo>
                  <a:cubicBezTo>
                    <a:pt x="147" y="5"/>
                    <a:pt x="132" y="0"/>
                    <a:pt x="114" y="0"/>
                  </a:cubicBezTo>
                  <a:cubicBezTo>
                    <a:pt x="96" y="0"/>
                    <a:pt x="81" y="5"/>
                    <a:pt x="81" y="12"/>
                  </a:cubicBezTo>
                  <a:cubicBezTo>
                    <a:pt x="81" y="13"/>
                    <a:pt x="81" y="13"/>
                    <a:pt x="81" y="13"/>
                  </a:cubicBezTo>
                  <a:cubicBezTo>
                    <a:pt x="80" y="13"/>
                    <a:pt x="80" y="13"/>
                    <a:pt x="80" y="13"/>
                  </a:cubicBezTo>
                  <a:cubicBezTo>
                    <a:pt x="80" y="37"/>
                    <a:pt x="80" y="37"/>
                    <a:pt x="80" y="37"/>
                  </a:cubicBezTo>
                  <a:cubicBezTo>
                    <a:pt x="81" y="37"/>
                    <a:pt x="81" y="37"/>
                    <a:pt x="81" y="37"/>
                  </a:cubicBezTo>
                  <a:cubicBezTo>
                    <a:pt x="82" y="40"/>
                    <a:pt x="84" y="42"/>
                    <a:pt x="91" y="44"/>
                  </a:cubicBezTo>
                  <a:cubicBezTo>
                    <a:pt x="91" y="56"/>
                    <a:pt x="91" y="89"/>
                    <a:pt x="91" y="98"/>
                  </a:cubicBezTo>
                  <a:cubicBezTo>
                    <a:pt x="91" y="109"/>
                    <a:pt x="83" y="112"/>
                    <a:pt x="83" y="112"/>
                  </a:cubicBezTo>
                  <a:cubicBezTo>
                    <a:pt x="71" y="119"/>
                    <a:pt x="0" y="190"/>
                    <a:pt x="31" y="212"/>
                  </a:cubicBezTo>
                  <a:cubicBezTo>
                    <a:pt x="59" y="231"/>
                    <a:pt x="105" y="231"/>
                    <a:pt x="115" y="230"/>
                  </a:cubicBezTo>
                  <a:cubicBezTo>
                    <a:pt x="124" y="231"/>
                    <a:pt x="170" y="231"/>
                    <a:pt x="198" y="212"/>
                  </a:cubicBezTo>
                  <a:cubicBezTo>
                    <a:pt x="229" y="190"/>
                    <a:pt x="159" y="119"/>
                    <a:pt x="147" y="112"/>
                  </a:cubicBezTo>
                  <a:close/>
                  <a:moveTo>
                    <a:pt x="145" y="213"/>
                  </a:moveTo>
                  <a:cubicBezTo>
                    <a:pt x="145" y="213"/>
                    <a:pt x="180" y="206"/>
                    <a:pt x="182" y="187"/>
                  </a:cubicBezTo>
                  <a:cubicBezTo>
                    <a:pt x="183" y="169"/>
                    <a:pt x="150" y="134"/>
                    <a:pt x="150" y="134"/>
                  </a:cubicBezTo>
                  <a:cubicBezTo>
                    <a:pt x="150" y="134"/>
                    <a:pt x="194" y="167"/>
                    <a:pt x="193" y="190"/>
                  </a:cubicBezTo>
                  <a:cubicBezTo>
                    <a:pt x="193" y="213"/>
                    <a:pt x="145" y="213"/>
                    <a:pt x="145" y="213"/>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77" name="Freeform 81"/>
            <p:cNvSpPr>
              <a:spLocks noEditPoints="1"/>
            </p:cNvSpPr>
            <p:nvPr/>
          </p:nvSpPr>
          <p:spPr bwMode="auto">
            <a:xfrm>
              <a:off x="4588265" y="2746685"/>
              <a:ext cx="514350" cy="514350"/>
            </a:xfrm>
            <a:custGeom>
              <a:avLst/>
              <a:gdLst>
                <a:gd name="T0" fmla="*/ 143 w 286"/>
                <a:gd name="T1" fmla="*/ 0 h 286"/>
                <a:gd name="T2" fmla="*/ 0 w 286"/>
                <a:gd name="T3" fmla="*/ 143 h 286"/>
                <a:gd name="T4" fmla="*/ 143 w 286"/>
                <a:gd name="T5" fmla="*/ 286 h 286"/>
                <a:gd name="T6" fmla="*/ 286 w 286"/>
                <a:gd name="T7" fmla="*/ 143 h 286"/>
                <a:gd name="T8" fmla="*/ 143 w 286"/>
                <a:gd name="T9" fmla="*/ 0 h 286"/>
                <a:gd name="T10" fmla="*/ 143 w 286"/>
                <a:gd name="T11" fmla="*/ 279 h 286"/>
                <a:gd name="T12" fmla="*/ 7 w 286"/>
                <a:gd name="T13" fmla="*/ 143 h 286"/>
                <a:gd name="T14" fmla="*/ 143 w 286"/>
                <a:gd name="T15" fmla="*/ 6 h 286"/>
                <a:gd name="T16" fmla="*/ 280 w 286"/>
                <a:gd name="T17" fmla="*/ 143 h 286"/>
                <a:gd name="T18" fmla="*/ 143 w 286"/>
                <a:gd name="T19" fmla="*/ 279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6" h="286">
                  <a:moveTo>
                    <a:pt x="143" y="0"/>
                  </a:moveTo>
                  <a:cubicBezTo>
                    <a:pt x="64" y="0"/>
                    <a:pt x="0" y="64"/>
                    <a:pt x="0" y="143"/>
                  </a:cubicBezTo>
                  <a:cubicBezTo>
                    <a:pt x="0" y="222"/>
                    <a:pt x="64" y="286"/>
                    <a:pt x="143" y="286"/>
                  </a:cubicBezTo>
                  <a:cubicBezTo>
                    <a:pt x="222" y="286"/>
                    <a:pt x="286" y="222"/>
                    <a:pt x="286" y="143"/>
                  </a:cubicBezTo>
                  <a:cubicBezTo>
                    <a:pt x="286" y="64"/>
                    <a:pt x="222" y="0"/>
                    <a:pt x="143" y="0"/>
                  </a:cubicBezTo>
                  <a:close/>
                  <a:moveTo>
                    <a:pt x="143" y="279"/>
                  </a:moveTo>
                  <a:cubicBezTo>
                    <a:pt x="68" y="279"/>
                    <a:pt x="7" y="218"/>
                    <a:pt x="7" y="143"/>
                  </a:cubicBezTo>
                  <a:cubicBezTo>
                    <a:pt x="7" y="67"/>
                    <a:pt x="68" y="6"/>
                    <a:pt x="143" y="6"/>
                  </a:cubicBezTo>
                  <a:cubicBezTo>
                    <a:pt x="219" y="6"/>
                    <a:pt x="280" y="67"/>
                    <a:pt x="280" y="143"/>
                  </a:cubicBezTo>
                  <a:cubicBezTo>
                    <a:pt x="280" y="218"/>
                    <a:pt x="219" y="279"/>
                    <a:pt x="143" y="279"/>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78" name="Freeform 82"/>
            <p:cNvSpPr>
              <a:spLocks/>
            </p:cNvSpPr>
            <p:nvPr/>
          </p:nvSpPr>
          <p:spPr bwMode="auto">
            <a:xfrm>
              <a:off x="4573977" y="2754623"/>
              <a:ext cx="579437" cy="508000"/>
            </a:xfrm>
            <a:custGeom>
              <a:avLst/>
              <a:gdLst>
                <a:gd name="T0" fmla="*/ 93 w 322"/>
                <a:gd name="T1" fmla="*/ 22 h 282"/>
                <a:gd name="T2" fmla="*/ 87 w 322"/>
                <a:gd name="T3" fmla="*/ 33 h 282"/>
                <a:gd name="T4" fmla="*/ 81 w 322"/>
                <a:gd name="T5" fmla="*/ 41 h 282"/>
                <a:gd name="T6" fmla="*/ 76 w 322"/>
                <a:gd name="T7" fmla="*/ 37 h 282"/>
                <a:gd name="T8" fmla="*/ 75 w 322"/>
                <a:gd name="T9" fmla="*/ 46 h 282"/>
                <a:gd name="T10" fmla="*/ 60 w 322"/>
                <a:gd name="T11" fmla="*/ 49 h 282"/>
                <a:gd name="T12" fmla="*/ 51 w 322"/>
                <a:gd name="T13" fmla="*/ 58 h 282"/>
                <a:gd name="T14" fmla="*/ 39 w 322"/>
                <a:gd name="T15" fmla="*/ 76 h 282"/>
                <a:gd name="T16" fmla="*/ 31 w 322"/>
                <a:gd name="T17" fmla="*/ 87 h 282"/>
                <a:gd name="T18" fmla="*/ 38 w 322"/>
                <a:gd name="T19" fmla="*/ 95 h 282"/>
                <a:gd name="T20" fmla="*/ 39 w 322"/>
                <a:gd name="T21" fmla="*/ 99 h 282"/>
                <a:gd name="T22" fmla="*/ 32 w 322"/>
                <a:gd name="T23" fmla="*/ 93 h 282"/>
                <a:gd name="T24" fmla="*/ 27 w 322"/>
                <a:gd name="T25" fmla="*/ 85 h 282"/>
                <a:gd name="T26" fmla="*/ 24 w 322"/>
                <a:gd name="T27" fmla="*/ 97 h 282"/>
                <a:gd name="T28" fmla="*/ 25 w 322"/>
                <a:gd name="T29" fmla="*/ 118 h 282"/>
                <a:gd name="T30" fmla="*/ 35 w 322"/>
                <a:gd name="T31" fmla="*/ 113 h 282"/>
                <a:gd name="T32" fmla="*/ 46 w 322"/>
                <a:gd name="T33" fmla="*/ 125 h 282"/>
                <a:gd name="T34" fmla="*/ 59 w 322"/>
                <a:gd name="T35" fmla="*/ 138 h 282"/>
                <a:gd name="T36" fmla="*/ 71 w 322"/>
                <a:gd name="T37" fmla="*/ 149 h 282"/>
                <a:gd name="T38" fmla="*/ 87 w 322"/>
                <a:gd name="T39" fmla="*/ 166 h 282"/>
                <a:gd name="T40" fmla="*/ 82 w 322"/>
                <a:gd name="T41" fmla="*/ 190 h 282"/>
                <a:gd name="T42" fmla="*/ 69 w 322"/>
                <a:gd name="T43" fmla="*/ 219 h 282"/>
                <a:gd name="T44" fmla="*/ 74 w 322"/>
                <a:gd name="T45" fmla="*/ 240 h 282"/>
                <a:gd name="T46" fmla="*/ 66 w 322"/>
                <a:gd name="T47" fmla="*/ 241 h 282"/>
                <a:gd name="T48" fmla="*/ 46 w 322"/>
                <a:gd name="T49" fmla="*/ 209 h 282"/>
                <a:gd name="T50" fmla="*/ 24 w 322"/>
                <a:gd name="T51" fmla="*/ 159 h 282"/>
                <a:gd name="T52" fmla="*/ 17 w 322"/>
                <a:gd name="T53" fmla="*/ 123 h 282"/>
                <a:gd name="T54" fmla="*/ 104 w 322"/>
                <a:gd name="T55" fmla="*/ 259 h 282"/>
                <a:gd name="T56" fmla="*/ 127 w 322"/>
                <a:gd name="T57" fmla="*/ 255 h 282"/>
                <a:gd name="T58" fmla="*/ 156 w 322"/>
                <a:gd name="T59" fmla="*/ 252 h 282"/>
                <a:gd name="T60" fmla="*/ 154 w 322"/>
                <a:gd name="T61" fmla="*/ 264 h 282"/>
                <a:gd name="T62" fmla="*/ 171 w 322"/>
                <a:gd name="T63" fmla="*/ 263 h 282"/>
                <a:gd name="T64" fmla="*/ 196 w 322"/>
                <a:gd name="T65" fmla="*/ 260 h 282"/>
                <a:gd name="T66" fmla="*/ 194 w 322"/>
                <a:gd name="T67" fmla="*/ 4 h 282"/>
                <a:gd name="T68" fmla="*/ 278 w 322"/>
                <a:gd name="T69" fmla="*/ 91 h 282"/>
                <a:gd name="T70" fmla="*/ 267 w 322"/>
                <a:gd name="T71" fmla="*/ 82 h 282"/>
                <a:gd name="T72" fmla="*/ 256 w 322"/>
                <a:gd name="T73" fmla="*/ 105 h 282"/>
                <a:gd name="T74" fmla="*/ 240 w 322"/>
                <a:gd name="T75" fmla="*/ 84 h 282"/>
                <a:gd name="T76" fmla="*/ 247 w 322"/>
                <a:gd name="T77" fmla="*/ 106 h 282"/>
                <a:gd name="T78" fmla="*/ 263 w 322"/>
                <a:gd name="T79" fmla="*/ 112 h 282"/>
                <a:gd name="T80" fmla="*/ 256 w 322"/>
                <a:gd name="T81" fmla="*/ 142 h 282"/>
                <a:gd name="T82" fmla="*/ 248 w 322"/>
                <a:gd name="T83" fmla="*/ 173 h 282"/>
                <a:gd name="T84" fmla="*/ 238 w 322"/>
                <a:gd name="T85" fmla="*/ 194 h 282"/>
                <a:gd name="T86" fmla="*/ 208 w 322"/>
                <a:gd name="T87" fmla="*/ 218 h 282"/>
                <a:gd name="T88" fmla="*/ 200 w 322"/>
                <a:gd name="T89" fmla="*/ 197 h 282"/>
                <a:gd name="T90" fmla="*/ 201 w 322"/>
                <a:gd name="T91" fmla="*/ 171 h 282"/>
                <a:gd name="T92" fmla="*/ 191 w 322"/>
                <a:gd name="T93" fmla="*/ 143 h 282"/>
                <a:gd name="T94" fmla="*/ 177 w 322"/>
                <a:gd name="T95" fmla="*/ 127 h 282"/>
                <a:gd name="T96" fmla="*/ 140 w 322"/>
                <a:gd name="T97" fmla="*/ 128 h 282"/>
                <a:gd name="T98" fmla="*/ 127 w 322"/>
                <a:gd name="T99" fmla="*/ 108 h 282"/>
                <a:gd name="T100" fmla="*/ 142 w 322"/>
                <a:gd name="T101" fmla="*/ 70 h 282"/>
                <a:gd name="T102" fmla="*/ 168 w 322"/>
                <a:gd name="T103" fmla="*/ 59 h 282"/>
                <a:gd name="T104" fmla="*/ 185 w 322"/>
                <a:gd name="T105" fmla="*/ 66 h 282"/>
                <a:gd name="T106" fmla="*/ 207 w 322"/>
                <a:gd name="T107" fmla="*/ 66 h 282"/>
                <a:gd name="T108" fmla="*/ 229 w 322"/>
                <a:gd name="T109" fmla="*/ 62 h 282"/>
                <a:gd name="T110" fmla="*/ 208 w 322"/>
                <a:gd name="T111" fmla="*/ 53 h 282"/>
                <a:gd name="T112" fmla="*/ 207 w 322"/>
                <a:gd name="T113" fmla="*/ 46 h 282"/>
                <a:gd name="T114" fmla="*/ 180 w 322"/>
                <a:gd name="T115" fmla="*/ 46 h 282"/>
                <a:gd name="T116" fmla="*/ 157 w 322"/>
                <a:gd name="T117" fmla="*/ 53 h 282"/>
                <a:gd name="T118" fmla="*/ 152 w 322"/>
                <a:gd name="T119" fmla="*/ 30 h 282"/>
                <a:gd name="T120" fmla="*/ 136 w 322"/>
                <a:gd name="T121" fmla="*/ 16 h 282"/>
                <a:gd name="T122" fmla="*/ 154 w 322"/>
                <a:gd name="T123" fmla="*/ 5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22" h="282">
                  <a:moveTo>
                    <a:pt x="131" y="1"/>
                  </a:moveTo>
                  <a:cubicBezTo>
                    <a:pt x="131" y="1"/>
                    <a:pt x="83" y="7"/>
                    <a:pt x="50" y="45"/>
                  </a:cubicBezTo>
                  <a:cubicBezTo>
                    <a:pt x="50" y="45"/>
                    <a:pt x="75" y="19"/>
                    <a:pt x="91" y="19"/>
                  </a:cubicBezTo>
                  <a:cubicBezTo>
                    <a:pt x="94" y="20"/>
                    <a:pt x="94" y="20"/>
                    <a:pt x="94" y="20"/>
                  </a:cubicBezTo>
                  <a:cubicBezTo>
                    <a:pt x="94" y="20"/>
                    <a:pt x="94" y="22"/>
                    <a:pt x="93" y="22"/>
                  </a:cubicBezTo>
                  <a:cubicBezTo>
                    <a:pt x="93" y="23"/>
                    <a:pt x="91" y="25"/>
                    <a:pt x="91" y="26"/>
                  </a:cubicBezTo>
                  <a:cubicBezTo>
                    <a:pt x="91" y="27"/>
                    <a:pt x="91" y="29"/>
                    <a:pt x="91" y="29"/>
                  </a:cubicBezTo>
                  <a:cubicBezTo>
                    <a:pt x="90" y="30"/>
                    <a:pt x="90" y="30"/>
                    <a:pt x="90" y="30"/>
                  </a:cubicBezTo>
                  <a:cubicBezTo>
                    <a:pt x="90" y="30"/>
                    <a:pt x="88" y="31"/>
                    <a:pt x="88" y="31"/>
                  </a:cubicBezTo>
                  <a:cubicBezTo>
                    <a:pt x="88" y="32"/>
                    <a:pt x="87" y="32"/>
                    <a:pt x="87" y="33"/>
                  </a:cubicBezTo>
                  <a:cubicBezTo>
                    <a:pt x="87" y="34"/>
                    <a:pt x="87" y="36"/>
                    <a:pt x="87" y="36"/>
                  </a:cubicBezTo>
                  <a:cubicBezTo>
                    <a:pt x="88" y="39"/>
                    <a:pt x="88" y="39"/>
                    <a:pt x="88" y="39"/>
                  </a:cubicBezTo>
                  <a:cubicBezTo>
                    <a:pt x="87" y="40"/>
                    <a:pt x="87" y="40"/>
                    <a:pt x="87" y="40"/>
                  </a:cubicBezTo>
                  <a:cubicBezTo>
                    <a:pt x="85" y="41"/>
                    <a:pt x="85" y="41"/>
                    <a:pt x="85" y="41"/>
                  </a:cubicBezTo>
                  <a:cubicBezTo>
                    <a:pt x="85" y="41"/>
                    <a:pt x="82" y="42"/>
                    <a:pt x="81" y="41"/>
                  </a:cubicBezTo>
                  <a:cubicBezTo>
                    <a:pt x="80" y="41"/>
                    <a:pt x="80" y="39"/>
                    <a:pt x="80" y="39"/>
                  </a:cubicBezTo>
                  <a:cubicBezTo>
                    <a:pt x="83" y="37"/>
                    <a:pt x="83" y="37"/>
                    <a:pt x="83" y="37"/>
                  </a:cubicBezTo>
                  <a:cubicBezTo>
                    <a:pt x="83" y="37"/>
                    <a:pt x="83" y="37"/>
                    <a:pt x="82" y="36"/>
                  </a:cubicBezTo>
                  <a:cubicBezTo>
                    <a:pt x="81" y="36"/>
                    <a:pt x="82" y="34"/>
                    <a:pt x="80" y="34"/>
                  </a:cubicBezTo>
                  <a:cubicBezTo>
                    <a:pt x="79" y="35"/>
                    <a:pt x="76" y="37"/>
                    <a:pt x="76" y="37"/>
                  </a:cubicBezTo>
                  <a:cubicBezTo>
                    <a:pt x="74" y="38"/>
                    <a:pt x="74" y="38"/>
                    <a:pt x="74" y="38"/>
                  </a:cubicBezTo>
                  <a:cubicBezTo>
                    <a:pt x="74" y="38"/>
                    <a:pt x="73" y="41"/>
                    <a:pt x="73" y="41"/>
                  </a:cubicBezTo>
                  <a:cubicBezTo>
                    <a:pt x="74" y="41"/>
                    <a:pt x="75" y="42"/>
                    <a:pt x="75" y="42"/>
                  </a:cubicBezTo>
                  <a:cubicBezTo>
                    <a:pt x="75" y="42"/>
                    <a:pt x="75" y="43"/>
                    <a:pt x="75" y="44"/>
                  </a:cubicBezTo>
                  <a:cubicBezTo>
                    <a:pt x="75" y="45"/>
                    <a:pt x="75" y="46"/>
                    <a:pt x="75" y="46"/>
                  </a:cubicBezTo>
                  <a:cubicBezTo>
                    <a:pt x="75" y="46"/>
                    <a:pt x="74" y="47"/>
                    <a:pt x="72" y="47"/>
                  </a:cubicBezTo>
                  <a:cubicBezTo>
                    <a:pt x="71" y="46"/>
                    <a:pt x="69" y="46"/>
                    <a:pt x="68" y="46"/>
                  </a:cubicBezTo>
                  <a:cubicBezTo>
                    <a:pt x="67" y="45"/>
                    <a:pt x="66" y="45"/>
                    <a:pt x="65" y="45"/>
                  </a:cubicBezTo>
                  <a:cubicBezTo>
                    <a:pt x="64" y="46"/>
                    <a:pt x="64" y="46"/>
                    <a:pt x="64" y="46"/>
                  </a:cubicBezTo>
                  <a:cubicBezTo>
                    <a:pt x="64" y="47"/>
                    <a:pt x="60" y="49"/>
                    <a:pt x="60" y="49"/>
                  </a:cubicBezTo>
                  <a:cubicBezTo>
                    <a:pt x="60" y="49"/>
                    <a:pt x="59" y="49"/>
                    <a:pt x="59" y="50"/>
                  </a:cubicBezTo>
                  <a:cubicBezTo>
                    <a:pt x="59" y="51"/>
                    <a:pt x="58" y="53"/>
                    <a:pt x="58" y="53"/>
                  </a:cubicBezTo>
                  <a:cubicBezTo>
                    <a:pt x="58" y="53"/>
                    <a:pt x="57" y="54"/>
                    <a:pt x="55" y="55"/>
                  </a:cubicBezTo>
                  <a:cubicBezTo>
                    <a:pt x="53" y="55"/>
                    <a:pt x="52" y="56"/>
                    <a:pt x="52" y="56"/>
                  </a:cubicBezTo>
                  <a:cubicBezTo>
                    <a:pt x="51" y="58"/>
                    <a:pt x="51" y="58"/>
                    <a:pt x="51" y="58"/>
                  </a:cubicBezTo>
                  <a:cubicBezTo>
                    <a:pt x="51" y="58"/>
                    <a:pt x="49" y="60"/>
                    <a:pt x="48" y="61"/>
                  </a:cubicBezTo>
                  <a:cubicBezTo>
                    <a:pt x="47" y="62"/>
                    <a:pt x="44" y="65"/>
                    <a:pt x="43" y="65"/>
                  </a:cubicBezTo>
                  <a:cubicBezTo>
                    <a:pt x="43" y="65"/>
                    <a:pt x="41" y="67"/>
                    <a:pt x="41" y="68"/>
                  </a:cubicBezTo>
                  <a:cubicBezTo>
                    <a:pt x="40" y="69"/>
                    <a:pt x="41" y="71"/>
                    <a:pt x="40" y="72"/>
                  </a:cubicBezTo>
                  <a:cubicBezTo>
                    <a:pt x="40" y="73"/>
                    <a:pt x="39" y="74"/>
                    <a:pt x="39" y="76"/>
                  </a:cubicBezTo>
                  <a:cubicBezTo>
                    <a:pt x="39" y="77"/>
                    <a:pt x="38" y="79"/>
                    <a:pt x="37" y="79"/>
                  </a:cubicBezTo>
                  <a:cubicBezTo>
                    <a:pt x="36" y="80"/>
                    <a:pt x="35" y="81"/>
                    <a:pt x="35" y="81"/>
                  </a:cubicBezTo>
                  <a:cubicBezTo>
                    <a:pt x="34" y="81"/>
                    <a:pt x="32" y="82"/>
                    <a:pt x="31" y="83"/>
                  </a:cubicBezTo>
                  <a:cubicBezTo>
                    <a:pt x="30" y="83"/>
                    <a:pt x="29" y="85"/>
                    <a:pt x="29" y="85"/>
                  </a:cubicBezTo>
                  <a:cubicBezTo>
                    <a:pt x="29" y="86"/>
                    <a:pt x="31" y="87"/>
                    <a:pt x="31" y="87"/>
                  </a:cubicBezTo>
                  <a:cubicBezTo>
                    <a:pt x="32" y="87"/>
                    <a:pt x="33" y="88"/>
                    <a:pt x="33" y="88"/>
                  </a:cubicBezTo>
                  <a:cubicBezTo>
                    <a:pt x="33" y="88"/>
                    <a:pt x="33" y="90"/>
                    <a:pt x="33" y="91"/>
                  </a:cubicBezTo>
                  <a:cubicBezTo>
                    <a:pt x="33" y="91"/>
                    <a:pt x="32" y="94"/>
                    <a:pt x="33" y="94"/>
                  </a:cubicBezTo>
                  <a:cubicBezTo>
                    <a:pt x="34" y="94"/>
                    <a:pt x="36" y="94"/>
                    <a:pt x="36" y="94"/>
                  </a:cubicBezTo>
                  <a:cubicBezTo>
                    <a:pt x="38" y="95"/>
                    <a:pt x="38" y="95"/>
                    <a:pt x="38" y="95"/>
                  </a:cubicBezTo>
                  <a:cubicBezTo>
                    <a:pt x="41" y="96"/>
                    <a:pt x="41" y="96"/>
                    <a:pt x="41" y="96"/>
                  </a:cubicBezTo>
                  <a:cubicBezTo>
                    <a:pt x="42" y="97"/>
                    <a:pt x="42" y="97"/>
                    <a:pt x="42" y="97"/>
                  </a:cubicBezTo>
                  <a:cubicBezTo>
                    <a:pt x="42" y="97"/>
                    <a:pt x="42" y="99"/>
                    <a:pt x="41" y="99"/>
                  </a:cubicBezTo>
                  <a:cubicBezTo>
                    <a:pt x="41" y="100"/>
                    <a:pt x="40" y="101"/>
                    <a:pt x="40" y="101"/>
                  </a:cubicBezTo>
                  <a:cubicBezTo>
                    <a:pt x="39" y="100"/>
                    <a:pt x="39" y="100"/>
                    <a:pt x="39" y="99"/>
                  </a:cubicBezTo>
                  <a:cubicBezTo>
                    <a:pt x="38" y="98"/>
                    <a:pt x="39" y="98"/>
                    <a:pt x="37" y="97"/>
                  </a:cubicBezTo>
                  <a:cubicBezTo>
                    <a:pt x="36" y="97"/>
                    <a:pt x="35" y="98"/>
                    <a:pt x="35" y="98"/>
                  </a:cubicBezTo>
                  <a:cubicBezTo>
                    <a:pt x="34" y="97"/>
                    <a:pt x="33" y="97"/>
                    <a:pt x="33" y="97"/>
                  </a:cubicBezTo>
                  <a:cubicBezTo>
                    <a:pt x="32" y="96"/>
                    <a:pt x="32" y="97"/>
                    <a:pt x="32" y="96"/>
                  </a:cubicBezTo>
                  <a:cubicBezTo>
                    <a:pt x="32" y="94"/>
                    <a:pt x="33" y="94"/>
                    <a:pt x="32" y="93"/>
                  </a:cubicBezTo>
                  <a:cubicBezTo>
                    <a:pt x="32" y="92"/>
                    <a:pt x="31" y="91"/>
                    <a:pt x="30" y="91"/>
                  </a:cubicBezTo>
                  <a:cubicBezTo>
                    <a:pt x="30" y="91"/>
                    <a:pt x="31" y="92"/>
                    <a:pt x="30" y="91"/>
                  </a:cubicBezTo>
                  <a:cubicBezTo>
                    <a:pt x="29" y="90"/>
                    <a:pt x="28" y="89"/>
                    <a:pt x="27" y="89"/>
                  </a:cubicBezTo>
                  <a:cubicBezTo>
                    <a:pt x="27" y="89"/>
                    <a:pt x="26" y="90"/>
                    <a:pt x="26" y="89"/>
                  </a:cubicBezTo>
                  <a:cubicBezTo>
                    <a:pt x="26" y="88"/>
                    <a:pt x="27" y="86"/>
                    <a:pt x="27" y="85"/>
                  </a:cubicBezTo>
                  <a:cubicBezTo>
                    <a:pt x="27" y="85"/>
                    <a:pt x="27" y="83"/>
                    <a:pt x="27" y="83"/>
                  </a:cubicBezTo>
                  <a:cubicBezTo>
                    <a:pt x="27" y="82"/>
                    <a:pt x="28" y="78"/>
                    <a:pt x="28" y="78"/>
                  </a:cubicBezTo>
                  <a:cubicBezTo>
                    <a:pt x="28" y="78"/>
                    <a:pt x="24" y="87"/>
                    <a:pt x="22" y="93"/>
                  </a:cubicBezTo>
                  <a:cubicBezTo>
                    <a:pt x="22" y="93"/>
                    <a:pt x="24" y="93"/>
                    <a:pt x="24" y="94"/>
                  </a:cubicBezTo>
                  <a:cubicBezTo>
                    <a:pt x="24" y="95"/>
                    <a:pt x="24" y="96"/>
                    <a:pt x="24" y="97"/>
                  </a:cubicBezTo>
                  <a:cubicBezTo>
                    <a:pt x="24" y="98"/>
                    <a:pt x="24" y="98"/>
                    <a:pt x="24" y="102"/>
                  </a:cubicBezTo>
                  <a:cubicBezTo>
                    <a:pt x="24" y="105"/>
                    <a:pt x="25" y="106"/>
                    <a:pt x="24" y="107"/>
                  </a:cubicBezTo>
                  <a:cubicBezTo>
                    <a:pt x="24" y="108"/>
                    <a:pt x="23" y="110"/>
                    <a:pt x="23" y="111"/>
                  </a:cubicBezTo>
                  <a:cubicBezTo>
                    <a:pt x="23" y="112"/>
                    <a:pt x="24" y="116"/>
                    <a:pt x="24" y="116"/>
                  </a:cubicBezTo>
                  <a:cubicBezTo>
                    <a:pt x="25" y="117"/>
                    <a:pt x="25" y="117"/>
                    <a:pt x="25" y="118"/>
                  </a:cubicBezTo>
                  <a:cubicBezTo>
                    <a:pt x="26" y="119"/>
                    <a:pt x="24" y="121"/>
                    <a:pt x="26" y="119"/>
                  </a:cubicBezTo>
                  <a:cubicBezTo>
                    <a:pt x="28" y="116"/>
                    <a:pt x="28" y="115"/>
                    <a:pt x="28" y="115"/>
                  </a:cubicBezTo>
                  <a:cubicBezTo>
                    <a:pt x="29" y="114"/>
                    <a:pt x="29" y="114"/>
                    <a:pt x="29" y="114"/>
                  </a:cubicBezTo>
                  <a:cubicBezTo>
                    <a:pt x="29" y="114"/>
                    <a:pt x="29" y="112"/>
                    <a:pt x="32" y="112"/>
                  </a:cubicBezTo>
                  <a:cubicBezTo>
                    <a:pt x="34" y="113"/>
                    <a:pt x="34" y="112"/>
                    <a:pt x="35" y="113"/>
                  </a:cubicBezTo>
                  <a:cubicBezTo>
                    <a:pt x="35" y="114"/>
                    <a:pt x="34" y="116"/>
                    <a:pt x="35" y="116"/>
                  </a:cubicBezTo>
                  <a:cubicBezTo>
                    <a:pt x="36" y="117"/>
                    <a:pt x="39" y="115"/>
                    <a:pt x="40" y="115"/>
                  </a:cubicBezTo>
                  <a:cubicBezTo>
                    <a:pt x="41" y="116"/>
                    <a:pt x="42" y="116"/>
                    <a:pt x="43" y="117"/>
                  </a:cubicBezTo>
                  <a:cubicBezTo>
                    <a:pt x="43" y="119"/>
                    <a:pt x="44" y="121"/>
                    <a:pt x="45" y="121"/>
                  </a:cubicBezTo>
                  <a:cubicBezTo>
                    <a:pt x="45" y="122"/>
                    <a:pt x="45" y="124"/>
                    <a:pt x="46" y="125"/>
                  </a:cubicBezTo>
                  <a:cubicBezTo>
                    <a:pt x="46" y="126"/>
                    <a:pt x="49" y="127"/>
                    <a:pt x="50" y="127"/>
                  </a:cubicBezTo>
                  <a:cubicBezTo>
                    <a:pt x="50" y="127"/>
                    <a:pt x="54" y="128"/>
                    <a:pt x="54" y="128"/>
                  </a:cubicBezTo>
                  <a:cubicBezTo>
                    <a:pt x="55" y="129"/>
                    <a:pt x="54" y="130"/>
                    <a:pt x="56" y="131"/>
                  </a:cubicBezTo>
                  <a:cubicBezTo>
                    <a:pt x="58" y="131"/>
                    <a:pt x="58" y="135"/>
                    <a:pt x="58" y="135"/>
                  </a:cubicBezTo>
                  <a:cubicBezTo>
                    <a:pt x="58" y="135"/>
                    <a:pt x="59" y="138"/>
                    <a:pt x="59" y="138"/>
                  </a:cubicBezTo>
                  <a:cubicBezTo>
                    <a:pt x="58" y="139"/>
                    <a:pt x="58" y="141"/>
                    <a:pt x="59" y="141"/>
                  </a:cubicBezTo>
                  <a:cubicBezTo>
                    <a:pt x="61" y="141"/>
                    <a:pt x="63" y="142"/>
                    <a:pt x="63" y="142"/>
                  </a:cubicBezTo>
                  <a:cubicBezTo>
                    <a:pt x="63" y="142"/>
                    <a:pt x="62" y="144"/>
                    <a:pt x="64" y="145"/>
                  </a:cubicBezTo>
                  <a:cubicBezTo>
                    <a:pt x="67" y="146"/>
                    <a:pt x="69" y="147"/>
                    <a:pt x="70" y="147"/>
                  </a:cubicBezTo>
                  <a:cubicBezTo>
                    <a:pt x="70" y="147"/>
                    <a:pt x="68" y="149"/>
                    <a:pt x="71" y="149"/>
                  </a:cubicBezTo>
                  <a:cubicBezTo>
                    <a:pt x="74" y="149"/>
                    <a:pt x="76" y="149"/>
                    <a:pt x="78" y="150"/>
                  </a:cubicBezTo>
                  <a:cubicBezTo>
                    <a:pt x="79" y="151"/>
                    <a:pt x="78" y="152"/>
                    <a:pt x="82" y="154"/>
                  </a:cubicBezTo>
                  <a:cubicBezTo>
                    <a:pt x="85" y="156"/>
                    <a:pt x="86" y="157"/>
                    <a:pt x="87" y="157"/>
                  </a:cubicBezTo>
                  <a:cubicBezTo>
                    <a:pt x="88" y="158"/>
                    <a:pt x="90" y="157"/>
                    <a:pt x="89" y="160"/>
                  </a:cubicBezTo>
                  <a:cubicBezTo>
                    <a:pt x="89" y="163"/>
                    <a:pt x="88" y="165"/>
                    <a:pt x="87" y="166"/>
                  </a:cubicBezTo>
                  <a:cubicBezTo>
                    <a:pt x="86" y="167"/>
                    <a:pt x="84" y="170"/>
                    <a:pt x="83" y="171"/>
                  </a:cubicBezTo>
                  <a:cubicBezTo>
                    <a:pt x="82" y="172"/>
                    <a:pt x="81" y="174"/>
                    <a:pt x="82" y="176"/>
                  </a:cubicBezTo>
                  <a:cubicBezTo>
                    <a:pt x="83" y="178"/>
                    <a:pt x="84" y="180"/>
                    <a:pt x="84" y="181"/>
                  </a:cubicBezTo>
                  <a:cubicBezTo>
                    <a:pt x="84" y="182"/>
                    <a:pt x="85" y="185"/>
                    <a:pt x="84" y="187"/>
                  </a:cubicBezTo>
                  <a:cubicBezTo>
                    <a:pt x="83" y="188"/>
                    <a:pt x="82" y="190"/>
                    <a:pt x="82" y="190"/>
                  </a:cubicBezTo>
                  <a:cubicBezTo>
                    <a:pt x="82" y="190"/>
                    <a:pt x="84" y="192"/>
                    <a:pt x="83" y="194"/>
                  </a:cubicBezTo>
                  <a:cubicBezTo>
                    <a:pt x="81" y="196"/>
                    <a:pt x="78" y="198"/>
                    <a:pt x="77" y="198"/>
                  </a:cubicBezTo>
                  <a:cubicBezTo>
                    <a:pt x="76" y="199"/>
                    <a:pt x="73" y="201"/>
                    <a:pt x="73" y="201"/>
                  </a:cubicBezTo>
                  <a:cubicBezTo>
                    <a:pt x="73" y="201"/>
                    <a:pt x="73" y="207"/>
                    <a:pt x="73" y="208"/>
                  </a:cubicBezTo>
                  <a:cubicBezTo>
                    <a:pt x="73" y="209"/>
                    <a:pt x="68" y="217"/>
                    <a:pt x="69" y="219"/>
                  </a:cubicBezTo>
                  <a:cubicBezTo>
                    <a:pt x="71" y="221"/>
                    <a:pt x="71" y="224"/>
                    <a:pt x="71" y="225"/>
                  </a:cubicBezTo>
                  <a:cubicBezTo>
                    <a:pt x="71" y="226"/>
                    <a:pt x="70" y="226"/>
                    <a:pt x="69" y="227"/>
                  </a:cubicBezTo>
                  <a:cubicBezTo>
                    <a:pt x="69" y="228"/>
                    <a:pt x="66" y="227"/>
                    <a:pt x="68" y="230"/>
                  </a:cubicBezTo>
                  <a:cubicBezTo>
                    <a:pt x="70" y="233"/>
                    <a:pt x="71" y="234"/>
                    <a:pt x="72" y="236"/>
                  </a:cubicBezTo>
                  <a:cubicBezTo>
                    <a:pt x="73" y="238"/>
                    <a:pt x="72" y="238"/>
                    <a:pt x="74" y="240"/>
                  </a:cubicBezTo>
                  <a:cubicBezTo>
                    <a:pt x="75" y="242"/>
                    <a:pt x="76" y="243"/>
                    <a:pt x="77" y="245"/>
                  </a:cubicBezTo>
                  <a:cubicBezTo>
                    <a:pt x="79" y="246"/>
                    <a:pt x="80" y="247"/>
                    <a:pt x="80" y="248"/>
                  </a:cubicBezTo>
                  <a:cubicBezTo>
                    <a:pt x="80" y="250"/>
                    <a:pt x="84" y="254"/>
                    <a:pt x="80" y="251"/>
                  </a:cubicBezTo>
                  <a:cubicBezTo>
                    <a:pt x="76" y="248"/>
                    <a:pt x="79" y="251"/>
                    <a:pt x="74" y="247"/>
                  </a:cubicBezTo>
                  <a:cubicBezTo>
                    <a:pt x="69" y="242"/>
                    <a:pt x="68" y="244"/>
                    <a:pt x="66" y="241"/>
                  </a:cubicBezTo>
                  <a:cubicBezTo>
                    <a:pt x="64" y="239"/>
                    <a:pt x="67" y="248"/>
                    <a:pt x="63" y="237"/>
                  </a:cubicBezTo>
                  <a:cubicBezTo>
                    <a:pt x="59" y="226"/>
                    <a:pt x="57" y="227"/>
                    <a:pt x="56" y="225"/>
                  </a:cubicBezTo>
                  <a:cubicBezTo>
                    <a:pt x="55" y="223"/>
                    <a:pt x="56" y="225"/>
                    <a:pt x="53" y="220"/>
                  </a:cubicBezTo>
                  <a:cubicBezTo>
                    <a:pt x="50" y="214"/>
                    <a:pt x="53" y="218"/>
                    <a:pt x="50" y="214"/>
                  </a:cubicBezTo>
                  <a:cubicBezTo>
                    <a:pt x="47" y="211"/>
                    <a:pt x="47" y="216"/>
                    <a:pt x="46" y="209"/>
                  </a:cubicBezTo>
                  <a:cubicBezTo>
                    <a:pt x="45" y="203"/>
                    <a:pt x="44" y="207"/>
                    <a:pt x="43" y="200"/>
                  </a:cubicBezTo>
                  <a:cubicBezTo>
                    <a:pt x="41" y="193"/>
                    <a:pt x="44" y="192"/>
                    <a:pt x="40" y="189"/>
                  </a:cubicBezTo>
                  <a:cubicBezTo>
                    <a:pt x="36" y="186"/>
                    <a:pt x="36" y="187"/>
                    <a:pt x="35" y="185"/>
                  </a:cubicBezTo>
                  <a:cubicBezTo>
                    <a:pt x="34" y="182"/>
                    <a:pt x="35" y="185"/>
                    <a:pt x="32" y="179"/>
                  </a:cubicBezTo>
                  <a:cubicBezTo>
                    <a:pt x="28" y="172"/>
                    <a:pt x="24" y="170"/>
                    <a:pt x="24" y="159"/>
                  </a:cubicBezTo>
                  <a:cubicBezTo>
                    <a:pt x="24" y="149"/>
                    <a:pt x="24" y="147"/>
                    <a:pt x="24" y="147"/>
                  </a:cubicBezTo>
                  <a:cubicBezTo>
                    <a:pt x="24" y="147"/>
                    <a:pt x="19" y="143"/>
                    <a:pt x="20" y="137"/>
                  </a:cubicBezTo>
                  <a:cubicBezTo>
                    <a:pt x="22" y="131"/>
                    <a:pt x="23" y="133"/>
                    <a:pt x="22" y="131"/>
                  </a:cubicBezTo>
                  <a:cubicBezTo>
                    <a:pt x="22" y="129"/>
                    <a:pt x="21" y="129"/>
                    <a:pt x="19" y="127"/>
                  </a:cubicBezTo>
                  <a:cubicBezTo>
                    <a:pt x="17" y="124"/>
                    <a:pt x="17" y="125"/>
                    <a:pt x="17" y="123"/>
                  </a:cubicBezTo>
                  <a:cubicBezTo>
                    <a:pt x="16" y="122"/>
                    <a:pt x="16" y="118"/>
                    <a:pt x="16" y="118"/>
                  </a:cubicBezTo>
                  <a:cubicBezTo>
                    <a:pt x="14" y="119"/>
                    <a:pt x="14" y="119"/>
                    <a:pt x="14" y="119"/>
                  </a:cubicBezTo>
                  <a:cubicBezTo>
                    <a:pt x="14" y="119"/>
                    <a:pt x="0" y="258"/>
                    <a:pt x="138" y="278"/>
                  </a:cubicBezTo>
                  <a:cubicBezTo>
                    <a:pt x="138" y="278"/>
                    <a:pt x="106" y="271"/>
                    <a:pt x="104" y="265"/>
                  </a:cubicBezTo>
                  <a:cubicBezTo>
                    <a:pt x="104" y="265"/>
                    <a:pt x="103" y="259"/>
                    <a:pt x="104" y="259"/>
                  </a:cubicBezTo>
                  <a:cubicBezTo>
                    <a:pt x="106" y="259"/>
                    <a:pt x="108" y="260"/>
                    <a:pt x="110" y="258"/>
                  </a:cubicBezTo>
                  <a:cubicBezTo>
                    <a:pt x="112" y="257"/>
                    <a:pt x="114" y="255"/>
                    <a:pt x="114" y="255"/>
                  </a:cubicBezTo>
                  <a:cubicBezTo>
                    <a:pt x="114" y="257"/>
                    <a:pt x="114" y="257"/>
                    <a:pt x="114" y="257"/>
                  </a:cubicBezTo>
                  <a:cubicBezTo>
                    <a:pt x="114" y="257"/>
                    <a:pt x="112" y="258"/>
                    <a:pt x="118" y="257"/>
                  </a:cubicBezTo>
                  <a:cubicBezTo>
                    <a:pt x="125" y="256"/>
                    <a:pt x="125" y="256"/>
                    <a:pt x="127" y="255"/>
                  </a:cubicBezTo>
                  <a:cubicBezTo>
                    <a:pt x="129" y="254"/>
                    <a:pt x="132" y="249"/>
                    <a:pt x="133" y="252"/>
                  </a:cubicBezTo>
                  <a:cubicBezTo>
                    <a:pt x="135" y="255"/>
                    <a:pt x="132" y="254"/>
                    <a:pt x="135" y="255"/>
                  </a:cubicBezTo>
                  <a:cubicBezTo>
                    <a:pt x="137" y="257"/>
                    <a:pt x="143" y="255"/>
                    <a:pt x="143" y="255"/>
                  </a:cubicBezTo>
                  <a:cubicBezTo>
                    <a:pt x="143" y="255"/>
                    <a:pt x="153" y="255"/>
                    <a:pt x="154" y="254"/>
                  </a:cubicBezTo>
                  <a:cubicBezTo>
                    <a:pt x="155" y="253"/>
                    <a:pt x="155" y="252"/>
                    <a:pt x="156" y="252"/>
                  </a:cubicBezTo>
                  <a:cubicBezTo>
                    <a:pt x="158" y="252"/>
                    <a:pt x="159" y="255"/>
                    <a:pt x="159" y="255"/>
                  </a:cubicBezTo>
                  <a:cubicBezTo>
                    <a:pt x="154" y="258"/>
                    <a:pt x="154" y="258"/>
                    <a:pt x="154" y="258"/>
                  </a:cubicBezTo>
                  <a:cubicBezTo>
                    <a:pt x="149" y="262"/>
                    <a:pt x="149" y="262"/>
                    <a:pt x="149" y="262"/>
                  </a:cubicBezTo>
                  <a:cubicBezTo>
                    <a:pt x="149" y="262"/>
                    <a:pt x="146" y="262"/>
                    <a:pt x="148" y="263"/>
                  </a:cubicBezTo>
                  <a:cubicBezTo>
                    <a:pt x="150" y="264"/>
                    <a:pt x="151" y="264"/>
                    <a:pt x="154" y="264"/>
                  </a:cubicBezTo>
                  <a:cubicBezTo>
                    <a:pt x="156" y="265"/>
                    <a:pt x="161" y="269"/>
                    <a:pt x="163" y="266"/>
                  </a:cubicBezTo>
                  <a:cubicBezTo>
                    <a:pt x="164" y="264"/>
                    <a:pt x="164" y="263"/>
                    <a:pt x="165" y="262"/>
                  </a:cubicBezTo>
                  <a:cubicBezTo>
                    <a:pt x="166" y="260"/>
                    <a:pt x="166" y="258"/>
                    <a:pt x="168" y="258"/>
                  </a:cubicBezTo>
                  <a:cubicBezTo>
                    <a:pt x="171" y="258"/>
                    <a:pt x="173" y="259"/>
                    <a:pt x="173" y="259"/>
                  </a:cubicBezTo>
                  <a:cubicBezTo>
                    <a:pt x="171" y="263"/>
                    <a:pt x="171" y="263"/>
                    <a:pt x="171" y="263"/>
                  </a:cubicBezTo>
                  <a:cubicBezTo>
                    <a:pt x="171" y="263"/>
                    <a:pt x="175" y="263"/>
                    <a:pt x="177" y="263"/>
                  </a:cubicBezTo>
                  <a:cubicBezTo>
                    <a:pt x="178" y="263"/>
                    <a:pt x="179" y="265"/>
                    <a:pt x="181" y="263"/>
                  </a:cubicBezTo>
                  <a:cubicBezTo>
                    <a:pt x="183" y="261"/>
                    <a:pt x="183" y="261"/>
                    <a:pt x="186" y="260"/>
                  </a:cubicBezTo>
                  <a:cubicBezTo>
                    <a:pt x="188" y="260"/>
                    <a:pt x="191" y="259"/>
                    <a:pt x="192" y="259"/>
                  </a:cubicBezTo>
                  <a:cubicBezTo>
                    <a:pt x="193" y="260"/>
                    <a:pt x="195" y="260"/>
                    <a:pt x="196" y="260"/>
                  </a:cubicBezTo>
                  <a:cubicBezTo>
                    <a:pt x="197" y="260"/>
                    <a:pt x="202" y="264"/>
                    <a:pt x="203" y="263"/>
                  </a:cubicBezTo>
                  <a:cubicBezTo>
                    <a:pt x="204" y="262"/>
                    <a:pt x="210" y="263"/>
                    <a:pt x="210" y="263"/>
                  </a:cubicBezTo>
                  <a:cubicBezTo>
                    <a:pt x="210" y="263"/>
                    <a:pt x="194" y="277"/>
                    <a:pt x="160" y="278"/>
                  </a:cubicBezTo>
                  <a:cubicBezTo>
                    <a:pt x="160" y="278"/>
                    <a:pt x="236" y="282"/>
                    <a:pt x="279" y="207"/>
                  </a:cubicBezTo>
                  <a:cubicBezTo>
                    <a:pt x="322" y="133"/>
                    <a:pt x="292" y="37"/>
                    <a:pt x="194" y="4"/>
                  </a:cubicBezTo>
                  <a:cubicBezTo>
                    <a:pt x="194" y="4"/>
                    <a:pt x="267" y="31"/>
                    <a:pt x="287" y="102"/>
                  </a:cubicBezTo>
                  <a:cubicBezTo>
                    <a:pt x="286" y="103"/>
                    <a:pt x="286" y="103"/>
                    <a:pt x="286" y="103"/>
                  </a:cubicBezTo>
                  <a:cubicBezTo>
                    <a:pt x="284" y="101"/>
                    <a:pt x="284" y="102"/>
                    <a:pt x="283" y="99"/>
                  </a:cubicBezTo>
                  <a:cubicBezTo>
                    <a:pt x="281" y="95"/>
                    <a:pt x="282" y="96"/>
                    <a:pt x="281" y="94"/>
                  </a:cubicBezTo>
                  <a:cubicBezTo>
                    <a:pt x="280" y="91"/>
                    <a:pt x="280" y="93"/>
                    <a:pt x="278" y="91"/>
                  </a:cubicBezTo>
                  <a:cubicBezTo>
                    <a:pt x="277" y="88"/>
                    <a:pt x="276" y="89"/>
                    <a:pt x="275" y="87"/>
                  </a:cubicBezTo>
                  <a:cubicBezTo>
                    <a:pt x="274" y="86"/>
                    <a:pt x="272" y="82"/>
                    <a:pt x="271" y="81"/>
                  </a:cubicBezTo>
                  <a:cubicBezTo>
                    <a:pt x="270" y="79"/>
                    <a:pt x="267" y="79"/>
                    <a:pt x="266" y="79"/>
                  </a:cubicBezTo>
                  <a:cubicBezTo>
                    <a:pt x="265" y="78"/>
                    <a:pt x="265" y="77"/>
                    <a:pt x="265" y="78"/>
                  </a:cubicBezTo>
                  <a:cubicBezTo>
                    <a:pt x="264" y="80"/>
                    <a:pt x="267" y="82"/>
                    <a:pt x="267" y="82"/>
                  </a:cubicBezTo>
                  <a:cubicBezTo>
                    <a:pt x="267" y="88"/>
                    <a:pt x="267" y="88"/>
                    <a:pt x="267" y="88"/>
                  </a:cubicBezTo>
                  <a:cubicBezTo>
                    <a:pt x="267" y="88"/>
                    <a:pt x="269" y="93"/>
                    <a:pt x="269" y="94"/>
                  </a:cubicBezTo>
                  <a:cubicBezTo>
                    <a:pt x="269" y="95"/>
                    <a:pt x="267" y="99"/>
                    <a:pt x="267" y="99"/>
                  </a:cubicBezTo>
                  <a:cubicBezTo>
                    <a:pt x="267" y="99"/>
                    <a:pt x="266" y="103"/>
                    <a:pt x="265" y="103"/>
                  </a:cubicBezTo>
                  <a:cubicBezTo>
                    <a:pt x="264" y="104"/>
                    <a:pt x="256" y="105"/>
                    <a:pt x="256" y="105"/>
                  </a:cubicBezTo>
                  <a:cubicBezTo>
                    <a:pt x="256" y="105"/>
                    <a:pt x="254" y="103"/>
                    <a:pt x="253" y="101"/>
                  </a:cubicBezTo>
                  <a:cubicBezTo>
                    <a:pt x="251" y="98"/>
                    <a:pt x="247" y="98"/>
                    <a:pt x="246" y="97"/>
                  </a:cubicBezTo>
                  <a:cubicBezTo>
                    <a:pt x="246" y="96"/>
                    <a:pt x="247" y="94"/>
                    <a:pt x="245" y="91"/>
                  </a:cubicBezTo>
                  <a:cubicBezTo>
                    <a:pt x="243" y="88"/>
                    <a:pt x="245" y="89"/>
                    <a:pt x="243" y="87"/>
                  </a:cubicBezTo>
                  <a:cubicBezTo>
                    <a:pt x="240" y="84"/>
                    <a:pt x="240" y="84"/>
                    <a:pt x="240" y="84"/>
                  </a:cubicBezTo>
                  <a:cubicBezTo>
                    <a:pt x="240" y="84"/>
                    <a:pt x="234" y="82"/>
                    <a:pt x="236" y="86"/>
                  </a:cubicBezTo>
                  <a:cubicBezTo>
                    <a:pt x="238" y="89"/>
                    <a:pt x="236" y="93"/>
                    <a:pt x="238" y="93"/>
                  </a:cubicBezTo>
                  <a:cubicBezTo>
                    <a:pt x="239" y="93"/>
                    <a:pt x="240" y="92"/>
                    <a:pt x="242" y="95"/>
                  </a:cubicBezTo>
                  <a:cubicBezTo>
                    <a:pt x="243" y="98"/>
                    <a:pt x="243" y="99"/>
                    <a:pt x="244" y="100"/>
                  </a:cubicBezTo>
                  <a:cubicBezTo>
                    <a:pt x="245" y="101"/>
                    <a:pt x="245" y="105"/>
                    <a:pt x="247" y="106"/>
                  </a:cubicBezTo>
                  <a:cubicBezTo>
                    <a:pt x="248" y="106"/>
                    <a:pt x="252" y="106"/>
                    <a:pt x="251" y="107"/>
                  </a:cubicBezTo>
                  <a:cubicBezTo>
                    <a:pt x="251" y="109"/>
                    <a:pt x="249" y="111"/>
                    <a:pt x="251" y="112"/>
                  </a:cubicBezTo>
                  <a:cubicBezTo>
                    <a:pt x="254" y="113"/>
                    <a:pt x="254" y="114"/>
                    <a:pt x="255" y="113"/>
                  </a:cubicBezTo>
                  <a:cubicBezTo>
                    <a:pt x="257" y="113"/>
                    <a:pt x="256" y="114"/>
                    <a:pt x="258" y="113"/>
                  </a:cubicBezTo>
                  <a:cubicBezTo>
                    <a:pt x="261" y="112"/>
                    <a:pt x="263" y="112"/>
                    <a:pt x="263" y="112"/>
                  </a:cubicBezTo>
                  <a:cubicBezTo>
                    <a:pt x="263" y="112"/>
                    <a:pt x="266" y="114"/>
                    <a:pt x="266" y="115"/>
                  </a:cubicBezTo>
                  <a:cubicBezTo>
                    <a:pt x="266" y="116"/>
                    <a:pt x="265" y="122"/>
                    <a:pt x="265" y="122"/>
                  </a:cubicBezTo>
                  <a:cubicBezTo>
                    <a:pt x="262" y="127"/>
                    <a:pt x="262" y="127"/>
                    <a:pt x="262" y="127"/>
                  </a:cubicBezTo>
                  <a:cubicBezTo>
                    <a:pt x="262" y="127"/>
                    <a:pt x="262" y="137"/>
                    <a:pt x="261" y="137"/>
                  </a:cubicBezTo>
                  <a:cubicBezTo>
                    <a:pt x="259" y="137"/>
                    <a:pt x="257" y="141"/>
                    <a:pt x="256" y="142"/>
                  </a:cubicBezTo>
                  <a:cubicBezTo>
                    <a:pt x="255" y="143"/>
                    <a:pt x="255" y="149"/>
                    <a:pt x="255" y="149"/>
                  </a:cubicBezTo>
                  <a:cubicBezTo>
                    <a:pt x="252" y="153"/>
                    <a:pt x="252" y="153"/>
                    <a:pt x="252" y="153"/>
                  </a:cubicBezTo>
                  <a:cubicBezTo>
                    <a:pt x="252" y="153"/>
                    <a:pt x="252" y="158"/>
                    <a:pt x="252" y="159"/>
                  </a:cubicBezTo>
                  <a:cubicBezTo>
                    <a:pt x="252" y="160"/>
                    <a:pt x="253" y="165"/>
                    <a:pt x="252" y="168"/>
                  </a:cubicBezTo>
                  <a:cubicBezTo>
                    <a:pt x="252" y="171"/>
                    <a:pt x="248" y="173"/>
                    <a:pt x="248" y="173"/>
                  </a:cubicBezTo>
                  <a:cubicBezTo>
                    <a:pt x="248" y="173"/>
                    <a:pt x="253" y="178"/>
                    <a:pt x="250" y="179"/>
                  </a:cubicBezTo>
                  <a:cubicBezTo>
                    <a:pt x="248" y="179"/>
                    <a:pt x="245" y="183"/>
                    <a:pt x="244" y="184"/>
                  </a:cubicBezTo>
                  <a:cubicBezTo>
                    <a:pt x="244" y="185"/>
                    <a:pt x="244" y="187"/>
                    <a:pt x="242" y="187"/>
                  </a:cubicBezTo>
                  <a:cubicBezTo>
                    <a:pt x="241" y="188"/>
                    <a:pt x="238" y="188"/>
                    <a:pt x="238" y="189"/>
                  </a:cubicBezTo>
                  <a:cubicBezTo>
                    <a:pt x="238" y="190"/>
                    <a:pt x="238" y="194"/>
                    <a:pt x="238" y="194"/>
                  </a:cubicBezTo>
                  <a:cubicBezTo>
                    <a:pt x="233" y="202"/>
                    <a:pt x="233" y="202"/>
                    <a:pt x="233" y="202"/>
                  </a:cubicBezTo>
                  <a:cubicBezTo>
                    <a:pt x="226" y="207"/>
                    <a:pt x="226" y="207"/>
                    <a:pt x="226" y="207"/>
                  </a:cubicBezTo>
                  <a:cubicBezTo>
                    <a:pt x="226" y="207"/>
                    <a:pt x="227" y="210"/>
                    <a:pt x="225" y="211"/>
                  </a:cubicBezTo>
                  <a:cubicBezTo>
                    <a:pt x="223" y="211"/>
                    <a:pt x="217" y="214"/>
                    <a:pt x="216" y="215"/>
                  </a:cubicBezTo>
                  <a:cubicBezTo>
                    <a:pt x="215" y="216"/>
                    <a:pt x="210" y="218"/>
                    <a:pt x="208" y="218"/>
                  </a:cubicBezTo>
                  <a:cubicBezTo>
                    <a:pt x="206" y="218"/>
                    <a:pt x="209" y="223"/>
                    <a:pt x="206" y="218"/>
                  </a:cubicBezTo>
                  <a:cubicBezTo>
                    <a:pt x="204" y="213"/>
                    <a:pt x="206" y="216"/>
                    <a:pt x="203" y="211"/>
                  </a:cubicBezTo>
                  <a:cubicBezTo>
                    <a:pt x="201" y="206"/>
                    <a:pt x="201" y="210"/>
                    <a:pt x="201" y="206"/>
                  </a:cubicBezTo>
                  <a:cubicBezTo>
                    <a:pt x="201" y="202"/>
                    <a:pt x="201" y="206"/>
                    <a:pt x="201" y="202"/>
                  </a:cubicBezTo>
                  <a:cubicBezTo>
                    <a:pt x="201" y="198"/>
                    <a:pt x="202" y="201"/>
                    <a:pt x="200" y="197"/>
                  </a:cubicBezTo>
                  <a:cubicBezTo>
                    <a:pt x="198" y="192"/>
                    <a:pt x="199" y="194"/>
                    <a:pt x="196" y="191"/>
                  </a:cubicBezTo>
                  <a:cubicBezTo>
                    <a:pt x="193" y="188"/>
                    <a:pt x="191" y="191"/>
                    <a:pt x="193" y="187"/>
                  </a:cubicBezTo>
                  <a:cubicBezTo>
                    <a:pt x="195" y="183"/>
                    <a:pt x="194" y="187"/>
                    <a:pt x="195" y="183"/>
                  </a:cubicBezTo>
                  <a:cubicBezTo>
                    <a:pt x="196" y="178"/>
                    <a:pt x="194" y="178"/>
                    <a:pt x="197" y="176"/>
                  </a:cubicBezTo>
                  <a:cubicBezTo>
                    <a:pt x="200" y="174"/>
                    <a:pt x="202" y="173"/>
                    <a:pt x="201" y="171"/>
                  </a:cubicBezTo>
                  <a:cubicBezTo>
                    <a:pt x="201" y="168"/>
                    <a:pt x="201" y="167"/>
                    <a:pt x="201" y="165"/>
                  </a:cubicBezTo>
                  <a:cubicBezTo>
                    <a:pt x="200" y="164"/>
                    <a:pt x="197" y="161"/>
                    <a:pt x="197" y="160"/>
                  </a:cubicBezTo>
                  <a:cubicBezTo>
                    <a:pt x="197" y="159"/>
                    <a:pt x="197" y="160"/>
                    <a:pt x="195" y="157"/>
                  </a:cubicBezTo>
                  <a:cubicBezTo>
                    <a:pt x="193" y="154"/>
                    <a:pt x="191" y="152"/>
                    <a:pt x="191" y="152"/>
                  </a:cubicBezTo>
                  <a:cubicBezTo>
                    <a:pt x="191" y="152"/>
                    <a:pt x="191" y="145"/>
                    <a:pt x="191" y="143"/>
                  </a:cubicBezTo>
                  <a:cubicBezTo>
                    <a:pt x="191" y="140"/>
                    <a:pt x="190" y="144"/>
                    <a:pt x="191" y="140"/>
                  </a:cubicBezTo>
                  <a:cubicBezTo>
                    <a:pt x="192" y="136"/>
                    <a:pt x="192" y="133"/>
                    <a:pt x="192" y="133"/>
                  </a:cubicBezTo>
                  <a:cubicBezTo>
                    <a:pt x="192" y="133"/>
                    <a:pt x="187" y="130"/>
                    <a:pt x="185" y="130"/>
                  </a:cubicBezTo>
                  <a:cubicBezTo>
                    <a:pt x="183" y="131"/>
                    <a:pt x="183" y="134"/>
                    <a:pt x="180" y="131"/>
                  </a:cubicBezTo>
                  <a:cubicBezTo>
                    <a:pt x="178" y="129"/>
                    <a:pt x="178" y="127"/>
                    <a:pt x="177" y="127"/>
                  </a:cubicBezTo>
                  <a:cubicBezTo>
                    <a:pt x="176" y="126"/>
                    <a:pt x="174" y="126"/>
                    <a:pt x="173" y="127"/>
                  </a:cubicBezTo>
                  <a:cubicBezTo>
                    <a:pt x="171" y="128"/>
                    <a:pt x="167" y="128"/>
                    <a:pt x="164" y="130"/>
                  </a:cubicBezTo>
                  <a:cubicBezTo>
                    <a:pt x="161" y="131"/>
                    <a:pt x="160" y="131"/>
                    <a:pt x="157" y="131"/>
                  </a:cubicBezTo>
                  <a:cubicBezTo>
                    <a:pt x="153" y="131"/>
                    <a:pt x="148" y="132"/>
                    <a:pt x="145" y="130"/>
                  </a:cubicBezTo>
                  <a:cubicBezTo>
                    <a:pt x="142" y="129"/>
                    <a:pt x="142" y="131"/>
                    <a:pt x="140" y="128"/>
                  </a:cubicBezTo>
                  <a:cubicBezTo>
                    <a:pt x="139" y="124"/>
                    <a:pt x="140" y="125"/>
                    <a:pt x="137" y="123"/>
                  </a:cubicBezTo>
                  <a:cubicBezTo>
                    <a:pt x="135" y="122"/>
                    <a:pt x="134" y="123"/>
                    <a:pt x="134" y="120"/>
                  </a:cubicBezTo>
                  <a:cubicBezTo>
                    <a:pt x="133" y="117"/>
                    <a:pt x="135" y="118"/>
                    <a:pt x="133" y="115"/>
                  </a:cubicBezTo>
                  <a:cubicBezTo>
                    <a:pt x="130" y="112"/>
                    <a:pt x="134" y="116"/>
                    <a:pt x="130" y="112"/>
                  </a:cubicBezTo>
                  <a:cubicBezTo>
                    <a:pt x="127" y="108"/>
                    <a:pt x="125" y="112"/>
                    <a:pt x="127" y="108"/>
                  </a:cubicBezTo>
                  <a:cubicBezTo>
                    <a:pt x="128" y="105"/>
                    <a:pt x="129" y="107"/>
                    <a:pt x="129" y="103"/>
                  </a:cubicBezTo>
                  <a:cubicBezTo>
                    <a:pt x="129" y="99"/>
                    <a:pt x="135" y="105"/>
                    <a:pt x="131" y="97"/>
                  </a:cubicBezTo>
                  <a:cubicBezTo>
                    <a:pt x="128" y="89"/>
                    <a:pt x="127" y="91"/>
                    <a:pt x="130" y="85"/>
                  </a:cubicBezTo>
                  <a:cubicBezTo>
                    <a:pt x="134" y="79"/>
                    <a:pt x="138" y="77"/>
                    <a:pt x="138" y="76"/>
                  </a:cubicBezTo>
                  <a:cubicBezTo>
                    <a:pt x="139" y="74"/>
                    <a:pt x="140" y="71"/>
                    <a:pt x="142" y="70"/>
                  </a:cubicBezTo>
                  <a:cubicBezTo>
                    <a:pt x="143" y="69"/>
                    <a:pt x="142" y="68"/>
                    <a:pt x="145" y="68"/>
                  </a:cubicBezTo>
                  <a:cubicBezTo>
                    <a:pt x="148" y="69"/>
                    <a:pt x="151" y="67"/>
                    <a:pt x="153" y="65"/>
                  </a:cubicBezTo>
                  <a:cubicBezTo>
                    <a:pt x="155" y="63"/>
                    <a:pt x="158" y="61"/>
                    <a:pt x="159" y="60"/>
                  </a:cubicBezTo>
                  <a:cubicBezTo>
                    <a:pt x="160" y="60"/>
                    <a:pt x="160" y="61"/>
                    <a:pt x="163" y="60"/>
                  </a:cubicBezTo>
                  <a:cubicBezTo>
                    <a:pt x="166" y="59"/>
                    <a:pt x="166" y="59"/>
                    <a:pt x="168" y="59"/>
                  </a:cubicBezTo>
                  <a:cubicBezTo>
                    <a:pt x="170" y="59"/>
                    <a:pt x="166" y="60"/>
                    <a:pt x="172" y="59"/>
                  </a:cubicBezTo>
                  <a:cubicBezTo>
                    <a:pt x="178" y="58"/>
                    <a:pt x="176" y="58"/>
                    <a:pt x="178" y="58"/>
                  </a:cubicBezTo>
                  <a:cubicBezTo>
                    <a:pt x="179" y="58"/>
                    <a:pt x="178" y="58"/>
                    <a:pt x="180" y="58"/>
                  </a:cubicBezTo>
                  <a:cubicBezTo>
                    <a:pt x="183" y="59"/>
                    <a:pt x="182" y="54"/>
                    <a:pt x="183" y="59"/>
                  </a:cubicBezTo>
                  <a:cubicBezTo>
                    <a:pt x="183" y="63"/>
                    <a:pt x="181" y="66"/>
                    <a:pt x="185" y="66"/>
                  </a:cubicBezTo>
                  <a:cubicBezTo>
                    <a:pt x="189" y="66"/>
                    <a:pt x="185" y="66"/>
                    <a:pt x="189" y="66"/>
                  </a:cubicBezTo>
                  <a:cubicBezTo>
                    <a:pt x="193" y="66"/>
                    <a:pt x="192" y="67"/>
                    <a:pt x="194" y="68"/>
                  </a:cubicBezTo>
                  <a:cubicBezTo>
                    <a:pt x="196" y="69"/>
                    <a:pt x="197" y="70"/>
                    <a:pt x="200" y="70"/>
                  </a:cubicBezTo>
                  <a:cubicBezTo>
                    <a:pt x="202" y="70"/>
                    <a:pt x="198" y="75"/>
                    <a:pt x="202" y="70"/>
                  </a:cubicBezTo>
                  <a:cubicBezTo>
                    <a:pt x="207" y="66"/>
                    <a:pt x="199" y="65"/>
                    <a:pt x="207" y="66"/>
                  </a:cubicBezTo>
                  <a:cubicBezTo>
                    <a:pt x="214" y="67"/>
                    <a:pt x="215" y="68"/>
                    <a:pt x="217" y="68"/>
                  </a:cubicBezTo>
                  <a:cubicBezTo>
                    <a:pt x="218" y="67"/>
                    <a:pt x="218" y="68"/>
                    <a:pt x="221" y="67"/>
                  </a:cubicBezTo>
                  <a:cubicBezTo>
                    <a:pt x="225" y="65"/>
                    <a:pt x="225" y="65"/>
                    <a:pt x="226" y="66"/>
                  </a:cubicBezTo>
                  <a:cubicBezTo>
                    <a:pt x="228" y="66"/>
                    <a:pt x="228" y="69"/>
                    <a:pt x="229" y="66"/>
                  </a:cubicBezTo>
                  <a:cubicBezTo>
                    <a:pt x="230" y="63"/>
                    <a:pt x="233" y="64"/>
                    <a:pt x="229" y="62"/>
                  </a:cubicBezTo>
                  <a:cubicBezTo>
                    <a:pt x="225" y="61"/>
                    <a:pt x="224" y="63"/>
                    <a:pt x="223" y="60"/>
                  </a:cubicBezTo>
                  <a:cubicBezTo>
                    <a:pt x="222" y="58"/>
                    <a:pt x="226" y="58"/>
                    <a:pt x="222" y="58"/>
                  </a:cubicBezTo>
                  <a:cubicBezTo>
                    <a:pt x="219" y="57"/>
                    <a:pt x="219" y="57"/>
                    <a:pt x="216" y="56"/>
                  </a:cubicBezTo>
                  <a:cubicBezTo>
                    <a:pt x="213" y="55"/>
                    <a:pt x="210" y="59"/>
                    <a:pt x="209" y="56"/>
                  </a:cubicBezTo>
                  <a:cubicBezTo>
                    <a:pt x="208" y="53"/>
                    <a:pt x="203" y="58"/>
                    <a:pt x="208" y="53"/>
                  </a:cubicBezTo>
                  <a:cubicBezTo>
                    <a:pt x="214" y="48"/>
                    <a:pt x="212" y="46"/>
                    <a:pt x="215" y="47"/>
                  </a:cubicBezTo>
                  <a:cubicBezTo>
                    <a:pt x="219" y="48"/>
                    <a:pt x="218" y="51"/>
                    <a:pt x="220" y="49"/>
                  </a:cubicBezTo>
                  <a:cubicBezTo>
                    <a:pt x="222" y="47"/>
                    <a:pt x="227" y="46"/>
                    <a:pt x="222" y="43"/>
                  </a:cubicBezTo>
                  <a:cubicBezTo>
                    <a:pt x="218" y="40"/>
                    <a:pt x="221" y="41"/>
                    <a:pt x="217" y="40"/>
                  </a:cubicBezTo>
                  <a:cubicBezTo>
                    <a:pt x="213" y="38"/>
                    <a:pt x="209" y="47"/>
                    <a:pt x="207" y="46"/>
                  </a:cubicBezTo>
                  <a:cubicBezTo>
                    <a:pt x="205" y="44"/>
                    <a:pt x="204" y="43"/>
                    <a:pt x="202" y="44"/>
                  </a:cubicBezTo>
                  <a:cubicBezTo>
                    <a:pt x="201" y="45"/>
                    <a:pt x="201" y="48"/>
                    <a:pt x="201" y="51"/>
                  </a:cubicBezTo>
                  <a:cubicBezTo>
                    <a:pt x="201" y="54"/>
                    <a:pt x="203" y="54"/>
                    <a:pt x="199" y="52"/>
                  </a:cubicBezTo>
                  <a:cubicBezTo>
                    <a:pt x="195" y="50"/>
                    <a:pt x="203" y="51"/>
                    <a:pt x="194" y="48"/>
                  </a:cubicBezTo>
                  <a:cubicBezTo>
                    <a:pt x="184" y="44"/>
                    <a:pt x="181" y="45"/>
                    <a:pt x="180" y="46"/>
                  </a:cubicBezTo>
                  <a:cubicBezTo>
                    <a:pt x="179" y="48"/>
                    <a:pt x="177" y="47"/>
                    <a:pt x="176" y="48"/>
                  </a:cubicBezTo>
                  <a:cubicBezTo>
                    <a:pt x="175" y="49"/>
                    <a:pt x="179" y="52"/>
                    <a:pt x="175" y="49"/>
                  </a:cubicBezTo>
                  <a:cubicBezTo>
                    <a:pt x="171" y="47"/>
                    <a:pt x="167" y="51"/>
                    <a:pt x="167" y="51"/>
                  </a:cubicBezTo>
                  <a:cubicBezTo>
                    <a:pt x="167" y="51"/>
                    <a:pt x="165" y="50"/>
                    <a:pt x="164" y="51"/>
                  </a:cubicBezTo>
                  <a:cubicBezTo>
                    <a:pt x="162" y="53"/>
                    <a:pt x="159" y="54"/>
                    <a:pt x="157" y="53"/>
                  </a:cubicBezTo>
                  <a:cubicBezTo>
                    <a:pt x="155" y="52"/>
                    <a:pt x="151" y="54"/>
                    <a:pt x="154" y="49"/>
                  </a:cubicBezTo>
                  <a:cubicBezTo>
                    <a:pt x="158" y="44"/>
                    <a:pt x="155" y="47"/>
                    <a:pt x="161" y="45"/>
                  </a:cubicBezTo>
                  <a:cubicBezTo>
                    <a:pt x="166" y="42"/>
                    <a:pt x="175" y="42"/>
                    <a:pt x="167" y="40"/>
                  </a:cubicBezTo>
                  <a:cubicBezTo>
                    <a:pt x="160" y="39"/>
                    <a:pt x="171" y="39"/>
                    <a:pt x="162" y="34"/>
                  </a:cubicBezTo>
                  <a:cubicBezTo>
                    <a:pt x="152" y="30"/>
                    <a:pt x="152" y="36"/>
                    <a:pt x="152" y="30"/>
                  </a:cubicBezTo>
                  <a:cubicBezTo>
                    <a:pt x="153" y="23"/>
                    <a:pt x="152" y="23"/>
                    <a:pt x="150" y="23"/>
                  </a:cubicBezTo>
                  <a:cubicBezTo>
                    <a:pt x="148" y="24"/>
                    <a:pt x="142" y="25"/>
                    <a:pt x="139" y="25"/>
                  </a:cubicBezTo>
                  <a:cubicBezTo>
                    <a:pt x="137" y="26"/>
                    <a:pt x="140" y="28"/>
                    <a:pt x="136" y="25"/>
                  </a:cubicBezTo>
                  <a:cubicBezTo>
                    <a:pt x="131" y="22"/>
                    <a:pt x="130" y="26"/>
                    <a:pt x="131" y="22"/>
                  </a:cubicBezTo>
                  <a:cubicBezTo>
                    <a:pt x="133" y="19"/>
                    <a:pt x="133" y="18"/>
                    <a:pt x="136" y="16"/>
                  </a:cubicBezTo>
                  <a:cubicBezTo>
                    <a:pt x="138" y="13"/>
                    <a:pt x="138" y="5"/>
                    <a:pt x="144" y="8"/>
                  </a:cubicBezTo>
                  <a:cubicBezTo>
                    <a:pt x="151" y="11"/>
                    <a:pt x="148" y="10"/>
                    <a:pt x="154" y="11"/>
                  </a:cubicBezTo>
                  <a:cubicBezTo>
                    <a:pt x="159" y="11"/>
                    <a:pt x="161" y="10"/>
                    <a:pt x="161" y="9"/>
                  </a:cubicBezTo>
                  <a:cubicBezTo>
                    <a:pt x="161" y="8"/>
                    <a:pt x="155" y="5"/>
                    <a:pt x="155" y="5"/>
                  </a:cubicBezTo>
                  <a:cubicBezTo>
                    <a:pt x="155" y="5"/>
                    <a:pt x="153" y="6"/>
                    <a:pt x="154" y="5"/>
                  </a:cubicBezTo>
                  <a:cubicBezTo>
                    <a:pt x="155" y="4"/>
                    <a:pt x="156" y="2"/>
                    <a:pt x="156" y="2"/>
                  </a:cubicBezTo>
                  <a:cubicBezTo>
                    <a:pt x="154" y="0"/>
                    <a:pt x="154" y="0"/>
                    <a:pt x="154" y="0"/>
                  </a:cubicBezTo>
                  <a:cubicBezTo>
                    <a:pt x="154" y="0"/>
                    <a:pt x="136" y="0"/>
                    <a:pt x="131" y="1"/>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79" name="Freeform 83"/>
            <p:cNvSpPr>
              <a:spLocks noEditPoints="1"/>
            </p:cNvSpPr>
            <p:nvPr/>
          </p:nvSpPr>
          <p:spPr bwMode="auto">
            <a:xfrm>
              <a:off x="5461390" y="2730810"/>
              <a:ext cx="630237" cy="414338"/>
            </a:xfrm>
            <a:custGeom>
              <a:avLst/>
              <a:gdLst>
                <a:gd name="T0" fmla="*/ 333 w 349"/>
                <a:gd name="T1" fmla="*/ 51 h 230"/>
                <a:gd name="T2" fmla="*/ 259 w 349"/>
                <a:gd name="T3" fmla="*/ 0 h 230"/>
                <a:gd name="T4" fmla="*/ 170 w 349"/>
                <a:gd name="T5" fmla="*/ 225 h 230"/>
                <a:gd name="T6" fmla="*/ 269 w 349"/>
                <a:gd name="T7" fmla="*/ 133 h 230"/>
                <a:gd name="T8" fmla="*/ 333 w 349"/>
                <a:gd name="T9" fmla="*/ 51 h 230"/>
                <a:gd name="T10" fmla="*/ 140 w 349"/>
                <a:gd name="T11" fmla="*/ 41 h 230"/>
                <a:gd name="T12" fmla="*/ 155 w 349"/>
                <a:gd name="T13" fmla="*/ 56 h 230"/>
                <a:gd name="T14" fmla="*/ 140 w 349"/>
                <a:gd name="T15" fmla="*/ 71 h 230"/>
                <a:gd name="T16" fmla="*/ 125 w 349"/>
                <a:gd name="T17" fmla="*/ 56 h 230"/>
                <a:gd name="T18" fmla="*/ 140 w 349"/>
                <a:gd name="T19" fmla="*/ 41 h 230"/>
                <a:gd name="T20" fmla="*/ 105 w 349"/>
                <a:gd name="T21" fmla="*/ 101 h 230"/>
                <a:gd name="T22" fmla="*/ 125 w 349"/>
                <a:gd name="T23" fmla="*/ 81 h 230"/>
                <a:gd name="T24" fmla="*/ 145 w 349"/>
                <a:gd name="T25" fmla="*/ 101 h 230"/>
                <a:gd name="T26" fmla="*/ 125 w 349"/>
                <a:gd name="T27" fmla="*/ 121 h 230"/>
                <a:gd name="T28" fmla="*/ 105 w 349"/>
                <a:gd name="T29" fmla="*/ 101 h 230"/>
                <a:gd name="T30" fmla="*/ 139 w 349"/>
                <a:gd name="T31" fmla="*/ 174 h 230"/>
                <a:gd name="T32" fmla="*/ 116 w 349"/>
                <a:gd name="T33" fmla="*/ 151 h 230"/>
                <a:gd name="T34" fmla="*/ 139 w 349"/>
                <a:gd name="T35" fmla="*/ 128 h 230"/>
                <a:gd name="T36" fmla="*/ 162 w 349"/>
                <a:gd name="T37" fmla="*/ 151 h 230"/>
                <a:gd name="T38" fmla="*/ 139 w 349"/>
                <a:gd name="T39" fmla="*/ 174 h 230"/>
                <a:gd name="T40" fmla="*/ 180 w 349"/>
                <a:gd name="T41" fmla="*/ 213 h 230"/>
                <a:gd name="T42" fmla="*/ 155 w 349"/>
                <a:gd name="T43" fmla="*/ 188 h 230"/>
                <a:gd name="T44" fmla="*/ 180 w 349"/>
                <a:gd name="T45" fmla="*/ 163 h 230"/>
                <a:gd name="T46" fmla="*/ 205 w 349"/>
                <a:gd name="T47" fmla="*/ 188 h 230"/>
                <a:gd name="T48" fmla="*/ 180 w 349"/>
                <a:gd name="T49" fmla="*/ 213 h 230"/>
                <a:gd name="T50" fmla="*/ 282 w 349"/>
                <a:gd name="T51" fmla="*/ 98 h 230"/>
                <a:gd name="T52" fmla="*/ 252 w 349"/>
                <a:gd name="T53" fmla="*/ 68 h 230"/>
                <a:gd name="T54" fmla="*/ 282 w 349"/>
                <a:gd name="T55" fmla="*/ 38 h 230"/>
                <a:gd name="T56" fmla="*/ 312 w 349"/>
                <a:gd name="T57" fmla="*/ 68 h 230"/>
                <a:gd name="T58" fmla="*/ 282 w 349"/>
                <a:gd name="T59" fmla="*/ 98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9" h="230">
                  <a:moveTo>
                    <a:pt x="333" y="51"/>
                  </a:moveTo>
                  <a:cubicBezTo>
                    <a:pt x="317" y="6"/>
                    <a:pt x="259" y="0"/>
                    <a:pt x="259" y="0"/>
                  </a:cubicBezTo>
                  <a:cubicBezTo>
                    <a:pt x="0" y="4"/>
                    <a:pt x="103" y="220"/>
                    <a:pt x="170" y="225"/>
                  </a:cubicBezTo>
                  <a:cubicBezTo>
                    <a:pt x="237" y="230"/>
                    <a:pt x="227" y="150"/>
                    <a:pt x="269" y="133"/>
                  </a:cubicBezTo>
                  <a:cubicBezTo>
                    <a:pt x="312" y="116"/>
                    <a:pt x="349" y="96"/>
                    <a:pt x="333" y="51"/>
                  </a:cubicBezTo>
                  <a:close/>
                  <a:moveTo>
                    <a:pt x="140" y="41"/>
                  </a:moveTo>
                  <a:cubicBezTo>
                    <a:pt x="148" y="41"/>
                    <a:pt x="155" y="48"/>
                    <a:pt x="155" y="56"/>
                  </a:cubicBezTo>
                  <a:cubicBezTo>
                    <a:pt x="155" y="65"/>
                    <a:pt x="148" y="71"/>
                    <a:pt x="140" y="71"/>
                  </a:cubicBezTo>
                  <a:cubicBezTo>
                    <a:pt x="131" y="71"/>
                    <a:pt x="125" y="65"/>
                    <a:pt x="125" y="56"/>
                  </a:cubicBezTo>
                  <a:cubicBezTo>
                    <a:pt x="125" y="48"/>
                    <a:pt x="131" y="41"/>
                    <a:pt x="140" y="41"/>
                  </a:cubicBezTo>
                  <a:close/>
                  <a:moveTo>
                    <a:pt x="105" y="101"/>
                  </a:moveTo>
                  <a:cubicBezTo>
                    <a:pt x="105" y="90"/>
                    <a:pt x="114" y="81"/>
                    <a:pt x="125" y="81"/>
                  </a:cubicBezTo>
                  <a:cubicBezTo>
                    <a:pt x="136" y="81"/>
                    <a:pt x="145" y="90"/>
                    <a:pt x="145" y="101"/>
                  </a:cubicBezTo>
                  <a:cubicBezTo>
                    <a:pt x="145" y="112"/>
                    <a:pt x="136" y="121"/>
                    <a:pt x="125" y="121"/>
                  </a:cubicBezTo>
                  <a:cubicBezTo>
                    <a:pt x="114" y="121"/>
                    <a:pt x="105" y="112"/>
                    <a:pt x="105" y="101"/>
                  </a:cubicBezTo>
                  <a:close/>
                  <a:moveTo>
                    <a:pt x="139" y="174"/>
                  </a:moveTo>
                  <a:cubicBezTo>
                    <a:pt x="126" y="174"/>
                    <a:pt x="116" y="164"/>
                    <a:pt x="116" y="151"/>
                  </a:cubicBezTo>
                  <a:cubicBezTo>
                    <a:pt x="116" y="138"/>
                    <a:pt x="126" y="128"/>
                    <a:pt x="139" y="128"/>
                  </a:cubicBezTo>
                  <a:cubicBezTo>
                    <a:pt x="151" y="128"/>
                    <a:pt x="162" y="138"/>
                    <a:pt x="162" y="151"/>
                  </a:cubicBezTo>
                  <a:cubicBezTo>
                    <a:pt x="162" y="164"/>
                    <a:pt x="151" y="174"/>
                    <a:pt x="139" y="174"/>
                  </a:cubicBezTo>
                  <a:close/>
                  <a:moveTo>
                    <a:pt x="180" y="213"/>
                  </a:moveTo>
                  <a:cubicBezTo>
                    <a:pt x="166" y="213"/>
                    <a:pt x="155" y="202"/>
                    <a:pt x="155" y="188"/>
                  </a:cubicBezTo>
                  <a:cubicBezTo>
                    <a:pt x="155" y="175"/>
                    <a:pt x="166" y="163"/>
                    <a:pt x="180" y="163"/>
                  </a:cubicBezTo>
                  <a:cubicBezTo>
                    <a:pt x="194" y="163"/>
                    <a:pt x="205" y="175"/>
                    <a:pt x="205" y="188"/>
                  </a:cubicBezTo>
                  <a:cubicBezTo>
                    <a:pt x="205" y="202"/>
                    <a:pt x="194" y="213"/>
                    <a:pt x="180" y="213"/>
                  </a:cubicBezTo>
                  <a:close/>
                  <a:moveTo>
                    <a:pt x="282" y="98"/>
                  </a:moveTo>
                  <a:cubicBezTo>
                    <a:pt x="265" y="98"/>
                    <a:pt x="252" y="84"/>
                    <a:pt x="252" y="68"/>
                  </a:cubicBezTo>
                  <a:cubicBezTo>
                    <a:pt x="252" y="51"/>
                    <a:pt x="265" y="38"/>
                    <a:pt x="282" y="38"/>
                  </a:cubicBezTo>
                  <a:cubicBezTo>
                    <a:pt x="298" y="38"/>
                    <a:pt x="312" y="51"/>
                    <a:pt x="312" y="68"/>
                  </a:cubicBezTo>
                  <a:cubicBezTo>
                    <a:pt x="312" y="84"/>
                    <a:pt x="298" y="98"/>
                    <a:pt x="282" y="98"/>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80" name="Oval 84"/>
            <p:cNvSpPr>
              <a:spLocks noChangeArrowheads="1"/>
            </p:cNvSpPr>
            <p:nvPr/>
          </p:nvSpPr>
          <p:spPr bwMode="auto">
            <a:xfrm>
              <a:off x="5229615" y="1730685"/>
              <a:ext cx="125412" cy="127000"/>
            </a:xfrm>
            <a:prstGeom prst="ellipse">
              <a:avLst/>
            </a:pr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81" name="Freeform 85"/>
            <p:cNvSpPr>
              <a:spLocks/>
            </p:cNvSpPr>
            <p:nvPr/>
          </p:nvSpPr>
          <p:spPr bwMode="auto">
            <a:xfrm>
              <a:off x="5274065" y="1825935"/>
              <a:ext cx="198437" cy="411163"/>
            </a:xfrm>
            <a:custGeom>
              <a:avLst/>
              <a:gdLst>
                <a:gd name="T0" fmla="*/ 0 w 110"/>
                <a:gd name="T1" fmla="*/ 6 h 229"/>
                <a:gd name="T2" fmla="*/ 73 w 110"/>
                <a:gd name="T3" fmla="*/ 198 h 229"/>
                <a:gd name="T4" fmla="*/ 107 w 110"/>
                <a:gd name="T5" fmla="*/ 229 h 229"/>
                <a:gd name="T6" fmla="*/ 24 w 110"/>
                <a:gd name="T7" fmla="*/ 0 h 229"/>
                <a:gd name="T8" fmla="*/ 0 w 110"/>
                <a:gd name="T9" fmla="*/ 6 h 229"/>
              </a:gdLst>
              <a:ahLst/>
              <a:cxnLst>
                <a:cxn ang="0">
                  <a:pos x="T0" y="T1"/>
                </a:cxn>
                <a:cxn ang="0">
                  <a:pos x="T2" y="T3"/>
                </a:cxn>
                <a:cxn ang="0">
                  <a:pos x="T4" y="T5"/>
                </a:cxn>
                <a:cxn ang="0">
                  <a:pos x="T6" y="T7"/>
                </a:cxn>
                <a:cxn ang="0">
                  <a:pos x="T8" y="T9"/>
                </a:cxn>
              </a:cxnLst>
              <a:rect l="0" t="0" r="r" b="b"/>
              <a:pathLst>
                <a:path w="110" h="229">
                  <a:moveTo>
                    <a:pt x="0" y="6"/>
                  </a:moveTo>
                  <a:cubicBezTo>
                    <a:pt x="0" y="8"/>
                    <a:pt x="73" y="198"/>
                    <a:pt x="73" y="198"/>
                  </a:cubicBezTo>
                  <a:cubicBezTo>
                    <a:pt x="73" y="198"/>
                    <a:pt x="103" y="229"/>
                    <a:pt x="107" y="229"/>
                  </a:cubicBezTo>
                  <a:cubicBezTo>
                    <a:pt x="110" y="229"/>
                    <a:pt x="24" y="0"/>
                    <a:pt x="24" y="0"/>
                  </a:cubicBezTo>
                  <a:lnTo>
                    <a:pt x="0" y="6"/>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82" name="Freeform 86"/>
            <p:cNvSpPr>
              <a:spLocks/>
            </p:cNvSpPr>
            <p:nvPr/>
          </p:nvSpPr>
          <p:spPr bwMode="auto">
            <a:xfrm>
              <a:off x="5099440" y="1825935"/>
              <a:ext cx="212725" cy="406400"/>
            </a:xfrm>
            <a:custGeom>
              <a:avLst/>
              <a:gdLst>
                <a:gd name="T0" fmla="*/ 133 w 134"/>
                <a:gd name="T1" fmla="*/ 11 h 256"/>
                <a:gd name="T2" fmla="*/ 37 w 134"/>
                <a:gd name="T3" fmla="*/ 220 h 256"/>
                <a:gd name="T4" fmla="*/ 0 w 134"/>
                <a:gd name="T5" fmla="*/ 256 h 256"/>
                <a:gd name="T6" fmla="*/ 12 w 134"/>
                <a:gd name="T7" fmla="*/ 207 h 256"/>
                <a:gd name="T8" fmla="*/ 105 w 134"/>
                <a:gd name="T9" fmla="*/ 0 h 256"/>
                <a:gd name="T10" fmla="*/ 134 w 134"/>
                <a:gd name="T11" fmla="*/ 9 h 256"/>
                <a:gd name="T12" fmla="*/ 133 w 134"/>
                <a:gd name="T13" fmla="*/ 11 h 256"/>
              </a:gdLst>
              <a:ahLst/>
              <a:cxnLst>
                <a:cxn ang="0">
                  <a:pos x="T0" y="T1"/>
                </a:cxn>
                <a:cxn ang="0">
                  <a:pos x="T2" y="T3"/>
                </a:cxn>
                <a:cxn ang="0">
                  <a:pos x="T4" y="T5"/>
                </a:cxn>
                <a:cxn ang="0">
                  <a:pos x="T6" y="T7"/>
                </a:cxn>
                <a:cxn ang="0">
                  <a:pos x="T8" y="T9"/>
                </a:cxn>
                <a:cxn ang="0">
                  <a:pos x="T10" y="T11"/>
                </a:cxn>
                <a:cxn ang="0">
                  <a:pos x="T12" y="T13"/>
                </a:cxn>
              </a:cxnLst>
              <a:rect l="0" t="0" r="r" b="b"/>
              <a:pathLst>
                <a:path w="134" h="256">
                  <a:moveTo>
                    <a:pt x="133" y="11"/>
                  </a:moveTo>
                  <a:lnTo>
                    <a:pt x="37" y="220"/>
                  </a:lnTo>
                  <a:lnTo>
                    <a:pt x="0" y="256"/>
                  </a:lnTo>
                  <a:lnTo>
                    <a:pt x="12" y="207"/>
                  </a:lnTo>
                  <a:lnTo>
                    <a:pt x="105" y="0"/>
                  </a:lnTo>
                  <a:lnTo>
                    <a:pt x="134" y="9"/>
                  </a:lnTo>
                  <a:lnTo>
                    <a:pt x="133" y="11"/>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83" name="Freeform 87"/>
            <p:cNvSpPr>
              <a:spLocks/>
            </p:cNvSpPr>
            <p:nvPr/>
          </p:nvSpPr>
          <p:spPr bwMode="auto">
            <a:xfrm>
              <a:off x="5099440" y="1825935"/>
              <a:ext cx="212725" cy="406400"/>
            </a:xfrm>
            <a:custGeom>
              <a:avLst/>
              <a:gdLst>
                <a:gd name="T0" fmla="*/ 133 w 134"/>
                <a:gd name="T1" fmla="*/ 11 h 256"/>
                <a:gd name="T2" fmla="*/ 37 w 134"/>
                <a:gd name="T3" fmla="*/ 220 h 256"/>
                <a:gd name="T4" fmla="*/ 0 w 134"/>
                <a:gd name="T5" fmla="*/ 256 h 256"/>
                <a:gd name="T6" fmla="*/ 12 w 134"/>
                <a:gd name="T7" fmla="*/ 207 h 256"/>
                <a:gd name="T8" fmla="*/ 105 w 134"/>
                <a:gd name="T9" fmla="*/ 0 h 256"/>
                <a:gd name="T10" fmla="*/ 134 w 134"/>
                <a:gd name="T11" fmla="*/ 9 h 256"/>
              </a:gdLst>
              <a:ahLst/>
              <a:cxnLst>
                <a:cxn ang="0">
                  <a:pos x="T0" y="T1"/>
                </a:cxn>
                <a:cxn ang="0">
                  <a:pos x="T2" y="T3"/>
                </a:cxn>
                <a:cxn ang="0">
                  <a:pos x="T4" y="T5"/>
                </a:cxn>
                <a:cxn ang="0">
                  <a:pos x="T6" y="T7"/>
                </a:cxn>
                <a:cxn ang="0">
                  <a:pos x="T8" y="T9"/>
                </a:cxn>
                <a:cxn ang="0">
                  <a:pos x="T10" y="T11"/>
                </a:cxn>
              </a:cxnLst>
              <a:rect l="0" t="0" r="r" b="b"/>
              <a:pathLst>
                <a:path w="134" h="256">
                  <a:moveTo>
                    <a:pt x="133" y="11"/>
                  </a:moveTo>
                  <a:lnTo>
                    <a:pt x="37" y="220"/>
                  </a:lnTo>
                  <a:lnTo>
                    <a:pt x="0" y="256"/>
                  </a:lnTo>
                  <a:lnTo>
                    <a:pt x="12" y="207"/>
                  </a:lnTo>
                  <a:lnTo>
                    <a:pt x="105" y="0"/>
                  </a:lnTo>
                  <a:lnTo>
                    <a:pt x="134"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85" name="Freeform 88"/>
            <p:cNvSpPr>
              <a:spLocks/>
            </p:cNvSpPr>
            <p:nvPr/>
          </p:nvSpPr>
          <p:spPr bwMode="auto">
            <a:xfrm>
              <a:off x="5285177" y="1687823"/>
              <a:ext cx="23812" cy="68263"/>
            </a:xfrm>
            <a:custGeom>
              <a:avLst/>
              <a:gdLst>
                <a:gd name="T0" fmla="*/ 13 w 13"/>
                <a:gd name="T1" fmla="*/ 32 h 38"/>
                <a:gd name="T2" fmla="*/ 7 w 13"/>
                <a:gd name="T3" fmla="*/ 38 h 38"/>
                <a:gd name="T4" fmla="*/ 7 w 13"/>
                <a:gd name="T5" fmla="*/ 38 h 38"/>
                <a:gd name="T6" fmla="*/ 0 w 13"/>
                <a:gd name="T7" fmla="*/ 32 h 38"/>
                <a:gd name="T8" fmla="*/ 0 w 13"/>
                <a:gd name="T9" fmla="*/ 6 h 38"/>
                <a:gd name="T10" fmla="*/ 7 w 13"/>
                <a:gd name="T11" fmla="*/ 0 h 38"/>
                <a:gd name="T12" fmla="*/ 7 w 13"/>
                <a:gd name="T13" fmla="*/ 0 h 38"/>
                <a:gd name="T14" fmla="*/ 13 w 13"/>
                <a:gd name="T15" fmla="*/ 6 h 38"/>
                <a:gd name="T16" fmla="*/ 13 w 13"/>
                <a:gd name="T17" fmla="*/ 32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38">
                  <a:moveTo>
                    <a:pt x="13" y="32"/>
                  </a:moveTo>
                  <a:cubicBezTo>
                    <a:pt x="13" y="35"/>
                    <a:pt x="10" y="38"/>
                    <a:pt x="7" y="38"/>
                  </a:cubicBezTo>
                  <a:cubicBezTo>
                    <a:pt x="7" y="38"/>
                    <a:pt x="7" y="38"/>
                    <a:pt x="7" y="38"/>
                  </a:cubicBezTo>
                  <a:cubicBezTo>
                    <a:pt x="3" y="38"/>
                    <a:pt x="0" y="35"/>
                    <a:pt x="0" y="32"/>
                  </a:cubicBezTo>
                  <a:cubicBezTo>
                    <a:pt x="0" y="6"/>
                    <a:pt x="0" y="6"/>
                    <a:pt x="0" y="6"/>
                  </a:cubicBezTo>
                  <a:cubicBezTo>
                    <a:pt x="0" y="2"/>
                    <a:pt x="3" y="0"/>
                    <a:pt x="7" y="0"/>
                  </a:cubicBezTo>
                  <a:cubicBezTo>
                    <a:pt x="7" y="0"/>
                    <a:pt x="7" y="0"/>
                    <a:pt x="7" y="0"/>
                  </a:cubicBezTo>
                  <a:cubicBezTo>
                    <a:pt x="10" y="0"/>
                    <a:pt x="13" y="2"/>
                    <a:pt x="13" y="6"/>
                  </a:cubicBezTo>
                  <a:lnTo>
                    <a:pt x="13" y="32"/>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86" name="Freeform 89"/>
            <p:cNvSpPr>
              <a:spLocks noEditPoints="1"/>
            </p:cNvSpPr>
            <p:nvPr/>
          </p:nvSpPr>
          <p:spPr bwMode="auto">
            <a:xfrm>
              <a:off x="3923102" y="1803710"/>
              <a:ext cx="228600" cy="620713"/>
            </a:xfrm>
            <a:custGeom>
              <a:avLst/>
              <a:gdLst>
                <a:gd name="T0" fmla="*/ 64 w 127"/>
                <a:gd name="T1" fmla="*/ 0 h 345"/>
                <a:gd name="T2" fmla="*/ 0 w 127"/>
                <a:gd name="T3" fmla="*/ 172 h 345"/>
                <a:gd name="T4" fmla="*/ 64 w 127"/>
                <a:gd name="T5" fmla="*/ 345 h 345"/>
                <a:gd name="T6" fmla="*/ 127 w 127"/>
                <a:gd name="T7" fmla="*/ 172 h 345"/>
                <a:gd name="T8" fmla="*/ 64 w 127"/>
                <a:gd name="T9" fmla="*/ 0 h 345"/>
                <a:gd name="T10" fmla="*/ 64 w 127"/>
                <a:gd name="T11" fmla="*/ 317 h 345"/>
                <a:gd name="T12" fmla="*/ 10 w 127"/>
                <a:gd name="T13" fmla="*/ 172 h 345"/>
                <a:gd name="T14" fmla="*/ 64 w 127"/>
                <a:gd name="T15" fmla="*/ 28 h 345"/>
                <a:gd name="T16" fmla="*/ 117 w 127"/>
                <a:gd name="T17" fmla="*/ 172 h 345"/>
                <a:gd name="T18" fmla="*/ 64 w 127"/>
                <a:gd name="T19" fmla="*/ 317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 h="345">
                  <a:moveTo>
                    <a:pt x="64" y="0"/>
                  </a:moveTo>
                  <a:cubicBezTo>
                    <a:pt x="29" y="0"/>
                    <a:pt x="0" y="77"/>
                    <a:pt x="0" y="172"/>
                  </a:cubicBezTo>
                  <a:cubicBezTo>
                    <a:pt x="0" y="268"/>
                    <a:pt x="29" y="345"/>
                    <a:pt x="64" y="345"/>
                  </a:cubicBezTo>
                  <a:cubicBezTo>
                    <a:pt x="99" y="345"/>
                    <a:pt x="127" y="268"/>
                    <a:pt x="127" y="172"/>
                  </a:cubicBezTo>
                  <a:cubicBezTo>
                    <a:pt x="127" y="77"/>
                    <a:pt x="99" y="0"/>
                    <a:pt x="64" y="0"/>
                  </a:cubicBezTo>
                  <a:close/>
                  <a:moveTo>
                    <a:pt x="64" y="317"/>
                  </a:moveTo>
                  <a:cubicBezTo>
                    <a:pt x="34" y="317"/>
                    <a:pt x="10" y="252"/>
                    <a:pt x="10" y="172"/>
                  </a:cubicBezTo>
                  <a:cubicBezTo>
                    <a:pt x="10" y="92"/>
                    <a:pt x="34" y="28"/>
                    <a:pt x="64" y="28"/>
                  </a:cubicBezTo>
                  <a:cubicBezTo>
                    <a:pt x="93" y="28"/>
                    <a:pt x="117" y="92"/>
                    <a:pt x="117" y="172"/>
                  </a:cubicBezTo>
                  <a:cubicBezTo>
                    <a:pt x="117" y="252"/>
                    <a:pt x="93" y="317"/>
                    <a:pt x="64" y="317"/>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87" name="Freeform 90"/>
            <p:cNvSpPr>
              <a:spLocks noEditPoints="1"/>
            </p:cNvSpPr>
            <p:nvPr/>
          </p:nvSpPr>
          <p:spPr bwMode="auto">
            <a:xfrm>
              <a:off x="3726253" y="2000560"/>
              <a:ext cx="623887" cy="228600"/>
            </a:xfrm>
            <a:custGeom>
              <a:avLst/>
              <a:gdLst>
                <a:gd name="T0" fmla="*/ 346 w 346"/>
                <a:gd name="T1" fmla="*/ 63 h 127"/>
                <a:gd name="T2" fmla="*/ 173 w 346"/>
                <a:gd name="T3" fmla="*/ 0 h 127"/>
                <a:gd name="T4" fmla="*/ 0 w 346"/>
                <a:gd name="T5" fmla="*/ 63 h 127"/>
                <a:gd name="T6" fmla="*/ 173 w 346"/>
                <a:gd name="T7" fmla="*/ 127 h 127"/>
                <a:gd name="T8" fmla="*/ 346 w 346"/>
                <a:gd name="T9" fmla="*/ 63 h 127"/>
                <a:gd name="T10" fmla="*/ 28 w 346"/>
                <a:gd name="T11" fmla="*/ 63 h 127"/>
                <a:gd name="T12" fmla="*/ 173 w 346"/>
                <a:gd name="T13" fmla="*/ 10 h 127"/>
                <a:gd name="T14" fmla="*/ 317 w 346"/>
                <a:gd name="T15" fmla="*/ 63 h 127"/>
                <a:gd name="T16" fmla="*/ 173 w 346"/>
                <a:gd name="T17" fmla="*/ 117 h 127"/>
                <a:gd name="T18" fmla="*/ 28 w 346"/>
                <a:gd name="T19" fmla="*/ 6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6" h="127">
                  <a:moveTo>
                    <a:pt x="346" y="63"/>
                  </a:moveTo>
                  <a:cubicBezTo>
                    <a:pt x="346" y="28"/>
                    <a:pt x="268" y="0"/>
                    <a:pt x="173" y="0"/>
                  </a:cubicBezTo>
                  <a:cubicBezTo>
                    <a:pt x="77" y="0"/>
                    <a:pt x="0" y="28"/>
                    <a:pt x="0" y="63"/>
                  </a:cubicBezTo>
                  <a:cubicBezTo>
                    <a:pt x="0" y="99"/>
                    <a:pt x="77" y="127"/>
                    <a:pt x="173" y="127"/>
                  </a:cubicBezTo>
                  <a:cubicBezTo>
                    <a:pt x="268" y="127"/>
                    <a:pt x="346" y="99"/>
                    <a:pt x="346" y="63"/>
                  </a:cubicBezTo>
                  <a:close/>
                  <a:moveTo>
                    <a:pt x="28" y="63"/>
                  </a:moveTo>
                  <a:cubicBezTo>
                    <a:pt x="28" y="34"/>
                    <a:pt x="93" y="10"/>
                    <a:pt x="173" y="10"/>
                  </a:cubicBezTo>
                  <a:cubicBezTo>
                    <a:pt x="253" y="10"/>
                    <a:pt x="317" y="34"/>
                    <a:pt x="317" y="63"/>
                  </a:cubicBezTo>
                  <a:cubicBezTo>
                    <a:pt x="317" y="93"/>
                    <a:pt x="253" y="117"/>
                    <a:pt x="173" y="117"/>
                  </a:cubicBezTo>
                  <a:cubicBezTo>
                    <a:pt x="93" y="117"/>
                    <a:pt x="28" y="93"/>
                    <a:pt x="28" y="63"/>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88" name="Freeform 91"/>
            <p:cNvSpPr>
              <a:spLocks noEditPoints="1"/>
            </p:cNvSpPr>
            <p:nvPr/>
          </p:nvSpPr>
          <p:spPr bwMode="auto">
            <a:xfrm>
              <a:off x="3773878" y="1848160"/>
              <a:ext cx="528637" cy="530225"/>
            </a:xfrm>
            <a:custGeom>
              <a:avLst/>
              <a:gdLst>
                <a:gd name="T0" fmla="*/ 269 w 294"/>
                <a:gd name="T1" fmla="*/ 25 h 294"/>
                <a:gd name="T2" fmla="*/ 102 w 294"/>
                <a:gd name="T3" fmla="*/ 102 h 294"/>
                <a:gd name="T4" fmla="*/ 25 w 294"/>
                <a:gd name="T5" fmla="*/ 270 h 294"/>
                <a:gd name="T6" fmla="*/ 192 w 294"/>
                <a:gd name="T7" fmla="*/ 192 h 294"/>
                <a:gd name="T8" fmla="*/ 269 w 294"/>
                <a:gd name="T9" fmla="*/ 25 h 294"/>
                <a:gd name="T10" fmla="*/ 44 w 294"/>
                <a:gd name="T11" fmla="*/ 250 h 294"/>
                <a:gd name="T12" fmla="*/ 109 w 294"/>
                <a:gd name="T13" fmla="*/ 110 h 294"/>
                <a:gd name="T14" fmla="*/ 249 w 294"/>
                <a:gd name="T15" fmla="*/ 45 h 294"/>
                <a:gd name="T16" fmla="*/ 184 w 294"/>
                <a:gd name="T17" fmla="*/ 185 h 294"/>
                <a:gd name="T18" fmla="*/ 44 w 294"/>
                <a:gd name="T19" fmla="*/ 25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294">
                  <a:moveTo>
                    <a:pt x="269" y="25"/>
                  </a:moveTo>
                  <a:cubicBezTo>
                    <a:pt x="244" y="0"/>
                    <a:pt x="169" y="35"/>
                    <a:pt x="102" y="102"/>
                  </a:cubicBezTo>
                  <a:cubicBezTo>
                    <a:pt x="34" y="170"/>
                    <a:pt x="0" y="245"/>
                    <a:pt x="25" y="270"/>
                  </a:cubicBezTo>
                  <a:cubicBezTo>
                    <a:pt x="49" y="294"/>
                    <a:pt x="124" y="260"/>
                    <a:pt x="192" y="192"/>
                  </a:cubicBezTo>
                  <a:cubicBezTo>
                    <a:pt x="259" y="125"/>
                    <a:pt x="294" y="50"/>
                    <a:pt x="269" y="25"/>
                  </a:cubicBezTo>
                  <a:close/>
                  <a:moveTo>
                    <a:pt x="44" y="250"/>
                  </a:moveTo>
                  <a:cubicBezTo>
                    <a:pt x="24" y="229"/>
                    <a:pt x="53" y="166"/>
                    <a:pt x="109" y="110"/>
                  </a:cubicBezTo>
                  <a:cubicBezTo>
                    <a:pt x="166" y="53"/>
                    <a:pt x="228" y="24"/>
                    <a:pt x="249" y="45"/>
                  </a:cubicBezTo>
                  <a:cubicBezTo>
                    <a:pt x="270" y="66"/>
                    <a:pt x="241" y="129"/>
                    <a:pt x="184" y="185"/>
                  </a:cubicBezTo>
                  <a:cubicBezTo>
                    <a:pt x="128" y="242"/>
                    <a:pt x="65" y="271"/>
                    <a:pt x="44" y="250"/>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89" name="Freeform 92"/>
            <p:cNvSpPr>
              <a:spLocks noEditPoints="1"/>
            </p:cNvSpPr>
            <p:nvPr/>
          </p:nvSpPr>
          <p:spPr bwMode="auto">
            <a:xfrm>
              <a:off x="3773878" y="1848160"/>
              <a:ext cx="528637" cy="530225"/>
            </a:xfrm>
            <a:custGeom>
              <a:avLst/>
              <a:gdLst>
                <a:gd name="T0" fmla="*/ 269 w 294"/>
                <a:gd name="T1" fmla="*/ 270 h 294"/>
                <a:gd name="T2" fmla="*/ 192 w 294"/>
                <a:gd name="T3" fmla="*/ 102 h 294"/>
                <a:gd name="T4" fmla="*/ 25 w 294"/>
                <a:gd name="T5" fmla="*/ 25 h 294"/>
                <a:gd name="T6" fmla="*/ 102 w 294"/>
                <a:gd name="T7" fmla="*/ 192 h 294"/>
                <a:gd name="T8" fmla="*/ 269 w 294"/>
                <a:gd name="T9" fmla="*/ 270 h 294"/>
                <a:gd name="T10" fmla="*/ 44 w 294"/>
                <a:gd name="T11" fmla="*/ 45 h 294"/>
                <a:gd name="T12" fmla="*/ 184 w 294"/>
                <a:gd name="T13" fmla="*/ 110 h 294"/>
                <a:gd name="T14" fmla="*/ 249 w 294"/>
                <a:gd name="T15" fmla="*/ 250 h 294"/>
                <a:gd name="T16" fmla="*/ 109 w 294"/>
                <a:gd name="T17" fmla="*/ 185 h 294"/>
                <a:gd name="T18" fmla="*/ 44 w 294"/>
                <a:gd name="T19" fmla="*/ 45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294">
                  <a:moveTo>
                    <a:pt x="269" y="270"/>
                  </a:moveTo>
                  <a:cubicBezTo>
                    <a:pt x="294" y="245"/>
                    <a:pt x="259" y="170"/>
                    <a:pt x="192" y="102"/>
                  </a:cubicBezTo>
                  <a:cubicBezTo>
                    <a:pt x="124" y="35"/>
                    <a:pt x="49" y="0"/>
                    <a:pt x="25" y="25"/>
                  </a:cubicBezTo>
                  <a:cubicBezTo>
                    <a:pt x="0" y="50"/>
                    <a:pt x="34" y="125"/>
                    <a:pt x="102" y="192"/>
                  </a:cubicBezTo>
                  <a:cubicBezTo>
                    <a:pt x="169" y="260"/>
                    <a:pt x="244" y="294"/>
                    <a:pt x="269" y="270"/>
                  </a:cubicBezTo>
                  <a:close/>
                  <a:moveTo>
                    <a:pt x="44" y="45"/>
                  </a:moveTo>
                  <a:cubicBezTo>
                    <a:pt x="65" y="24"/>
                    <a:pt x="128" y="53"/>
                    <a:pt x="184" y="110"/>
                  </a:cubicBezTo>
                  <a:cubicBezTo>
                    <a:pt x="241" y="166"/>
                    <a:pt x="270" y="229"/>
                    <a:pt x="249" y="250"/>
                  </a:cubicBezTo>
                  <a:cubicBezTo>
                    <a:pt x="228" y="271"/>
                    <a:pt x="166" y="242"/>
                    <a:pt x="109" y="185"/>
                  </a:cubicBezTo>
                  <a:cubicBezTo>
                    <a:pt x="53" y="129"/>
                    <a:pt x="24" y="66"/>
                    <a:pt x="44" y="45"/>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90" name="Oval 93"/>
            <p:cNvSpPr>
              <a:spLocks noChangeArrowheads="1"/>
            </p:cNvSpPr>
            <p:nvPr/>
          </p:nvSpPr>
          <p:spPr bwMode="auto">
            <a:xfrm>
              <a:off x="3989777" y="2067235"/>
              <a:ext cx="96837" cy="95250"/>
            </a:xfrm>
            <a:prstGeom prst="ellipse">
              <a:avLst/>
            </a:pr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91" name="Freeform 94"/>
            <p:cNvSpPr>
              <a:spLocks noEditPoints="1"/>
            </p:cNvSpPr>
            <p:nvPr/>
          </p:nvSpPr>
          <p:spPr bwMode="auto">
            <a:xfrm>
              <a:off x="3154753" y="1127435"/>
              <a:ext cx="227012" cy="227013"/>
            </a:xfrm>
            <a:custGeom>
              <a:avLst/>
              <a:gdLst>
                <a:gd name="T0" fmla="*/ 63 w 126"/>
                <a:gd name="T1" fmla="*/ 0 h 126"/>
                <a:gd name="T2" fmla="*/ 0 w 126"/>
                <a:gd name="T3" fmla="*/ 63 h 126"/>
                <a:gd name="T4" fmla="*/ 63 w 126"/>
                <a:gd name="T5" fmla="*/ 126 h 126"/>
                <a:gd name="T6" fmla="*/ 126 w 126"/>
                <a:gd name="T7" fmla="*/ 63 h 126"/>
                <a:gd name="T8" fmla="*/ 63 w 126"/>
                <a:gd name="T9" fmla="*/ 0 h 126"/>
                <a:gd name="T10" fmla="*/ 63 w 126"/>
                <a:gd name="T11" fmla="*/ 114 h 126"/>
                <a:gd name="T12" fmla="*/ 12 w 126"/>
                <a:gd name="T13" fmla="*/ 63 h 126"/>
                <a:gd name="T14" fmla="*/ 63 w 126"/>
                <a:gd name="T15" fmla="*/ 12 h 126"/>
                <a:gd name="T16" fmla="*/ 115 w 126"/>
                <a:gd name="T17" fmla="*/ 63 h 126"/>
                <a:gd name="T18" fmla="*/ 63 w 126"/>
                <a:gd name="T19" fmla="*/ 114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126">
                  <a:moveTo>
                    <a:pt x="63" y="0"/>
                  </a:moveTo>
                  <a:cubicBezTo>
                    <a:pt x="29" y="0"/>
                    <a:pt x="0" y="28"/>
                    <a:pt x="0" y="63"/>
                  </a:cubicBezTo>
                  <a:cubicBezTo>
                    <a:pt x="0" y="98"/>
                    <a:pt x="29" y="126"/>
                    <a:pt x="63" y="126"/>
                  </a:cubicBezTo>
                  <a:cubicBezTo>
                    <a:pt x="98" y="126"/>
                    <a:pt x="126" y="98"/>
                    <a:pt x="126" y="63"/>
                  </a:cubicBezTo>
                  <a:cubicBezTo>
                    <a:pt x="126" y="28"/>
                    <a:pt x="98" y="0"/>
                    <a:pt x="63" y="0"/>
                  </a:cubicBezTo>
                  <a:close/>
                  <a:moveTo>
                    <a:pt x="63" y="114"/>
                  </a:moveTo>
                  <a:cubicBezTo>
                    <a:pt x="35" y="114"/>
                    <a:pt x="12" y="91"/>
                    <a:pt x="12" y="63"/>
                  </a:cubicBezTo>
                  <a:cubicBezTo>
                    <a:pt x="12" y="35"/>
                    <a:pt x="35" y="12"/>
                    <a:pt x="63" y="12"/>
                  </a:cubicBezTo>
                  <a:cubicBezTo>
                    <a:pt x="92" y="12"/>
                    <a:pt x="115" y="35"/>
                    <a:pt x="115" y="63"/>
                  </a:cubicBezTo>
                  <a:cubicBezTo>
                    <a:pt x="115" y="91"/>
                    <a:pt x="92" y="114"/>
                    <a:pt x="63" y="114"/>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92" name="Rectangle 95"/>
            <p:cNvSpPr>
              <a:spLocks noChangeArrowheads="1"/>
            </p:cNvSpPr>
            <p:nvPr/>
          </p:nvSpPr>
          <p:spPr bwMode="auto">
            <a:xfrm>
              <a:off x="3254765" y="1341748"/>
              <a:ext cx="30162" cy="112713"/>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93" name="Freeform 96"/>
            <p:cNvSpPr>
              <a:spLocks/>
            </p:cNvSpPr>
            <p:nvPr/>
          </p:nvSpPr>
          <p:spPr bwMode="auto">
            <a:xfrm>
              <a:off x="3245240" y="1378260"/>
              <a:ext cx="49212" cy="152400"/>
            </a:xfrm>
            <a:custGeom>
              <a:avLst/>
              <a:gdLst>
                <a:gd name="T0" fmla="*/ 27 w 27"/>
                <a:gd name="T1" fmla="*/ 71 h 85"/>
                <a:gd name="T2" fmla="*/ 13 w 27"/>
                <a:gd name="T3" fmla="*/ 85 h 85"/>
                <a:gd name="T4" fmla="*/ 13 w 27"/>
                <a:gd name="T5" fmla="*/ 85 h 85"/>
                <a:gd name="T6" fmla="*/ 0 w 27"/>
                <a:gd name="T7" fmla="*/ 71 h 85"/>
                <a:gd name="T8" fmla="*/ 0 w 27"/>
                <a:gd name="T9" fmla="*/ 13 h 85"/>
                <a:gd name="T10" fmla="*/ 13 w 27"/>
                <a:gd name="T11" fmla="*/ 0 h 85"/>
                <a:gd name="T12" fmla="*/ 13 w 27"/>
                <a:gd name="T13" fmla="*/ 0 h 85"/>
                <a:gd name="T14" fmla="*/ 27 w 27"/>
                <a:gd name="T15" fmla="*/ 13 h 85"/>
                <a:gd name="T16" fmla="*/ 27 w 27"/>
                <a:gd name="T17" fmla="*/ 7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85">
                  <a:moveTo>
                    <a:pt x="27" y="71"/>
                  </a:moveTo>
                  <a:cubicBezTo>
                    <a:pt x="27" y="79"/>
                    <a:pt x="21" y="85"/>
                    <a:pt x="13" y="85"/>
                  </a:cubicBezTo>
                  <a:cubicBezTo>
                    <a:pt x="13" y="85"/>
                    <a:pt x="13" y="85"/>
                    <a:pt x="13" y="85"/>
                  </a:cubicBezTo>
                  <a:cubicBezTo>
                    <a:pt x="6" y="85"/>
                    <a:pt x="0" y="79"/>
                    <a:pt x="0" y="71"/>
                  </a:cubicBezTo>
                  <a:cubicBezTo>
                    <a:pt x="0" y="13"/>
                    <a:pt x="0" y="13"/>
                    <a:pt x="0" y="13"/>
                  </a:cubicBezTo>
                  <a:cubicBezTo>
                    <a:pt x="0" y="6"/>
                    <a:pt x="6" y="0"/>
                    <a:pt x="13" y="0"/>
                  </a:cubicBezTo>
                  <a:cubicBezTo>
                    <a:pt x="13" y="0"/>
                    <a:pt x="13" y="0"/>
                    <a:pt x="13" y="0"/>
                  </a:cubicBezTo>
                  <a:cubicBezTo>
                    <a:pt x="21" y="0"/>
                    <a:pt x="27" y="6"/>
                    <a:pt x="27" y="13"/>
                  </a:cubicBezTo>
                  <a:lnTo>
                    <a:pt x="27" y="71"/>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94" name="Freeform 97"/>
            <p:cNvSpPr>
              <a:spLocks noEditPoints="1"/>
            </p:cNvSpPr>
            <p:nvPr/>
          </p:nvSpPr>
          <p:spPr bwMode="auto">
            <a:xfrm>
              <a:off x="3002353" y="2187885"/>
              <a:ext cx="230187" cy="433388"/>
            </a:xfrm>
            <a:custGeom>
              <a:avLst/>
              <a:gdLst>
                <a:gd name="T0" fmla="*/ 0 w 145"/>
                <a:gd name="T1" fmla="*/ 0 h 273"/>
                <a:gd name="T2" fmla="*/ 0 w 145"/>
                <a:gd name="T3" fmla="*/ 273 h 273"/>
                <a:gd name="T4" fmla="*/ 145 w 145"/>
                <a:gd name="T5" fmla="*/ 273 h 273"/>
                <a:gd name="T6" fmla="*/ 0 w 145"/>
                <a:gd name="T7" fmla="*/ 0 h 273"/>
                <a:gd name="T8" fmla="*/ 21 w 145"/>
                <a:gd name="T9" fmla="*/ 105 h 273"/>
                <a:gd name="T10" fmla="*/ 97 w 145"/>
                <a:gd name="T11" fmla="*/ 237 h 273"/>
                <a:gd name="T12" fmla="*/ 21 w 145"/>
                <a:gd name="T13" fmla="*/ 237 h 273"/>
                <a:gd name="T14" fmla="*/ 21 w 145"/>
                <a:gd name="T15" fmla="*/ 105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5" h="273">
                  <a:moveTo>
                    <a:pt x="0" y="0"/>
                  </a:moveTo>
                  <a:lnTo>
                    <a:pt x="0" y="273"/>
                  </a:lnTo>
                  <a:lnTo>
                    <a:pt x="145" y="273"/>
                  </a:lnTo>
                  <a:lnTo>
                    <a:pt x="0" y="0"/>
                  </a:lnTo>
                  <a:close/>
                  <a:moveTo>
                    <a:pt x="21" y="105"/>
                  </a:moveTo>
                  <a:lnTo>
                    <a:pt x="97" y="237"/>
                  </a:lnTo>
                  <a:lnTo>
                    <a:pt x="21" y="237"/>
                  </a:lnTo>
                  <a:lnTo>
                    <a:pt x="21" y="105"/>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95" name="Rectangle 98"/>
            <p:cNvSpPr>
              <a:spLocks noChangeArrowheads="1"/>
            </p:cNvSpPr>
            <p:nvPr/>
          </p:nvSpPr>
          <p:spPr bwMode="auto">
            <a:xfrm>
              <a:off x="2886465" y="2183123"/>
              <a:ext cx="57150" cy="427038"/>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96" name="Freeform 99"/>
            <p:cNvSpPr>
              <a:spLocks noEditPoints="1"/>
            </p:cNvSpPr>
            <p:nvPr/>
          </p:nvSpPr>
          <p:spPr bwMode="auto">
            <a:xfrm>
              <a:off x="2138753" y="1430648"/>
              <a:ext cx="390525" cy="395288"/>
            </a:xfrm>
            <a:custGeom>
              <a:avLst/>
              <a:gdLst>
                <a:gd name="T0" fmla="*/ 139 w 217"/>
                <a:gd name="T1" fmla="*/ 105 h 219"/>
                <a:gd name="T2" fmla="*/ 134 w 217"/>
                <a:gd name="T3" fmla="*/ 93 h 219"/>
                <a:gd name="T4" fmla="*/ 134 w 217"/>
                <a:gd name="T5" fmla="*/ 42 h 219"/>
                <a:gd name="T6" fmla="*/ 139 w 217"/>
                <a:gd name="T7" fmla="*/ 35 h 219"/>
                <a:gd name="T8" fmla="*/ 140 w 217"/>
                <a:gd name="T9" fmla="*/ 35 h 219"/>
                <a:gd name="T10" fmla="*/ 140 w 217"/>
                <a:gd name="T11" fmla="*/ 12 h 219"/>
                <a:gd name="T12" fmla="*/ 139 w 217"/>
                <a:gd name="T13" fmla="*/ 12 h 219"/>
                <a:gd name="T14" fmla="*/ 139 w 217"/>
                <a:gd name="T15" fmla="*/ 12 h 219"/>
                <a:gd name="T16" fmla="*/ 108 w 217"/>
                <a:gd name="T17" fmla="*/ 0 h 219"/>
                <a:gd name="T18" fmla="*/ 77 w 217"/>
                <a:gd name="T19" fmla="*/ 12 h 219"/>
                <a:gd name="T20" fmla="*/ 77 w 217"/>
                <a:gd name="T21" fmla="*/ 12 h 219"/>
                <a:gd name="T22" fmla="*/ 76 w 217"/>
                <a:gd name="T23" fmla="*/ 12 h 219"/>
                <a:gd name="T24" fmla="*/ 76 w 217"/>
                <a:gd name="T25" fmla="*/ 35 h 219"/>
                <a:gd name="T26" fmla="*/ 77 w 217"/>
                <a:gd name="T27" fmla="*/ 35 h 219"/>
                <a:gd name="T28" fmla="*/ 86 w 217"/>
                <a:gd name="T29" fmla="*/ 42 h 219"/>
                <a:gd name="T30" fmla="*/ 86 w 217"/>
                <a:gd name="T31" fmla="*/ 93 h 219"/>
                <a:gd name="T32" fmla="*/ 79 w 217"/>
                <a:gd name="T33" fmla="*/ 105 h 219"/>
                <a:gd name="T34" fmla="*/ 29 w 217"/>
                <a:gd name="T35" fmla="*/ 200 h 219"/>
                <a:gd name="T36" fmla="*/ 108 w 217"/>
                <a:gd name="T37" fmla="*/ 218 h 219"/>
                <a:gd name="T38" fmla="*/ 187 w 217"/>
                <a:gd name="T39" fmla="*/ 200 h 219"/>
                <a:gd name="T40" fmla="*/ 139 w 217"/>
                <a:gd name="T41" fmla="*/ 105 h 219"/>
                <a:gd name="T42" fmla="*/ 137 w 217"/>
                <a:gd name="T43" fmla="*/ 201 h 219"/>
                <a:gd name="T44" fmla="*/ 172 w 217"/>
                <a:gd name="T45" fmla="*/ 177 h 219"/>
                <a:gd name="T46" fmla="*/ 142 w 217"/>
                <a:gd name="T47" fmla="*/ 126 h 219"/>
                <a:gd name="T48" fmla="*/ 183 w 217"/>
                <a:gd name="T49" fmla="*/ 179 h 219"/>
                <a:gd name="T50" fmla="*/ 137 w 217"/>
                <a:gd name="T51" fmla="*/ 20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17" h="219">
                  <a:moveTo>
                    <a:pt x="139" y="105"/>
                  </a:moveTo>
                  <a:cubicBezTo>
                    <a:pt x="139" y="105"/>
                    <a:pt x="134" y="103"/>
                    <a:pt x="134" y="93"/>
                  </a:cubicBezTo>
                  <a:cubicBezTo>
                    <a:pt x="134" y="84"/>
                    <a:pt x="134" y="52"/>
                    <a:pt x="134" y="42"/>
                  </a:cubicBezTo>
                  <a:cubicBezTo>
                    <a:pt x="137" y="40"/>
                    <a:pt x="139" y="37"/>
                    <a:pt x="139" y="35"/>
                  </a:cubicBezTo>
                  <a:cubicBezTo>
                    <a:pt x="140" y="35"/>
                    <a:pt x="140" y="35"/>
                    <a:pt x="140" y="35"/>
                  </a:cubicBezTo>
                  <a:cubicBezTo>
                    <a:pt x="140" y="12"/>
                    <a:pt x="140" y="12"/>
                    <a:pt x="140" y="12"/>
                  </a:cubicBezTo>
                  <a:cubicBezTo>
                    <a:pt x="139" y="12"/>
                    <a:pt x="139" y="12"/>
                    <a:pt x="139" y="12"/>
                  </a:cubicBezTo>
                  <a:cubicBezTo>
                    <a:pt x="139" y="12"/>
                    <a:pt x="139" y="12"/>
                    <a:pt x="139" y="12"/>
                  </a:cubicBezTo>
                  <a:cubicBezTo>
                    <a:pt x="139" y="5"/>
                    <a:pt x="125" y="0"/>
                    <a:pt x="108" y="0"/>
                  </a:cubicBezTo>
                  <a:cubicBezTo>
                    <a:pt x="91" y="0"/>
                    <a:pt x="77" y="5"/>
                    <a:pt x="77" y="12"/>
                  </a:cubicBezTo>
                  <a:cubicBezTo>
                    <a:pt x="77" y="12"/>
                    <a:pt x="77" y="12"/>
                    <a:pt x="77" y="12"/>
                  </a:cubicBezTo>
                  <a:cubicBezTo>
                    <a:pt x="76" y="12"/>
                    <a:pt x="76" y="12"/>
                    <a:pt x="76" y="12"/>
                  </a:cubicBezTo>
                  <a:cubicBezTo>
                    <a:pt x="76" y="35"/>
                    <a:pt x="76" y="35"/>
                    <a:pt x="76" y="35"/>
                  </a:cubicBezTo>
                  <a:cubicBezTo>
                    <a:pt x="77" y="35"/>
                    <a:pt x="77" y="35"/>
                    <a:pt x="77" y="35"/>
                  </a:cubicBezTo>
                  <a:cubicBezTo>
                    <a:pt x="77" y="38"/>
                    <a:pt x="79" y="40"/>
                    <a:pt x="86" y="42"/>
                  </a:cubicBezTo>
                  <a:cubicBezTo>
                    <a:pt x="86" y="53"/>
                    <a:pt x="86" y="85"/>
                    <a:pt x="86" y="93"/>
                  </a:cubicBezTo>
                  <a:cubicBezTo>
                    <a:pt x="86" y="103"/>
                    <a:pt x="79" y="105"/>
                    <a:pt x="79" y="105"/>
                  </a:cubicBezTo>
                  <a:cubicBezTo>
                    <a:pt x="67" y="112"/>
                    <a:pt x="0" y="180"/>
                    <a:pt x="29" y="200"/>
                  </a:cubicBezTo>
                  <a:cubicBezTo>
                    <a:pt x="56" y="219"/>
                    <a:pt x="100" y="218"/>
                    <a:pt x="108" y="218"/>
                  </a:cubicBezTo>
                  <a:cubicBezTo>
                    <a:pt x="117" y="218"/>
                    <a:pt x="161" y="219"/>
                    <a:pt x="187" y="200"/>
                  </a:cubicBezTo>
                  <a:cubicBezTo>
                    <a:pt x="217" y="180"/>
                    <a:pt x="150" y="112"/>
                    <a:pt x="139" y="105"/>
                  </a:cubicBezTo>
                  <a:close/>
                  <a:moveTo>
                    <a:pt x="137" y="201"/>
                  </a:moveTo>
                  <a:cubicBezTo>
                    <a:pt x="137" y="201"/>
                    <a:pt x="170" y="195"/>
                    <a:pt x="172" y="177"/>
                  </a:cubicBezTo>
                  <a:cubicBezTo>
                    <a:pt x="173" y="159"/>
                    <a:pt x="142" y="126"/>
                    <a:pt x="142" y="126"/>
                  </a:cubicBezTo>
                  <a:cubicBezTo>
                    <a:pt x="142" y="126"/>
                    <a:pt x="183" y="158"/>
                    <a:pt x="183" y="179"/>
                  </a:cubicBezTo>
                  <a:cubicBezTo>
                    <a:pt x="182" y="201"/>
                    <a:pt x="137" y="201"/>
                    <a:pt x="137" y="201"/>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97" name="Freeform 100"/>
            <p:cNvSpPr>
              <a:spLocks noEditPoints="1"/>
            </p:cNvSpPr>
            <p:nvPr/>
          </p:nvSpPr>
          <p:spPr bwMode="auto">
            <a:xfrm>
              <a:off x="1506928" y="2319648"/>
              <a:ext cx="630237" cy="411163"/>
            </a:xfrm>
            <a:custGeom>
              <a:avLst/>
              <a:gdLst>
                <a:gd name="T0" fmla="*/ 333 w 349"/>
                <a:gd name="T1" fmla="*/ 51 h 229"/>
                <a:gd name="T2" fmla="*/ 259 w 349"/>
                <a:gd name="T3" fmla="*/ 0 h 229"/>
                <a:gd name="T4" fmla="*/ 170 w 349"/>
                <a:gd name="T5" fmla="*/ 224 h 229"/>
                <a:gd name="T6" fmla="*/ 269 w 349"/>
                <a:gd name="T7" fmla="*/ 132 h 229"/>
                <a:gd name="T8" fmla="*/ 333 w 349"/>
                <a:gd name="T9" fmla="*/ 51 h 229"/>
                <a:gd name="T10" fmla="*/ 140 w 349"/>
                <a:gd name="T11" fmla="*/ 41 h 229"/>
                <a:gd name="T12" fmla="*/ 155 w 349"/>
                <a:gd name="T13" fmla="*/ 56 h 229"/>
                <a:gd name="T14" fmla="*/ 140 w 349"/>
                <a:gd name="T15" fmla="*/ 71 h 229"/>
                <a:gd name="T16" fmla="*/ 125 w 349"/>
                <a:gd name="T17" fmla="*/ 56 h 229"/>
                <a:gd name="T18" fmla="*/ 140 w 349"/>
                <a:gd name="T19" fmla="*/ 41 h 229"/>
                <a:gd name="T20" fmla="*/ 105 w 349"/>
                <a:gd name="T21" fmla="*/ 101 h 229"/>
                <a:gd name="T22" fmla="*/ 125 w 349"/>
                <a:gd name="T23" fmla="*/ 81 h 229"/>
                <a:gd name="T24" fmla="*/ 145 w 349"/>
                <a:gd name="T25" fmla="*/ 101 h 229"/>
                <a:gd name="T26" fmla="*/ 125 w 349"/>
                <a:gd name="T27" fmla="*/ 121 h 229"/>
                <a:gd name="T28" fmla="*/ 105 w 349"/>
                <a:gd name="T29" fmla="*/ 101 h 229"/>
                <a:gd name="T30" fmla="*/ 139 w 349"/>
                <a:gd name="T31" fmla="*/ 174 h 229"/>
                <a:gd name="T32" fmla="*/ 116 w 349"/>
                <a:gd name="T33" fmla="*/ 151 h 229"/>
                <a:gd name="T34" fmla="*/ 139 w 349"/>
                <a:gd name="T35" fmla="*/ 127 h 229"/>
                <a:gd name="T36" fmla="*/ 161 w 349"/>
                <a:gd name="T37" fmla="*/ 151 h 229"/>
                <a:gd name="T38" fmla="*/ 139 w 349"/>
                <a:gd name="T39" fmla="*/ 174 h 229"/>
                <a:gd name="T40" fmla="*/ 180 w 349"/>
                <a:gd name="T41" fmla="*/ 213 h 229"/>
                <a:gd name="T42" fmla="*/ 155 w 349"/>
                <a:gd name="T43" fmla="*/ 188 h 229"/>
                <a:gd name="T44" fmla="*/ 180 w 349"/>
                <a:gd name="T45" fmla="*/ 163 h 229"/>
                <a:gd name="T46" fmla="*/ 205 w 349"/>
                <a:gd name="T47" fmla="*/ 188 h 229"/>
                <a:gd name="T48" fmla="*/ 180 w 349"/>
                <a:gd name="T49" fmla="*/ 213 h 229"/>
                <a:gd name="T50" fmla="*/ 281 w 349"/>
                <a:gd name="T51" fmla="*/ 97 h 229"/>
                <a:gd name="T52" fmla="*/ 251 w 349"/>
                <a:gd name="T53" fmla="*/ 67 h 229"/>
                <a:gd name="T54" fmla="*/ 281 w 349"/>
                <a:gd name="T55" fmla="*/ 37 h 229"/>
                <a:gd name="T56" fmla="*/ 311 w 349"/>
                <a:gd name="T57" fmla="*/ 67 h 229"/>
                <a:gd name="T58" fmla="*/ 281 w 349"/>
                <a:gd name="T59" fmla="*/ 97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9" h="229">
                  <a:moveTo>
                    <a:pt x="333" y="51"/>
                  </a:moveTo>
                  <a:cubicBezTo>
                    <a:pt x="316" y="6"/>
                    <a:pt x="259" y="0"/>
                    <a:pt x="259" y="0"/>
                  </a:cubicBezTo>
                  <a:cubicBezTo>
                    <a:pt x="0" y="4"/>
                    <a:pt x="103" y="219"/>
                    <a:pt x="170" y="224"/>
                  </a:cubicBezTo>
                  <a:cubicBezTo>
                    <a:pt x="236" y="229"/>
                    <a:pt x="226" y="149"/>
                    <a:pt x="269" y="132"/>
                  </a:cubicBezTo>
                  <a:cubicBezTo>
                    <a:pt x="311" y="116"/>
                    <a:pt x="349" y="96"/>
                    <a:pt x="333" y="51"/>
                  </a:cubicBezTo>
                  <a:close/>
                  <a:moveTo>
                    <a:pt x="140" y="41"/>
                  </a:moveTo>
                  <a:cubicBezTo>
                    <a:pt x="148" y="41"/>
                    <a:pt x="155" y="47"/>
                    <a:pt x="155" y="56"/>
                  </a:cubicBezTo>
                  <a:cubicBezTo>
                    <a:pt x="155" y="64"/>
                    <a:pt x="148" y="71"/>
                    <a:pt x="140" y="71"/>
                  </a:cubicBezTo>
                  <a:cubicBezTo>
                    <a:pt x="131" y="71"/>
                    <a:pt x="125" y="64"/>
                    <a:pt x="125" y="56"/>
                  </a:cubicBezTo>
                  <a:cubicBezTo>
                    <a:pt x="125" y="47"/>
                    <a:pt x="131" y="41"/>
                    <a:pt x="140" y="41"/>
                  </a:cubicBezTo>
                  <a:close/>
                  <a:moveTo>
                    <a:pt x="105" y="101"/>
                  </a:moveTo>
                  <a:cubicBezTo>
                    <a:pt x="105" y="90"/>
                    <a:pt x="114" y="81"/>
                    <a:pt x="125" y="81"/>
                  </a:cubicBezTo>
                  <a:cubicBezTo>
                    <a:pt x="136" y="81"/>
                    <a:pt x="145" y="90"/>
                    <a:pt x="145" y="101"/>
                  </a:cubicBezTo>
                  <a:cubicBezTo>
                    <a:pt x="145" y="112"/>
                    <a:pt x="136" y="121"/>
                    <a:pt x="125" y="121"/>
                  </a:cubicBezTo>
                  <a:cubicBezTo>
                    <a:pt x="114" y="121"/>
                    <a:pt x="105" y="112"/>
                    <a:pt x="105" y="101"/>
                  </a:cubicBezTo>
                  <a:close/>
                  <a:moveTo>
                    <a:pt x="139" y="174"/>
                  </a:moveTo>
                  <a:cubicBezTo>
                    <a:pt x="126" y="174"/>
                    <a:pt x="116" y="163"/>
                    <a:pt x="116" y="151"/>
                  </a:cubicBezTo>
                  <a:cubicBezTo>
                    <a:pt x="116" y="138"/>
                    <a:pt x="126" y="127"/>
                    <a:pt x="139" y="127"/>
                  </a:cubicBezTo>
                  <a:cubicBezTo>
                    <a:pt x="151" y="127"/>
                    <a:pt x="161" y="138"/>
                    <a:pt x="161" y="151"/>
                  </a:cubicBezTo>
                  <a:cubicBezTo>
                    <a:pt x="161" y="163"/>
                    <a:pt x="151" y="174"/>
                    <a:pt x="139" y="174"/>
                  </a:cubicBezTo>
                  <a:close/>
                  <a:moveTo>
                    <a:pt x="180" y="213"/>
                  </a:moveTo>
                  <a:cubicBezTo>
                    <a:pt x="166" y="213"/>
                    <a:pt x="155" y="202"/>
                    <a:pt x="155" y="188"/>
                  </a:cubicBezTo>
                  <a:cubicBezTo>
                    <a:pt x="155" y="174"/>
                    <a:pt x="166" y="163"/>
                    <a:pt x="180" y="163"/>
                  </a:cubicBezTo>
                  <a:cubicBezTo>
                    <a:pt x="193" y="163"/>
                    <a:pt x="205" y="174"/>
                    <a:pt x="205" y="188"/>
                  </a:cubicBezTo>
                  <a:cubicBezTo>
                    <a:pt x="205" y="202"/>
                    <a:pt x="193" y="213"/>
                    <a:pt x="180" y="213"/>
                  </a:cubicBezTo>
                  <a:close/>
                  <a:moveTo>
                    <a:pt x="281" y="97"/>
                  </a:moveTo>
                  <a:cubicBezTo>
                    <a:pt x="265" y="97"/>
                    <a:pt x="251" y="84"/>
                    <a:pt x="251" y="67"/>
                  </a:cubicBezTo>
                  <a:cubicBezTo>
                    <a:pt x="251" y="51"/>
                    <a:pt x="265" y="37"/>
                    <a:pt x="281" y="37"/>
                  </a:cubicBezTo>
                  <a:cubicBezTo>
                    <a:pt x="298" y="37"/>
                    <a:pt x="311" y="51"/>
                    <a:pt x="311" y="67"/>
                  </a:cubicBezTo>
                  <a:cubicBezTo>
                    <a:pt x="311" y="84"/>
                    <a:pt x="298" y="97"/>
                    <a:pt x="281" y="97"/>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98" name="Freeform 101"/>
            <p:cNvSpPr>
              <a:spLocks/>
            </p:cNvSpPr>
            <p:nvPr/>
          </p:nvSpPr>
          <p:spPr bwMode="auto">
            <a:xfrm>
              <a:off x="1727590" y="3208648"/>
              <a:ext cx="352425" cy="327025"/>
            </a:xfrm>
            <a:custGeom>
              <a:avLst/>
              <a:gdLst>
                <a:gd name="T0" fmla="*/ 96 w 196"/>
                <a:gd name="T1" fmla="*/ 181 h 181"/>
                <a:gd name="T2" fmla="*/ 0 w 196"/>
                <a:gd name="T3" fmla="*/ 180 h 181"/>
                <a:gd name="T4" fmla="*/ 0 w 196"/>
                <a:gd name="T5" fmla="*/ 36 h 181"/>
                <a:gd name="T6" fmla="*/ 98 w 196"/>
                <a:gd name="T7" fmla="*/ 36 h 181"/>
                <a:gd name="T8" fmla="*/ 196 w 196"/>
                <a:gd name="T9" fmla="*/ 36 h 181"/>
                <a:gd name="T10" fmla="*/ 196 w 196"/>
                <a:gd name="T11" fmla="*/ 180 h 181"/>
                <a:gd name="T12" fmla="*/ 96 w 196"/>
                <a:gd name="T13" fmla="*/ 181 h 181"/>
              </a:gdLst>
              <a:ahLst/>
              <a:cxnLst>
                <a:cxn ang="0">
                  <a:pos x="T0" y="T1"/>
                </a:cxn>
                <a:cxn ang="0">
                  <a:pos x="T2" y="T3"/>
                </a:cxn>
                <a:cxn ang="0">
                  <a:pos x="T4" y="T5"/>
                </a:cxn>
                <a:cxn ang="0">
                  <a:pos x="T6" y="T7"/>
                </a:cxn>
                <a:cxn ang="0">
                  <a:pos x="T8" y="T9"/>
                </a:cxn>
                <a:cxn ang="0">
                  <a:pos x="T10" y="T11"/>
                </a:cxn>
                <a:cxn ang="0">
                  <a:pos x="T12" y="T13"/>
                </a:cxn>
              </a:cxnLst>
              <a:rect l="0" t="0" r="r" b="b"/>
              <a:pathLst>
                <a:path w="196" h="181">
                  <a:moveTo>
                    <a:pt x="96" y="181"/>
                  </a:moveTo>
                  <a:cubicBezTo>
                    <a:pt x="96" y="181"/>
                    <a:pt x="62" y="147"/>
                    <a:pt x="0" y="180"/>
                  </a:cubicBezTo>
                  <a:cubicBezTo>
                    <a:pt x="0" y="36"/>
                    <a:pt x="0" y="36"/>
                    <a:pt x="0" y="36"/>
                  </a:cubicBezTo>
                  <a:cubicBezTo>
                    <a:pt x="0" y="36"/>
                    <a:pt x="63" y="0"/>
                    <a:pt x="98" y="36"/>
                  </a:cubicBezTo>
                  <a:cubicBezTo>
                    <a:pt x="196" y="36"/>
                    <a:pt x="196" y="36"/>
                    <a:pt x="196" y="36"/>
                  </a:cubicBezTo>
                  <a:cubicBezTo>
                    <a:pt x="196" y="180"/>
                    <a:pt x="196" y="180"/>
                    <a:pt x="196" y="180"/>
                  </a:cubicBezTo>
                  <a:lnTo>
                    <a:pt x="96" y="181"/>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099" name="Freeform 102"/>
            <p:cNvSpPr>
              <a:spLocks/>
            </p:cNvSpPr>
            <p:nvPr/>
          </p:nvSpPr>
          <p:spPr bwMode="auto">
            <a:xfrm>
              <a:off x="2781690" y="3657910"/>
              <a:ext cx="119062" cy="26988"/>
            </a:xfrm>
            <a:custGeom>
              <a:avLst/>
              <a:gdLst>
                <a:gd name="T0" fmla="*/ 66 w 66"/>
                <a:gd name="T1" fmla="*/ 7 h 15"/>
                <a:gd name="T2" fmla="*/ 55 w 66"/>
                <a:gd name="T3" fmla="*/ 15 h 15"/>
                <a:gd name="T4" fmla="*/ 11 w 66"/>
                <a:gd name="T5" fmla="*/ 15 h 15"/>
                <a:gd name="T6" fmla="*/ 0 w 66"/>
                <a:gd name="T7" fmla="*/ 7 h 15"/>
                <a:gd name="T8" fmla="*/ 0 w 66"/>
                <a:gd name="T9" fmla="*/ 7 h 15"/>
                <a:gd name="T10" fmla="*/ 11 w 66"/>
                <a:gd name="T11" fmla="*/ 0 h 15"/>
                <a:gd name="T12" fmla="*/ 55 w 66"/>
                <a:gd name="T13" fmla="*/ 0 h 15"/>
                <a:gd name="T14" fmla="*/ 66 w 66"/>
                <a:gd name="T15" fmla="*/ 7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5">
                  <a:moveTo>
                    <a:pt x="66" y="7"/>
                  </a:moveTo>
                  <a:cubicBezTo>
                    <a:pt x="66" y="12"/>
                    <a:pt x="61" y="15"/>
                    <a:pt x="55" y="15"/>
                  </a:cubicBezTo>
                  <a:cubicBezTo>
                    <a:pt x="11" y="15"/>
                    <a:pt x="11" y="15"/>
                    <a:pt x="11" y="15"/>
                  </a:cubicBezTo>
                  <a:cubicBezTo>
                    <a:pt x="5" y="15"/>
                    <a:pt x="0" y="12"/>
                    <a:pt x="0" y="7"/>
                  </a:cubicBezTo>
                  <a:cubicBezTo>
                    <a:pt x="0" y="7"/>
                    <a:pt x="0" y="7"/>
                    <a:pt x="0" y="7"/>
                  </a:cubicBezTo>
                  <a:cubicBezTo>
                    <a:pt x="0" y="3"/>
                    <a:pt x="5" y="0"/>
                    <a:pt x="11" y="0"/>
                  </a:cubicBezTo>
                  <a:cubicBezTo>
                    <a:pt x="55" y="0"/>
                    <a:pt x="55" y="0"/>
                    <a:pt x="55" y="0"/>
                  </a:cubicBezTo>
                  <a:cubicBezTo>
                    <a:pt x="61" y="0"/>
                    <a:pt x="66" y="3"/>
                    <a:pt x="66" y="7"/>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00" name="Freeform 103"/>
            <p:cNvSpPr>
              <a:spLocks/>
            </p:cNvSpPr>
            <p:nvPr/>
          </p:nvSpPr>
          <p:spPr bwMode="auto">
            <a:xfrm>
              <a:off x="2781690" y="3686485"/>
              <a:ext cx="119062" cy="28575"/>
            </a:xfrm>
            <a:custGeom>
              <a:avLst/>
              <a:gdLst>
                <a:gd name="T0" fmla="*/ 66 w 66"/>
                <a:gd name="T1" fmla="*/ 8 h 16"/>
                <a:gd name="T2" fmla="*/ 55 w 66"/>
                <a:gd name="T3" fmla="*/ 16 h 16"/>
                <a:gd name="T4" fmla="*/ 11 w 66"/>
                <a:gd name="T5" fmla="*/ 16 h 16"/>
                <a:gd name="T6" fmla="*/ 0 w 66"/>
                <a:gd name="T7" fmla="*/ 8 h 16"/>
                <a:gd name="T8" fmla="*/ 0 w 66"/>
                <a:gd name="T9" fmla="*/ 8 h 16"/>
                <a:gd name="T10" fmla="*/ 11 w 66"/>
                <a:gd name="T11" fmla="*/ 0 h 16"/>
                <a:gd name="T12" fmla="*/ 55 w 66"/>
                <a:gd name="T13" fmla="*/ 0 h 16"/>
                <a:gd name="T14" fmla="*/ 66 w 66"/>
                <a:gd name="T15" fmla="*/ 8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16">
                  <a:moveTo>
                    <a:pt x="66" y="8"/>
                  </a:moveTo>
                  <a:cubicBezTo>
                    <a:pt x="66" y="13"/>
                    <a:pt x="61" y="16"/>
                    <a:pt x="55" y="16"/>
                  </a:cubicBezTo>
                  <a:cubicBezTo>
                    <a:pt x="11" y="16"/>
                    <a:pt x="11" y="16"/>
                    <a:pt x="11" y="16"/>
                  </a:cubicBezTo>
                  <a:cubicBezTo>
                    <a:pt x="5" y="16"/>
                    <a:pt x="0" y="13"/>
                    <a:pt x="0" y="8"/>
                  </a:cubicBezTo>
                  <a:cubicBezTo>
                    <a:pt x="0" y="8"/>
                    <a:pt x="0" y="8"/>
                    <a:pt x="0" y="8"/>
                  </a:cubicBezTo>
                  <a:cubicBezTo>
                    <a:pt x="0" y="4"/>
                    <a:pt x="5" y="0"/>
                    <a:pt x="11" y="0"/>
                  </a:cubicBezTo>
                  <a:cubicBezTo>
                    <a:pt x="55" y="0"/>
                    <a:pt x="55" y="0"/>
                    <a:pt x="55" y="0"/>
                  </a:cubicBezTo>
                  <a:cubicBezTo>
                    <a:pt x="61" y="0"/>
                    <a:pt x="66" y="4"/>
                    <a:pt x="66" y="8"/>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01" name="Freeform 104"/>
            <p:cNvSpPr>
              <a:spLocks/>
            </p:cNvSpPr>
            <p:nvPr/>
          </p:nvSpPr>
          <p:spPr bwMode="auto">
            <a:xfrm>
              <a:off x="2805503" y="3716648"/>
              <a:ext cx="71437" cy="28575"/>
            </a:xfrm>
            <a:custGeom>
              <a:avLst/>
              <a:gdLst>
                <a:gd name="T0" fmla="*/ 40 w 40"/>
                <a:gd name="T1" fmla="*/ 8 h 16"/>
                <a:gd name="T2" fmla="*/ 33 w 40"/>
                <a:gd name="T3" fmla="*/ 16 h 16"/>
                <a:gd name="T4" fmla="*/ 7 w 40"/>
                <a:gd name="T5" fmla="*/ 16 h 16"/>
                <a:gd name="T6" fmla="*/ 0 w 40"/>
                <a:gd name="T7" fmla="*/ 8 h 16"/>
                <a:gd name="T8" fmla="*/ 0 w 40"/>
                <a:gd name="T9" fmla="*/ 8 h 16"/>
                <a:gd name="T10" fmla="*/ 7 w 40"/>
                <a:gd name="T11" fmla="*/ 0 h 16"/>
                <a:gd name="T12" fmla="*/ 33 w 40"/>
                <a:gd name="T13" fmla="*/ 0 h 16"/>
                <a:gd name="T14" fmla="*/ 40 w 40"/>
                <a:gd name="T15" fmla="*/ 8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16">
                  <a:moveTo>
                    <a:pt x="40" y="8"/>
                  </a:moveTo>
                  <a:cubicBezTo>
                    <a:pt x="40" y="13"/>
                    <a:pt x="37" y="16"/>
                    <a:pt x="33" y="16"/>
                  </a:cubicBezTo>
                  <a:cubicBezTo>
                    <a:pt x="7" y="16"/>
                    <a:pt x="7" y="16"/>
                    <a:pt x="7" y="16"/>
                  </a:cubicBezTo>
                  <a:cubicBezTo>
                    <a:pt x="3" y="16"/>
                    <a:pt x="0" y="13"/>
                    <a:pt x="0" y="8"/>
                  </a:cubicBezTo>
                  <a:cubicBezTo>
                    <a:pt x="0" y="8"/>
                    <a:pt x="0" y="8"/>
                    <a:pt x="0" y="8"/>
                  </a:cubicBezTo>
                  <a:cubicBezTo>
                    <a:pt x="0" y="4"/>
                    <a:pt x="3" y="0"/>
                    <a:pt x="7" y="0"/>
                  </a:cubicBezTo>
                  <a:cubicBezTo>
                    <a:pt x="33" y="0"/>
                    <a:pt x="33" y="0"/>
                    <a:pt x="33" y="0"/>
                  </a:cubicBezTo>
                  <a:cubicBezTo>
                    <a:pt x="37" y="0"/>
                    <a:pt x="40" y="4"/>
                    <a:pt x="40" y="8"/>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02" name="Freeform 105"/>
            <p:cNvSpPr>
              <a:spLocks noEditPoints="1"/>
            </p:cNvSpPr>
            <p:nvPr/>
          </p:nvSpPr>
          <p:spPr bwMode="auto">
            <a:xfrm>
              <a:off x="2584840" y="3200710"/>
              <a:ext cx="506412" cy="450850"/>
            </a:xfrm>
            <a:custGeom>
              <a:avLst/>
              <a:gdLst>
                <a:gd name="T0" fmla="*/ 143 w 281"/>
                <a:gd name="T1" fmla="*/ 0 h 251"/>
                <a:gd name="T2" fmla="*/ 143 w 281"/>
                <a:gd name="T3" fmla="*/ 0 h 251"/>
                <a:gd name="T4" fmla="*/ 140 w 281"/>
                <a:gd name="T5" fmla="*/ 0 h 251"/>
                <a:gd name="T6" fmla="*/ 138 w 281"/>
                <a:gd name="T7" fmla="*/ 0 h 251"/>
                <a:gd name="T8" fmla="*/ 138 w 281"/>
                <a:gd name="T9" fmla="*/ 0 h 251"/>
                <a:gd name="T10" fmla="*/ 71 w 281"/>
                <a:gd name="T11" fmla="*/ 174 h 251"/>
                <a:gd name="T12" fmla="*/ 107 w 281"/>
                <a:gd name="T13" fmla="*/ 251 h 251"/>
                <a:gd name="T14" fmla="*/ 140 w 281"/>
                <a:gd name="T15" fmla="*/ 251 h 251"/>
                <a:gd name="T16" fmla="*/ 146 w 281"/>
                <a:gd name="T17" fmla="*/ 251 h 251"/>
                <a:gd name="T18" fmla="*/ 176 w 281"/>
                <a:gd name="T19" fmla="*/ 251 h 251"/>
                <a:gd name="T20" fmla="*/ 211 w 281"/>
                <a:gd name="T21" fmla="*/ 174 h 251"/>
                <a:gd name="T22" fmla="*/ 143 w 281"/>
                <a:gd name="T23" fmla="*/ 0 h 251"/>
                <a:gd name="T24" fmla="*/ 210 w 281"/>
                <a:gd name="T25" fmla="*/ 127 h 251"/>
                <a:gd name="T26" fmla="*/ 170 w 281"/>
                <a:gd name="T27" fmla="*/ 28 h 251"/>
                <a:gd name="T28" fmla="*/ 210 w 281"/>
                <a:gd name="T29" fmla="*/ 127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1" h="251">
                  <a:moveTo>
                    <a:pt x="143" y="0"/>
                  </a:moveTo>
                  <a:cubicBezTo>
                    <a:pt x="143" y="0"/>
                    <a:pt x="143" y="0"/>
                    <a:pt x="143" y="0"/>
                  </a:cubicBezTo>
                  <a:cubicBezTo>
                    <a:pt x="143" y="0"/>
                    <a:pt x="141" y="0"/>
                    <a:pt x="140" y="0"/>
                  </a:cubicBezTo>
                  <a:cubicBezTo>
                    <a:pt x="140" y="0"/>
                    <a:pt x="143" y="0"/>
                    <a:pt x="138" y="0"/>
                  </a:cubicBezTo>
                  <a:cubicBezTo>
                    <a:pt x="138" y="0"/>
                    <a:pt x="138" y="0"/>
                    <a:pt x="138" y="0"/>
                  </a:cubicBezTo>
                  <a:cubicBezTo>
                    <a:pt x="0" y="4"/>
                    <a:pt x="34" y="140"/>
                    <a:pt x="71" y="174"/>
                  </a:cubicBezTo>
                  <a:cubicBezTo>
                    <a:pt x="109" y="208"/>
                    <a:pt x="107" y="251"/>
                    <a:pt x="107" y="251"/>
                  </a:cubicBezTo>
                  <a:cubicBezTo>
                    <a:pt x="140" y="251"/>
                    <a:pt x="140" y="251"/>
                    <a:pt x="140" y="251"/>
                  </a:cubicBezTo>
                  <a:cubicBezTo>
                    <a:pt x="146" y="251"/>
                    <a:pt x="146" y="251"/>
                    <a:pt x="146" y="251"/>
                  </a:cubicBezTo>
                  <a:cubicBezTo>
                    <a:pt x="176" y="251"/>
                    <a:pt x="176" y="251"/>
                    <a:pt x="176" y="251"/>
                  </a:cubicBezTo>
                  <a:cubicBezTo>
                    <a:pt x="176" y="251"/>
                    <a:pt x="174" y="208"/>
                    <a:pt x="211" y="174"/>
                  </a:cubicBezTo>
                  <a:cubicBezTo>
                    <a:pt x="249" y="140"/>
                    <a:pt x="281" y="4"/>
                    <a:pt x="143" y="0"/>
                  </a:cubicBezTo>
                  <a:close/>
                  <a:moveTo>
                    <a:pt x="210" y="127"/>
                  </a:moveTo>
                  <a:cubicBezTo>
                    <a:pt x="233" y="63"/>
                    <a:pt x="170" y="28"/>
                    <a:pt x="170" y="28"/>
                  </a:cubicBezTo>
                  <a:cubicBezTo>
                    <a:pt x="264" y="43"/>
                    <a:pt x="210" y="127"/>
                    <a:pt x="210" y="127"/>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03" name="Freeform 106"/>
            <p:cNvSpPr>
              <a:spLocks/>
            </p:cNvSpPr>
            <p:nvPr/>
          </p:nvSpPr>
          <p:spPr bwMode="auto">
            <a:xfrm>
              <a:off x="3691328" y="2938773"/>
              <a:ext cx="393700" cy="395288"/>
            </a:xfrm>
            <a:custGeom>
              <a:avLst/>
              <a:gdLst>
                <a:gd name="T0" fmla="*/ 160 w 218"/>
                <a:gd name="T1" fmla="*/ 11 h 219"/>
                <a:gd name="T2" fmla="*/ 204 w 218"/>
                <a:gd name="T3" fmla="*/ 97 h 219"/>
                <a:gd name="T4" fmla="*/ 97 w 218"/>
                <a:gd name="T5" fmla="*/ 205 h 219"/>
                <a:gd name="T6" fmla="*/ 11 w 218"/>
                <a:gd name="T7" fmla="*/ 162 h 219"/>
                <a:gd name="T8" fmla="*/ 0 w 218"/>
                <a:gd name="T9" fmla="*/ 171 h 219"/>
                <a:gd name="T10" fmla="*/ 97 w 218"/>
                <a:gd name="T11" fmla="*/ 219 h 219"/>
                <a:gd name="T12" fmla="*/ 218 w 218"/>
                <a:gd name="T13" fmla="*/ 97 h 219"/>
                <a:gd name="T14" fmla="*/ 169 w 218"/>
                <a:gd name="T15" fmla="*/ 0 h 219"/>
                <a:gd name="T16" fmla="*/ 160 w 218"/>
                <a:gd name="T17" fmla="*/ 1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219">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04" name="Freeform 107"/>
            <p:cNvSpPr>
              <a:spLocks noEditPoints="1"/>
            </p:cNvSpPr>
            <p:nvPr/>
          </p:nvSpPr>
          <p:spPr bwMode="auto">
            <a:xfrm>
              <a:off x="3696090" y="2943535"/>
              <a:ext cx="347662" cy="347663"/>
            </a:xfrm>
            <a:custGeom>
              <a:avLst/>
              <a:gdLst>
                <a:gd name="T0" fmla="*/ 96 w 193"/>
                <a:gd name="T1" fmla="*/ 0 h 193"/>
                <a:gd name="T2" fmla="*/ 0 w 193"/>
                <a:gd name="T3" fmla="*/ 97 h 193"/>
                <a:gd name="T4" fmla="*/ 96 w 193"/>
                <a:gd name="T5" fmla="*/ 193 h 193"/>
                <a:gd name="T6" fmla="*/ 193 w 193"/>
                <a:gd name="T7" fmla="*/ 97 h 193"/>
                <a:gd name="T8" fmla="*/ 96 w 193"/>
                <a:gd name="T9" fmla="*/ 0 h 193"/>
                <a:gd name="T10" fmla="*/ 96 w 193"/>
                <a:gd name="T11" fmla="*/ 189 h 193"/>
                <a:gd name="T12" fmla="*/ 4 w 193"/>
                <a:gd name="T13" fmla="*/ 97 h 193"/>
                <a:gd name="T14" fmla="*/ 96 w 193"/>
                <a:gd name="T15" fmla="*/ 5 h 193"/>
                <a:gd name="T16" fmla="*/ 188 w 193"/>
                <a:gd name="T17" fmla="*/ 97 h 193"/>
                <a:gd name="T18" fmla="*/ 96 w 193"/>
                <a:gd name="T19" fmla="*/ 18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05" name="Freeform 108"/>
            <p:cNvSpPr>
              <a:spLocks/>
            </p:cNvSpPr>
            <p:nvPr/>
          </p:nvSpPr>
          <p:spPr bwMode="auto">
            <a:xfrm>
              <a:off x="3686565" y="2951473"/>
              <a:ext cx="388937" cy="339725"/>
            </a:xfrm>
            <a:custGeom>
              <a:avLst/>
              <a:gdLst>
                <a:gd name="T0" fmla="*/ 62 w 216"/>
                <a:gd name="T1" fmla="*/ 15 h 189"/>
                <a:gd name="T2" fmla="*/ 58 w 216"/>
                <a:gd name="T3" fmla="*/ 22 h 189"/>
                <a:gd name="T4" fmla="*/ 54 w 216"/>
                <a:gd name="T5" fmla="*/ 28 h 189"/>
                <a:gd name="T6" fmla="*/ 51 w 216"/>
                <a:gd name="T7" fmla="*/ 25 h 189"/>
                <a:gd name="T8" fmla="*/ 50 w 216"/>
                <a:gd name="T9" fmla="*/ 31 h 189"/>
                <a:gd name="T10" fmla="*/ 40 w 216"/>
                <a:gd name="T11" fmla="*/ 33 h 189"/>
                <a:gd name="T12" fmla="*/ 34 w 216"/>
                <a:gd name="T13" fmla="*/ 39 h 189"/>
                <a:gd name="T14" fmla="*/ 26 w 216"/>
                <a:gd name="T15" fmla="*/ 51 h 189"/>
                <a:gd name="T16" fmla="*/ 20 w 216"/>
                <a:gd name="T17" fmla="*/ 58 h 189"/>
                <a:gd name="T18" fmla="*/ 25 w 216"/>
                <a:gd name="T19" fmla="*/ 64 h 189"/>
                <a:gd name="T20" fmla="*/ 26 w 216"/>
                <a:gd name="T21" fmla="*/ 67 h 189"/>
                <a:gd name="T22" fmla="*/ 21 w 216"/>
                <a:gd name="T23" fmla="*/ 62 h 189"/>
                <a:gd name="T24" fmla="*/ 17 w 216"/>
                <a:gd name="T25" fmla="*/ 57 h 189"/>
                <a:gd name="T26" fmla="*/ 16 w 216"/>
                <a:gd name="T27" fmla="*/ 65 h 189"/>
                <a:gd name="T28" fmla="*/ 16 w 216"/>
                <a:gd name="T29" fmla="*/ 79 h 189"/>
                <a:gd name="T30" fmla="*/ 23 w 216"/>
                <a:gd name="T31" fmla="*/ 76 h 189"/>
                <a:gd name="T32" fmla="*/ 30 w 216"/>
                <a:gd name="T33" fmla="*/ 84 h 189"/>
                <a:gd name="T34" fmla="*/ 39 w 216"/>
                <a:gd name="T35" fmla="*/ 93 h 189"/>
                <a:gd name="T36" fmla="*/ 47 w 216"/>
                <a:gd name="T37" fmla="*/ 100 h 189"/>
                <a:gd name="T38" fmla="*/ 58 w 216"/>
                <a:gd name="T39" fmla="*/ 111 h 189"/>
                <a:gd name="T40" fmla="*/ 55 w 216"/>
                <a:gd name="T41" fmla="*/ 128 h 189"/>
                <a:gd name="T42" fmla="*/ 46 w 216"/>
                <a:gd name="T43" fmla="*/ 147 h 189"/>
                <a:gd name="T44" fmla="*/ 49 w 216"/>
                <a:gd name="T45" fmla="*/ 161 h 189"/>
                <a:gd name="T46" fmla="*/ 44 w 216"/>
                <a:gd name="T47" fmla="*/ 162 h 189"/>
                <a:gd name="T48" fmla="*/ 30 w 216"/>
                <a:gd name="T49" fmla="*/ 141 h 189"/>
                <a:gd name="T50" fmla="*/ 15 w 216"/>
                <a:gd name="T51" fmla="*/ 107 h 189"/>
                <a:gd name="T52" fmla="*/ 11 w 216"/>
                <a:gd name="T53" fmla="*/ 83 h 189"/>
                <a:gd name="T54" fmla="*/ 70 w 216"/>
                <a:gd name="T55" fmla="*/ 174 h 189"/>
                <a:gd name="T56" fmla="*/ 85 w 216"/>
                <a:gd name="T57" fmla="*/ 172 h 189"/>
                <a:gd name="T58" fmla="*/ 105 w 216"/>
                <a:gd name="T59" fmla="*/ 169 h 189"/>
                <a:gd name="T60" fmla="*/ 103 w 216"/>
                <a:gd name="T61" fmla="*/ 178 h 189"/>
                <a:gd name="T62" fmla="*/ 114 w 216"/>
                <a:gd name="T63" fmla="*/ 177 h 189"/>
                <a:gd name="T64" fmla="*/ 131 w 216"/>
                <a:gd name="T65" fmla="*/ 175 h 189"/>
                <a:gd name="T66" fmla="*/ 130 w 216"/>
                <a:gd name="T67" fmla="*/ 3 h 189"/>
                <a:gd name="T68" fmla="*/ 187 w 216"/>
                <a:gd name="T69" fmla="*/ 61 h 189"/>
                <a:gd name="T70" fmla="*/ 179 w 216"/>
                <a:gd name="T71" fmla="*/ 55 h 189"/>
                <a:gd name="T72" fmla="*/ 172 w 216"/>
                <a:gd name="T73" fmla="*/ 71 h 189"/>
                <a:gd name="T74" fmla="*/ 161 w 216"/>
                <a:gd name="T75" fmla="*/ 57 h 189"/>
                <a:gd name="T76" fmla="*/ 165 w 216"/>
                <a:gd name="T77" fmla="*/ 71 h 189"/>
                <a:gd name="T78" fmla="*/ 176 w 216"/>
                <a:gd name="T79" fmla="*/ 75 h 189"/>
                <a:gd name="T80" fmla="*/ 172 w 216"/>
                <a:gd name="T81" fmla="*/ 95 h 189"/>
                <a:gd name="T82" fmla="*/ 166 w 216"/>
                <a:gd name="T83" fmla="*/ 117 h 189"/>
                <a:gd name="T84" fmla="*/ 159 w 216"/>
                <a:gd name="T85" fmla="*/ 130 h 189"/>
                <a:gd name="T86" fmla="*/ 139 w 216"/>
                <a:gd name="T87" fmla="*/ 147 h 189"/>
                <a:gd name="T88" fmla="*/ 134 w 216"/>
                <a:gd name="T89" fmla="*/ 132 h 189"/>
                <a:gd name="T90" fmla="*/ 135 w 216"/>
                <a:gd name="T91" fmla="*/ 115 h 189"/>
                <a:gd name="T92" fmla="*/ 128 w 216"/>
                <a:gd name="T93" fmla="*/ 96 h 189"/>
                <a:gd name="T94" fmla="*/ 119 w 216"/>
                <a:gd name="T95" fmla="*/ 85 h 189"/>
                <a:gd name="T96" fmla="*/ 94 w 216"/>
                <a:gd name="T97" fmla="*/ 86 h 189"/>
                <a:gd name="T98" fmla="*/ 85 w 216"/>
                <a:gd name="T99" fmla="*/ 73 h 189"/>
                <a:gd name="T100" fmla="*/ 95 w 216"/>
                <a:gd name="T101" fmla="*/ 47 h 189"/>
                <a:gd name="T102" fmla="*/ 113 w 216"/>
                <a:gd name="T103" fmla="*/ 39 h 189"/>
                <a:gd name="T104" fmla="*/ 124 w 216"/>
                <a:gd name="T105" fmla="*/ 44 h 189"/>
                <a:gd name="T106" fmla="*/ 139 w 216"/>
                <a:gd name="T107" fmla="*/ 44 h 189"/>
                <a:gd name="T108" fmla="*/ 154 w 216"/>
                <a:gd name="T109" fmla="*/ 42 h 189"/>
                <a:gd name="T110" fmla="*/ 140 w 216"/>
                <a:gd name="T111" fmla="*/ 36 h 189"/>
                <a:gd name="T112" fmla="*/ 139 w 216"/>
                <a:gd name="T113" fmla="*/ 31 h 189"/>
                <a:gd name="T114" fmla="*/ 120 w 216"/>
                <a:gd name="T115" fmla="*/ 31 h 189"/>
                <a:gd name="T116" fmla="*/ 105 w 216"/>
                <a:gd name="T117" fmla="*/ 36 h 189"/>
                <a:gd name="T118" fmla="*/ 102 w 216"/>
                <a:gd name="T119" fmla="*/ 20 h 189"/>
                <a:gd name="T120" fmla="*/ 91 w 216"/>
                <a:gd name="T121" fmla="*/ 10 h 189"/>
                <a:gd name="T122" fmla="*/ 103 w 216"/>
                <a:gd name="T123" fmla="*/ 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 h="189">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06" name="Freeform 109"/>
            <p:cNvSpPr>
              <a:spLocks/>
            </p:cNvSpPr>
            <p:nvPr/>
          </p:nvSpPr>
          <p:spPr bwMode="auto">
            <a:xfrm>
              <a:off x="3778640" y="3318185"/>
              <a:ext cx="111125" cy="131763"/>
            </a:xfrm>
            <a:custGeom>
              <a:avLst/>
              <a:gdLst>
                <a:gd name="T0" fmla="*/ 43 w 62"/>
                <a:gd name="T1" fmla="*/ 5 h 73"/>
                <a:gd name="T2" fmla="*/ 43 w 62"/>
                <a:gd name="T3" fmla="*/ 27 h 73"/>
                <a:gd name="T4" fmla="*/ 24 w 62"/>
                <a:gd name="T5" fmla="*/ 43 h 73"/>
                <a:gd name="T6" fmla="*/ 1 w 62"/>
                <a:gd name="T7" fmla="*/ 61 h 73"/>
                <a:gd name="T8" fmla="*/ 62 w 62"/>
                <a:gd name="T9" fmla="*/ 73 h 73"/>
                <a:gd name="T10" fmla="*/ 62 w 62"/>
                <a:gd name="T11" fmla="*/ 0 h 73"/>
                <a:gd name="T12" fmla="*/ 43 w 62"/>
                <a:gd name="T13" fmla="*/ 5 h 73"/>
              </a:gdLst>
              <a:ahLst/>
              <a:cxnLst>
                <a:cxn ang="0">
                  <a:pos x="T0" y="T1"/>
                </a:cxn>
                <a:cxn ang="0">
                  <a:pos x="T2" y="T3"/>
                </a:cxn>
                <a:cxn ang="0">
                  <a:pos x="T4" y="T5"/>
                </a:cxn>
                <a:cxn ang="0">
                  <a:pos x="T6" y="T7"/>
                </a:cxn>
                <a:cxn ang="0">
                  <a:pos x="T8" y="T9"/>
                </a:cxn>
                <a:cxn ang="0">
                  <a:pos x="T10" y="T11"/>
                </a:cxn>
                <a:cxn ang="0">
                  <a:pos x="T12" y="T13"/>
                </a:cxn>
              </a:cxnLst>
              <a:rect l="0" t="0" r="r" b="b"/>
              <a:pathLst>
                <a:path w="62" h="73">
                  <a:moveTo>
                    <a:pt x="43" y="5"/>
                  </a:moveTo>
                  <a:cubicBezTo>
                    <a:pt x="43" y="27"/>
                    <a:pt x="43" y="27"/>
                    <a:pt x="43" y="27"/>
                  </a:cubicBezTo>
                  <a:cubicBezTo>
                    <a:pt x="43" y="27"/>
                    <a:pt x="37" y="38"/>
                    <a:pt x="24" y="43"/>
                  </a:cubicBezTo>
                  <a:cubicBezTo>
                    <a:pt x="12" y="47"/>
                    <a:pt x="0" y="54"/>
                    <a:pt x="1" y="61"/>
                  </a:cubicBezTo>
                  <a:cubicBezTo>
                    <a:pt x="2" y="67"/>
                    <a:pt x="17" y="73"/>
                    <a:pt x="62" y="73"/>
                  </a:cubicBezTo>
                  <a:cubicBezTo>
                    <a:pt x="62" y="0"/>
                    <a:pt x="62" y="0"/>
                    <a:pt x="62" y="0"/>
                  </a:cubicBezTo>
                  <a:lnTo>
                    <a:pt x="43" y="5"/>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07" name="Freeform 110"/>
            <p:cNvSpPr>
              <a:spLocks/>
            </p:cNvSpPr>
            <p:nvPr/>
          </p:nvSpPr>
          <p:spPr bwMode="auto">
            <a:xfrm>
              <a:off x="3880240" y="3318185"/>
              <a:ext cx="103187" cy="131763"/>
            </a:xfrm>
            <a:custGeom>
              <a:avLst/>
              <a:gdLst>
                <a:gd name="T0" fmla="*/ 12 w 58"/>
                <a:gd name="T1" fmla="*/ 5 h 73"/>
                <a:gd name="T2" fmla="*/ 12 w 58"/>
                <a:gd name="T3" fmla="*/ 27 h 73"/>
                <a:gd name="T4" fmla="*/ 30 w 58"/>
                <a:gd name="T5" fmla="*/ 43 h 73"/>
                <a:gd name="T6" fmla="*/ 57 w 58"/>
                <a:gd name="T7" fmla="*/ 61 h 73"/>
                <a:gd name="T8" fmla="*/ 0 w 58"/>
                <a:gd name="T9" fmla="*/ 73 h 73"/>
                <a:gd name="T10" fmla="*/ 0 w 58"/>
                <a:gd name="T11" fmla="*/ 0 h 73"/>
                <a:gd name="T12" fmla="*/ 12 w 58"/>
                <a:gd name="T13" fmla="*/ 5 h 73"/>
              </a:gdLst>
              <a:ahLst/>
              <a:cxnLst>
                <a:cxn ang="0">
                  <a:pos x="T0" y="T1"/>
                </a:cxn>
                <a:cxn ang="0">
                  <a:pos x="T2" y="T3"/>
                </a:cxn>
                <a:cxn ang="0">
                  <a:pos x="T4" y="T5"/>
                </a:cxn>
                <a:cxn ang="0">
                  <a:pos x="T6" y="T7"/>
                </a:cxn>
                <a:cxn ang="0">
                  <a:pos x="T8" y="T9"/>
                </a:cxn>
                <a:cxn ang="0">
                  <a:pos x="T10" y="T11"/>
                </a:cxn>
                <a:cxn ang="0">
                  <a:pos x="T12" y="T13"/>
                </a:cxn>
              </a:cxnLst>
              <a:rect l="0" t="0" r="r" b="b"/>
              <a:pathLst>
                <a:path w="58" h="73">
                  <a:moveTo>
                    <a:pt x="12" y="5"/>
                  </a:moveTo>
                  <a:cubicBezTo>
                    <a:pt x="12" y="27"/>
                    <a:pt x="12" y="27"/>
                    <a:pt x="12" y="27"/>
                  </a:cubicBezTo>
                  <a:cubicBezTo>
                    <a:pt x="12" y="27"/>
                    <a:pt x="17" y="38"/>
                    <a:pt x="30" y="43"/>
                  </a:cubicBezTo>
                  <a:cubicBezTo>
                    <a:pt x="43" y="47"/>
                    <a:pt x="58" y="54"/>
                    <a:pt x="57" y="61"/>
                  </a:cubicBezTo>
                  <a:cubicBezTo>
                    <a:pt x="56" y="67"/>
                    <a:pt x="32" y="73"/>
                    <a:pt x="0" y="73"/>
                  </a:cubicBezTo>
                  <a:cubicBezTo>
                    <a:pt x="0" y="0"/>
                    <a:pt x="0" y="0"/>
                    <a:pt x="0" y="0"/>
                  </a:cubicBezTo>
                  <a:lnTo>
                    <a:pt x="12" y="5"/>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08" name="Freeform 111"/>
            <p:cNvSpPr>
              <a:spLocks/>
            </p:cNvSpPr>
            <p:nvPr/>
          </p:nvSpPr>
          <p:spPr bwMode="auto">
            <a:xfrm>
              <a:off x="3691328" y="2938773"/>
              <a:ext cx="393700" cy="395288"/>
            </a:xfrm>
            <a:custGeom>
              <a:avLst/>
              <a:gdLst>
                <a:gd name="T0" fmla="*/ 160 w 218"/>
                <a:gd name="T1" fmla="*/ 11 h 219"/>
                <a:gd name="T2" fmla="*/ 204 w 218"/>
                <a:gd name="T3" fmla="*/ 97 h 219"/>
                <a:gd name="T4" fmla="*/ 97 w 218"/>
                <a:gd name="T5" fmla="*/ 205 h 219"/>
                <a:gd name="T6" fmla="*/ 11 w 218"/>
                <a:gd name="T7" fmla="*/ 162 h 219"/>
                <a:gd name="T8" fmla="*/ 0 w 218"/>
                <a:gd name="T9" fmla="*/ 171 h 219"/>
                <a:gd name="T10" fmla="*/ 97 w 218"/>
                <a:gd name="T11" fmla="*/ 219 h 219"/>
                <a:gd name="T12" fmla="*/ 218 w 218"/>
                <a:gd name="T13" fmla="*/ 97 h 219"/>
                <a:gd name="T14" fmla="*/ 169 w 218"/>
                <a:gd name="T15" fmla="*/ 0 h 219"/>
                <a:gd name="T16" fmla="*/ 160 w 218"/>
                <a:gd name="T17" fmla="*/ 1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219">
                  <a:moveTo>
                    <a:pt x="160" y="11"/>
                  </a:moveTo>
                  <a:cubicBezTo>
                    <a:pt x="187" y="30"/>
                    <a:pt x="204" y="62"/>
                    <a:pt x="204" y="97"/>
                  </a:cubicBezTo>
                  <a:cubicBezTo>
                    <a:pt x="204" y="157"/>
                    <a:pt x="156" y="205"/>
                    <a:pt x="97" y="205"/>
                  </a:cubicBezTo>
                  <a:cubicBezTo>
                    <a:pt x="62" y="205"/>
                    <a:pt x="31" y="188"/>
                    <a:pt x="11" y="162"/>
                  </a:cubicBezTo>
                  <a:cubicBezTo>
                    <a:pt x="0" y="171"/>
                    <a:pt x="0" y="171"/>
                    <a:pt x="0" y="171"/>
                  </a:cubicBezTo>
                  <a:cubicBezTo>
                    <a:pt x="22" y="200"/>
                    <a:pt x="57" y="219"/>
                    <a:pt x="97" y="219"/>
                  </a:cubicBezTo>
                  <a:cubicBezTo>
                    <a:pt x="164" y="219"/>
                    <a:pt x="218" y="165"/>
                    <a:pt x="218" y="97"/>
                  </a:cubicBezTo>
                  <a:cubicBezTo>
                    <a:pt x="218" y="57"/>
                    <a:pt x="199" y="22"/>
                    <a:pt x="169" y="0"/>
                  </a:cubicBezTo>
                  <a:lnTo>
                    <a:pt x="160" y="11"/>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09" name="Freeform 112"/>
            <p:cNvSpPr>
              <a:spLocks noEditPoints="1"/>
            </p:cNvSpPr>
            <p:nvPr/>
          </p:nvSpPr>
          <p:spPr bwMode="auto">
            <a:xfrm>
              <a:off x="3696090" y="2943535"/>
              <a:ext cx="347662" cy="347663"/>
            </a:xfrm>
            <a:custGeom>
              <a:avLst/>
              <a:gdLst>
                <a:gd name="T0" fmla="*/ 96 w 193"/>
                <a:gd name="T1" fmla="*/ 0 h 193"/>
                <a:gd name="T2" fmla="*/ 0 w 193"/>
                <a:gd name="T3" fmla="*/ 97 h 193"/>
                <a:gd name="T4" fmla="*/ 96 w 193"/>
                <a:gd name="T5" fmla="*/ 193 h 193"/>
                <a:gd name="T6" fmla="*/ 193 w 193"/>
                <a:gd name="T7" fmla="*/ 97 h 193"/>
                <a:gd name="T8" fmla="*/ 96 w 193"/>
                <a:gd name="T9" fmla="*/ 0 h 193"/>
                <a:gd name="T10" fmla="*/ 96 w 193"/>
                <a:gd name="T11" fmla="*/ 189 h 193"/>
                <a:gd name="T12" fmla="*/ 4 w 193"/>
                <a:gd name="T13" fmla="*/ 97 h 193"/>
                <a:gd name="T14" fmla="*/ 96 w 193"/>
                <a:gd name="T15" fmla="*/ 5 h 193"/>
                <a:gd name="T16" fmla="*/ 188 w 193"/>
                <a:gd name="T17" fmla="*/ 97 h 193"/>
                <a:gd name="T18" fmla="*/ 96 w 193"/>
                <a:gd name="T19" fmla="*/ 18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3" h="193">
                  <a:moveTo>
                    <a:pt x="96" y="0"/>
                  </a:moveTo>
                  <a:cubicBezTo>
                    <a:pt x="43" y="0"/>
                    <a:pt x="0" y="43"/>
                    <a:pt x="0" y="97"/>
                  </a:cubicBezTo>
                  <a:cubicBezTo>
                    <a:pt x="0" y="150"/>
                    <a:pt x="43" y="193"/>
                    <a:pt x="96" y="193"/>
                  </a:cubicBezTo>
                  <a:cubicBezTo>
                    <a:pt x="149" y="193"/>
                    <a:pt x="193" y="150"/>
                    <a:pt x="193" y="97"/>
                  </a:cubicBezTo>
                  <a:cubicBezTo>
                    <a:pt x="193" y="43"/>
                    <a:pt x="149" y="0"/>
                    <a:pt x="96" y="0"/>
                  </a:cubicBezTo>
                  <a:close/>
                  <a:moveTo>
                    <a:pt x="96" y="189"/>
                  </a:moveTo>
                  <a:cubicBezTo>
                    <a:pt x="46" y="189"/>
                    <a:pt x="4" y="147"/>
                    <a:pt x="4" y="97"/>
                  </a:cubicBezTo>
                  <a:cubicBezTo>
                    <a:pt x="4" y="46"/>
                    <a:pt x="46" y="5"/>
                    <a:pt x="96" y="5"/>
                  </a:cubicBezTo>
                  <a:cubicBezTo>
                    <a:pt x="147" y="5"/>
                    <a:pt x="188" y="46"/>
                    <a:pt x="188" y="97"/>
                  </a:cubicBezTo>
                  <a:cubicBezTo>
                    <a:pt x="188" y="147"/>
                    <a:pt x="147" y="189"/>
                    <a:pt x="96" y="189"/>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10" name="Freeform 113"/>
            <p:cNvSpPr>
              <a:spLocks/>
            </p:cNvSpPr>
            <p:nvPr/>
          </p:nvSpPr>
          <p:spPr bwMode="auto">
            <a:xfrm>
              <a:off x="3686565" y="2951473"/>
              <a:ext cx="388937" cy="339725"/>
            </a:xfrm>
            <a:custGeom>
              <a:avLst/>
              <a:gdLst>
                <a:gd name="T0" fmla="*/ 62 w 216"/>
                <a:gd name="T1" fmla="*/ 15 h 189"/>
                <a:gd name="T2" fmla="*/ 58 w 216"/>
                <a:gd name="T3" fmla="*/ 22 h 189"/>
                <a:gd name="T4" fmla="*/ 54 w 216"/>
                <a:gd name="T5" fmla="*/ 28 h 189"/>
                <a:gd name="T6" fmla="*/ 51 w 216"/>
                <a:gd name="T7" fmla="*/ 25 h 189"/>
                <a:gd name="T8" fmla="*/ 50 w 216"/>
                <a:gd name="T9" fmla="*/ 31 h 189"/>
                <a:gd name="T10" fmla="*/ 40 w 216"/>
                <a:gd name="T11" fmla="*/ 33 h 189"/>
                <a:gd name="T12" fmla="*/ 34 w 216"/>
                <a:gd name="T13" fmla="*/ 39 h 189"/>
                <a:gd name="T14" fmla="*/ 26 w 216"/>
                <a:gd name="T15" fmla="*/ 51 h 189"/>
                <a:gd name="T16" fmla="*/ 20 w 216"/>
                <a:gd name="T17" fmla="*/ 58 h 189"/>
                <a:gd name="T18" fmla="*/ 25 w 216"/>
                <a:gd name="T19" fmla="*/ 64 h 189"/>
                <a:gd name="T20" fmla="*/ 26 w 216"/>
                <a:gd name="T21" fmla="*/ 67 h 189"/>
                <a:gd name="T22" fmla="*/ 21 w 216"/>
                <a:gd name="T23" fmla="*/ 62 h 189"/>
                <a:gd name="T24" fmla="*/ 17 w 216"/>
                <a:gd name="T25" fmla="*/ 57 h 189"/>
                <a:gd name="T26" fmla="*/ 16 w 216"/>
                <a:gd name="T27" fmla="*/ 65 h 189"/>
                <a:gd name="T28" fmla="*/ 16 w 216"/>
                <a:gd name="T29" fmla="*/ 79 h 189"/>
                <a:gd name="T30" fmla="*/ 23 w 216"/>
                <a:gd name="T31" fmla="*/ 76 h 189"/>
                <a:gd name="T32" fmla="*/ 30 w 216"/>
                <a:gd name="T33" fmla="*/ 84 h 189"/>
                <a:gd name="T34" fmla="*/ 39 w 216"/>
                <a:gd name="T35" fmla="*/ 93 h 189"/>
                <a:gd name="T36" fmla="*/ 47 w 216"/>
                <a:gd name="T37" fmla="*/ 100 h 189"/>
                <a:gd name="T38" fmla="*/ 58 w 216"/>
                <a:gd name="T39" fmla="*/ 111 h 189"/>
                <a:gd name="T40" fmla="*/ 55 w 216"/>
                <a:gd name="T41" fmla="*/ 128 h 189"/>
                <a:gd name="T42" fmla="*/ 46 w 216"/>
                <a:gd name="T43" fmla="*/ 147 h 189"/>
                <a:gd name="T44" fmla="*/ 49 w 216"/>
                <a:gd name="T45" fmla="*/ 161 h 189"/>
                <a:gd name="T46" fmla="*/ 44 w 216"/>
                <a:gd name="T47" fmla="*/ 162 h 189"/>
                <a:gd name="T48" fmla="*/ 30 w 216"/>
                <a:gd name="T49" fmla="*/ 141 h 189"/>
                <a:gd name="T50" fmla="*/ 15 w 216"/>
                <a:gd name="T51" fmla="*/ 107 h 189"/>
                <a:gd name="T52" fmla="*/ 11 w 216"/>
                <a:gd name="T53" fmla="*/ 83 h 189"/>
                <a:gd name="T54" fmla="*/ 70 w 216"/>
                <a:gd name="T55" fmla="*/ 174 h 189"/>
                <a:gd name="T56" fmla="*/ 85 w 216"/>
                <a:gd name="T57" fmla="*/ 172 h 189"/>
                <a:gd name="T58" fmla="*/ 105 w 216"/>
                <a:gd name="T59" fmla="*/ 169 h 189"/>
                <a:gd name="T60" fmla="*/ 103 w 216"/>
                <a:gd name="T61" fmla="*/ 178 h 189"/>
                <a:gd name="T62" fmla="*/ 114 w 216"/>
                <a:gd name="T63" fmla="*/ 177 h 189"/>
                <a:gd name="T64" fmla="*/ 131 w 216"/>
                <a:gd name="T65" fmla="*/ 175 h 189"/>
                <a:gd name="T66" fmla="*/ 130 w 216"/>
                <a:gd name="T67" fmla="*/ 3 h 189"/>
                <a:gd name="T68" fmla="*/ 187 w 216"/>
                <a:gd name="T69" fmla="*/ 61 h 189"/>
                <a:gd name="T70" fmla="*/ 179 w 216"/>
                <a:gd name="T71" fmla="*/ 55 h 189"/>
                <a:gd name="T72" fmla="*/ 172 w 216"/>
                <a:gd name="T73" fmla="*/ 71 h 189"/>
                <a:gd name="T74" fmla="*/ 161 w 216"/>
                <a:gd name="T75" fmla="*/ 57 h 189"/>
                <a:gd name="T76" fmla="*/ 165 w 216"/>
                <a:gd name="T77" fmla="*/ 71 h 189"/>
                <a:gd name="T78" fmla="*/ 176 w 216"/>
                <a:gd name="T79" fmla="*/ 75 h 189"/>
                <a:gd name="T80" fmla="*/ 172 w 216"/>
                <a:gd name="T81" fmla="*/ 95 h 189"/>
                <a:gd name="T82" fmla="*/ 166 w 216"/>
                <a:gd name="T83" fmla="*/ 117 h 189"/>
                <a:gd name="T84" fmla="*/ 159 w 216"/>
                <a:gd name="T85" fmla="*/ 130 h 189"/>
                <a:gd name="T86" fmla="*/ 139 w 216"/>
                <a:gd name="T87" fmla="*/ 147 h 189"/>
                <a:gd name="T88" fmla="*/ 134 w 216"/>
                <a:gd name="T89" fmla="*/ 132 h 189"/>
                <a:gd name="T90" fmla="*/ 135 w 216"/>
                <a:gd name="T91" fmla="*/ 115 h 189"/>
                <a:gd name="T92" fmla="*/ 128 w 216"/>
                <a:gd name="T93" fmla="*/ 96 h 189"/>
                <a:gd name="T94" fmla="*/ 119 w 216"/>
                <a:gd name="T95" fmla="*/ 85 h 189"/>
                <a:gd name="T96" fmla="*/ 94 w 216"/>
                <a:gd name="T97" fmla="*/ 86 h 189"/>
                <a:gd name="T98" fmla="*/ 85 w 216"/>
                <a:gd name="T99" fmla="*/ 73 h 189"/>
                <a:gd name="T100" fmla="*/ 95 w 216"/>
                <a:gd name="T101" fmla="*/ 47 h 189"/>
                <a:gd name="T102" fmla="*/ 113 w 216"/>
                <a:gd name="T103" fmla="*/ 39 h 189"/>
                <a:gd name="T104" fmla="*/ 124 w 216"/>
                <a:gd name="T105" fmla="*/ 44 h 189"/>
                <a:gd name="T106" fmla="*/ 139 w 216"/>
                <a:gd name="T107" fmla="*/ 44 h 189"/>
                <a:gd name="T108" fmla="*/ 154 w 216"/>
                <a:gd name="T109" fmla="*/ 42 h 189"/>
                <a:gd name="T110" fmla="*/ 140 w 216"/>
                <a:gd name="T111" fmla="*/ 36 h 189"/>
                <a:gd name="T112" fmla="*/ 139 w 216"/>
                <a:gd name="T113" fmla="*/ 31 h 189"/>
                <a:gd name="T114" fmla="*/ 120 w 216"/>
                <a:gd name="T115" fmla="*/ 31 h 189"/>
                <a:gd name="T116" fmla="*/ 105 w 216"/>
                <a:gd name="T117" fmla="*/ 36 h 189"/>
                <a:gd name="T118" fmla="*/ 102 w 216"/>
                <a:gd name="T119" fmla="*/ 20 h 189"/>
                <a:gd name="T120" fmla="*/ 91 w 216"/>
                <a:gd name="T121" fmla="*/ 10 h 189"/>
                <a:gd name="T122" fmla="*/ 103 w 216"/>
                <a:gd name="T123" fmla="*/ 3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 h="189">
                  <a:moveTo>
                    <a:pt x="88" y="1"/>
                  </a:moveTo>
                  <a:cubicBezTo>
                    <a:pt x="88" y="1"/>
                    <a:pt x="55" y="5"/>
                    <a:pt x="33" y="30"/>
                  </a:cubicBezTo>
                  <a:cubicBezTo>
                    <a:pt x="33" y="30"/>
                    <a:pt x="50" y="13"/>
                    <a:pt x="60" y="13"/>
                  </a:cubicBezTo>
                  <a:cubicBezTo>
                    <a:pt x="63" y="14"/>
                    <a:pt x="63" y="14"/>
                    <a:pt x="63" y="14"/>
                  </a:cubicBezTo>
                  <a:cubicBezTo>
                    <a:pt x="63" y="14"/>
                    <a:pt x="62" y="14"/>
                    <a:pt x="62" y="15"/>
                  </a:cubicBezTo>
                  <a:cubicBezTo>
                    <a:pt x="62" y="15"/>
                    <a:pt x="60" y="17"/>
                    <a:pt x="60" y="17"/>
                  </a:cubicBezTo>
                  <a:cubicBezTo>
                    <a:pt x="60" y="18"/>
                    <a:pt x="61" y="19"/>
                    <a:pt x="61" y="19"/>
                  </a:cubicBezTo>
                  <a:cubicBezTo>
                    <a:pt x="60" y="20"/>
                    <a:pt x="60" y="20"/>
                    <a:pt x="60" y="20"/>
                  </a:cubicBezTo>
                  <a:cubicBezTo>
                    <a:pt x="60" y="20"/>
                    <a:pt x="59" y="21"/>
                    <a:pt x="59" y="21"/>
                  </a:cubicBezTo>
                  <a:cubicBezTo>
                    <a:pt x="59" y="21"/>
                    <a:pt x="58" y="21"/>
                    <a:pt x="58" y="22"/>
                  </a:cubicBezTo>
                  <a:cubicBezTo>
                    <a:pt x="58" y="23"/>
                    <a:pt x="58" y="24"/>
                    <a:pt x="58" y="24"/>
                  </a:cubicBezTo>
                  <a:cubicBezTo>
                    <a:pt x="58" y="26"/>
                    <a:pt x="58" y="26"/>
                    <a:pt x="58" y="26"/>
                  </a:cubicBezTo>
                  <a:cubicBezTo>
                    <a:pt x="58" y="27"/>
                    <a:pt x="58" y="27"/>
                    <a:pt x="58" y="27"/>
                  </a:cubicBezTo>
                  <a:cubicBezTo>
                    <a:pt x="56" y="28"/>
                    <a:pt x="56" y="28"/>
                    <a:pt x="56" y="28"/>
                  </a:cubicBezTo>
                  <a:cubicBezTo>
                    <a:pt x="56" y="28"/>
                    <a:pt x="55" y="28"/>
                    <a:pt x="54" y="28"/>
                  </a:cubicBezTo>
                  <a:cubicBezTo>
                    <a:pt x="53" y="27"/>
                    <a:pt x="53" y="26"/>
                    <a:pt x="53" y="26"/>
                  </a:cubicBezTo>
                  <a:cubicBezTo>
                    <a:pt x="55" y="25"/>
                    <a:pt x="55" y="25"/>
                    <a:pt x="55" y="25"/>
                  </a:cubicBezTo>
                  <a:cubicBezTo>
                    <a:pt x="55" y="25"/>
                    <a:pt x="55" y="25"/>
                    <a:pt x="55" y="24"/>
                  </a:cubicBezTo>
                  <a:cubicBezTo>
                    <a:pt x="54" y="24"/>
                    <a:pt x="54" y="23"/>
                    <a:pt x="53" y="23"/>
                  </a:cubicBezTo>
                  <a:cubicBezTo>
                    <a:pt x="52" y="23"/>
                    <a:pt x="51" y="25"/>
                    <a:pt x="51" y="25"/>
                  </a:cubicBezTo>
                  <a:cubicBezTo>
                    <a:pt x="49" y="26"/>
                    <a:pt x="49" y="26"/>
                    <a:pt x="49" y="26"/>
                  </a:cubicBezTo>
                  <a:cubicBezTo>
                    <a:pt x="49" y="26"/>
                    <a:pt x="48" y="28"/>
                    <a:pt x="49" y="28"/>
                  </a:cubicBezTo>
                  <a:cubicBezTo>
                    <a:pt x="49" y="28"/>
                    <a:pt x="50" y="28"/>
                    <a:pt x="50" y="28"/>
                  </a:cubicBezTo>
                  <a:cubicBezTo>
                    <a:pt x="50" y="28"/>
                    <a:pt x="50" y="29"/>
                    <a:pt x="50" y="29"/>
                  </a:cubicBezTo>
                  <a:cubicBezTo>
                    <a:pt x="50" y="30"/>
                    <a:pt x="50" y="31"/>
                    <a:pt x="50" y="31"/>
                  </a:cubicBezTo>
                  <a:cubicBezTo>
                    <a:pt x="50" y="31"/>
                    <a:pt x="49" y="32"/>
                    <a:pt x="48" y="31"/>
                  </a:cubicBezTo>
                  <a:cubicBezTo>
                    <a:pt x="47" y="31"/>
                    <a:pt x="46" y="31"/>
                    <a:pt x="45" y="31"/>
                  </a:cubicBezTo>
                  <a:cubicBezTo>
                    <a:pt x="45" y="30"/>
                    <a:pt x="44" y="30"/>
                    <a:pt x="43" y="30"/>
                  </a:cubicBezTo>
                  <a:cubicBezTo>
                    <a:pt x="43" y="31"/>
                    <a:pt x="43" y="31"/>
                    <a:pt x="42" y="31"/>
                  </a:cubicBezTo>
                  <a:cubicBezTo>
                    <a:pt x="42" y="31"/>
                    <a:pt x="40" y="33"/>
                    <a:pt x="40" y="33"/>
                  </a:cubicBezTo>
                  <a:cubicBezTo>
                    <a:pt x="40" y="33"/>
                    <a:pt x="39" y="33"/>
                    <a:pt x="39" y="34"/>
                  </a:cubicBezTo>
                  <a:cubicBezTo>
                    <a:pt x="39" y="34"/>
                    <a:pt x="39" y="36"/>
                    <a:pt x="39" y="36"/>
                  </a:cubicBezTo>
                  <a:cubicBezTo>
                    <a:pt x="39" y="36"/>
                    <a:pt x="38" y="36"/>
                    <a:pt x="36" y="37"/>
                  </a:cubicBezTo>
                  <a:cubicBezTo>
                    <a:pt x="35" y="37"/>
                    <a:pt x="35" y="38"/>
                    <a:pt x="35" y="38"/>
                  </a:cubicBezTo>
                  <a:cubicBezTo>
                    <a:pt x="34" y="39"/>
                    <a:pt x="34" y="39"/>
                    <a:pt x="34" y="39"/>
                  </a:cubicBezTo>
                  <a:cubicBezTo>
                    <a:pt x="34" y="39"/>
                    <a:pt x="33" y="40"/>
                    <a:pt x="32" y="41"/>
                  </a:cubicBezTo>
                  <a:cubicBezTo>
                    <a:pt x="31" y="42"/>
                    <a:pt x="29" y="44"/>
                    <a:pt x="29" y="44"/>
                  </a:cubicBezTo>
                  <a:cubicBezTo>
                    <a:pt x="28" y="44"/>
                    <a:pt x="27" y="45"/>
                    <a:pt x="27" y="46"/>
                  </a:cubicBezTo>
                  <a:cubicBezTo>
                    <a:pt x="27" y="47"/>
                    <a:pt x="27" y="48"/>
                    <a:pt x="26" y="48"/>
                  </a:cubicBezTo>
                  <a:cubicBezTo>
                    <a:pt x="26" y="49"/>
                    <a:pt x="26" y="50"/>
                    <a:pt x="26" y="51"/>
                  </a:cubicBezTo>
                  <a:cubicBezTo>
                    <a:pt x="25" y="52"/>
                    <a:pt x="25" y="53"/>
                    <a:pt x="24" y="53"/>
                  </a:cubicBezTo>
                  <a:cubicBezTo>
                    <a:pt x="24" y="54"/>
                    <a:pt x="23" y="54"/>
                    <a:pt x="23" y="54"/>
                  </a:cubicBezTo>
                  <a:cubicBezTo>
                    <a:pt x="23" y="54"/>
                    <a:pt x="21" y="55"/>
                    <a:pt x="20" y="55"/>
                  </a:cubicBezTo>
                  <a:cubicBezTo>
                    <a:pt x="19" y="56"/>
                    <a:pt x="19" y="57"/>
                    <a:pt x="19" y="57"/>
                  </a:cubicBezTo>
                  <a:cubicBezTo>
                    <a:pt x="19" y="58"/>
                    <a:pt x="20" y="58"/>
                    <a:pt x="20" y="58"/>
                  </a:cubicBezTo>
                  <a:cubicBezTo>
                    <a:pt x="21" y="58"/>
                    <a:pt x="22" y="59"/>
                    <a:pt x="22" y="59"/>
                  </a:cubicBezTo>
                  <a:cubicBezTo>
                    <a:pt x="22" y="59"/>
                    <a:pt x="22" y="61"/>
                    <a:pt x="22" y="61"/>
                  </a:cubicBezTo>
                  <a:cubicBezTo>
                    <a:pt x="22" y="61"/>
                    <a:pt x="21" y="63"/>
                    <a:pt x="22" y="63"/>
                  </a:cubicBezTo>
                  <a:cubicBezTo>
                    <a:pt x="22" y="63"/>
                    <a:pt x="23" y="63"/>
                    <a:pt x="23" y="63"/>
                  </a:cubicBezTo>
                  <a:cubicBezTo>
                    <a:pt x="25" y="64"/>
                    <a:pt x="25" y="64"/>
                    <a:pt x="25" y="64"/>
                  </a:cubicBezTo>
                  <a:cubicBezTo>
                    <a:pt x="27" y="65"/>
                    <a:pt x="27" y="65"/>
                    <a:pt x="27" y="65"/>
                  </a:cubicBezTo>
                  <a:cubicBezTo>
                    <a:pt x="28" y="65"/>
                    <a:pt x="28" y="65"/>
                    <a:pt x="28" y="65"/>
                  </a:cubicBezTo>
                  <a:cubicBezTo>
                    <a:pt x="28" y="65"/>
                    <a:pt x="27" y="66"/>
                    <a:pt x="27" y="67"/>
                  </a:cubicBezTo>
                  <a:cubicBezTo>
                    <a:pt x="27" y="67"/>
                    <a:pt x="27" y="68"/>
                    <a:pt x="26" y="68"/>
                  </a:cubicBezTo>
                  <a:cubicBezTo>
                    <a:pt x="26" y="67"/>
                    <a:pt x="26" y="67"/>
                    <a:pt x="26" y="67"/>
                  </a:cubicBezTo>
                  <a:cubicBezTo>
                    <a:pt x="25" y="66"/>
                    <a:pt x="25" y="66"/>
                    <a:pt x="25" y="65"/>
                  </a:cubicBezTo>
                  <a:cubicBezTo>
                    <a:pt x="24" y="65"/>
                    <a:pt x="23" y="66"/>
                    <a:pt x="23" y="66"/>
                  </a:cubicBezTo>
                  <a:cubicBezTo>
                    <a:pt x="22" y="65"/>
                    <a:pt x="22" y="65"/>
                    <a:pt x="21" y="65"/>
                  </a:cubicBezTo>
                  <a:cubicBezTo>
                    <a:pt x="21" y="64"/>
                    <a:pt x="21" y="65"/>
                    <a:pt x="21" y="64"/>
                  </a:cubicBezTo>
                  <a:cubicBezTo>
                    <a:pt x="21" y="63"/>
                    <a:pt x="21" y="63"/>
                    <a:pt x="21" y="62"/>
                  </a:cubicBezTo>
                  <a:cubicBezTo>
                    <a:pt x="21" y="62"/>
                    <a:pt x="20" y="61"/>
                    <a:pt x="20" y="61"/>
                  </a:cubicBezTo>
                  <a:cubicBezTo>
                    <a:pt x="19" y="61"/>
                    <a:pt x="20" y="62"/>
                    <a:pt x="19" y="61"/>
                  </a:cubicBezTo>
                  <a:cubicBezTo>
                    <a:pt x="19" y="60"/>
                    <a:pt x="18" y="60"/>
                    <a:pt x="18" y="60"/>
                  </a:cubicBezTo>
                  <a:cubicBezTo>
                    <a:pt x="18" y="60"/>
                    <a:pt x="17" y="60"/>
                    <a:pt x="17" y="60"/>
                  </a:cubicBezTo>
                  <a:cubicBezTo>
                    <a:pt x="17" y="59"/>
                    <a:pt x="17" y="58"/>
                    <a:pt x="17" y="57"/>
                  </a:cubicBezTo>
                  <a:cubicBezTo>
                    <a:pt x="17" y="57"/>
                    <a:pt x="18" y="56"/>
                    <a:pt x="18" y="55"/>
                  </a:cubicBezTo>
                  <a:cubicBezTo>
                    <a:pt x="18" y="55"/>
                    <a:pt x="18" y="52"/>
                    <a:pt x="18" y="52"/>
                  </a:cubicBezTo>
                  <a:cubicBezTo>
                    <a:pt x="18" y="52"/>
                    <a:pt x="15" y="58"/>
                    <a:pt x="14" y="63"/>
                  </a:cubicBezTo>
                  <a:cubicBezTo>
                    <a:pt x="14" y="63"/>
                    <a:pt x="15" y="62"/>
                    <a:pt x="15" y="63"/>
                  </a:cubicBezTo>
                  <a:cubicBezTo>
                    <a:pt x="15" y="64"/>
                    <a:pt x="16" y="65"/>
                    <a:pt x="16" y="65"/>
                  </a:cubicBezTo>
                  <a:cubicBezTo>
                    <a:pt x="15" y="66"/>
                    <a:pt x="15" y="66"/>
                    <a:pt x="15" y="68"/>
                  </a:cubicBezTo>
                  <a:cubicBezTo>
                    <a:pt x="15" y="71"/>
                    <a:pt x="16" y="71"/>
                    <a:pt x="16" y="72"/>
                  </a:cubicBezTo>
                  <a:cubicBezTo>
                    <a:pt x="15" y="73"/>
                    <a:pt x="15" y="74"/>
                    <a:pt x="15" y="75"/>
                  </a:cubicBezTo>
                  <a:cubicBezTo>
                    <a:pt x="15" y="76"/>
                    <a:pt x="15" y="78"/>
                    <a:pt x="16" y="78"/>
                  </a:cubicBezTo>
                  <a:cubicBezTo>
                    <a:pt x="16" y="79"/>
                    <a:pt x="16" y="79"/>
                    <a:pt x="16" y="79"/>
                  </a:cubicBezTo>
                  <a:cubicBezTo>
                    <a:pt x="17" y="80"/>
                    <a:pt x="16" y="81"/>
                    <a:pt x="17" y="80"/>
                  </a:cubicBezTo>
                  <a:cubicBezTo>
                    <a:pt x="18" y="78"/>
                    <a:pt x="19" y="77"/>
                    <a:pt x="19" y="77"/>
                  </a:cubicBezTo>
                  <a:cubicBezTo>
                    <a:pt x="19" y="76"/>
                    <a:pt x="19" y="76"/>
                    <a:pt x="19" y="76"/>
                  </a:cubicBezTo>
                  <a:cubicBezTo>
                    <a:pt x="19" y="76"/>
                    <a:pt x="19" y="75"/>
                    <a:pt x="21" y="75"/>
                  </a:cubicBezTo>
                  <a:cubicBezTo>
                    <a:pt x="22" y="76"/>
                    <a:pt x="22" y="75"/>
                    <a:pt x="23" y="76"/>
                  </a:cubicBezTo>
                  <a:cubicBezTo>
                    <a:pt x="23" y="77"/>
                    <a:pt x="22" y="78"/>
                    <a:pt x="23" y="78"/>
                  </a:cubicBezTo>
                  <a:cubicBezTo>
                    <a:pt x="24" y="78"/>
                    <a:pt x="26" y="77"/>
                    <a:pt x="26" y="77"/>
                  </a:cubicBezTo>
                  <a:cubicBezTo>
                    <a:pt x="27" y="78"/>
                    <a:pt x="28" y="78"/>
                    <a:pt x="28" y="79"/>
                  </a:cubicBezTo>
                  <a:cubicBezTo>
                    <a:pt x="28" y="80"/>
                    <a:pt x="29" y="81"/>
                    <a:pt x="29" y="82"/>
                  </a:cubicBezTo>
                  <a:cubicBezTo>
                    <a:pt x="30" y="82"/>
                    <a:pt x="30" y="83"/>
                    <a:pt x="30" y="84"/>
                  </a:cubicBezTo>
                  <a:cubicBezTo>
                    <a:pt x="30" y="85"/>
                    <a:pt x="33" y="86"/>
                    <a:pt x="33" y="86"/>
                  </a:cubicBezTo>
                  <a:cubicBezTo>
                    <a:pt x="33" y="86"/>
                    <a:pt x="35" y="86"/>
                    <a:pt x="36" y="86"/>
                  </a:cubicBezTo>
                  <a:cubicBezTo>
                    <a:pt x="37" y="86"/>
                    <a:pt x="36" y="87"/>
                    <a:pt x="37" y="88"/>
                  </a:cubicBezTo>
                  <a:cubicBezTo>
                    <a:pt x="38" y="88"/>
                    <a:pt x="39" y="90"/>
                    <a:pt x="39" y="90"/>
                  </a:cubicBezTo>
                  <a:cubicBezTo>
                    <a:pt x="39" y="90"/>
                    <a:pt x="39" y="92"/>
                    <a:pt x="39" y="93"/>
                  </a:cubicBezTo>
                  <a:cubicBezTo>
                    <a:pt x="39" y="94"/>
                    <a:pt x="39" y="95"/>
                    <a:pt x="39" y="95"/>
                  </a:cubicBezTo>
                  <a:cubicBezTo>
                    <a:pt x="40" y="95"/>
                    <a:pt x="42" y="95"/>
                    <a:pt x="42" y="95"/>
                  </a:cubicBezTo>
                  <a:cubicBezTo>
                    <a:pt x="42" y="95"/>
                    <a:pt x="41" y="97"/>
                    <a:pt x="43" y="97"/>
                  </a:cubicBezTo>
                  <a:cubicBezTo>
                    <a:pt x="44" y="98"/>
                    <a:pt x="46" y="98"/>
                    <a:pt x="46" y="99"/>
                  </a:cubicBezTo>
                  <a:cubicBezTo>
                    <a:pt x="47" y="99"/>
                    <a:pt x="45" y="100"/>
                    <a:pt x="47" y="100"/>
                  </a:cubicBezTo>
                  <a:cubicBezTo>
                    <a:pt x="49" y="100"/>
                    <a:pt x="51" y="100"/>
                    <a:pt x="52" y="101"/>
                  </a:cubicBezTo>
                  <a:cubicBezTo>
                    <a:pt x="53" y="101"/>
                    <a:pt x="52" y="102"/>
                    <a:pt x="54" y="104"/>
                  </a:cubicBezTo>
                  <a:cubicBezTo>
                    <a:pt x="57" y="105"/>
                    <a:pt x="57" y="105"/>
                    <a:pt x="58" y="106"/>
                  </a:cubicBezTo>
                  <a:cubicBezTo>
                    <a:pt x="59" y="106"/>
                    <a:pt x="60" y="106"/>
                    <a:pt x="59" y="108"/>
                  </a:cubicBezTo>
                  <a:cubicBezTo>
                    <a:pt x="59" y="109"/>
                    <a:pt x="59" y="111"/>
                    <a:pt x="58" y="111"/>
                  </a:cubicBezTo>
                  <a:cubicBezTo>
                    <a:pt x="57" y="112"/>
                    <a:pt x="56" y="114"/>
                    <a:pt x="55" y="115"/>
                  </a:cubicBezTo>
                  <a:cubicBezTo>
                    <a:pt x="55" y="116"/>
                    <a:pt x="54" y="117"/>
                    <a:pt x="55" y="118"/>
                  </a:cubicBezTo>
                  <a:cubicBezTo>
                    <a:pt x="55" y="120"/>
                    <a:pt x="56" y="121"/>
                    <a:pt x="56" y="122"/>
                  </a:cubicBezTo>
                  <a:cubicBezTo>
                    <a:pt x="56" y="122"/>
                    <a:pt x="56" y="125"/>
                    <a:pt x="56" y="125"/>
                  </a:cubicBezTo>
                  <a:cubicBezTo>
                    <a:pt x="55" y="126"/>
                    <a:pt x="55" y="128"/>
                    <a:pt x="55" y="128"/>
                  </a:cubicBezTo>
                  <a:cubicBezTo>
                    <a:pt x="55" y="128"/>
                    <a:pt x="56" y="129"/>
                    <a:pt x="55" y="130"/>
                  </a:cubicBezTo>
                  <a:cubicBezTo>
                    <a:pt x="54" y="132"/>
                    <a:pt x="52" y="133"/>
                    <a:pt x="51" y="133"/>
                  </a:cubicBezTo>
                  <a:cubicBezTo>
                    <a:pt x="50" y="134"/>
                    <a:pt x="49" y="135"/>
                    <a:pt x="49" y="135"/>
                  </a:cubicBezTo>
                  <a:cubicBezTo>
                    <a:pt x="49" y="135"/>
                    <a:pt x="49" y="139"/>
                    <a:pt x="49" y="140"/>
                  </a:cubicBezTo>
                  <a:cubicBezTo>
                    <a:pt x="48" y="140"/>
                    <a:pt x="45" y="146"/>
                    <a:pt x="46" y="147"/>
                  </a:cubicBezTo>
                  <a:cubicBezTo>
                    <a:pt x="47" y="149"/>
                    <a:pt x="48" y="150"/>
                    <a:pt x="47" y="151"/>
                  </a:cubicBezTo>
                  <a:cubicBezTo>
                    <a:pt x="47" y="152"/>
                    <a:pt x="47" y="152"/>
                    <a:pt x="46" y="153"/>
                  </a:cubicBezTo>
                  <a:cubicBezTo>
                    <a:pt x="46" y="153"/>
                    <a:pt x="44" y="153"/>
                    <a:pt x="45" y="155"/>
                  </a:cubicBezTo>
                  <a:cubicBezTo>
                    <a:pt x="46" y="157"/>
                    <a:pt x="47" y="157"/>
                    <a:pt x="48" y="159"/>
                  </a:cubicBezTo>
                  <a:cubicBezTo>
                    <a:pt x="48" y="160"/>
                    <a:pt x="48" y="160"/>
                    <a:pt x="49" y="161"/>
                  </a:cubicBezTo>
                  <a:cubicBezTo>
                    <a:pt x="50" y="162"/>
                    <a:pt x="50" y="164"/>
                    <a:pt x="51" y="165"/>
                  </a:cubicBezTo>
                  <a:cubicBezTo>
                    <a:pt x="52" y="165"/>
                    <a:pt x="54" y="166"/>
                    <a:pt x="54" y="167"/>
                  </a:cubicBezTo>
                  <a:cubicBezTo>
                    <a:pt x="54" y="168"/>
                    <a:pt x="56" y="170"/>
                    <a:pt x="53" y="169"/>
                  </a:cubicBezTo>
                  <a:cubicBezTo>
                    <a:pt x="50" y="167"/>
                    <a:pt x="53" y="169"/>
                    <a:pt x="49" y="166"/>
                  </a:cubicBezTo>
                  <a:cubicBezTo>
                    <a:pt x="46" y="163"/>
                    <a:pt x="45" y="164"/>
                    <a:pt x="44" y="162"/>
                  </a:cubicBezTo>
                  <a:cubicBezTo>
                    <a:pt x="42" y="161"/>
                    <a:pt x="44" y="167"/>
                    <a:pt x="42" y="159"/>
                  </a:cubicBezTo>
                  <a:cubicBezTo>
                    <a:pt x="39" y="152"/>
                    <a:pt x="38" y="153"/>
                    <a:pt x="37" y="151"/>
                  </a:cubicBezTo>
                  <a:cubicBezTo>
                    <a:pt x="37" y="150"/>
                    <a:pt x="37" y="151"/>
                    <a:pt x="35" y="148"/>
                  </a:cubicBezTo>
                  <a:cubicBezTo>
                    <a:pt x="33" y="144"/>
                    <a:pt x="35" y="146"/>
                    <a:pt x="33" y="144"/>
                  </a:cubicBezTo>
                  <a:cubicBezTo>
                    <a:pt x="31" y="142"/>
                    <a:pt x="31" y="145"/>
                    <a:pt x="30" y="141"/>
                  </a:cubicBezTo>
                  <a:cubicBezTo>
                    <a:pt x="29" y="136"/>
                    <a:pt x="29" y="139"/>
                    <a:pt x="28" y="134"/>
                  </a:cubicBezTo>
                  <a:cubicBezTo>
                    <a:pt x="27" y="130"/>
                    <a:pt x="29" y="129"/>
                    <a:pt x="26" y="127"/>
                  </a:cubicBezTo>
                  <a:cubicBezTo>
                    <a:pt x="24" y="125"/>
                    <a:pt x="24" y="126"/>
                    <a:pt x="23" y="124"/>
                  </a:cubicBezTo>
                  <a:cubicBezTo>
                    <a:pt x="22" y="123"/>
                    <a:pt x="23" y="124"/>
                    <a:pt x="21" y="120"/>
                  </a:cubicBezTo>
                  <a:cubicBezTo>
                    <a:pt x="19" y="116"/>
                    <a:pt x="15" y="114"/>
                    <a:pt x="15" y="107"/>
                  </a:cubicBezTo>
                  <a:cubicBezTo>
                    <a:pt x="16" y="100"/>
                    <a:pt x="16" y="99"/>
                    <a:pt x="16" y="99"/>
                  </a:cubicBezTo>
                  <a:cubicBezTo>
                    <a:pt x="16" y="99"/>
                    <a:pt x="12" y="96"/>
                    <a:pt x="13" y="92"/>
                  </a:cubicBezTo>
                  <a:cubicBezTo>
                    <a:pt x="14" y="88"/>
                    <a:pt x="15" y="89"/>
                    <a:pt x="14" y="88"/>
                  </a:cubicBezTo>
                  <a:cubicBezTo>
                    <a:pt x="14" y="87"/>
                    <a:pt x="14" y="87"/>
                    <a:pt x="12" y="85"/>
                  </a:cubicBezTo>
                  <a:cubicBezTo>
                    <a:pt x="11" y="84"/>
                    <a:pt x="11" y="84"/>
                    <a:pt x="11" y="83"/>
                  </a:cubicBezTo>
                  <a:cubicBezTo>
                    <a:pt x="10" y="82"/>
                    <a:pt x="10" y="80"/>
                    <a:pt x="10" y="80"/>
                  </a:cubicBezTo>
                  <a:cubicBezTo>
                    <a:pt x="9" y="80"/>
                    <a:pt x="9" y="80"/>
                    <a:pt x="9" y="80"/>
                  </a:cubicBezTo>
                  <a:cubicBezTo>
                    <a:pt x="9" y="80"/>
                    <a:pt x="0" y="173"/>
                    <a:pt x="92" y="187"/>
                  </a:cubicBezTo>
                  <a:cubicBezTo>
                    <a:pt x="92" y="187"/>
                    <a:pt x="71" y="182"/>
                    <a:pt x="69" y="178"/>
                  </a:cubicBezTo>
                  <a:cubicBezTo>
                    <a:pt x="69" y="178"/>
                    <a:pt x="69" y="174"/>
                    <a:pt x="70" y="174"/>
                  </a:cubicBezTo>
                  <a:cubicBezTo>
                    <a:pt x="71" y="174"/>
                    <a:pt x="72" y="175"/>
                    <a:pt x="73" y="174"/>
                  </a:cubicBezTo>
                  <a:cubicBezTo>
                    <a:pt x="75" y="173"/>
                    <a:pt x="76" y="171"/>
                    <a:pt x="76" y="171"/>
                  </a:cubicBezTo>
                  <a:cubicBezTo>
                    <a:pt x="76" y="173"/>
                    <a:pt x="76" y="173"/>
                    <a:pt x="76" y="173"/>
                  </a:cubicBezTo>
                  <a:cubicBezTo>
                    <a:pt x="76" y="173"/>
                    <a:pt x="75" y="173"/>
                    <a:pt x="79" y="173"/>
                  </a:cubicBezTo>
                  <a:cubicBezTo>
                    <a:pt x="83" y="172"/>
                    <a:pt x="83" y="172"/>
                    <a:pt x="85" y="172"/>
                  </a:cubicBezTo>
                  <a:cubicBezTo>
                    <a:pt x="86" y="171"/>
                    <a:pt x="88" y="168"/>
                    <a:pt x="89" y="170"/>
                  </a:cubicBezTo>
                  <a:cubicBezTo>
                    <a:pt x="90" y="172"/>
                    <a:pt x="88" y="171"/>
                    <a:pt x="90" y="172"/>
                  </a:cubicBezTo>
                  <a:cubicBezTo>
                    <a:pt x="92" y="173"/>
                    <a:pt x="96" y="171"/>
                    <a:pt x="96" y="171"/>
                  </a:cubicBezTo>
                  <a:cubicBezTo>
                    <a:pt x="96" y="171"/>
                    <a:pt x="102" y="172"/>
                    <a:pt x="103" y="171"/>
                  </a:cubicBezTo>
                  <a:cubicBezTo>
                    <a:pt x="103" y="170"/>
                    <a:pt x="103" y="169"/>
                    <a:pt x="105" y="169"/>
                  </a:cubicBezTo>
                  <a:cubicBezTo>
                    <a:pt x="106" y="170"/>
                    <a:pt x="106" y="171"/>
                    <a:pt x="106" y="171"/>
                  </a:cubicBezTo>
                  <a:cubicBezTo>
                    <a:pt x="103" y="173"/>
                    <a:pt x="103" y="173"/>
                    <a:pt x="103" y="173"/>
                  </a:cubicBezTo>
                  <a:cubicBezTo>
                    <a:pt x="99" y="176"/>
                    <a:pt x="99" y="176"/>
                    <a:pt x="99" y="176"/>
                  </a:cubicBezTo>
                  <a:cubicBezTo>
                    <a:pt x="99" y="176"/>
                    <a:pt x="98" y="176"/>
                    <a:pt x="99" y="177"/>
                  </a:cubicBezTo>
                  <a:cubicBezTo>
                    <a:pt x="101" y="178"/>
                    <a:pt x="101" y="177"/>
                    <a:pt x="103" y="178"/>
                  </a:cubicBezTo>
                  <a:cubicBezTo>
                    <a:pt x="104" y="178"/>
                    <a:pt x="108" y="181"/>
                    <a:pt x="109" y="179"/>
                  </a:cubicBezTo>
                  <a:cubicBezTo>
                    <a:pt x="110" y="177"/>
                    <a:pt x="110" y="177"/>
                    <a:pt x="111" y="176"/>
                  </a:cubicBezTo>
                  <a:cubicBezTo>
                    <a:pt x="111" y="175"/>
                    <a:pt x="111" y="173"/>
                    <a:pt x="113" y="173"/>
                  </a:cubicBezTo>
                  <a:cubicBezTo>
                    <a:pt x="114" y="173"/>
                    <a:pt x="116" y="174"/>
                    <a:pt x="116" y="174"/>
                  </a:cubicBezTo>
                  <a:cubicBezTo>
                    <a:pt x="114" y="177"/>
                    <a:pt x="114" y="177"/>
                    <a:pt x="114" y="177"/>
                  </a:cubicBezTo>
                  <a:cubicBezTo>
                    <a:pt x="114" y="177"/>
                    <a:pt x="117" y="177"/>
                    <a:pt x="118" y="177"/>
                  </a:cubicBezTo>
                  <a:cubicBezTo>
                    <a:pt x="119" y="177"/>
                    <a:pt x="120" y="178"/>
                    <a:pt x="121" y="177"/>
                  </a:cubicBezTo>
                  <a:cubicBezTo>
                    <a:pt x="123" y="175"/>
                    <a:pt x="123" y="175"/>
                    <a:pt x="124" y="175"/>
                  </a:cubicBezTo>
                  <a:cubicBezTo>
                    <a:pt x="126" y="175"/>
                    <a:pt x="128" y="174"/>
                    <a:pt x="129" y="174"/>
                  </a:cubicBezTo>
                  <a:cubicBezTo>
                    <a:pt x="129" y="175"/>
                    <a:pt x="131" y="175"/>
                    <a:pt x="131" y="175"/>
                  </a:cubicBezTo>
                  <a:cubicBezTo>
                    <a:pt x="132" y="175"/>
                    <a:pt x="135" y="177"/>
                    <a:pt x="136" y="177"/>
                  </a:cubicBezTo>
                  <a:cubicBezTo>
                    <a:pt x="137" y="176"/>
                    <a:pt x="141" y="177"/>
                    <a:pt x="141" y="177"/>
                  </a:cubicBezTo>
                  <a:cubicBezTo>
                    <a:pt x="141" y="177"/>
                    <a:pt x="130" y="186"/>
                    <a:pt x="107" y="187"/>
                  </a:cubicBezTo>
                  <a:cubicBezTo>
                    <a:pt x="107" y="187"/>
                    <a:pt x="158" y="189"/>
                    <a:pt x="187" y="139"/>
                  </a:cubicBezTo>
                  <a:cubicBezTo>
                    <a:pt x="216" y="89"/>
                    <a:pt x="196" y="25"/>
                    <a:pt x="130" y="3"/>
                  </a:cubicBezTo>
                  <a:cubicBezTo>
                    <a:pt x="130" y="3"/>
                    <a:pt x="179" y="21"/>
                    <a:pt x="192" y="68"/>
                  </a:cubicBezTo>
                  <a:cubicBezTo>
                    <a:pt x="192" y="69"/>
                    <a:pt x="192" y="69"/>
                    <a:pt x="192" y="69"/>
                  </a:cubicBezTo>
                  <a:cubicBezTo>
                    <a:pt x="191" y="68"/>
                    <a:pt x="191" y="68"/>
                    <a:pt x="190" y="66"/>
                  </a:cubicBezTo>
                  <a:cubicBezTo>
                    <a:pt x="188" y="64"/>
                    <a:pt x="189" y="64"/>
                    <a:pt x="188" y="63"/>
                  </a:cubicBezTo>
                  <a:cubicBezTo>
                    <a:pt x="188" y="61"/>
                    <a:pt x="188" y="62"/>
                    <a:pt x="187" y="61"/>
                  </a:cubicBezTo>
                  <a:cubicBezTo>
                    <a:pt x="186" y="59"/>
                    <a:pt x="185" y="60"/>
                    <a:pt x="184" y="59"/>
                  </a:cubicBezTo>
                  <a:cubicBezTo>
                    <a:pt x="184" y="58"/>
                    <a:pt x="183" y="55"/>
                    <a:pt x="182" y="54"/>
                  </a:cubicBezTo>
                  <a:cubicBezTo>
                    <a:pt x="181" y="53"/>
                    <a:pt x="179" y="53"/>
                    <a:pt x="178" y="53"/>
                  </a:cubicBezTo>
                  <a:cubicBezTo>
                    <a:pt x="178" y="53"/>
                    <a:pt x="178" y="51"/>
                    <a:pt x="178" y="53"/>
                  </a:cubicBezTo>
                  <a:cubicBezTo>
                    <a:pt x="177" y="54"/>
                    <a:pt x="179" y="55"/>
                    <a:pt x="179" y="55"/>
                  </a:cubicBezTo>
                  <a:cubicBezTo>
                    <a:pt x="179" y="59"/>
                    <a:pt x="179" y="59"/>
                    <a:pt x="179" y="59"/>
                  </a:cubicBezTo>
                  <a:cubicBezTo>
                    <a:pt x="179" y="59"/>
                    <a:pt x="180" y="62"/>
                    <a:pt x="180" y="63"/>
                  </a:cubicBezTo>
                  <a:cubicBezTo>
                    <a:pt x="180" y="64"/>
                    <a:pt x="179" y="66"/>
                    <a:pt x="179" y="66"/>
                  </a:cubicBezTo>
                  <a:cubicBezTo>
                    <a:pt x="179" y="66"/>
                    <a:pt x="179" y="69"/>
                    <a:pt x="178" y="70"/>
                  </a:cubicBezTo>
                  <a:cubicBezTo>
                    <a:pt x="177" y="70"/>
                    <a:pt x="172" y="71"/>
                    <a:pt x="172" y="71"/>
                  </a:cubicBezTo>
                  <a:cubicBezTo>
                    <a:pt x="172" y="71"/>
                    <a:pt x="170" y="69"/>
                    <a:pt x="169" y="68"/>
                  </a:cubicBezTo>
                  <a:cubicBezTo>
                    <a:pt x="169" y="66"/>
                    <a:pt x="166" y="66"/>
                    <a:pt x="165" y="65"/>
                  </a:cubicBezTo>
                  <a:cubicBezTo>
                    <a:pt x="165" y="64"/>
                    <a:pt x="166" y="63"/>
                    <a:pt x="165" y="61"/>
                  </a:cubicBezTo>
                  <a:cubicBezTo>
                    <a:pt x="163" y="59"/>
                    <a:pt x="165" y="60"/>
                    <a:pt x="163" y="58"/>
                  </a:cubicBezTo>
                  <a:cubicBezTo>
                    <a:pt x="161" y="57"/>
                    <a:pt x="161" y="57"/>
                    <a:pt x="161" y="57"/>
                  </a:cubicBezTo>
                  <a:cubicBezTo>
                    <a:pt x="161" y="57"/>
                    <a:pt x="157" y="55"/>
                    <a:pt x="158" y="58"/>
                  </a:cubicBezTo>
                  <a:cubicBezTo>
                    <a:pt x="160" y="60"/>
                    <a:pt x="158" y="62"/>
                    <a:pt x="159" y="62"/>
                  </a:cubicBezTo>
                  <a:cubicBezTo>
                    <a:pt x="160" y="63"/>
                    <a:pt x="161" y="62"/>
                    <a:pt x="162" y="64"/>
                  </a:cubicBezTo>
                  <a:cubicBezTo>
                    <a:pt x="163" y="66"/>
                    <a:pt x="163" y="67"/>
                    <a:pt x="164" y="67"/>
                  </a:cubicBezTo>
                  <a:cubicBezTo>
                    <a:pt x="164" y="68"/>
                    <a:pt x="165" y="71"/>
                    <a:pt x="165" y="71"/>
                  </a:cubicBezTo>
                  <a:cubicBezTo>
                    <a:pt x="166" y="71"/>
                    <a:pt x="169" y="71"/>
                    <a:pt x="169" y="72"/>
                  </a:cubicBezTo>
                  <a:cubicBezTo>
                    <a:pt x="168" y="73"/>
                    <a:pt x="167" y="75"/>
                    <a:pt x="169" y="75"/>
                  </a:cubicBezTo>
                  <a:cubicBezTo>
                    <a:pt x="170" y="76"/>
                    <a:pt x="170" y="76"/>
                    <a:pt x="171" y="76"/>
                  </a:cubicBezTo>
                  <a:cubicBezTo>
                    <a:pt x="172" y="76"/>
                    <a:pt x="172" y="76"/>
                    <a:pt x="173" y="76"/>
                  </a:cubicBezTo>
                  <a:cubicBezTo>
                    <a:pt x="175" y="75"/>
                    <a:pt x="176" y="75"/>
                    <a:pt x="176" y="75"/>
                  </a:cubicBezTo>
                  <a:cubicBezTo>
                    <a:pt x="176" y="75"/>
                    <a:pt x="178" y="77"/>
                    <a:pt x="178" y="77"/>
                  </a:cubicBezTo>
                  <a:cubicBezTo>
                    <a:pt x="178" y="78"/>
                    <a:pt x="178" y="82"/>
                    <a:pt x="178" y="82"/>
                  </a:cubicBezTo>
                  <a:cubicBezTo>
                    <a:pt x="176" y="85"/>
                    <a:pt x="176" y="85"/>
                    <a:pt x="176" y="85"/>
                  </a:cubicBezTo>
                  <a:cubicBezTo>
                    <a:pt x="176" y="85"/>
                    <a:pt x="176" y="92"/>
                    <a:pt x="175" y="92"/>
                  </a:cubicBezTo>
                  <a:cubicBezTo>
                    <a:pt x="174" y="92"/>
                    <a:pt x="173" y="95"/>
                    <a:pt x="172" y="95"/>
                  </a:cubicBezTo>
                  <a:cubicBezTo>
                    <a:pt x="171" y="96"/>
                    <a:pt x="171" y="100"/>
                    <a:pt x="171" y="100"/>
                  </a:cubicBezTo>
                  <a:cubicBezTo>
                    <a:pt x="169" y="103"/>
                    <a:pt x="169" y="103"/>
                    <a:pt x="169" y="103"/>
                  </a:cubicBezTo>
                  <a:cubicBezTo>
                    <a:pt x="169" y="103"/>
                    <a:pt x="169" y="106"/>
                    <a:pt x="169" y="107"/>
                  </a:cubicBezTo>
                  <a:cubicBezTo>
                    <a:pt x="169" y="108"/>
                    <a:pt x="170" y="111"/>
                    <a:pt x="169" y="113"/>
                  </a:cubicBezTo>
                  <a:cubicBezTo>
                    <a:pt x="169" y="115"/>
                    <a:pt x="166" y="117"/>
                    <a:pt x="166" y="117"/>
                  </a:cubicBezTo>
                  <a:cubicBezTo>
                    <a:pt x="166" y="117"/>
                    <a:pt x="170" y="120"/>
                    <a:pt x="168" y="120"/>
                  </a:cubicBezTo>
                  <a:cubicBezTo>
                    <a:pt x="166" y="120"/>
                    <a:pt x="164" y="123"/>
                    <a:pt x="164" y="124"/>
                  </a:cubicBezTo>
                  <a:cubicBezTo>
                    <a:pt x="163" y="124"/>
                    <a:pt x="164" y="126"/>
                    <a:pt x="163" y="126"/>
                  </a:cubicBezTo>
                  <a:cubicBezTo>
                    <a:pt x="161" y="126"/>
                    <a:pt x="159" y="126"/>
                    <a:pt x="159" y="127"/>
                  </a:cubicBezTo>
                  <a:cubicBezTo>
                    <a:pt x="159" y="128"/>
                    <a:pt x="159" y="130"/>
                    <a:pt x="159" y="130"/>
                  </a:cubicBezTo>
                  <a:cubicBezTo>
                    <a:pt x="156" y="135"/>
                    <a:pt x="156" y="135"/>
                    <a:pt x="156" y="135"/>
                  </a:cubicBezTo>
                  <a:cubicBezTo>
                    <a:pt x="152" y="139"/>
                    <a:pt x="152" y="139"/>
                    <a:pt x="152" y="139"/>
                  </a:cubicBezTo>
                  <a:cubicBezTo>
                    <a:pt x="152" y="139"/>
                    <a:pt x="152" y="141"/>
                    <a:pt x="151" y="142"/>
                  </a:cubicBezTo>
                  <a:cubicBezTo>
                    <a:pt x="150" y="142"/>
                    <a:pt x="145" y="144"/>
                    <a:pt x="144" y="144"/>
                  </a:cubicBezTo>
                  <a:cubicBezTo>
                    <a:pt x="144" y="145"/>
                    <a:pt x="141" y="147"/>
                    <a:pt x="139" y="147"/>
                  </a:cubicBezTo>
                  <a:cubicBezTo>
                    <a:pt x="138" y="147"/>
                    <a:pt x="140" y="150"/>
                    <a:pt x="138" y="147"/>
                  </a:cubicBezTo>
                  <a:cubicBezTo>
                    <a:pt x="137" y="143"/>
                    <a:pt x="138" y="145"/>
                    <a:pt x="136" y="142"/>
                  </a:cubicBezTo>
                  <a:cubicBezTo>
                    <a:pt x="135" y="138"/>
                    <a:pt x="135" y="141"/>
                    <a:pt x="135" y="138"/>
                  </a:cubicBezTo>
                  <a:cubicBezTo>
                    <a:pt x="135" y="136"/>
                    <a:pt x="135" y="138"/>
                    <a:pt x="135" y="136"/>
                  </a:cubicBezTo>
                  <a:cubicBezTo>
                    <a:pt x="135" y="133"/>
                    <a:pt x="135" y="135"/>
                    <a:pt x="134" y="132"/>
                  </a:cubicBezTo>
                  <a:cubicBezTo>
                    <a:pt x="133" y="129"/>
                    <a:pt x="133" y="130"/>
                    <a:pt x="131" y="128"/>
                  </a:cubicBezTo>
                  <a:cubicBezTo>
                    <a:pt x="129" y="127"/>
                    <a:pt x="128" y="128"/>
                    <a:pt x="129" y="126"/>
                  </a:cubicBezTo>
                  <a:cubicBezTo>
                    <a:pt x="130" y="123"/>
                    <a:pt x="130" y="126"/>
                    <a:pt x="130" y="123"/>
                  </a:cubicBezTo>
                  <a:cubicBezTo>
                    <a:pt x="131" y="120"/>
                    <a:pt x="130" y="119"/>
                    <a:pt x="132" y="118"/>
                  </a:cubicBezTo>
                  <a:cubicBezTo>
                    <a:pt x="134" y="117"/>
                    <a:pt x="135" y="117"/>
                    <a:pt x="135" y="115"/>
                  </a:cubicBezTo>
                  <a:cubicBezTo>
                    <a:pt x="135" y="113"/>
                    <a:pt x="135" y="112"/>
                    <a:pt x="134" y="111"/>
                  </a:cubicBezTo>
                  <a:cubicBezTo>
                    <a:pt x="134" y="110"/>
                    <a:pt x="132" y="108"/>
                    <a:pt x="132" y="108"/>
                  </a:cubicBezTo>
                  <a:cubicBezTo>
                    <a:pt x="132" y="107"/>
                    <a:pt x="132" y="107"/>
                    <a:pt x="130" y="105"/>
                  </a:cubicBezTo>
                  <a:cubicBezTo>
                    <a:pt x="129" y="103"/>
                    <a:pt x="128" y="102"/>
                    <a:pt x="128" y="102"/>
                  </a:cubicBezTo>
                  <a:cubicBezTo>
                    <a:pt x="128" y="102"/>
                    <a:pt x="128" y="98"/>
                    <a:pt x="128" y="96"/>
                  </a:cubicBezTo>
                  <a:cubicBezTo>
                    <a:pt x="128" y="94"/>
                    <a:pt x="127" y="97"/>
                    <a:pt x="128" y="94"/>
                  </a:cubicBezTo>
                  <a:cubicBezTo>
                    <a:pt x="128" y="91"/>
                    <a:pt x="129" y="90"/>
                    <a:pt x="129" y="90"/>
                  </a:cubicBezTo>
                  <a:cubicBezTo>
                    <a:pt x="129" y="90"/>
                    <a:pt x="125" y="87"/>
                    <a:pt x="124" y="88"/>
                  </a:cubicBezTo>
                  <a:cubicBezTo>
                    <a:pt x="123" y="88"/>
                    <a:pt x="123" y="90"/>
                    <a:pt x="121" y="88"/>
                  </a:cubicBezTo>
                  <a:cubicBezTo>
                    <a:pt x="119" y="87"/>
                    <a:pt x="119" y="86"/>
                    <a:pt x="119" y="85"/>
                  </a:cubicBezTo>
                  <a:cubicBezTo>
                    <a:pt x="118" y="85"/>
                    <a:pt x="117" y="85"/>
                    <a:pt x="116" y="85"/>
                  </a:cubicBezTo>
                  <a:cubicBezTo>
                    <a:pt x="114" y="86"/>
                    <a:pt x="112" y="86"/>
                    <a:pt x="110" y="87"/>
                  </a:cubicBezTo>
                  <a:cubicBezTo>
                    <a:pt x="108" y="88"/>
                    <a:pt x="107" y="88"/>
                    <a:pt x="105" y="88"/>
                  </a:cubicBezTo>
                  <a:cubicBezTo>
                    <a:pt x="102" y="88"/>
                    <a:pt x="99" y="89"/>
                    <a:pt x="97" y="88"/>
                  </a:cubicBezTo>
                  <a:cubicBezTo>
                    <a:pt x="95" y="86"/>
                    <a:pt x="95" y="88"/>
                    <a:pt x="94" y="86"/>
                  </a:cubicBezTo>
                  <a:cubicBezTo>
                    <a:pt x="93" y="84"/>
                    <a:pt x="94" y="84"/>
                    <a:pt x="92" y="83"/>
                  </a:cubicBezTo>
                  <a:cubicBezTo>
                    <a:pt x="90" y="82"/>
                    <a:pt x="90" y="83"/>
                    <a:pt x="89" y="81"/>
                  </a:cubicBezTo>
                  <a:cubicBezTo>
                    <a:pt x="89" y="79"/>
                    <a:pt x="90" y="79"/>
                    <a:pt x="89" y="77"/>
                  </a:cubicBezTo>
                  <a:cubicBezTo>
                    <a:pt x="87" y="75"/>
                    <a:pt x="90" y="78"/>
                    <a:pt x="87" y="75"/>
                  </a:cubicBezTo>
                  <a:cubicBezTo>
                    <a:pt x="85" y="73"/>
                    <a:pt x="84" y="75"/>
                    <a:pt x="85" y="73"/>
                  </a:cubicBezTo>
                  <a:cubicBezTo>
                    <a:pt x="86" y="71"/>
                    <a:pt x="86" y="72"/>
                    <a:pt x="86" y="69"/>
                  </a:cubicBezTo>
                  <a:cubicBezTo>
                    <a:pt x="86" y="67"/>
                    <a:pt x="90" y="70"/>
                    <a:pt x="88" y="65"/>
                  </a:cubicBezTo>
                  <a:cubicBezTo>
                    <a:pt x="85" y="60"/>
                    <a:pt x="85" y="61"/>
                    <a:pt x="87" y="57"/>
                  </a:cubicBezTo>
                  <a:cubicBezTo>
                    <a:pt x="89" y="53"/>
                    <a:pt x="92" y="52"/>
                    <a:pt x="93" y="51"/>
                  </a:cubicBezTo>
                  <a:cubicBezTo>
                    <a:pt x="93" y="50"/>
                    <a:pt x="94" y="48"/>
                    <a:pt x="95" y="47"/>
                  </a:cubicBezTo>
                  <a:cubicBezTo>
                    <a:pt x="96" y="46"/>
                    <a:pt x="95" y="46"/>
                    <a:pt x="97" y="46"/>
                  </a:cubicBezTo>
                  <a:cubicBezTo>
                    <a:pt x="99" y="46"/>
                    <a:pt x="101" y="45"/>
                    <a:pt x="103" y="44"/>
                  </a:cubicBezTo>
                  <a:cubicBezTo>
                    <a:pt x="104" y="43"/>
                    <a:pt x="106" y="41"/>
                    <a:pt x="107" y="40"/>
                  </a:cubicBezTo>
                  <a:cubicBezTo>
                    <a:pt x="107" y="40"/>
                    <a:pt x="107" y="41"/>
                    <a:pt x="109" y="40"/>
                  </a:cubicBezTo>
                  <a:cubicBezTo>
                    <a:pt x="111" y="40"/>
                    <a:pt x="111" y="39"/>
                    <a:pt x="113" y="39"/>
                  </a:cubicBezTo>
                  <a:cubicBezTo>
                    <a:pt x="114" y="39"/>
                    <a:pt x="111" y="40"/>
                    <a:pt x="115" y="39"/>
                  </a:cubicBezTo>
                  <a:cubicBezTo>
                    <a:pt x="119" y="39"/>
                    <a:pt x="118" y="39"/>
                    <a:pt x="119" y="39"/>
                  </a:cubicBezTo>
                  <a:cubicBezTo>
                    <a:pt x="120" y="39"/>
                    <a:pt x="119" y="39"/>
                    <a:pt x="121" y="39"/>
                  </a:cubicBezTo>
                  <a:cubicBezTo>
                    <a:pt x="122" y="39"/>
                    <a:pt x="122" y="36"/>
                    <a:pt x="122" y="39"/>
                  </a:cubicBezTo>
                  <a:cubicBezTo>
                    <a:pt x="123" y="43"/>
                    <a:pt x="121" y="44"/>
                    <a:pt x="124" y="44"/>
                  </a:cubicBezTo>
                  <a:cubicBezTo>
                    <a:pt x="126" y="45"/>
                    <a:pt x="124" y="45"/>
                    <a:pt x="126" y="45"/>
                  </a:cubicBezTo>
                  <a:cubicBezTo>
                    <a:pt x="129" y="45"/>
                    <a:pt x="128" y="45"/>
                    <a:pt x="130" y="46"/>
                  </a:cubicBezTo>
                  <a:cubicBezTo>
                    <a:pt x="131" y="46"/>
                    <a:pt x="132" y="47"/>
                    <a:pt x="134" y="47"/>
                  </a:cubicBezTo>
                  <a:cubicBezTo>
                    <a:pt x="136" y="47"/>
                    <a:pt x="133" y="50"/>
                    <a:pt x="136" y="47"/>
                  </a:cubicBezTo>
                  <a:cubicBezTo>
                    <a:pt x="139" y="44"/>
                    <a:pt x="133" y="44"/>
                    <a:pt x="139" y="44"/>
                  </a:cubicBezTo>
                  <a:cubicBezTo>
                    <a:pt x="144" y="45"/>
                    <a:pt x="144" y="46"/>
                    <a:pt x="145" y="45"/>
                  </a:cubicBezTo>
                  <a:cubicBezTo>
                    <a:pt x="146" y="45"/>
                    <a:pt x="146" y="46"/>
                    <a:pt x="148" y="45"/>
                  </a:cubicBezTo>
                  <a:cubicBezTo>
                    <a:pt x="151" y="44"/>
                    <a:pt x="151" y="44"/>
                    <a:pt x="152" y="44"/>
                  </a:cubicBezTo>
                  <a:cubicBezTo>
                    <a:pt x="153" y="45"/>
                    <a:pt x="153" y="47"/>
                    <a:pt x="154" y="45"/>
                  </a:cubicBezTo>
                  <a:cubicBezTo>
                    <a:pt x="154" y="43"/>
                    <a:pt x="156" y="43"/>
                    <a:pt x="154" y="42"/>
                  </a:cubicBezTo>
                  <a:cubicBezTo>
                    <a:pt x="151" y="41"/>
                    <a:pt x="150" y="42"/>
                    <a:pt x="150" y="40"/>
                  </a:cubicBezTo>
                  <a:cubicBezTo>
                    <a:pt x="149" y="39"/>
                    <a:pt x="152" y="39"/>
                    <a:pt x="149" y="39"/>
                  </a:cubicBezTo>
                  <a:cubicBezTo>
                    <a:pt x="146" y="38"/>
                    <a:pt x="147" y="38"/>
                    <a:pt x="145" y="38"/>
                  </a:cubicBezTo>
                  <a:cubicBezTo>
                    <a:pt x="143" y="37"/>
                    <a:pt x="141" y="39"/>
                    <a:pt x="140" y="38"/>
                  </a:cubicBezTo>
                  <a:cubicBezTo>
                    <a:pt x="140" y="36"/>
                    <a:pt x="136" y="39"/>
                    <a:pt x="140" y="36"/>
                  </a:cubicBezTo>
                  <a:cubicBezTo>
                    <a:pt x="143" y="32"/>
                    <a:pt x="142" y="31"/>
                    <a:pt x="144" y="32"/>
                  </a:cubicBezTo>
                  <a:cubicBezTo>
                    <a:pt x="147" y="32"/>
                    <a:pt x="146" y="34"/>
                    <a:pt x="148" y="33"/>
                  </a:cubicBezTo>
                  <a:cubicBezTo>
                    <a:pt x="149" y="32"/>
                    <a:pt x="152" y="31"/>
                    <a:pt x="149" y="29"/>
                  </a:cubicBezTo>
                  <a:cubicBezTo>
                    <a:pt x="146" y="27"/>
                    <a:pt x="148" y="28"/>
                    <a:pt x="145" y="26"/>
                  </a:cubicBezTo>
                  <a:cubicBezTo>
                    <a:pt x="142" y="25"/>
                    <a:pt x="140" y="32"/>
                    <a:pt x="139" y="31"/>
                  </a:cubicBezTo>
                  <a:cubicBezTo>
                    <a:pt x="137" y="30"/>
                    <a:pt x="137" y="29"/>
                    <a:pt x="136" y="30"/>
                  </a:cubicBezTo>
                  <a:cubicBezTo>
                    <a:pt x="135" y="30"/>
                    <a:pt x="135" y="32"/>
                    <a:pt x="135" y="34"/>
                  </a:cubicBezTo>
                  <a:cubicBezTo>
                    <a:pt x="134" y="36"/>
                    <a:pt x="136" y="36"/>
                    <a:pt x="133" y="35"/>
                  </a:cubicBezTo>
                  <a:cubicBezTo>
                    <a:pt x="130" y="34"/>
                    <a:pt x="136" y="34"/>
                    <a:pt x="130" y="32"/>
                  </a:cubicBezTo>
                  <a:cubicBezTo>
                    <a:pt x="124" y="30"/>
                    <a:pt x="121" y="30"/>
                    <a:pt x="120" y="31"/>
                  </a:cubicBezTo>
                  <a:cubicBezTo>
                    <a:pt x="120" y="32"/>
                    <a:pt x="118" y="32"/>
                    <a:pt x="118" y="32"/>
                  </a:cubicBezTo>
                  <a:cubicBezTo>
                    <a:pt x="117" y="33"/>
                    <a:pt x="120" y="35"/>
                    <a:pt x="117" y="33"/>
                  </a:cubicBezTo>
                  <a:cubicBezTo>
                    <a:pt x="114" y="32"/>
                    <a:pt x="112" y="34"/>
                    <a:pt x="112" y="34"/>
                  </a:cubicBezTo>
                  <a:cubicBezTo>
                    <a:pt x="112" y="34"/>
                    <a:pt x="111" y="34"/>
                    <a:pt x="110" y="34"/>
                  </a:cubicBezTo>
                  <a:cubicBezTo>
                    <a:pt x="109" y="35"/>
                    <a:pt x="106" y="36"/>
                    <a:pt x="105" y="36"/>
                  </a:cubicBezTo>
                  <a:cubicBezTo>
                    <a:pt x="104" y="35"/>
                    <a:pt x="101" y="36"/>
                    <a:pt x="103" y="33"/>
                  </a:cubicBezTo>
                  <a:cubicBezTo>
                    <a:pt x="106" y="30"/>
                    <a:pt x="104" y="32"/>
                    <a:pt x="108" y="30"/>
                  </a:cubicBezTo>
                  <a:cubicBezTo>
                    <a:pt x="111" y="28"/>
                    <a:pt x="117" y="28"/>
                    <a:pt x="112" y="27"/>
                  </a:cubicBezTo>
                  <a:cubicBezTo>
                    <a:pt x="107" y="26"/>
                    <a:pt x="115" y="26"/>
                    <a:pt x="108" y="23"/>
                  </a:cubicBezTo>
                  <a:cubicBezTo>
                    <a:pt x="102" y="20"/>
                    <a:pt x="102" y="24"/>
                    <a:pt x="102" y="20"/>
                  </a:cubicBezTo>
                  <a:cubicBezTo>
                    <a:pt x="102" y="16"/>
                    <a:pt x="101" y="15"/>
                    <a:pt x="100" y="16"/>
                  </a:cubicBezTo>
                  <a:cubicBezTo>
                    <a:pt x="99" y="16"/>
                    <a:pt x="95" y="17"/>
                    <a:pt x="93" y="17"/>
                  </a:cubicBezTo>
                  <a:cubicBezTo>
                    <a:pt x="92" y="17"/>
                    <a:pt x="94" y="19"/>
                    <a:pt x="91" y="17"/>
                  </a:cubicBezTo>
                  <a:cubicBezTo>
                    <a:pt x="88" y="15"/>
                    <a:pt x="87" y="18"/>
                    <a:pt x="88" y="15"/>
                  </a:cubicBezTo>
                  <a:cubicBezTo>
                    <a:pt x="89" y="12"/>
                    <a:pt x="89" y="12"/>
                    <a:pt x="91" y="10"/>
                  </a:cubicBezTo>
                  <a:cubicBezTo>
                    <a:pt x="93" y="9"/>
                    <a:pt x="92" y="3"/>
                    <a:pt x="97" y="5"/>
                  </a:cubicBezTo>
                  <a:cubicBezTo>
                    <a:pt x="101" y="7"/>
                    <a:pt x="99" y="7"/>
                    <a:pt x="103" y="7"/>
                  </a:cubicBezTo>
                  <a:cubicBezTo>
                    <a:pt x="106" y="7"/>
                    <a:pt x="108" y="7"/>
                    <a:pt x="108" y="6"/>
                  </a:cubicBezTo>
                  <a:cubicBezTo>
                    <a:pt x="108" y="5"/>
                    <a:pt x="104" y="3"/>
                    <a:pt x="104" y="3"/>
                  </a:cubicBezTo>
                  <a:cubicBezTo>
                    <a:pt x="104" y="3"/>
                    <a:pt x="103" y="4"/>
                    <a:pt x="103" y="3"/>
                  </a:cubicBezTo>
                  <a:cubicBezTo>
                    <a:pt x="103" y="2"/>
                    <a:pt x="104" y="1"/>
                    <a:pt x="104" y="1"/>
                  </a:cubicBezTo>
                  <a:cubicBezTo>
                    <a:pt x="103" y="0"/>
                    <a:pt x="103" y="0"/>
                    <a:pt x="103" y="0"/>
                  </a:cubicBezTo>
                  <a:cubicBezTo>
                    <a:pt x="103" y="0"/>
                    <a:pt x="91" y="0"/>
                    <a:pt x="88" y="1"/>
                  </a:cubicBez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
        <p:nvSpPr>
          <p:cNvPr id="128" name="TextBox 127"/>
          <p:cNvSpPr txBox="1"/>
          <p:nvPr/>
        </p:nvSpPr>
        <p:spPr>
          <a:xfrm>
            <a:off x="5580927" y="836835"/>
            <a:ext cx="5812973" cy="1015663"/>
          </a:xfrm>
          <a:prstGeom prst="rect">
            <a:avLst/>
          </a:prstGeom>
          <a:noFill/>
        </p:spPr>
        <p:txBody>
          <a:bodyPr wrap="square" rtlCol="0">
            <a:spAutoFit/>
          </a:bodyPr>
          <a:lstStyle/>
          <a:p>
            <a:r>
              <a:rPr lang="en-US" sz="6000" dirty="0" err="1">
                <a:solidFill>
                  <a:schemeClr val="accent1">
                    <a:lumMod val="75000"/>
                  </a:schemeClr>
                </a:solidFill>
                <a:latin typeface="Arial" panose="020B0604020202020204" pitchFamily="34" charset="0"/>
                <a:cs typeface="Arial" panose="020B0604020202020204" pitchFamily="34" charset="0"/>
              </a:rPr>
              <a:t>Objetivo</a:t>
            </a:r>
            <a:endParaRPr lang="en-US" sz="6000" dirty="0">
              <a:solidFill>
                <a:schemeClr val="accent1">
                  <a:lumMod val="75000"/>
                </a:schemeClr>
              </a:solidFill>
              <a:latin typeface="Arial" panose="020B0604020202020204" pitchFamily="34" charset="0"/>
              <a:cs typeface="Arial" panose="020B0604020202020204" pitchFamily="34" charset="0"/>
            </a:endParaRPr>
          </a:p>
        </p:txBody>
      </p:sp>
      <p:sp>
        <p:nvSpPr>
          <p:cNvPr id="129" name="Rectangle 128"/>
          <p:cNvSpPr/>
          <p:nvPr/>
        </p:nvSpPr>
        <p:spPr>
          <a:xfrm>
            <a:off x="5580927" y="1766849"/>
            <a:ext cx="6060723" cy="1200329"/>
          </a:xfrm>
          <a:prstGeom prst="rect">
            <a:avLst/>
          </a:prstGeom>
        </p:spPr>
        <p:txBody>
          <a:bodyPr wrap="square">
            <a:spAutoFit/>
          </a:bodyPr>
          <a:lstStyle/>
          <a:p>
            <a:pPr lvl="0"/>
            <a:r>
              <a:rPr lang="es-ES" kern="0" dirty="0">
                <a:solidFill>
                  <a:schemeClr val="tx1">
                    <a:lumMod val="75000"/>
                    <a:lumOff val="25000"/>
                  </a:schemeClr>
                </a:solidFill>
                <a:latin typeface="Arial" pitchFamily="34" charset="0"/>
                <a:cs typeface="Arial" pitchFamily="34" charset="0"/>
              </a:rPr>
              <a:t>Se presentan los elementos básicos del análisis comparado para comprender las ventajas y limitaciones en la investigación y evaluación de las políticas sociales de bienestar</a:t>
            </a:r>
          </a:p>
        </p:txBody>
      </p:sp>
      <p:sp>
        <p:nvSpPr>
          <p:cNvPr id="134" name="Rectangle 133"/>
          <p:cNvSpPr/>
          <p:nvPr/>
        </p:nvSpPr>
        <p:spPr>
          <a:xfrm>
            <a:off x="6390995" y="3039445"/>
            <a:ext cx="1948264" cy="1477328"/>
          </a:xfrm>
          <a:prstGeom prst="rect">
            <a:avLst/>
          </a:prstGeom>
        </p:spPr>
        <p:txBody>
          <a:bodyPr wrap="square">
            <a:spAutoFit/>
          </a:bodyPr>
          <a:lstStyle/>
          <a:p>
            <a:pPr lvl="0"/>
            <a:r>
              <a:rPr lang="en-US" kern="0" dirty="0">
                <a:solidFill>
                  <a:schemeClr val="bg1"/>
                </a:solidFill>
                <a:latin typeface="Arial" pitchFamily="34" charset="0"/>
                <a:cs typeface="Arial" pitchFamily="34" charset="0"/>
              </a:rPr>
              <a:t>Blondel (2005) The Central Role of Comparative Politics in Political Analysis </a:t>
            </a:r>
          </a:p>
        </p:txBody>
      </p:sp>
      <p:grpSp>
        <p:nvGrpSpPr>
          <p:cNvPr id="166" name="Group 165"/>
          <p:cNvGrpSpPr/>
          <p:nvPr/>
        </p:nvGrpSpPr>
        <p:grpSpPr>
          <a:xfrm>
            <a:off x="5345026" y="3039445"/>
            <a:ext cx="914400" cy="914400"/>
            <a:chOff x="5696522" y="3357067"/>
            <a:chExt cx="914400" cy="914400"/>
          </a:xfrm>
        </p:grpSpPr>
        <p:sp>
          <p:nvSpPr>
            <p:cNvPr id="130" name="Oval 129"/>
            <p:cNvSpPr/>
            <p:nvPr/>
          </p:nvSpPr>
          <p:spPr>
            <a:xfrm>
              <a:off x="5696522" y="3357067"/>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65" name="Freeform 118"/>
            <p:cNvSpPr>
              <a:spLocks noEditPoints="1"/>
            </p:cNvSpPr>
            <p:nvPr/>
          </p:nvSpPr>
          <p:spPr bwMode="auto">
            <a:xfrm>
              <a:off x="5955441" y="3578208"/>
              <a:ext cx="396562" cy="472119"/>
            </a:xfrm>
            <a:custGeom>
              <a:avLst/>
              <a:gdLst>
                <a:gd name="T0" fmla="*/ 2319 w 4478"/>
                <a:gd name="T1" fmla="*/ 1578 h 5388"/>
                <a:gd name="T2" fmla="*/ 1939 w 4478"/>
                <a:gd name="T3" fmla="*/ 1706 h 5388"/>
                <a:gd name="T4" fmla="*/ 1515 w 4478"/>
                <a:gd name="T5" fmla="*/ 1773 h 5388"/>
                <a:gd name="T6" fmla="*/ 1258 w 4478"/>
                <a:gd name="T7" fmla="*/ 1801 h 5388"/>
                <a:gd name="T8" fmla="*/ 1291 w 4478"/>
                <a:gd name="T9" fmla="*/ 1988 h 5388"/>
                <a:gd name="T10" fmla="*/ 1330 w 4478"/>
                <a:gd name="T11" fmla="*/ 2149 h 5388"/>
                <a:gd name="T12" fmla="*/ 1469 w 4478"/>
                <a:gd name="T13" fmla="*/ 2506 h 5388"/>
                <a:gd name="T14" fmla="*/ 1743 w 4478"/>
                <a:gd name="T15" fmla="*/ 2872 h 5388"/>
                <a:gd name="T16" fmla="*/ 1591 w 4478"/>
                <a:gd name="T17" fmla="*/ 3369 h 5388"/>
                <a:gd name="T18" fmla="*/ 1763 w 4478"/>
                <a:gd name="T19" fmla="*/ 3459 h 5388"/>
                <a:gd name="T20" fmla="*/ 2020 w 4478"/>
                <a:gd name="T21" fmla="*/ 3690 h 5388"/>
                <a:gd name="T22" fmla="*/ 2220 w 4478"/>
                <a:gd name="T23" fmla="*/ 4105 h 5388"/>
                <a:gd name="T24" fmla="*/ 2282 w 4478"/>
                <a:gd name="T25" fmla="*/ 4021 h 5388"/>
                <a:gd name="T26" fmla="*/ 2501 w 4478"/>
                <a:gd name="T27" fmla="*/ 3641 h 5388"/>
                <a:gd name="T28" fmla="*/ 2753 w 4478"/>
                <a:gd name="T29" fmla="*/ 3434 h 5388"/>
                <a:gd name="T30" fmla="*/ 2898 w 4478"/>
                <a:gd name="T31" fmla="*/ 3364 h 5388"/>
                <a:gd name="T32" fmla="*/ 2771 w 4478"/>
                <a:gd name="T33" fmla="*/ 2816 h 5388"/>
                <a:gd name="T34" fmla="*/ 3022 w 4478"/>
                <a:gd name="T35" fmla="*/ 2439 h 5388"/>
                <a:gd name="T36" fmla="*/ 3153 w 4478"/>
                <a:gd name="T37" fmla="*/ 2104 h 5388"/>
                <a:gd name="T38" fmla="*/ 3151 w 4478"/>
                <a:gd name="T39" fmla="*/ 1981 h 5388"/>
                <a:gd name="T40" fmla="*/ 2870 w 4478"/>
                <a:gd name="T41" fmla="*/ 1811 h 5388"/>
                <a:gd name="T42" fmla="*/ 2585 w 4478"/>
                <a:gd name="T43" fmla="*/ 1553 h 5388"/>
                <a:gd name="T44" fmla="*/ 2251 w 4478"/>
                <a:gd name="T45" fmla="*/ 0 h 5388"/>
                <a:gd name="T46" fmla="*/ 4062 w 4478"/>
                <a:gd name="T47" fmla="*/ 702 h 5388"/>
                <a:gd name="T48" fmla="*/ 3996 w 4478"/>
                <a:gd name="T49" fmla="*/ 825 h 5388"/>
                <a:gd name="T50" fmla="*/ 3987 w 4478"/>
                <a:gd name="T51" fmla="*/ 1291 h 5388"/>
                <a:gd name="T52" fmla="*/ 4029 w 4478"/>
                <a:gd name="T53" fmla="*/ 1655 h 5388"/>
                <a:gd name="T54" fmla="*/ 3710 w 4478"/>
                <a:gd name="T55" fmla="*/ 1668 h 5388"/>
                <a:gd name="T56" fmla="*/ 3720 w 4478"/>
                <a:gd name="T57" fmla="*/ 1314 h 5388"/>
                <a:gd name="T58" fmla="*/ 3787 w 4478"/>
                <a:gd name="T59" fmla="*/ 902 h 5388"/>
                <a:gd name="T60" fmla="*/ 3448 w 4478"/>
                <a:gd name="T61" fmla="*/ 1580 h 5388"/>
                <a:gd name="T62" fmla="*/ 3448 w 4478"/>
                <a:gd name="T63" fmla="*/ 1863 h 5388"/>
                <a:gd name="T64" fmla="*/ 3448 w 4478"/>
                <a:gd name="T65" fmla="*/ 2372 h 5388"/>
                <a:gd name="T66" fmla="*/ 3449 w 4478"/>
                <a:gd name="T67" fmla="*/ 2885 h 5388"/>
                <a:gd name="T68" fmla="*/ 3780 w 4478"/>
                <a:gd name="T69" fmla="*/ 3313 h 5388"/>
                <a:gd name="T70" fmla="*/ 4005 w 4478"/>
                <a:gd name="T71" fmla="*/ 3480 h 5388"/>
                <a:gd name="T72" fmla="*/ 4062 w 4478"/>
                <a:gd name="T73" fmla="*/ 3616 h 5388"/>
                <a:gd name="T74" fmla="*/ 4172 w 4478"/>
                <a:gd name="T75" fmla="*/ 3920 h 5388"/>
                <a:gd name="T76" fmla="*/ 4309 w 4478"/>
                <a:gd name="T77" fmla="*/ 4343 h 5388"/>
                <a:gd name="T78" fmla="*/ 4427 w 4478"/>
                <a:gd name="T79" fmla="*/ 4789 h 5388"/>
                <a:gd name="T80" fmla="*/ 4478 w 4478"/>
                <a:gd name="T81" fmla="*/ 5165 h 5388"/>
                <a:gd name="T82" fmla="*/ 4435 w 4478"/>
                <a:gd name="T83" fmla="*/ 5353 h 5388"/>
                <a:gd name="T84" fmla="*/ 64 w 4478"/>
                <a:gd name="T85" fmla="*/ 5373 h 5388"/>
                <a:gd name="T86" fmla="*/ 0 w 4478"/>
                <a:gd name="T87" fmla="*/ 5165 h 5388"/>
                <a:gd name="T88" fmla="*/ 51 w 4478"/>
                <a:gd name="T89" fmla="*/ 4789 h 5388"/>
                <a:gd name="T90" fmla="*/ 169 w 4478"/>
                <a:gd name="T91" fmla="*/ 4343 h 5388"/>
                <a:gd name="T92" fmla="*/ 307 w 4478"/>
                <a:gd name="T93" fmla="*/ 3920 h 5388"/>
                <a:gd name="T94" fmla="*/ 416 w 4478"/>
                <a:gd name="T95" fmla="*/ 3616 h 5388"/>
                <a:gd name="T96" fmla="*/ 475 w 4478"/>
                <a:gd name="T97" fmla="*/ 3480 h 5388"/>
                <a:gd name="T98" fmla="*/ 698 w 4478"/>
                <a:gd name="T99" fmla="*/ 3313 h 5388"/>
                <a:gd name="T100" fmla="*/ 1076 w 4478"/>
                <a:gd name="T101" fmla="*/ 1148 h 5388"/>
                <a:gd name="T102" fmla="*/ 416 w 4478"/>
                <a:gd name="T103" fmla="*/ 753 h 5388"/>
                <a:gd name="T104" fmla="*/ 482 w 4478"/>
                <a:gd name="T105" fmla="*/ 630 h 5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478" h="5388">
                  <a:moveTo>
                    <a:pt x="2473" y="1411"/>
                  </a:moveTo>
                  <a:lnTo>
                    <a:pt x="2459" y="1450"/>
                  </a:lnTo>
                  <a:lnTo>
                    <a:pt x="2436" y="1486"/>
                  </a:lnTo>
                  <a:lnTo>
                    <a:pt x="2405" y="1519"/>
                  </a:lnTo>
                  <a:lnTo>
                    <a:pt x="2365" y="1550"/>
                  </a:lnTo>
                  <a:lnTo>
                    <a:pt x="2319" y="1578"/>
                  </a:lnTo>
                  <a:lnTo>
                    <a:pt x="2265" y="1604"/>
                  </a:lnTo>
                  <a:lnTo>
                    <a:pt x="2208" y="1629"/>
                  </a:lnTo>
                  <a:lnTo>
                    <a:pt x="2146" y="1652"/>
                  </a:lnTo>
                  <a:lnTo>
                    <a:pt x="2079" y="1671"/>
                  </a:lnTo>
                  <a:lnTo>
                    <a:pt x="2010" y="1689"/>
                  </a:lnTo>
                  <a:lnTo>
                    <a:pt x="1939" y="1706"/>
                  </a:lnTo>
                  <a:lnTo>
                    <a:pt x="1866" y="1722"/>
                  </a:lnTo>
                  <a:lnTo>
                    <a:pt x="1794" y="1735"/>
                  </a:lnTo>
                  <a:lnTo>
                    <a:pt x="1722" y="1747"/>
                  </a:lnTo>
                  <a:lnTo>
                    <a:pt x="1650" y="1757"/>
                  </a:lnTo>
                  <a:lnTo>
                    <a:pt x="1581" y="1766"/>
                  </a:lnTo>
                  <a:lnTo>
                    <a:pt x="1515" y="1773"/>
                  </a:lnTo>
                  <a:lnTo>
                    <a:pt x="1453" y="1780"/>
                  </a:lnTo>
                  <a:lnTo>
                    <a:pt x="1396" y="1786"/>
                  </a:lnTo>
                  <a:lnTo>
                    <a:pt x="1343" y="1791"/>
                  </a:lnTo>
                  <a:lnTo>
                    <a:pt x="1297" y="1794"/>
                  </a:lnTo>
                  <a:lnTo>
                    <a:pt x="1258" y="1796"/>
                  </a:lnTo>
                  <a:lnTo>
                    <a:pt x="1258" y="1801"/>
                  </a:lnTo>
                  <a:lnTo>
                    <a:pt x="1260" y="1814"/>
                  </a:lnTo>
                  <a:lnTo>
                    <a:pt x="1261" y="1837"/>
                  </a:lnTo>
                  <a:lnTo>
                    <a:pt x="1266" y="1865"/>
                  </a:lnTo>
                  <a:lnTo>
                    <a:pt x="1271" y="1901"/>
                  </a:lnTo>
                  <a:lnTo>
                    <a:pt x="1279" y="1942"/>
                  </a:lnTo>
                  <a:lnTo>
                    <a:pt x="1291" y="1988"/>
                  </a:lnTo>
                  <a:lnTo>
                    <a:pt x="1293" y="1993"/>
                  </a:lnTo>
                  <a:lnTo>
                    <a:pt x="1294" y="2008"/>
                  </a:lnTo>
                  <a:lnTo>
                    <a:pt x="1301" y="2032"/>
                  </a:lnTo>
                  <a:lnTo>
                    <a:pt x="1307" y="2063"/>
                  </a:lnTo>
                  <a:lnTo>
                    <a:pt x="1317" y="2103"/>
                  </a:lnTo>
                  <a:lnTo>
                    <a:pt x="1330" y="2149"/>
                  </a:lnTo>
                  <a:lnTo>
                    <a:pt x="1345" y="2199"/>
                  </a:lnTo>
                  <a:lnTo>
                    <a:pt x="1363" y="2255"/>
                  </a:lnTo>
                  <a:lnTo>
                    <a:pt x="1384" y="2314"/>
                  </a:lnTo>
                  <a:lnTo>
                    <a:pt x="1409" y="2377"/>
                  </a:lnTo>
                  <a:lnTo>
                    <a:pt x="1438" y="2441"/>
                  </a:lnTo>
                  <a:lnTo>
                    <a:pt x="1469" y="2506"/>
                  </a:lnTo>
                  <a:lnTo>
                    <a:pt x="1505" y="2572"/>
                  </a:lnTo>
                  <a:lnTo>
                    <a:pt x="1543" y="2636"/>
                  </a:lnTo>
                  <a:lnTo>
                    <a:pt x="1587" y="2700"/>
                  </a:lnTo>
                  <a:lnTo>
                    <a:pt x="1635" y="2760"/>
                  </a:lnTo>
                  <a:lnTo>
                    <a:pt x="1687" y="2818"/>
                  </a:lnTo>
                  <a:lnTo>
                    <a:pt x="1743" y="2872"/>
                  </a:lnTo>
                  <a:lnTo>
                    <a:pt x="1804" y="2921"/>
                  </a:lnTo>
                  <a:lnTo>
                    <a:pt x="1869" y="2965"/>
                  </a:lnTo>
                  <a:lnTo>
                    <a:pt x="1939" y="3001"/>
                  </a:lnTo>
                  <a:lnTo>
                    <a:pt x="1576" y="3362"/>
                  </a:lnTo>
                  <a:lnTo>
                    <a:pt x="1581" y="3364"/>
                  </a:lnTo>
                  <a:lnTo>
                    <a:pt x="1591" y="3369"/>
                  </a:lnTo>
                  <a:lnTo>
                    <a:pt x="1607" y="3375"/>
                  </a:lnTo>
                  <a:lnTo>
                    <a:pt x="1630" y="3385"/>
                  </a:lnTo>
                  <a:lnTo>
                    <a:pt x="1658" y="3398"/>
                  </a:lnTo>
                  <a:lnTo>
                    <a:pt x="1689" y="3415"/>
                  </a:lnTo>
                  <a:lnTo>
                    <a:pt x="1725" y="3434"/>
                  </a:lnTo>
                  <a:lnTo>
                    <a:pt x="1763" y="3459"/>
                  </a:lnTo>
                  <a:lnTo>
                    <a:pt x="1804" y="3487"/>
                  </a:lnTo>
                  <a:lnTo>
                    <a:pt x="1846" y="3518"/>
                  </a:lnTo>
                  <a:lnTo>
                    <a:pt x="1889" y="3554"/>
                  </a:lnTo>
                  <a:lnTo>
                    <a:pt x="1933" y="3595"/>
                  </a:lnTo>
                  <a:lnTo>
                    <a:pt x="1977" y="3641"/>
                  </a:lnTo>
                  <a:lnTo>
                    <a:pt x="2020" y="3690"/>
                  </a:lnTo>
                  <a:lnTo>
                    <a:pt x="2061" y="3746"/>
                  </a:lnTo>
                  <a:lnTo>
                    <a:pt x="2100" y="3807"/>
                  </a:lnTo>
                  <a:lnTo>
                    <a:pt x="2136" y="3872"/>
                  </a:lnTo>
                  <a:lnTo>
                    <a:pt x="2169" y="3944"/>
                  </a:lnTo>
                  <a:lnTo>
                    <a:pt x="2197" y="4021"/>
                  </a:lnTo>
                  <a:lnTo>
                    <a:pt x="2220" y="4105"/>
                  </a:lnTo>
                  <a:lnTo>
                    <a:pt x="2238" y="4194"/>
                  </a:lnTo>
                  <a:lnTo>
                    <a:pt x="2238" y="4195"/>
                  </a:lnTo>
                  <a:lnTo>
                    <a:pt x="2239" y="4195"/>
                  </a:lnTo>
                  <a:lnTo>
                    <a:pt x="2239" y="4194"/>
                  </a:lnTo>
                  <a:lnTo>
                    <a:pt x="2259" y="4105"/>
                  </a:lnTo>
                  <a:lnTo>
                    <a:pt x="2282" y="4021"/>
                  </a:lnTo>
                  <a:lnTo>
                    <a:pt x="2310" y="3944"/>
                  </a:lnTo>
                  <a:lnTo>
                    <a:pt x="2342" y="3872"/>
                  </a:lnTo>
                  <a:lnTo>
                    <a:pt x="2378" y="3807"/>
                  </a:lnTo>
                  <a:lnTo>
                    <a:pt x="2418" y="3746"/>
                  </a:lnTo>
                  <a:lnTo>
                    <a:pt x="2459" y="3690"/>
                  </a:lnTo>
                  <a:lnTo>
                    <a:pt x="2501" y="3641"/>
                  </a:lnTo>
                  <a:lnTo>
                    <a:pt x="2545" y="3595"/>
                  </a:lnTo>
                  <a:lnTo>
                    <a:pt x="2590" y="3554"/>
                  </a:lnTo>
                  <a:lnTo>
                    <a:pt x="2632" y="3518"/>
                  </a:lnTo>
                  <a:lnTo>
                    <a:pt x="2675" y="3487"/>
                  </a:lnTo>
                  <a:lnTo>
                    <a:pt x="2716" y="3459"/>
                  </a:lnTo>
                  <a:lnTo>
                    <a:pt x="2753" y="3434"/>
                  </a:lnTo>
                  <a:lnTo>
                    <a:pt x="2789" y="3415"/>
                  </a:lnTo>
                  <a:lnTo>
                    <a:pt x="2821" y="3398"/>
                  </a:lnTo>
                  <a:lnTo>
                    <a:pt x="2848" y="3385"/>
                  </a:lnTo>
                  <a:lnTo>
                    <a:pt x="2871" y="3375"/>
                  </a:lnTo>
                  <a:lnTo>
                    <a:pt x="2888" y="3369"/>
                  </a:lnTo>
                  <a:lnTo>
                    <a:pt x="2898" y="3364"/>
                  </a:lnTo>
                  <a:lnTo>
                    <a:pt x="2902" y="3362"/>
                  </a:lnTo>
                  <a:lnTo>
                    <a:pt x="2529" y="3000"/>
                  </a:lnTo>
                  <a:lnTo>
                    <a:pt x="2596" y="2964"/>
                  </a:lnTo>
                  <a:lnTo>
                    <a:pt x="2658" y="2919"/>
                  </a:lnTo>
                  <a:lnTo>
                    <a:pt x="2717" y="2870"/>
                  </a:lnTo>
                  <a:lnTo>
                    <a:pt x="2771" y="2816"/>
                  </a:lnTo>
                  <a:lnTo>
                    <a:pt x="2822" y="2759"/>
                  </a:lnTo>
                  <a:lnTo>
                    <a:pt x="2870" y="2696"/>
                  </a:lnTo>
                  <a:lnTo>
                    <a:pt x="2912" y="2634"/>
                  </a:lnTo>
                  <a:lnTo>
                    <a:pt x="2953" y="2568"/>
                  </a:lnTo>
                  <a:lnTo>
                    <a:pt x="2989" y="2503"/>
                  </a:lnTo>
                  <a:lnTo>
                    <a:pt x="3022" y="2439"/>
                  </a:lnTo>
                  <a:lnTo>
                    <a:pt x="3052" y="2375"/>
                  </a:lnTo>
                  <a:lnTo>
                    <a:pt x="3078" y="2313"/>
                  </a:lnTo>
                  <a:lnTo>
                    <a:pt x="3102" y="2255"/>
                  </a:lnTo>
                  <a:lnTo>
                    <a:pt x="3122" y="2199"/>
                  </a:lnTo>
                  <a:lnTo>
                    <a:pt x="3140" y="2149"/>
                  </a:lnTo>
                  <a:lnTo>
                    <a:pt x="3153" y="2104"/>
                  </a:lnTo>
                  <a:lnTo>
                    <a:pt x="3165" y="2065"/>
                  </a:lnTo>
                  <a:lnTo>
                    <a:pt x="3174" y="2034"/>
                  </a:lnTo>
                  <a:lnTo>
                    <a:pt x="3181" y="2009"/>
                  </a:lnTo>
                  <a:lnTo>
                    <a:pt x="3184" y="1994"/>
                  </a:lnTo>
                  <a:lnTo>
                    <a:pt x="3186" y="1990"/>
                  </a:lnTo>
                  <a:lnTo>
                    <a:pt x="3151" y="1981"/>
                  </a:lnTo>
                  <a:lnTo>
                    <a:pt x="3112" y="1965"/>
                  </a:lnTo>
                  <a:lnTo>
                    <a:pt x="3068" y="1944"/>
                  </a:lnTo>
                  <a:lnTo>
                    <a:pt x="3022" y="1916"/>
                  </a:lnTo>
                  <a:lnTo>
                    <a:pt x="2973" y="1885"/>
                  </a:lnTo>
                  <a:lnTo>
                    <a:pt x="2922" y="1848"/>
                  </a:lnTo>
                  <a:lnTo>
                    <a:pt x="2870" y="1811"/>
                  </a:lnTo>
                  <a:lnTo>
                    <a:pt x="2819" y="1770"/>
                  </a:lnTo>
                  <a:lnTo>
                    <a:pt x="2767" y="1727"/>
                  </a:lnTo>
                  <a:lnTo>
                    <a:pt x="2717" y="1683"/>
                  </a:lnTo>
                  <a:lnTo>
                    <a:pt x="2670" y="1639"/>
                  </a:lnTo>
                  <a:lnTo>
                    <a:pt x="2626" y="1596"/>
                  </a:lnTo>
                  <a:lnTo>
                    <a:pt x="2585" y="1553"/>
                  </a:lnTo>
                  <a:lnTo>
                    <a:pt x="2547" y="1512"/>
                  </a:lnTo>
                  <a:lnTo>
                    <a:pt x="2516" y="1475"/>
                  </a:lnTo>
                  <a:lnTo>
                    <a:pt x="2491" y="1442"/>
                  </a:lnTo>
                  <a:lnTo>
                    <a:pt x="2473" y="1411"/>
                  </a:lnTo>
                  <a:close/>
                  <a:moveTo>
                    <a:pt x="2228" y="0"/>
                  </a:moveTo>
                  <a:lnTo>
                    <a:pt x="2251" y="0"/>
                  </a:lnTo>
                  <a:lnTo>
                    <a:pt x="2275" y="7"/>
                  </a:lnTo>
                  <a:lnTo>
                    <a:pt x="3996" y="630"/>
                  </a:lnTo>
                  <a:lnTo>
                    <a:pt x="4019" y="641"/>
                  </a:lnTo>
                  <a:lnTo>
                    <a:pt x="4039" y="658"/>
                  </a:lnTo>
                  <a:lnTo>
                    <a:pt x="4054" y="679"/>
                  </a:lnTo>
                  <a:lnTo>
                    <a:pt x="4062" y="702"/>
                  </a:lnTo>
                  <a:lnTo>
                    <a:pt x="4065" y="728"/>
                  </a:lnTo>
                  <a:lnTo>
                    <a:pt x="4062" y="753"/>
                  </a:lnTo>
                  <a:lnTo>
                    <a:pt x="4054" y="778"/>
                  </a:lnTo>
                  <a:lnTo>
                    <a:pt x="4039" y="797"/>
                  </a:lnTo>
                  <a:lnTo>
                    <a:pt x="4019" y="814"/>
                  </a:lnTo>
                  <a:lnTo>
                    <a:pt x="3996" y="825"/>
                  </a:lnTo>
                  <a:lnTo>
                    <a:pt x="3947" y="843"/>
                  </a:lnTo>
                  <a:lnTo>
                    <a:pt x="3933" y="848"/>
                  </a:lnTo>
                  <a:lnTo>
                    <a:pt x="3933" y="1283"/>
                  </a:lnTo>
                  <a:lnTo>
                    <a:pt x="3960" y="1283"/>
                  </a:lnTo>
                  <a:lnTo>
                    <a:pt x="3975" y="1284"/>
                  </a:lnTo>
                  <a:lnTo>
                    <a:pt x="3987" y="1291"/>
                  </a:lnTo>
                  <a:lnTo>
                    <a:pt x="3995" y="1301"/>
                  </a:lnTo>
                  <a:lnTo>
                    <a:pt x="4000" y="1314"/>
                  </a:lnTo>
                  <a:lnTo>
                    <a:pt x="4015" y="1443"/>
                  </a:lnTo>
                  <a:lnTo>
                    <a:pt x="4036" y="1629"/>
                  </a:lnTo>
                  <a:lnTo>
                    <a:pt x="4036" y="1643"/>
                  </a:lnTo>
                  <a:lnTo>
                    <a:pt x="4029" y="1655"/>
                  </a:lnTo>
                  <a:lnTo>
                    <a:pt x="4024" y="1660"/>
                  </a:lnTo>
                  <a:lnTo>
                    <a:pt x="4018" y="1665"/>
                  </a:lnTo>
                  <a:lnTo>
                    <a:pt x="4011" y="1668"/>
                  </a:lnTo>
                  <a:lnTo>
                    <a:pt x="4005" y="1668"/>
                  </a:lnTo>
                  <a:lnTo>
                    <a:pt x="3716" y="1668"/>
                  </a:lnTo>
                  <a:lnTo>
                    <a:pt x="3710" y="1668"/>
                  </a:lnTo>
                  <a:lnTo>
                    <a:pt x="3703" y="1665"/>
                  </a:lnTo>
                  <a:lnTo>
                    <a:pt x="3697" y="1662"/>
                  </a:lnTo>
                  <a:lnTo>
                    <a:pt x="3692" y="1655"/>
                  </a:lnTo>
                  <a:lnTo>
                    <a:pt x="3685" y="1643"/>
                  </a:lnTo>
                  <a:lnTo>
                    <a:pt x="3684" y="1629"/>
                  </a:lnTo>
                  <a:lnTo>
                    <a:pt x="3720" y="1314"/>
                  </a:lnTo>
                  <a:lnTo>
                    <a:pt x="3725" y="1301"/>
                  </a:lnTo>
                  <a:lnTo>
                    <a:pt x="3733" y="1291"/>
                  </a:lnTo>
                  <a:lnTo>
                    <a:pt x="3746" y="1284"/>
                  </a:lnTo>
                  <a:lnTo>
                    <a:pt x="3759" y="1283"/>
                  </a:lnTo>
                  <a:lnTo>
                    <a:pt x="3787" y="1283"/>
                  </a:lnTo>
                  <a:lnTo>
                    <a:pt x="3787" y="902"/>
                  </a:lnTo>
                  <a:lnTo>
                    <a:pt x="3374" y="1051"/>
                  </a:lnTo>
                  <a:lnTo>
                    <a:pt x="3402" y="1145"/>
                  </a:lnTo>
                  <a:lnTo>
                    <a:pt x="3423" y="1247"/>
                  </a:lnTo>
                  <a:lnTo>
                    <a:pt x="3438" y="1352"/>
                  </a:lnTo>
                  <a:lnTo>
                    <a:pt x="3446" y="1463"/>
                  </a:lnTo>
                  <a:lnTo>
                    <a:pt x="3448" y="1580"/>
                  </a:lnTo>
                  <a:lnTo>
                    <a:pt x="3448" y="1601"/>
                  </a:lnTo>
                  <a:lnTo>
                    <a:pt x="3448" y="1635"/>
                  </a:lnTo>
                  <a:lnTo>
                    <a:pt x="3448" y="1680"/>
                  </a:lnTo>
                  <a:lnTo>
                    <a:pt x="3448" y="1734"/>
                  </a:lnTo>
                  <a:lnTo>
                    <a:pt x="3448" y="1794"/>
                  </a:lnTo>
                  <a:lnTo>
                    <a:pt x="3448" y="1863"/>
                  </a:lnTo>
                  <a:lnTo>
                    <a:pt x="3448" y="1939"/>
                  </a:lnTo>
                  <a:lnTo>
                    <a:pt x="3448" y="2019"/>
                  </a:lnTo>
                  <a:lnTo>
                    <a:pt x="3448" y="2103"/>
                  </a:lnTo>
                  <a:lnTo>
                    <a:pt x="3448" y="2191"/>
                  </a:lnTo>
                  <a:lnTo>
                    <a:pt x="3448" y="2281"/>
                  </a:lnTo>
                  <a:lnTo>
                    <a:pt x="3448" y="2372"/>
                  </a:lnTo>
                  <a:lnTo>
                    <a:pt x="3448" y="2463"/>
                  </a:lnTo>
                  <a:lnTo>
                    <a:pt x="3448" y="2554"/>
                  </a:lnTo>
                  <a:lnTo>
                    <a:pt x="3449" y="2642"/>
                  </a:lnTo>
                  <a:lnTo>
                    <a:pt x="3449" y="2728"/>
                  </a:lnTo>
                  <a:lnTo>
                    <a:pt x="3449" y="2808"/>
                  </a:lnTo>
                  <a:lnTo>
                    <a:pt x="3449" y="2885"/>
                  </a:lnTo>
                  <a:lnTo>
                    <a:pt x="3449" y="2955"/>
                  </a:lnTo>
                  <a:lnTo>
                    <a:pt x="3449" y="3019"/>
                  </a:lnTo>
                  <a:lnTo>
                    <a:pt x="3449" y="3077"/>
                  </a:lnTo>
                  <a:lnTo>
                    <a:pt x="3449" y="3123"/>
                  </a:lnTo>
                  <a:lnTo>
                    <a:pt x="3449" y="3160"/>
                  </a:lnTo>
                  <a:lnTo>
                    <a:pt x="3780" y="3313"/>
                  </a:lnTo>
                  <a:lnTo>
                    <a:pt x="3823" y="3331"/>
                  </a:lnTo>
                  <a:lnTo>
                    <a:pt x="3865" y="3354"/>
                  </a:lnTo>
                  <a:lnTo>
                    <a:pt x="3905" y="3380"/>
                  </a:lnTo>
                  <a:lnTo>
                    <a:pt x="3942" y="3410"/>
                  </a:lnTo>
                  <a:lnTo>
                    <a:pt x="3977" y="3443"/>
                  </a:lnTo>
                  <a:lnTo>
                    <a:pt x="4005" y="3480"/>
                  </a:lnTo>
                  <a:lnTo>
                    <a:pt x="4026" y="3523"/>
                  </a:lnTo>
                  <a:lnTo>
                    <a:pt x="4028" y="3528"/>
                  </a:lnTo>
                  <a:lnTo>
                    <a:pt x="4033" y="3539"/>
                  </a:lnTo>
                  <a:lnTo>
                    <a:pt x="4041" y="3557"/>
                  </a:lnTo>
                  <a:lnTo>
                    <a:pt x="4051" y="3584"/>
                  </a:lnTo>
                  <a:lnTo>
                    <a:pt x="4062" y="3616"/>
                  </a:lnTo>
                  <a:lnTo>
                    <a:pt x="4077" y="3654"/>
                  </a:lnTo>
                  <a:lnTo>
                    <a:pt x="4093" y="3698"/>
                  </a:lnTo>
                  <a:lnTo>
                    <a:pt x="4110" y="3748"/>
                  </a:lnTo>
                  <a:lnTo>
                    <a:pt x="4129" y="3800"/>
                  </a:lnTo>
                  <a:lnTo>
                    <a:pt x="4150" y="3857"/>
                  </a:lnTo>
                  <a:lnTo>
                    <a:pt x="4172" y="3920"/>
                  </a:lnTo>
                  <a:lnTo>
                    <a:pt x="4193" y="3984"/>
                  </a:lnTo>
                  <a:lnTo>
                    <a:pt x="4216" y="4053"/>
                  </a:lnTo>
                  <a:lnTo>
                    <a:pt x="4239" y="4122"/>
                  </a:lnTo>
                  <a:lnTo>
                    <a:pt x="4262" y="4194"/>
                  </a:lnTo>
                  <a:lnTo>
                    <a:pt x="4286" y="4267"/>
                  </a:lnTo>
                  <a:lnTo>
                    <a:pt x="4309" y="4343"/>
                  </a:lnTo>
                  <a:lnTo>
                    <a:pt x="4331" y="4418"/>
                  </a:lnTo>
                  <a:lnTo>
                    <a:pt x="4352" y="4494"/>
                  </a:lnTo>
                  <a:lnTo>
                    <a:pt x="4373" y="4569"/>
                  </a:lnTo>
                  <a:lnTo>
                    <a:pt x="4393" y="4643"/>
                  </a:lnTo>
                  <a:lnTo>
                    <a:pt x="4411" y="4717"/>
                  </a:lnTo>
                  <a:lnTo>
                    <a:pt x="4427" y="4789"/>
                  </a:lnTo>
                  <a:lnTo>
                    <a:pt x="4440" y="4860"/>
                  </a:lnTo>
                  <a:lnTo>
                    <a:pt x="4453" y="4927"/>
                  </a:lnTo>
                  <a:lnTo>
                    <a:pt x="4463" y="4991"/>
                  </a:lnTo>
                  <a:lnTo>
                    <a:pt x="4471" y="5053"/>
                  </a:lnTo>
                  <a:lnTo>
                    <a:pt x="4476" y="5110"/>
                  </a:lnTo>
                  <a:lnTo>
                    <a:pt x="4478" y="5165"/>
                  </a:lnTo>
                  <a:lnTo>
                    <a:pt x="4478" y="5165"/>
                  </a:lnTo>
                  <a:lnTo>
                    <a:pt x="4476" y="5214"/>
                  </a:lnTo>
                  <a:lnTo>
                    <a:pt x="4471" y="5256"/>
                  </a:lnTo>
                  <a:lnTo>
                    <a:pt x="4463" y="5296"/>
                  </a:lnTo>
                  <a:lnTo>
                    <a:pt x="4452" y="5327"/>
                  </a:lnTo>
                  <a:lnTo>
                    <a:pt x="4435" y="5353"/>
                  </a:lnTo>
                  <a:lnTo>
                    <a:pt x="4414" y="5373"/>
                  </a:lnTo>
                  <a:lnTo>
                    <a:pt x="4390" y="5384"/>
                  </a:lnTo>
                  <a:lnTo>
                    <a:pt x="4360" y="5388"/>
                  </a:lnTo>
                  <a:lnTo>
                    <a:pt x="118" y="5388"/>
                  </a:lnTo>
                  <a:lnTo>
                    <a:pt x="89" y="5384"/>
                  </a:lnTo>
                  <a:lnTo>
                    <a:pt x="64" y="5373"/>
                  </a:lnTo>
                  <a:lnTo>
                    <a:pt x="43" y="5353"/>
                  </a:lnTo>
                  <a:lnTo>
                    <a:pt x="27" y="5327"/>
                  </a:lnTo>
                  <a:lnTo>
                    <a:pt x="15" y="5296"/>
                  </a:lnTo>
                  <a:lnTo>
                    <a:pt x="7" y="5256"/>
                  </a:lnTo>
                  <a:lnTo>
                    <a:pt x="2" y="5214"/>
                  </a:lnTo>
                  <a:lnTo>
                    <a:pt x="0" y="5165"/>
                  </a:lnTo>
                  <a:lnTo>
                    <a:pt x="2" y="5110"/>
                  </a:lnTo>
                  <a:lnTo>
                    <a:pt x="7" y="5053"/>
                  </a:lnTo>
                  <a:lnTo>
                    <a:pt x="15" y="4991"/>
                  </a:lnTo>
                  <a:lnTo>
                    <a:pt x="25" y="4927"/>
                  </a:lnTo>
                  <a:lnTo>
                    <a:pt x="38" y="4860"/>
                  </a:lnTo>
                  <a:lnTo>
                    <a:pt x="51" y="4789"/>
                  </a:lnTo>
                  <a:lnTo>
                    <a:pt x="68" y="4717"/>
                  </a:lnTo>
                  <a:lnTo>
                    <a:pt x="86" y="4643"/>
                  </a:lnTo>
                  <a:lnTo>
                    <a:pt x="105" y="4569"/>
                  </a:lnTo>
                  <a:lnTo>
                    <a:pt x="126" y="4494"/>
                  </a:lnTo>
                  <a:lnTo>
                    <a:pt x="148" y="4418"/>
                  </a:lnTo>
                  <a:lnTo>
                    <a:pt x="169" y="4343"/>
                  </a:lnTo>
                  <a:lnTo>
                    <a:pt x="192" y="4267"/>
                  </a:lnTo>
                  <a:lnTo>
                    <a:pt x="217" y="4194"/>
                  </a:lnTo>
                  <a:lnTo>
                    <a:pt x="239" y="4122"/>
                  </a:lnTo>
                  <a:lnTo>
                    <a:pt x="262" y="4053"/>
                  </a:lnTo>
                  <a:lnTo>
                    <a:pt x="285" y="3984"/>
                  </a:lnTo>
                  <a:lnTo>
                    <a:pt x="307" y="3920"/>
                  </a:lnTo>
                  <a:lnTo>
                    <a:pt x="328" y="3857"/>
                  </a:lnTo>
                  <a:lnTo>
                    <a:pt x="349" y="3800"/>
                  </a:lnTo>
                  <a:lnTo>
                    <a:pt x="369" y="3748"/>
                  </a:lnTo>
                  <a:lnTo>
                    <a:pt x="387" y="3698"/>
                  </a:lnTo>
                  <a:lnTo>
                    <a:pt x="402" y="3654"/>
                  </a:lnTo>
                  <a:lnTo>
                    <a:pt x="416" y="3616"/>
                  </a:lnTo>
                  <a:lnTo>
                    <a:pt x="428" y="3584"/>
                  </a:lnTo>
                  <a:lnTo>
                    <a:pt x="438" y="3557"/>
                  </a:lnTo>
                  <a:lnTo>
                    <a:pt x="446" y="3539"/>
                  </a:lnTo>
                  <a:lnTo>
                    <a:pt x="451" y="3528"/>
                  </a:lnTo>
                  <a:lnTo>
                    <a:pt x="452" y="3523"/>
                  </a:lnTo>
                  <a:lnTo>
                    <a:pt x="475" y="3480"/>
                  </a:lnTo>
                  <a:lnTo>
                    <a:pt x="505" y="3441"/>
                  </a:lnTo>
                  <a:lnTo>
                    <a:pt x="538" y="3408"/>
                  </a:lnTo>
                  <a:lnTo>
                    <a:pt x="575" y="3379"/>
                  </a:lnTo>
                  <a:lnTo>
                    <a:pt x="615" y="3354"/>
                  </a:lnTo>
                  <a:lnTo>
                    <a:pt x="655" y="3331"/>
                  </a:lnTo>
                  <a:lnTo>
                    <a:pt x="698" y="3313"/>
                  </a:lnTo>
                  <a:lnTo>
                    <a:pt x="1029" y="3160"/>
                  </a:lnTo>
                  <a:lnTo>
                    <a:pt x="1029" y="1593"/>
                  </a:lnTo>
                  <a:lnTo>
                    <a:pt x="1031" y="1475"/>
                  </a:lnTo>
                  <a:lnTo>
                    <a:pt x="1040" y="1360"/>
                  </a:lnTo>
                  <a:lnTo>
                    <a:pt x="1055" y="1252"/>
                  </a:lnTo>
                  <a:lnTo>
                    <a:pt x="1076" y="1148"/>
                  </a:lnTo>
                  <a:lnTo>
                    <a:pt x="1106" y="1051"/>
                  </a:lnTo>
                  <a:lnTo>
                    <a:pt x="482" y="825"/>
                  </a:lnTo>
                  <a:lnTo>
                    <a:pt x="459" y="814"/>
                  </a:lnTo>
                  <a:lnTo>
                    <a:pt x="439" y="797"/>
                  </a:lnTo>
                  <a:lnTo>
                    <a:pt x="425" y="778"/>
                  </a:lnTo>
                  <a:lnTo>
                    <a:pt x="416" y="753"/>
                  </a:lnTo>
                  <a:lnTo>
                    <a:pt x="413" y="728"/>
                  </a:lnTo>
                  <a:lnTo>
                    <a:pt x="416" y="702"/>
                  </a:lnTo>
                  <a:lnTo>
                    <a:pt x="425" y="679"/>
                  </a:lnTo>
                  <a:lnTo>
                    <a:pt x="439" y="658"/>
                  </a:lnTo>
                  <a:lnTo>
                    <a:pt x="459" y="641"/>
                  </a:lnTo>
                  <a:lnTo>
                    <a:pt x="482" y="630"/>
                  </a:lnTo>
                  <a:lnTo>
                    <a:pt x="2203" y="7"/>
                  </a:lnTo>
                  <a:lnTo>
                    <a:pt x="222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175" name="Group 174"/>
          <p:cNvGrpSpPr/>
          <p:nvPr/>
        </p:nvGrpSpPr>
        <p:grpSpPr>
          <a:xfrm>
            <a:off x="5386959" y="4671217"/>
            <a:ext cx="914400" cy="914400"/>
            <a:chOff x="5696522" y="4647912"/>
            <a:chExt cx="914400" cy="914400"/>
          </a:xfrm>
        </p:grpSpPr>
        <p:sp>
          <p:nvSpPr>
            <p:cNvPr id="131" name="Oval 130"/>
            <p:cNvSpPr/>
            <p:nvPr/>
          </p:nvSpPr>
          <p:spPr>
            <a:xfrm>
              <a:off x="5696522" y="4647912"/>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latin typeface="Arial" panose="020B0604020202020204" pitchFamily="34" charset="0"/>
                <a:cs typeface="Arial" panose="020B0604020202020204" pitchFamily="34" charset="0"/>
              </a:endParaRPr>
            </a:p>
          </p:txBody>
        </p:sp>
        <p:grpSp>
          <p:nvGrpSpPr>
            <p:cNvPr id="168" name="Group 121"/>
            <p:cNvGrpSpPr>
              <a:grpSpLocks noChangeAspect="1"/>
            </p:cNvGrpSpPr>
            <p:nvPr/>
          </p:nvGrpSpPr>
          <p:grpSpPr bwMode="auto">
            <a:xfrm>
              <a:off x="5974079" y="4873398"/>
              <a:ext cx="359287" cy="463428"/>
              <a:chOff x="3729" y="3747"/>
              <a:chExt cx="276" cy="356"/>
            </a:xfrm>
            <a:solidFill>
              <a:schemeClr val="bg1"/>
            </a:solidFill>
          </p:grpSpPr>
          <p:sp>
            <p:nvSpPr>
              <p:cNvPr id="171" name="Freeform 123"/>
              <p:cNvSpPr>
                <a:spLocks/>
              </p:cNvSpPr>
              <p:nvPr/>
            </p:nvSpPr>
            <p:spPr bwMode="auto">
              <a:xfrm>
                <a:off x="3879" y="3899"/>
                <a:ext cx="15" cy="14"/>
              </a:xfrm>
              <a:custGeom>
                <a:avLst/>
                <a:gdLst>
                  <a:gd name="T0" fmla="*/ 72 w 144"/>
                  <a:gd name="T1" fmla="*/ 0 h 146"/>
                  <a:gd name="T2" fmla="*/ 91 w 144"/>
                  <a:gd name="T3" fmla="*/ 3 h 146"/>
                  <a:gd name="T4" fmla="*/ 109 w 144"/>
                  <a:gd name="T5" fmla="*/ 9 h 146"/>
                  <a:gd name="T6" fmla="*/ 124 w 144"/>
                  <a:gd name="T7" fmla="*/ 21 h 146"/>
                  <a:gd name="T8" fmla="*/ 135 w 144"/>
                  <a:gd name="T9" fmla="*/ 36 h 146"/>
                  <a:gd name="T10" fmla="*/ 142 w 144"/>
                  <a:gd name="T11" fmla="*/ 54 h 146"/>
                  <a:gd name="T12" fmla="*/ 144 w 144"/>
                  <a:gd name="T13" fmla="*/ 72 h 146"/>
                  <a:gd name="T14" fmla="*/ 142 w 144"/>
                  <a:gd name="T15" fmla="*/ 92 h 146"/>
                  <a:gd name="T16" fmla="*/ 135 w 144"/>
                  <a:gd name="T17" fmla="*/ 109 h 146"/>
                  <a:gd name="T18" fmla="*/ 124 w 144"/>
                  <a:gd name="T19" fmla="*/ 124 h 146"/>
                  <a:gd name="T20" fmla="*/ 109 w 144"/>
                  <a:gd name="T21" fmla="*/ 135 h 146"/>
                  <a:gd name="T22" fmla="*/ 91 w 144"/>
                  <a:gd name="T23" fmla="*/ 142 h 146"/>
                  <a:gd name="T24" fmla="*/ 72 w 144"/>
                  <a:gd name="T25" fmla="*/ 146 h 146"/>
                  <a:gd name="T26" fmla="*/ 53 w 144"/>
                  <a:gd name="T27" fmla="*/ 142 h 146"/>
                  <a:gd name="T28" fmla="*/ 35 w 144"/>
                  <a:gd name="T29" fmla="*/ 135 h 146"/>
                  <a:gd name="T30" fmla="*/ 21 w 144"/>
                  <a:gd name="T31" fmla="*/ 124 h 146"/>
                  <a:gd name="T32" fmla="*/ 10 w 144"/>
                  <a:gd name="T33" fmla="*/ 109 h 146"/>
                  <a:gd name="T34" fmla="*/ 2 w 144"/>
                  <a:gd name="T35" fmla="*/ 92 h 146"/>
                  <a:gd name="T36" fmla="*/ 0 w 144"/>
                  <a:gd name="T37" fmla="*/ 72 h 146"/>
                  <a:gd name="T38" fmla="*/ 2 w 144"/>
                  <a:gd name="T39" fmla="*/ 54 h 146"/>
                  <a:gd name="T40" fmla="*/ 10 w 144"/>
                  <a:gd name="T41" fmla="*/ 36 h 146"/>
                  <a:gd name="T42" fmla="*/ 21 w 144"/>
                  <a:gd name="T43" fmla="*/ 21 h 146"/>
                  <a:gd name="T44" fmla="*/ 35 w 144"/>
                  <a:gd name="T45" fmla="*/ 9 h 146"/>
                  <a:gd name="T46" fmla="*/ 53 w 144"/>
                  <a:gd name="T47" fmla="*/ 3 h 146"/>
                  <a:gd name="T48" fmla="*/ 72 w 144"/>
                  <a:gd name="T49"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4" h="146">
                    <a:moveTo>
                      <a:pt x="72" y="0"/>
                    </a:moveTo>
                    <a:lnTo>
                      <a:pt x="91" y="3"/>
                    </a:lnTo>
                    <a:lnTo>
                      <a:pt x="109" y="9"/>
                    </a:lnTo>
                    <a:lnTo>
                      <a:pt x="124" y="21"/>
                    </a:lnTo>
                    <a:lnTo>
                      <a:pt x="135" y="36"/>
                    </a:lnTo>
                    <a:lnTo>
                      <a:pt x="142" y="54"/>
                    </a:lnTo>
                    <a:lnTo>
                      <a:pt x="144" y="72"/>
                    </a:lnTo>
                    <a:lnTo>
                      <a:pt x="142" y="92"/>
                    </a:lnTo>
                    <a:lnTo>
                      <a:pt x="135" y="109"/>
                    </a:lnTo>
                    <a:lnTo>
                      <a:pt x="124" y="124"/>
                    </a:lnTo>
                    <a:lnTo>
                      <a:pt x="109" y="135"/>
                    </a:lnTo>
                    <a:lnTo>
                      <a:pt x="91" y="142"/>
                    </a:lnTo>
                    <a:lnTo>
                      <a:pt x="72" y="146"/>
                    </a:lnTo>
                    <a:lnTo>
                      <a:pt x="53" y="142"/>
                    </a:lnTo>
                    <a:lnTo>
                      <a:pt x="35" y="135"/>
                    </a:lnTo>
                    <a:lnTo>
                      <a:pt x="21" y="124"/>
                    </a:lnTo>
                    <a:lnTo>
                      <a:pt x="10" y="109"/>
                    </a:lnTo>
                    <a:lnTo>
                      <a:pt x="2" y="92"/>
                    </a:lnTo>
                    <a:lnTo>
                      <a:pt x="0" y="72"/>
                    </a:lnTo>
                    <a:lnTo>
                      <a:pt x="2" y="54"/>
                    </a:lnTo>
                    <a:lnTo>
                      <a:pt x="10" y="36"/>
                    </a:lnTo>
                    <a:lnTo>
                      <a:pt x="21" y="21"/>
                    </a:lnTo>
                    <a:lnTo>
                      <a:pt x="35" y="9"/>
                    </a:lnTo>
                    <a:lnTo>
                      <a:pt x="53" y="3"/>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2" name="Freeform 124"/>
              <p:cNvSpPr>
                <a:spLocks/>
              </p:cNvSpPr>
              <p:nvPr/>
            </p:nvSpPr>
            <p:spPr bwMode="auto">
              <a:xfrm>
                <a:off x="3918" y="3845"/>
                <a:ext cx="19" cy="19"/>
              </a:xfrm>
              <a:custGeom>
                <a:avLst/>
                <a:gdLst>
                  <a:gd name="T0" fmla="*/ 96 w 192"/>
                  <a:gd name="T1" fmla="*/ 0 h 193"/>
                  <a:gd name="T2" fmla="*/ 118 w 192"/>
                  <a:gd name="T3" fmla="*/ 4 h 193"/>
                  <a:gd name="T4" fmla="*/ 138 w 192"/>
                  <a:gd name="T5" fmla="*/ 10 h 193"/>
                  <a:gd name="T6" fmla="*/ 156 w 192"/>
                  <a:gd name="T7" fmla="*/ 22 h 193"/>
                  <a:gd name="T8" fmla="*/ 170 w 192"/>
                  <a:gd name="T9" fmla="*/ 37 h 193"/>
                  <a:gd name="T10" fmla="*/ 182 w 192"/>
                  <a:gd name="T11" fmla="*/ 54 h 193"/>
                  <a:gd name="T12" fmla="*/ 190 w 192"/>
                  <a:gd name="T13" fmla="*/ 75 h 193"/>
                  <a:gd name="T14" fmla="*/ 192 w 192"/>
                  <a:gd name="T15" fmla="*/ 97 h 193"/>
                  <a:gd name="T16" fmla="*/ 190 w 192"/>
                  <a:gd name="T17" fmla="*/ 119 h 193"/>
                  <a:gd name="T18" fmla="*/ 182 w 192"/>
                  <a:gd name="T19" fmla="*/ 139 h 193"/>
                  <a:gd name="T20" fmla="*/ 170 w 192"/>
                  <a:gd name="T21" fmla="*/ 157 h 193"/>
                  <a:gd name="T22" fmla="*/ 156 w 192"/>
                  <a:gd name="T23" fmla="*/ 172 h 193"/>
                  <a:gd name="T24" fmla="*/ 138 w 192"/>
                  <a:gd name="T25" fmla="*/ 183 h 193"/>
                  <a:gd name="T26" fmla="*/ 118 w 192"/>
                  <a:gd name="T27" fmla="*/ 191 h 193"/>
                  <a:gd name="T28" fmla="*/ 96 w 192"/>
                  <a:gd name="T29" fmla="*/ 193 h 193"/>
                  <a:gd name="T30" fmla="*/ 75 w 192"/>
                  <a:gd name="T31" fmla="*/ 191 h 193"/>
                  <a:gd name="T32" fmla="*/ 54 w 192"/>
                  <a:gd name="T33" fmla="*/ 183 h 193"/>
                  <a:gd name="T34" fmla="*/ 36 w 192"/>
                  <a:gd name="T35" fmla="*/ 172 h 193"/>
                  <a:gd name="T36" fmla="*/ 21 w 192"/>
                  <a:gd name="T37" fmla="*/ 157 h 193"/>
                  <a:gd name="T38" fmla="*/ 10 w 192"/>
                  <a:gd name="T39" fmla="*/ 139 h 193"/>
                  <a:gd name="T40" fmla="*/ 2 w 192"/>
                  <a:gd name="T41" fmla="*/ 119 h 193"/>
                  <a:gd name="T42" fmla="*/ 0 w 192"/>
                  <a:gd name="T43" fmla="*/ 97 h 193"/>
                  <a:gd name="T44" fmla="*/ 2 w 192"/>
                  <a:gd name="T45" fmla="*/ 75 h 193"/>
                  <a:gd name="T46" fmla="*/ 10 w 192"/>
                  <a:gd name="T47" fmla="*/ 54 h 193"/>
                  <a:gd name="T48" fmla="*/ 21 w 192"/>
                  <a:gd name="T49" fmla="*/ 37 h 193"/>
                  <a:gd name="T50" fmla="*/ 36 w 192"/>
                  <a:gd name="T51" fmla="*/ 22 h 193"/>
                  <a:gd name="T52" fmla="*/ 54 w 192"/>
                  <a:gd name="T53" fmla="*/ 10 h 193"/>
                  <a:gd name="T54" fmla="*/ 75 w 192"/>
                  <a:gd name="T55" fmla="*/ 4 h 193"/>
                  <a:gd name="T56" fmla="*/ 96 w 192"/>
                  <a:gd name="T57"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2" h="193">
                    <a:moveTo>
                      <a:pt x="96" y="0"/>
                    </a:moveTo>
                    <a:lnTo>
                      <a:pt x="118" y="4"/>
                    </a:lnTo>
                    <a:lnTo>
                      <a:pt x="138" y="10"/>
                    </a:lnTo>
                    <a:lnTo>
                      <a:pt x="156" y="22"/>
                    </a:lnTo>
                    <a:lnTo>
                      <a:pt x="170" y="37"/>
                    </a:lnTo>
                    <a:lnTo>
                      <a:pt x="182" y="54"/>
                    </a:lnTo>
                    <a:lnTo>
                      <a:pt x="190" y="75"/>
                    </a:lnTo>
                    <a:lnTo>
                      <a:pt x="192" y="97"/>
                    </a:lnTo>
                    <a:lnTo>
                      <a:pt x="190" y="119"/>
                    </a:lnTo>
                    <a:lnTo>
                      <a:pt x="182" y="139"/>
                    </a:lnTo>
                    <a:lnTo>
                      <a:pt x="170" y="157"/>
                    </a:lnTo>
                    <a:lnTo>
                      <a:pt x="156" y="172"/>
                    </a:lnTo>
                    <a:lnTo>
                      <a:pt x="138" y="183"/>
                    </a:lnTo>
                    <a:lnTo>
                      <a:pt x="118" y="191"/>
                    </a:lnTo>
                    <a:lnTo>
                      <a:pt x="96" y="193"/>
                    </a:lnTo>
                    <a:lnTo>
                      <a:pt x="75" y="191"/>
                    </a:lnTo>
                    <a:lnTo>
                      <a:pt x="54" y="183"/>
                    </a:lnTo>
                    <a:lnTo>
                      <a:pt x="36" y="172"/>
                    </a:lnTo>
                    <a:lnTo>
                      <a:pt x="21" y="157"/>
                    </a:lnTo>
                    <a:lnTo>
                      <a:pt x="10" y="139"/>
                    </a:lnTo>
                    <a:lnTo>
                      <a:pt x="2" y="119"/>
                    </a:lnTo>
                    <a:lnTo>
                      <a:pt x="0" y="97"/>
                    </a:lnTo>
                    <a:lnTo>
                      <a:pt x="2" y="75"/>
                    </a:lnTo>
                    <a:lnTo>
                      <a:pt x="10" y="54"/>
                    </a:lnTo>
                    <a:lnTo>
                      <a:pt x="21" y="37"/>
                    </a:lnTo>
                    <a:lnTo>
                      <a:pt x="36" y="22"/>
                    </a:lnTo>
                    <a:lnTo>
                      <a:pt x="54" y="10"/>
                    </a:lnTo>
                    <a:lnTo>
                      <a:pt x="75" y="4"/>
                    </a:lnTo>
                    <a:lnTo>
                      <a:pt x="9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3" name="Freeform 125"/>
              <p:cNvSpPr>
                <a:spLocks/>
              </p:cNvSpPr>
              <p:nvPr/>
            </p:nvSpPr>
            <p:spPr bwMode="auto">
              <a:xfrm>
                <a:off x="3832" y="3830"/>
                <a:ext cx="26" cy="25"/>
              </a:xfrm>
              <a:custGeom>
                <a:avLst/>
                <a:gdLst>
                  <a:gd name="T0" fmla="*/ 128 w 257"/>
                  <a:gd name="T1" fmla="*/ 0 h 258"/>
                  <a:gd name="T2" fmla="*/ 154 w 257"/>
                  <a:gd name="T3" fmla="*/ 3 h 258"/>
                  <a:gd name="T4" fmla="*/ 179 w 257"/>
                  <a:gd name="T5" fmla="*/ 10 h 258"/>
                  <a:gd name="T6" fmla="*/ 200 w 257"/>
                  <a:gd name="T7" fmla="*/ 22 h 258"/>
                  <a:gd name="T8" fmla="*/ 219 w 257"/>
                  <a:gd name="T9" fmla="*/ 38 h 258"/>
                  <a:gd name="T10" fmla="*/ 235 w 257"/>
                  <a:gd name="T11" fmla="*/ 57 h 258"/>
                  <a:gd name="T12" fmla="*/ 246 w 257"/>
                  <a:gd name="T13" fmla="*/ 79 h 258"/>
                  <a:gd name="T14" fmla="*/ 254 w 257"/>
                  <a:gd name="T15" fmla="*/ 103 h 258"/>
                  <a:gd name="T16" fmla="*/ 257 w 257"/>
                  <a:gd name="T17" fmla="*/ 129 h 258"/>
                  <a:gd name="T18" fmla="*/ 254 w 257"/>
                  <a:gd name="T19" fmla="*/ 155 h 258"/>
                  <a:gd name="T20" fmla="*/ 246 w 257"/>
                  <a:gd name="T21" fmla="*/ 179 h 258"/>
                  <a:gd name="T22" fmla="*/ 235 w 257"/>
                  <a:gd name="T23" fmla="*/ 202 h 258"/>
                  <a:gd name="T24" fmla="*/ 219 w 257"/>
                  <a:gd name="T25" fmla="*/ 220 h 258"/>
                  <a:gd name="T26" fmla="*/ 200 w 257"/>
                  <a:gd name="T27" fmla="*/ 236 h 258"/>
                  <a:gd name="T28" fmla="*/ 179 w 257"/>
                  <a:gd name="T29" fmla="*/ 248 h 258"/>
                  <a:gd name="T30" fmla="*/ 154 w 257"/>
                  <a:gd name="T31" fmla="*/ 256 h 258"/>
                  <a:gd name="T32" fmla="*/ 128 w 257"/>
                  <a:gd name="T33" fmla="*/ 258 h 258"/>
                  <a:gd name="T34" fmla="*/ 102 w 257"/>
                  <a:gd name="T35" fmla="*/ 256 h 258"/>
                  <a:gd name="T36" fmla="*/ 78 w 257"/>
                  <a:gd name="T37" fmla="*/ 248 h 258"/>
                  <a:gd name="T38" fmla="*/ 56 w 257"/>
                  <a:gd name="T39" fmla="*/ 236 h 258"/>
                  <a:gd name="T40" fmla="*/ 37 w 257"/>
                  <a:gd name="T41" fmla="*/ 220 h 258"/>
                  <a:gd name="T42" fmla="*/ 21 w 257"/>
                  <a:gd name="T43" fmla="*/ 202 h 258"/>
                  <a:gd name="T44" fmla="*/ 9 w 257"/>
                  <a:gd name="T45" fmla="*/ 179 h 258"/>
                  <a:gd name="T46" fmla="*/ 2 w 257"/>
                  <a:gd name="T47" fmla="*/ 155 h 258"/>
                  <a:gd name="T48" fmla="*/ 0 w 257"/>
                  <a:gd name="T49" fmla="*/ 129 h 258"/>
                  <a:gd name="T50" fmla="*/ 2 w 257"/>
                  <a:gd name="T51" fmla="*/ 103 h 258"/>
                  <a:gd name="T52" fmla="*/ 9 w 257"/>
                  <a:gd name="T53" fmla="*/ 79 h 258"/>
                  <a:gd name="T54" fmla="*/ 21 w 257"/>
                  <a:gd name="T55" fmla="*/ 57 h 258"/>
                  <a:gd name="T56" fmla="*/ 37 w 257"/>
                  <a:gd name="T57" fmla="*/ 38 h 258"/>
                  <a:gd name="T58" fmla="*/ 56 w 257"/>
                  <a:gd name="T59" fmla="*/ 22 h 258"/>
                  <a:gd name="T60" fmla="*/ 78 w 257"/>
                  <a:gd name="T61" fmla="*/ 10 h 258"/>
                  <a:gd name="T62" fmla="*/ 102 w 257"/>
                  <a:gd name="T63" fmla="*/ 3 h 258"/>
                  <a:gd name="T64" fmla="*/ 128 w 257"/>
                  <a:gd name="T65" fmla="*/ 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58">
                    <a:moveTo>
                      <a:pt x="128" y="0"/>
                    </a:moveTo>
                    <a:lnTo>
                      <a:pt x="154" y="3"/>
                    </a:lnTo>
                    <a:lnTo>
                      <a:pt x="179" y="10"/>
                    </a:lnTo>
                    <a:lnTo>
                      <a:pt x="200" y="22"/>
                    </a:lnTo>
                    <a:lnTo>
                      <a:pt x="219" y="38"/>
                    </a:lnTo>
                    <a:lnTo>
                      <a:pt x="235" y="57"/>
                    </a:lnTo>
                    <a:lnTo>
                      <a:pt x="246" y="79"/>
                    </a:lnTo>
                    <a:lnTo>
                      <a:pt x="254" y="103"/>
                    </a:lnTo>
                    <a:lnTo>
                      <a:pt x="257" y="129"/>
                    </a:lnTo>
                    <a:lnTo>
                      <a:pt x="254" y="155"/>
                    </a:lnTo>
                    <a:lnTo>
                      <a:pt x="246" y="179"/>
                    </a:lnTo>
                    <a:lnTo>
                      <a:pt x="235" y="202"/>
                    </a:lnTo>
                    <a:lnTo>
                      <a:pt x="219" y="220"/>
                    </a:lnTo>
                    <a:lnTo>
                      <a:pt x="200" y="236"/>
                    </a:lnTo>
                    <a:lnTo>
                      <a:pt x="179" y="248"/>
                    </a:lnTo>
                    <a:lnTo>
                      <a:pt x="154" y="256"/>
                    </a:lnTo>
                    <a:lnTo>
                      <a:pt x="128" y="258"/>
                    </a:lnTo>
                    <a:lnTo>
                      <a:pt x="102" y="256"/>
                    </a:lnTo>
                    <a:lnTo>
                      <a:pt x="78" y="248"/>
                    </a:lnTo>
                    <a:lnTo>
                      <a:pt x="56" y="236"/>
                    </a:lnTo>
                    <a:lnTo>
                      <a:pt x="37" y="220"/>
                    </a:lnTo>
                    <a:lnTo>
                      <a:pt x="21" y="202"/>
                    </a:lnTo>
                    <a:lnTo>
                      <a:pt x="9" y="179"/>
                    </a:lnTo>
                    <a:lnTo>
                      <a:pt x="2" y="155"/>
                    </a:lnTo>
                    <a:lnTo>
                      <a:pt x="0" y="129"/>
                    </a:lnTo>
                    <a:lnTo>
                      <a:pt x="2" y="103"/>
                    </a:lnTo>
                    <a:lnTo>
                      <a:pt x="9" y="79"/>
                    </a:lnTo>
                    <a:lnTo>
                      <a:pt x="21" y="57"/>
                    </a:lnTo>
                    <a:lnTo>
                      <a:pt x="37" y="38"/>
                    </a:lnTo>
                    <a:lnTo>
                      <a:pt x="56" y="22"/>
                    </a:lnTo>
                    <a:lnTo>
                      <a:pt x="78" y="10"/>
                    </a:lnTo>
                    <a:lnTo>
                      <a:pt x="102"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74" name="Freeform 126"/>
              <p:cNvSpPr>
                <a:spLocks noEditPoints="1"/>
              </p:cNvSpPr>
              <p:nvPr/>
            </p:nvSpPr>
            <p:spPr bwMode="auto">
              <a:xfrm>
                <a:off x="3729" y="3747"/>
                <a:ext cx="276" cy="356"/>
              </a:xfrm>
              <a:custGeom>
                <a:avLst/>
                <a:gdLst>
                  <a:gd name="T0" fmla="*/ 1466 w 2756"/>
                  <a:gd name="T1" fmla="*/ 1412 h 3557"/>
                  <a:gd name="T2" fmla="*/ 1337 w 2756"/>
                  <a:gd name="T3" fmla="*/ 1491 h 3557"/>
                  <a:gd name="T4" fmla="*/ 1336 w 2756"/>
                  <a:gd name="T5" fmla="*/ 1589 h 3557"/>
                  <a:gd name="T6" fmla="*/ 1357 w 2756"/>
                  <a:gd name="T7" fmla="*/ 1704 h 3557"/>
                  <a:gd name="T8" fmla="*/ 1409 w 2756"/>
                  <a:gd name="T9" fmla="*/ 1783 h 3557"/>
                  <a:gd name="T10" fmla="*/ 1547 w 2756"/>
                  <a:gd name="T11" fmla="*/ 1791 h 3557"/>
                  <a:gd name="T12" fmla="*/ 1683 w 2756"/>
                  <a:gd name="T13" fmla="*/ 1819 h 3557"/>
                  <a:gd name="T14" fmla="*/ 1753 w 2756"/>
                  <a:gd name="T15" fmla="*/ 1756 h 3557"/>
                  <a:gd name="T16" fmla="*/ 1804 w 2756"/>
                  <a:gd name="T17" fmla="*/ 1651 h 3557"/>
                  <a:gd name="T18" fmla="*/ 1829 w 2756"/>
                  <a:gd name="T19" fmla="*/ 1556 h 3557"/>
                  <a:gd name="T20" fmla="*/ 1723 w 2756"/>
                  <a:gd name="T21" fmla="*/ 1445 h 3557"/>
                  <a:gd name="T22" fmla="*/ 1653 w 2756"/>
                  <a:gd name="T23" fmla="*/ 1346 h 3557"/>
                  <a:gd name="T24" fmla="*/ 1560 w 2756"/>
                  <a:gd name="T25" fmla="*/ 1334 h 3557"/>
                  <a:gd name="T26" fmla="*/ 1834 w 2756"/>
                  <a:gd name="T27" fmla="*/ 801 h 3557"/>
                  <a:gd name="T28" fmla="*/ 1721 w 2756"/>
                  <a:gd name="T29" fmla="*/ 867 h 3557"/>
                  <a:gd name="T30" fmla="*/ 1716 w 2756"/>
                  <a:gd name="T31" fmla="*/ 1069 h 3557"/>
                  <a:gd name="T32" fmla="*/ 1691 w 2756"/>
                  <a:gd name="T33" fmla="*/ 1229 h 3557"/>
                  <a:gd name="T34" fmla="*/ 1765 w 2756"/>
                  <a:gd name="T35" fmla="*/ 1326 h 3557"/>
                  <a:gd name="T36" fmla="*/ 1926 w 2756"/>
                  <a:gd name="T37" fmla="*/ 1342 h 3557"/>
                  <a:gd name="T38" fmla="*/ 2122 w 2756"/>
                  <a:gd name="T39" fmla="*/ 1389 h 3557"/>
                  <a:gd name="T40" fmla="*/ 2214 w 2756"/>
                  <a:gd name="T41" fmla="*/ 1297 h 3557"/>
                  <a:gd name="T42" fmla="*/ 2301 w 2756"/>
                  <a:gd name="T43" fmla="*/ 1171 h 3557"/>
                  <a:gd name="T44" fmla="*/ 2326 w 2756"/>
                  <a:gd name="T45" fmla="*/ 1047 h 3557"/>
                  <a:gd name="T46" fmla="*/ 2204 w 2756"/>
                  <a:gd name="T47" fmla="*/ 911 h 3557"/>
                  <a:gd name="T48" fmla="*/ 2103 w 2756"/>
                  <a:gd name="T49" fmla="*/ 757 h 3557"/>
                  <a:gd name="T50" fmla="*/ 1978 w 2756"/>
                  <a:gd name="T51" fmla="*/ 750 h 3557"/>
                  <a:gd name="T52" fmla="*/ 1133 w 2756"/>
                  <a:gd name="T53" fmla="*/ 588 h 3557"/>
                  <a:gd name="T54" fmla="*/ 971 w 2756"/>
                  <a:gd name="T55" fmla="*/ 536 h 3557"/>
                  <a:gd name="T56" fmla="*/ 859 w 2756"/>
                  <a:gd name="T57" fmla="*/ 741 h 3557"/>
                  <a:gd name="T58" fmla="*/ 704 w 2756"/>
                  <a:gd name="T59" fmla="*/ 915 h 3557"/>
                  <a:gd name="T60" fmla="*/ 806 w 2756"/>
                  <a:gd name="T61" fmla="*/ 1051 h 3557"/>
                  <a:gd name="T62" fmla="*/ 819 w 2756"/>
                  <a:gd name="T63" fmla="*/ 1257 h 3557"/>
                  <a:gd name="T64" fmla="*/ 965 w 2756"/>
                  <a:gd name="T65" fmla="*/ 1331 h 3557"/>
                  <a:gd name="T66" fmla="*/ 1145 w 2756"/>
                  <a:gd name="T67" fmla="*/ 1404 h 3557"/>
                  <a:gd name="T68" fmla="*/ 1296 w 2756"/>
                  <a:gd name="T69" fmla="*/ 1365 h 3557"/>
                  <a:gd name="T70" fmla="*/ 1469 w 2756"/>
                  <a:gd name="T71" fmla="*/ 1269 h 3557"/>
                  <a:gd name="T72" fmla="*/ 1559 w 2756"/>
                  <a:gd name="T73" fmla="*/ 1143 h 3557"/>
                  <a:gd name="T74" fmla="*/ 1592 w 2756"/>
                  <a:gd name="T75" fmla="*/ 946 h 3557"/>
                  <a:gd name="T76" fmla="*/ 1578 w 2756"/>
                  <a:gd name="T77" fmla="*/ 790 h 3557"/>
                  <a:gd name="T78" fmla="*/ 1449 w 2756"/>
                  <a:gd name="T79" fmla="*/ 645 h 3557"/>
                  <a:gd name="T80" fmla="*/ 1331 w 2756"/>
                  <a:gd name="T81" fmla="*/ 531 h 3557"/>
                  <a:gd name="T82" fmla="*/ 1743 w 2756"/>
                  <a:gd name="T83" fmla="*/ 45 h 3557"/>
                  <a:gd name="T84" fmla="*/ 2266 w 2756"/>
                  <a:gd name="T85" fmla="*/ 304 h 3557"/>
                  <a:gd name="T86" fmla="*/ 2570 w 2756"/>
                  <a:gd name="T87" fmla="*/ 628 h 3557"/>
                  <a:gd name="T88" fmla="*/ 2746 w 2756"/>
                  <a:gd name="T89" fmla="*/ 1139 h 3557"/>
                  <a:gd name="T90" fmla="*/ 2668 w 2756"/>
                  <a:gd name="T91" fmla="*/ 1699 h 3557"/>
                  <a:gd name="T92" fmla="*/ 2387 w 2756"/>
                  <a:gd name="T93" fmla="*/ 2148 h 3557"/>
                  <a:gd name="T94" fmla="*/ 2263 w 2756"/>
                  <a:gd name="T95" fmla="*/ 2548 h 3557"/>
                  <a:gd name="T96" fmla="*/ 1381 w 2756"/>
                  <a:gd name="T97" fmla="*/ 3551 h 3557"/>
                  <a:gd name="T98" fmla="*/ 1298 w 2756"/>
                  <a:gd name="T99" fmla="*/ 3476 h 3557"/>
                  <a:gd name="T100" fmla="*/ 1126 w 2756"/>
                  <a:gd name="T101" fmla="*/ 3090 h 3557"/>
                  <a:gd name="T102" fmla="*/ 900 w 2756"/>
                  <a:gd name="T103" fmla="*/ 2912 h 3557"/>
                  <a:gd name="T104" fmla="*/ 530 w 2756"/>
                  <a:gd name="T105" fmla="*/ 2941 h 3557"/>
                  <a:gd name="T106" fmla="*/ 304 w 2756"/>
                  <a:gd name="T107" fmla="*/ 2833 h 3557"/>
                  <a:gd name="T108" fmla="*/ 236 w 2756"/>
                  <a:gd name="T109" fmla="*/ 2410 h 3557"/>
                  <a:gd name="T110" fmla="*/ 80 w 2756"/>
                  <a:gd name="T111" fmla="*/ 2105 h 3557"/>
                  <a:gd name="T112" fmla="*/ 10 w 2756"/>
                  <a:gd name="T113" fmla="*/ 1930 h 3557"/>
                  <a:gd name="T114" fmla="*/ 124 w 2756"/>
                  <a:gd name="T115" fmla="*/ 1696 h 3557"/>
                  <a:gd name="T116" fmla="*/ 205 w 2756"/>
                  <a:gd name="T117" fmla="*/ 1478 h 3557"/>
                  <a:gd name="T118" fmla="*/ 164 w 2756"/>
                  <a:gd name="T119" fmla="*/ 965 h 3557"/>
                  <a:gd name="T120" fmla="*/ 356 w 2756"/>
                  <a:gd name="T121" fmla="*/ 501 h 3557"/>
                  <a:gd name="T122" fmla="*/ 939 w 2756"/>
                  <a:gd name="T123" fmla="*/ 92 h 3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56" h="3557">
                    <a:moveTo>
                      <a:pt x="1553" y="1331"/>
                    </a:moveTo>
                    <a:lnTo>
                      <a:pt x="1544" y="1332"/>
                    </a:lnTo>
                    <a:lnTo>
                      <a:pt x="1474" y="1350"/>
                    </a:lnTo>
                    <a:lnTo>
                      <a:pt x="1465" y="1355"/>
                    </a:lnTo>
                    <a:lnTo>
                      <a:pt x="1460" y="1361"/>
                    </a:lnTo>
                    <a:lnTo>
                      <a:pt x="1458" y="1369"/>
                    </a:lnTo>
                    <a:lnTo>
                      <a:pt x="1458" y="1378"/>
                    </a:lnTo>
                    <a:lnTo>
                      <a:pt x="1466" y="1412"/>
                    </a:lnTo>
                    <a:lnTo>
                      <a:pt x="1449" y="1424"/>
                    </a:lnTo>
                    <a:lnTo>
                      <a:pt x="1433" y="1437"/>
                    </a:lnTo>
                    <a:lnTo>
                      <a:pt x="1404" y="1420"/>
                    </a:lnTo>
                    <a:lnTo>
                      <a:pt x="1395" y="1417"/>
                    </a:lnTo>
                    <a:lnTo>
                      <a:pt x="1386" y="1417"/>
                    </a:lnTo>
                    <a:lnTo>
                      <a:pt x="1379" y="1422"/>
                    </a:lnTo>
                    <a:lnTo>
                      <a:pt x="1372" y="1428"/>
                    </a:lnTo>
                    <a:lnTo>
                      <a:pt x="1337" y="1491"/>
                    </a:lnTo>
                    <a:lnTo>
                      <a:pt x="1334" y="1500"/>
                    </a:lnTo>
                    <a:lnTo>
                      <a:pt x="1335" y="1508"/>
                    </a:lnTo>
                    <a:lnTo>
                      <a:pt x="1338" y="1516"/>
                    </a:lnTo>
                    <a:lnTo>
                      <a:pt x="1344" y="1521"/>
                    </a:lnTo>
                    <a:lnTo>
                      <a:pt x="1375" y="1540"/>
                    </a:lnTo>
                    <a:lnTo>
                      <a:pt x="1371" y="1560"/>
                    </a:lnTo>
                    <a:lnTo>
                      <a:pt x="1369" y="1581"/>
                    </a:lnTo>
                    <a:lnTo>
                      <a:pt x="1336" y="1589"/>
                    </a:lnTo>
                    <a:lnTo>
                      <a:pt x="1328" y="1594"/>
                    </a:lnTo>
                    <a:lnTo>
                      <a:pt x="1323" y="1600"/>
                    </a:lnTo>
                    <a:lnTo>
                      <a:pt x="1320" y="1609"/>
                    </a:lnTo>
                    <a:lnTo>
                      <a:pt x="1320" y="1617"/>
                    </a:lnTo>
                    <a:lnTo>
                      <a:pt x="1339" y="1688"/>
                    </a:lnTo>
                    <a:lnTo>
                      <a:pt x="1343" y="1695"/>
                    </a:lnTo>
                    <a:lnTo>
                      <a:pt x="1350" y="1701"/>
                    </a:lnTo>
                    <a:lnTo>
                      <a:pt x="1357" y="1704"/>
                    </a:lnTo>
                    <a:lnTo>
                      <a:pt x="1366" y="1703"/>
                    </a:lnTo>
                    <a:lnTo>
                      <a:pt x="1399" y="1694"/>
                    </a:lnTo>
                    <a:lnTo>
                      <a:pt x="1411" y="1712"/>
                    </a:lnTo>
                    <a:lnTo>
                      <a:pt x="1425" y="1728"/>
                    </a:lnTo>
                    <a:lnTo>
                      <a:pt x="1408" y="1758"/>
                    </a:lnTo>
                    <a:lnTo>
                      <a:pt x="1405" y="1767"/>
                    </a:lnTo>
                    <a:lnTo>
                      <a:pt x="1406" y="1775"/>
                    </a:lnTo>
                    <a:lnTo>
                      <a:pt x="1409" y="1783"/>
                    </a:lnTo>
                    <a:lnTo>
                      <a:pt x="1417" y="1788"/>
                    </a:lnTo>
                    <a:lnTo>
                      <a:pt x="1479" y="1825"/>
                    </a:lnTo>
                    <a:lnTo>
                      <a:pt x="1488" y="1827"/>
                    </a:lnTo>
                    <a:lnTo>
                      <a:pt x="1496" y="1827"/>
                    </a:lnTo>
                    <a:lnTo>
                      <a:pt x="1504" y="1823"/>
                    </a:lnTo>
                    <a:lnTo>
                      <a:pt x="1509" y="1817"/>
                    </a:lnTo>
                    <a:lnTo>
                      <a:pt x="1527" y="1786"/>
                    </a:lnTo>
                    <a:lnTo>
                      <a:pt x="1547" y="1791"/>
                    </a:lnTo>
                    <a:lnTo>
                      <a:pt x="1569" y="1792"/>
                    </a:lnTo>
                    <a:lnTo>
                      <a:pt x="1577" y="1825"/>
                    </a:lnTo>
                    <a:lnTo>
                      <a:pt x="1582" y="1834"/>
                    </a:lnTo>
                    <a:lnTo>
                      <a:pt x="1588" y="1839"/>
                    </a:lnTo>
                    <a:lnTo>
                      <a:pt x="1596" y="1843"/>
                    </a:lnTo>
                    <a:lnTo>
                      <a:pt x="1605" y="1841"/>
                    </a:lnTo>
                    <a:lnTo>
                      <a:pt x="1674" y="1823"/>
                    </a:lnTo>
                    <a:lnTo>
                      <a:pt x="1683" y="1819"/>
                    </a:lnTo>
                    <a:lnTo>
                      <a:pt x="1688" y="1812"/>
                    </a:lnTo>
                    <a:lnTo>
                      <a:pt x="1692" y="1804"/>
                    </a:lnTo>
                    <a:lnTo>
                      <a:pt x="1691" y="1795"/>
                    </a:lnTo>
                    <a:lnTo>
                      <a:pt x="1682" y="1761"/>
                    </a:lnTo>
                    <a:lnTo>
                      <a:pt x="1699" y="1749"/>
                    </a:lnTo>
                    <a:lnTo>
                      <a:pt x="1715" y="1736"/>
                    </a:lnTo>
                    <a:lnTo>
                      <a:pt x="1744" y="1754"/>
                    </a:lnTo>
                    <a:lnTo>
                      <a:pt x="1753" y="1756"/>
                    </a:lnTo>
                    <a:lnTo>
                      <a:pt x="1762" y="1756"/>
                    </a:lnTo>
                    <a:lnTo>
                      <a:pt x="1769" y="1752"/>
                    </a:lnTo>
                    <a:lnTo>
                      <a:pt x="1776" y="1745"/>
                    </a:lnTo>
                    <a:lnTo>
                      <a:pt x="1811" y="1682"/>
                    </a:lnTo>
                    <a:lnTo>
                      <a:pt x="1814" y="1674"/>
                    </a:lnTo>
                    <a:lnTo>
                      <a:pt x="1813" y="1665"/>
                    </a:lnTo>
                    <a:lnTo>
                      <a:pt x="1810" y="1658"/>
                    </a:lnTo>
                    <a:lnTo>
                      <a:pt x="1804" y="1651"/>
                    </a:lnTo>
                    <a:lnTo>
                      <a:pt x="1774" y="1634"/>
                    </a:lnTo>
                    <a:lnTo>
                      <a:pt x="1778" y="1613"/>
                    </a:lnTo>
                    <a:lnTo>
                      <a:pt x="1779" y="1593"/>
                    </a:lnTo>
                    <a:lnTo>
                      <a:pt x="1812" y="1583"/>
                    </a:lnTo>
                    <a:lnTo>
                      <a:pt x="1820" y="1580"/>
                    </a:lnTo>
                    <a:lnTo>
                      <a:pt x="1826" y="1573"/>
                    </a:lnTo>
                    <a:lnTo>
                      <a:pt x="1829" y="1564"/>
                    </a:lnTo>
                    <a:lnTo>
                      <a:pt x="1829" y="1556"/>
                    </a:lnTo>
                    <a:lnTo>
                      <a:pt x="1809" y="1486"/>
                    </a:lnTo>
                    <a:lnTo>
                      <a:pt x="1806" y="1478"/>
                    </a:lnTo>
                    <a:lnTo>
                      <a:pt x="1799" y="1473"/>
                    </a:lnTo>
                    <a:lnTo>
                      <a:pt x="1791" y="1469"/>
                    </a:lnTo>
                    <a:lnTo>
                      <a:pt x="1782" y="1469"/>
                    </a:lnTo>
                    <a:lnTo>
                      <a:pt x="1749" y="1479"/>
                    </a:lnTo>
                    <a:lnTo>
                      <a:pt x="1737" y="1462"/>
                    </a:lnTo>
                    <a:lnTo>
                      <a:pt x="1723" y="1445"/>
                    </a:lnTo>
                    <a:lnTo>
                      <a:pt x="1740" y="1415"/>
                    </a:lnTo>
                    <a:lnTo>
                      <a:pt x="1743" y="1407"/>
                    </a:lnTo>
                    <a:lnTo>
                      <a:pt x="1742" y="1398"/>
                    </a:lnTo>
                    <a:lnTo>
                      <a:pt x="1739" y="1390"/>
                    </a:lnTo>
                    <a:lnTo>
                      <a:pt x="1733" y="1385"/>
                    </a:lnTo>
                    <a:lnTo>
                      <a:pt x="1669" y="1348"/>
                    </a:lnTo>
                    <a:lnTo>
                      <a:pt x="1661" y="1346"/>
                    </a:lnTo>
                    <a:lnTo>
                      <a:pt x="1653" y="1346"/>
                    </a:lnTo>
                    <a:lnTo>
                      <a:pt x="1644" y="1350"/>
                    </a:lnTo>
                    <a:lnTo>
                      <a:pt x="1639" y="1357"/>
                    </a:lnTo>
                    <a:lnTo>
                      <a:pt x="1622" y="1387"/>
                    </a:lnTo>
                    <a:lnTo>
                      <a:pt x="1601" y="1383"/>
                    </a:lnTo>
                    <a:lnTo>
                      <a:pt x="1579" y="1381"/>
                    </a:lnTo>
                    <a:lnTo>
                      <a:pt x="1571" y="1348"/>
                    </a:lnTo>
                    <a:lnTo>
                      <a:pt x="1567" y="1339"/>
                    </a:lnTo>
                    <a:lnTo>
                      <a:pt x="1560" y="1334"/>
                    </a:lnTo>
                    <a:lnTo>
                      <a:pt x="1553" y="1331"/>
                    </a:lnTo>
                    <a:close/>
                    <a:moveTo>
                      <a:pt x="1959" y="738"/>
                    </a:moveTo>
                    <a:lnTo>
                      <a:pt x="1947" y="739"/>
                    </a:lnTo>
                    <a:lnTo>
                      <a:pt x="1854" y="764"/>
                    </a:lnTo>
                    <a:lnTo>
                      <a:pt x="1845" y="769"/>
                    </a:lnTo>
                    <a:lnTo>
                      <a:pt x="1837" y="778"/>
                    </a:lnTo>
                    <a:lnTo>
                      <a:pt x="1833" y="789"/>
                    </a:lnTo>
                    <a:lnTo>
                      <a:pt x="1834" y="801"/>
                    </a:lnTo>
                    <a:lnTo>
                      <a:pt x="1846" y="845"/>
                    </a:lnTo>
                    <a:lnTo>
                      <a:pt x="1823" y="860"/>
                    </a:lnTo>
                    <a:lnTo>
                      <a:pt x="1802" y="879"/>
                    </a:lnTo>
                    <a:lnTo>
                      <a:pt x="1762" y="856"/>
                    </a:lnTo>
                    <a:lnTo>
                      <a:pt x="1751" y="853"/>
                    </a:lnTo>
                    <a:lnTo>
                      <a:pt x="1739" y="853"/>
                    </a:lnTo>
                    <a:lnTo>
                      <a:pt x="1729" y="858"/>
                    </a:lnTo>
                    <a:lnTo>
                      <a:pt x="1721" y="867"/>
                    </a:lnTo>
                    <a:lnTo>
                      <a:pt x="1673" y="950"/>
                    </a:lnTo>
                    <a:lnTo>
                      <a:pt x="1670" y="961"/>
                    </a:lnTo>
                    <a:lnTo>
                      <a:pt x="1670" y="973"/>
                    </a:lnTo>
                    <a:lnTo>
                      <a:pt x="1675" y="984"/>
                    </a:lnTo>
                    <a:lnTo>
                      <a:pt x="1684" y="991"/>
                    </a:lnTo>
                    <a:lnTo>
                      <a:pt x="1724" y="1014"/>
                    </a:lnTo>
                    <a:lnTo>
                      <a:pt x="1719" y="1042"/>
                    </a:lnTo>
                    <a:lnTo>
                      <a:pt x="1716" y="1069"/>
                    </a:lnTo>
                    <a:lnTo>
                      <a:pt x="1672" y="1081"/>
                    </a:lnTo>
                    <a:lnTo>
                      <a:pt x="1661" y="1086"/>
                    </a:lnTo>
                    <a:lnTo>
                      <a:pt x="1654" y="1095"/>
                    </a:lnTo>
                    <a:lnTo>
                      <a:pt x="1651" y="1106"/>
                    </a:lnTo>
                    <a:lnTo>
                      <a:pt x="1652" y="1118"/>
                    </a:lnTo>
                    <a:lnTo>
                      <a:pt x="1676" y="1211"/>
                    </a:lnTo>
                    <a:lnTo>
                      <a:pt x="1682" y="1222"/>
                    </a:lnTo>
                    <a:lnTo>
                      <a:pt x="1691" y="1229"/>
                    </a:lnTo>
                    <a:lnTo>
                      <a:pt x="1701" y="1232"/>
                    </a:lnTo>
                    <a:lnTo>
                      <a:pt x="1713" y="1231"/>
                    </a:lnTo>
                    <a:lnTo>
                      <a:pt x="1756" y="1219"/>
                    </a:lnTo>
                    <a:lnTo>
                      <a:pt x="1772" y="1242"/>
                    </a:lnTo>
                    <a:lnTo>
                      <a:pt x="1791" y="1264"/>
                    </a:lnTo>
                    <a:lnTo>
                      <a:pt x="1768" y="1304"/>
                    </a:lnTo>
                    <a:lnTo>
                      <a:pt x="1764" y="1315"/>
                    </a:lnTo>
                    <a:lnTo>
                      <a:pt x="1765" y="1326"/>
                    </a:lnTo>
                    <a:lnTo>
                      <a:pt x="1770" y="1336"/>
                    </a:lnTo>
                    <a:lnTo>
                      <a:pt x="1779" y="1345"/>
                    </a:lnTo>
                    <a:lnTo>
                      <a:pt x="1862" y="1392"/>
                    </a:lnTo>
                    <a:lnTo>
                      <a:pt x="1873" y="1397"/>
                    </a:lnTo>
                    <a:lnTo>
                      <a:pt x="1885" y="1396"/>
                    </a:lnTo>
                    <a:lnTo>
                      <a:pt x="1894" y="1390"/>
                    </a:lnTo>
                    <a:lnTo>
                      <a:pt x="1903" y="1382"/>
                    </a:lnTo>
                    <a:lnTo>
                      <a:pt x="1926" y="1342"/>
                    </a:lnTo>
                    <a:lnTo>
                      <a:pt x="1952" y="1347"/>
                    </a:lnTo>
                    <a:lnTo>
                      <a:pt x="1981" y="1349"/>
                    </a:lnTo>
                    <a:lnTo>
                      <a:pt x="1992" y="1394"/>
                    </a:lnTo>
                    <a:lnTo>
                      <a:pt x="1998" y="1404"/>
                    </a:lnTo>
                    <a:lnTo>
                      <a:pt x="2006" y="1412"/>
                    </a:lnTo>
                    <a:lnTo>
                      <a:pt x="2017" y="1415"/>
                    </a:lnTo>
                    <a:lnTo>
                      <a:pt x="2029" y="1414"/>
                    </a:lnTo>
                    <a:lnTo>
                      <a:pt x="2122" y="1389"/>
                    </a:lnTo>
                    <a:lnTo>
                      <a:pt x="2131" y="1384"/>
                    </a:lnTo>
                    <a:lnTo>
                      <a:pt x="2139" y="1376"/>
                    </a:lnTo>
                    <a:lnTo>
                      <a:pt x="2143" y="1365"/>
                    </a:lnTo>
                    <a:lnTo>
                      <a:pt x="2142" y="1354"/>
                    </a:lnTo>
                    <a:lnTo>
                      <a:pt x="2130" y="1309"/>
                    </a:lnTo>
                    <a:lnTo>
                      <a:pt x="2153" y="1293"/>
                    </a:lnTo>
                    <a:lnTo>
                      <a:pt x="2175" y="1275"/>
                    </a:lnTo>
                    <a:lnTo>
                      <a:pt x="2214" y="1297"/>
                    </a:lnTo>
                    <a:lnTo>
                      <a:pt x="2225" y="1302"/>
                    </a:lnTo>
                    <a:lnTo>
                      <a:pt x="2237" y="1301"/>
                    </a:lnTo>
                    <a:lnTo>
                      <a:pt x="2247" y="1295"/>
                    </a:lnTo>
                    <a:lnTo>
                      <a:pt x="2254" y="1286"/>
                    </a:lnTo>
                    <a:lnTo>
                      <a:pt x="2303" y="1203"/>
                    </a:lnTo>
                    <a:lnTo>
                      <a:pt x="2306" y="1192"/>
                    </a:lnTo>
                    <a:lnTo>
                      <a:pt x="2306" y="1180"/>
                    </a:lnTo>
                    <a:lnTo>
                      <a:pt x="2301" y="1171"/>
                    </a:lnTo>
                    <a:lnTo>
                      <a:pt x="2292" y="1163"/>
                    </a:lnTo>
                    <a:lnTo>
                      <a:pt x="2252" y="1139"/>
                    </a:lnTo>
                    <a:lnTo>
                      <a:pt x="2258" y="1112"/>
                    </a:lnTo>
                    <a:lnTo>
                      <a:pt x="2260" y="1084"/>
                    </a:lnTo>
                    <a:lnTo>
                      <a:pt x="2304" y="1072"/>
                    </a:lnTo>
                    <a:lnTo>
                      <a:pt x="2314" y="1067"/>
                    </a:lnTo>
                    <a:lnTo>
                      <a:pt x="2321" y="1058"/>
                    </a:lnTo>
                    <a:lnTo>
                      <a:pt x="2326" y="1047"/>
                    </a:lnTo>
                    <a:lnTo>
                      <a:pt x="2324" y="1035"/>
                    </a:lnTo>
                    <a:lnTo>
                      <a:pt x="2300" y="944"/>
                    </a:lnTo>
                    <a:lnTo>
                      <a:pt x="2294" y="933"/>
                    </a:lnTo>
                    <a:lnTo>
                      <a:pt x="2286" y="925"/>
                    </a:lnTo>
                    <a:lnTo>
                      <a:pt x="2275" y="921"/>
                    </a:lnTo>
                    <a:lnTo>
                      <a:pt x="2263" y="922"/>
                    </a:lnTo>
                    <a:lnTo>
                      <a:pt x="2219" y="934"/>
                    </a:lnTo>
                    <a:lnTo>
                      <a:pt x="2204" y="911"/>
                    </a:lnTo>
                    <a:lnTo>
                      <a:pt x="2185" y="889"/>
                    </a:lnTo>
                    <a:lnTo>
                      <a:pt x="2208" y="849"/>
                    </a:lnTo>
                    <a:lnTo>
                      <a:pt x="2212" y="839"/>
                    </a:lnTo>
                    <a:lnTo>
                      <a:pt x="2211" y="827"/>
                    </a:lnTo>
                    <a:lnTo>
                      <a:pt x="2206" y="817"/>
                    </a:lnTo>
                    <a:lnTo>
                      <a:pt x="2197" y="809"/>
                    </a:lnTo>
                    <a:lnTo>
                      <a:pt x="2114" y="761"/>
                    </a:lnTo>
                    <a:lnTo>
                      <a:pt x="2103" y="757"/>
                    </a:lnTo>
                    <a:lnTo>
                      <a:pt x="2092" y="759"/>
                    </a:lnTo>
                    <a:lnTo>
                      <a:pt x="2082" y="763"/>
                    </a:lnTo>
                    <a:lnTo>
                      <a:pt x="2073" y="772"/>
                    </a:lnTo>
                    <a:lnTo>
                      <a:pt x="2051" y="812"/>
                    </a:lnTo>
                    <a:lnTo>
                      <a:pt x="2024" y="806"/>
                    </a:lnTo>
                    <a:lnTo>
                      <a:pt x="1996" y="804"/>
                    </a:lnTo>
                    <a:lnTo>
                      <a:pt x="1984" y="760"/>
                    </a:lnTo>
                    <a:lnTo>
                      <a:pt x="1978" y="750"/>
                    </a:lnTo>
                    <a:lnTo>
                      <a:pt x="1970" y="742"/>
                    </a:lnTo>
                    <a:lnTo>
                      <a:pt x="1959" y="738"/>
                    </a:lnTo>
                    <a:close/>
                    <a:moveTo>
                      <a:pt x="1182" y="497"/>
                    </a:moveTo>
                    <a:lnTo>
                      <a:pt x="1170" y="500"/>
                    </a:lnTo>
                    <a:lnTo>
                      <a:pt x="1159" y="506"/>
                    </a:lnTo>
                    <a:lnTo>
                      <a:pt x="1151" y="516"/>
                    </a:lnTo>
                    <a:lnTo>
                      <a:pt x="1146" y="528"/>
                    </a:lnTo>
                    <a:lnTo>
                      <a:pt x="1133" y="588"/>
                    </a:lnTo>
                    <a:lnTo>
                      <a:pt x="1095" y="592"/>
                    </a:lnTo>
                    <a:lnTo>
                      <a:pt x="1059" y="601"/>
                    </a:lnTo>
                    <a:lnTo>
                      <a:pt x="1026" y="549"/>
                    </a:lnTo>
                    <a:lnTo>
                      <a:pt x="1018" y="539"/>
                    </a:lnTo>
                    <a:lnTo>
                      <a:pt x="1007" y="532"/>
                    </a:lnTo>
                    <a:lnTo>
                      <a:pt x="995" y="529"/>
                    </a:lnTo>
                    <a:lnTo>
                      <a:pt x="983" y="530"/>
                    </a:lnTo>
                    <a:lnTo>
                      <a:pt x="971" y="536"/>
                    </a:lnTo>
                    <a:lnTo>
                      <a:pt x="863" y="605"/>
                    </a:lnTo>
                    <a:lnTo>
                      <a:pt x="853" y="612"/>
                    </a:lnTo>
                    <a:lnTo>
                      <a:pt x="847" y="623"/>
                    </a:lnTo>
                    <a:lnTo>
                      <a:pt x="844" y="635"/>
                    </a:lnTo>
                    <a:lnTo>
                      <a:pt x="845" y="648"/>
                    </a:lnTo>
                    <a:lnTo>
                      <a:pt x="851" y="660"/>
                    </a:lnTo>
                    <a:lnTo>
                      <a:pt x="883" y="712"/>
                    </a:lnTo>
                    <a:lnTo>
                      <a:pt x="859" y="741"/>
                    </a:lnTo>
                    <a:lnTo>
                      <a:pt x="840" y="773"/>
                    </a:lnTo>
                    <a:lnTo>
                      <a:pt x="781" y="760"/>
                    </a:lnTo>
                    <a:lnTo>
                      <a:pt x="768" y="759"/>
                    </a:lnTo>
                    <a:lnTo>
                      <a:pt x="756" y="762"/>
                    </a:lnTo>
                    <a:lnTo>
                      <a:pt x="745" y="768"/>
                    </a:lnTo>
                    <a:lnTo>
                      <a:pt x="737" y="778"/>
                    </a:lnTo>
                    <a:lnTo>
                      <a:pt x="732" y="790"/>
                    </a:lnTo>
                    <a:lnTo>
                      <a:pt x="704" y="915"/>
                    </a:lnTo>
                    <a:lnTo>
                      <a:pt x="703" y="928"/>
                    </a:lnTo>
                    <a:lnTo>
                      <a:pt x="706" y="940"/>
                    </a:lnTo>
                    <a:lnTo>
                      <a:pt x="713" y="950"/>
                    </a:lnTo>
                    <a:lnTo>
                      <a:pt x="722" y="959"/>
                    </a:lnTo>
                    <a:lnTo>
                      <a:pt x="734" y="963"/>
                    </a:lnTo>
                    <a:lnTo>
                      <a:pt x="794" y="977"/>
                    </a:lnTo>
                    <a:lnTo>
                      <a:pt x="798" y="1014"/>
                    </a:lnTo>
                    <a:lnTo>
                      <a:pt x="806" y="1051"/>
                    </a:lnTo>
                    <a:lnTo>
                      <a:pt x="755" y="1083"/>
                    </a:lnTo>
                    <a:lnTo>
                      <a:pt x="745" y="1092"/>
                    </a:lnTo>
                    <a:lnTo>
                      <a:pt x="739" y="1103"/>
                    </a:lnTo>
                    <a:lnTo>
                      <a:pt x="736" y="1114"/>
                    </a:lnTo>
                    <a:lnTo>
                      <a:pt x="737" y="1126"/>
                    </a:lnTo>
                    <a:lnTo>
                      <a:pt x="742" y="1138"/>
                    </a:lnTo>
                    <a:lnTo>
                      <a:pt x="811" y="1248"/>
                    </a:lnTo>
                    <a:lnTo>
                      <a:pt x="819" y="1257"/>
                    </a:lnTo>
                    <a:lnTo>
                      <a:pt x="829" y="1264"/>
                    </a:lnTo>
                    <a:lnTo>
                      <a:pt x="841" y="1266"/>
                    </a:lnTo>
                    <a:lnTo>
                      <a:pt x="854" y="1265"/>
                    </a:lnTo>
                    <a:lnTo>
                      <a:pt x="866" y="1260"/>
                    </a:lnTo>
                    <a:lnTo>
                      <a:pt x="917" y="1227"/>
                    </a:lnTo>
                    <a:lnTo>
                      <a:pt x="947" y="1251"/>
                    </a:lnTo>
                    <a:lnTo>
                      <a:pt x="978" y="1270"/>
                    </a:lnTo>
                    <a:lnTo>
                      <a:pt x="965" y="1331"/>
                    </a:lnTo>
                    <a:lnTo>
                      <a:pt x="964" y="1343"/>
                    </a:lnTo>
                    <a:lnTo>
                      <a:pt x="967" y="1356"/>
                    </a:lnTo>
                    <a:lnTo>
                      <a:pt x="974" y="1365"/>
                    </a:lnTo>
                    <a:lnTo>
                      <a:pt x="983" y="1373"/>
                    </a:lnTo>
                    <a:lnTo>
                      <a:pt x="995" y="1378"/>
                    </a:lnTo>
                    <a:lnTo>
                      <a:pt x="1120" y="1407"/>
                    </a:lnTo>
                    <a:lnTo>
                      <a:pt x="1133" y="1408"/>
                    </a:lnTo>
                    <a:lnTo>
                      <a:pt x="1145" y="1404"/>
                    </a:lnTo>
                    <a:lnTo>
                      <a:pt x="1155" y="1398"/>
                    </a:lnTo>
                    <a:lnTo>
                      <a:pt x="1163" y="1388"/>
                    </a:lnTo>
                    <a:lnTo>
                      <a:pt x="1168" y="1376"/>
                    </a:lnTo>
                    <a:lnTo>
                      <a:pt x="1182" y="1317"/>
                    </a:lnTo>
                    <a:lnTo>
                      <a:pt x="1218" y="1312"/>
                    </a:lnTo>
                    <a:lnTo>
                      <a:pt x="1255" y="1304"/>
                    </a:lnTo>
                    <a:lnTo>
                      <a:pt x="1287" y="1356"/>
                    </a:lnTo>
                    <a:lnTo>
                      <a:pt x="1296" y="1365"/>
                    </a:lnTo>
                    <a:lnTo>
                      <a:pt x="1307" y="1372"/>
                    </a:lnTo>
                    <a:lnTo>
                      <a:pt x="1319" y="1375"/>
                    </a:lnTo>
                    <a:lnTo>
                      <a:pt x="1330" y="1374"/>
                    </a:lnTo>
                    <a:lnTo>
                      <a:pt x="1342" y="1369"/>
                    </a:lnTo>
                    <a:lnTo>
                      <a:pt x="1451" y="1299"/>
                    </a:lnTo>
                    <a:lnTo>
                      <a:pt x="1461" y="1292"/>
                    </a:lnTo>
                    <a:lnTo>
                      <a:pt x="1467" y="1281"/>
                    </a:lnTo>
                    <a:lnTo>
                      <a:pt x="1469" y="1269"/>
                    </a:lnTo>
                    <a:lnTo>
                      <a:pt x="1468" y="1256"/>
                    </a:lnTo>
                    <a:lnTo>
                      <a:pt x="1464" y="1244"/>
                    </a:lnTo>
                    <a:lnTo>
                      <a:pt x="1431" y="1192"/>
                    </a:lnTo>
                    <a:lnTo>
                      <a:pt x="1454" y="1163"/>
                    </a:lnTo>
                    <a:lnTo>
                      <a:pt x="1474" y="1132"/>
                    </a:lnTo>
                    <a:lnTo>
                      <a:pt x="1534" y="1145"/>
                    </a:lnTo>
                    <a:lnTo>
                      <a:pt x="1547" y="1146"/>
                    </a:lnTo>
                    <a:lnTo>
                      <a:pt x="1559" y="1143"/>
                    </a:lnTo>
                    <a:lnTo>
                      <a:pt x="1569" y="1136"/>
                    </a:lnTo>
                    <a:lnTo>
                      <a:pt x="1577" y="1127"/>
                    </a:lnTo>
                    <a:lnTo>
                      <a:pt x="1582" y="1116"/>
                    </a:lnTo>
                    <a:lnTo>
                      <a:pt x="1610" y="989"/>
                    </a:lnTo>
                    <a:lnTo>
                      <a:pt x="1611" y="977"/>
                    </a:lnTo>
                    <a:lnTo>
                      <a:pt x="1607" y="964"/>
                    </a:lnTo>
                    <a:lnTo>
                      <a:pt x="1601" y="954"/>
                    </a:lnTo>
                    <a:lnTo>
                      <a:pt x="1592" y="946"/>
                    </a:lnTo>
                    <a:lnTo>
                      <a:pt x="1581" y="941"/>
                    </a:lnTo>
                    <a:lnTo>
                      <a:pt x="1520" y="927"/>
                    </a:lnTo>
                    <a:lnTo>
                      <a:pt x="1516" y="891"/>
                    </a:lnTo>
                    <a:lnTo>
                      <a:pt x="1507" y="854"/>
                    </a:lnTo>
                    <a:lnTo>
                      <a:pt x="1560" y="821"/>
                    </a:lnTo>
                    <a:lnTo>
                      <a:pt x="1569" y="813"/>
                    </a:lnTo>
                    <a:lnTo>
                      <a:pt x="1575" y="802"/>
                    </a:lnTo>
                    <a:lnTo>
                      <a:pt x="1578" y="790"/>
                    </a:lnTo>
                    <a:lnTo>
                      <a:pt x="1577" y="778"/>
                    </a:lnTo>
                    <a:lnTo>
                      <a:pt x="1572" y="766"/>
                    </a:lnTo>
                    <a:lnTo>
                      <a:pt x="1504" y="657"/>
                    </a:lnTo>
                    <a:lnTo>
                      <a:pt x="1495" y="647"/>
                    </a:lnTo>
                    <a:lnTo>
                      <a:pt x="1485" y="641"/>
                    </a:lnTo>
                    <a:lnTo>
                      <a:pt x="1473" y="638"/>
                    </a:lnTo>
                    <a:lnTo>
                      <a:pt x="1460" y="640"/>
                    </a:lnTo>
                    <a:lnTo>
                      <a:pt x="1449" y="645"/>
                    </a:lnTo>
                    <a:lnTo>
                      <a:pt x="1396" y="677"/>
                    </a:lnTo>
                    <a:lnTo>
                      <a:pt x="1367" y="654"/>
                    </a:lnTo>
                    <a:lnTo>
                      <a:pt x="1336" y="634"/>
                    </a:lnTo>
                    <a:lnTo>
                      <a:pt x="1350" y="574"/>
                    </a:lnTo>
                    <a:lnTo>
                      <a:pt x="1350" y="562"/>
                    </a:lnTo>
                    <a:lnTo>
                      <a:pt x="1347" y="550"/>
                    </a:lnTo>
                    <a:lnTo>
                      <a:pt x="1340" y="539"/>
                    </a:lnTo>
                    <a:lnTo>
                      <a:pt x="1331" y="531"/>
                    </a:lnTo>
                    <a:lnTo>
                      <a:pt x="1320" y="526"/>
                    </a:lnTo>
                    <a:lnTo>
                      <a:pt x="1193" y="498"/>
                    </a:lnTo>
                    <a:lnTo>
                      <a:pt x="1182" y="497"/>
                    </a:lnTo>
                    <a:close/>
                    <a:moveTo>
                      <a:pt x="1410" y="0"/>
                    </a:moveTo>
                    <a:lnTo>
                      <a:pt x="1498" y="3"/>
                    </a:lnTo>
                    <a:lnTo>
                      <a:pt x="1582" y="12"/>
                    </a:lnTo>
                    <a:lnTo>
                      <a:pt x="1665" y="26"/>
                    </a:lnTo>
                    <a:lnTo>
                      <a:pt x="1743" y="45"/>
                    </a:lnTo>
                    <a:lnTo>
                      <a:pt x="1820" y="67"/>
                    </a:lnTo>
                    <a:lnTo>
                      <a:pt x="1893" y="93"/>
                    </a:lnTo>
                    <a:lnTo>
                      <a:pt x="1964" y="123"/>
                    </a:lnTo>
                    <a:lnTo>
                      <a:pt x="2031" y="156"/>
                    </a:lnTo>
                    <a:lnTo>
                      <a:pt x="2096" y="191"/>
                    </a:lnTo>
                    <a:lnTo>
                      <a:pt x="2156" y="227"/>
                    </a:lnTo>
                    <a:lnTo>
                      <a:pt x="2213" y="265"/>
                    </a:lnTo>
                    <a:lnTo>
                      <a:pt x="2266" y="304"/>
                    </a:lnTo>
                    <a:lnTo>
                      <a:pt x="2316" y="343"/>
                    </a:lnTo>
                    <a:lnTo>
                      <a:pt x="2361" y="382"/>
                    </a:lnTo>
                    <a:lnTo>
                      <a:pt x="2402" y="421"/>
                    </a:lnTo>
                    <a:lnTo>
                      <a:pt x="2440" y="458"/>
                    </a:lnTo>
                    <a:lnTo>
                      <a:pt x="2472" y="493"/>
                    </a:lnTo>
                    <a:lnTo>
                      <a:pt x="2501" y="528"/>
                    </a:lnTo>
                    <a:lnTo>
                      <a:pt x="2537" y="576"/>
                    </a:lnTo>
                    <a:lnTo>
                      <a:pt x="2570" y="628"/>
                    </a:lnTo>
                    <a:lnTo>
                      <a:pt x="2602" y="683"/>
                    </a:lnTo>
                    <a:lnTo>
                      <a:pt x="2632" y="741"/>
                    </a:lnTo>
                    <a:lnTo>
                      <a:pt x="2659" y="803"/>
                    </a:lnTo>
                    <a:lnTo>
                      <a:pt x="2682" y="867"/>
                    </a:lnTo>
                    <a:lnTo>
                      <a:pt x="2704" y="933"/>
                    </a:lnTo>
                    <a:lnTo>
                      <a:pt x="2721" y="1000"/>
                    </a:lnTo>
                    <a:lnTo>
                      <a:pt x="2736" y="1069"/>
                    </a:lnTo>
                    <a:lnTo>
                      <a:pt x="2746" y="1139"/>
                    </a:lnTo>
                    <a:lnTo>
                      <a:pt x="2754" y="1211"/>
                    </a:lnTo>
                    <a:lnTo>
                      <a:pt x="2756" y="1282"/>
                    </a:lnTo>
                    <a:lnTo>
                      <a:pt x="2754" y="1354"/>
                    </a:lnTo>
                    <a:lnTo>
                      <a:pt x="2747" y="1425"/>
                    </a:lnTo>
                    <a:lnTo>
                      <a:pt x="2735" y="1495"/>
                    </a:lnTo>
                    <a:lnTo>
                      <a:pt x="2718" y="1564"/>
                    </a:lnTo>
                    <a:lnTo>
                      <a:pt x="2696" y="1633"/>
                    </a:lnTo>
                    <a:lnTo>
                      <a:pt x="2668" y="1699"/>
                    </a:lnTo>
                    <a:lnTo>
                      <a:pt x="2635" y="1764"/>
                    </a:lnTo>
                    <a:lnTo>
                      <a:pt x="2596" y="1828"/>
                    </a:lnTo>
                    <a:lnTo>
                      <a:pt x="2553" y="1894"/>
                    </a:lnTo>
                    <a:lnTo>
                      <a:pt x="2508" y="1962"/>
                    </a:lnTo>
                    <a:lnTo>
                      <a:pt x="2476" y="2007"/>
                    </a:lnTo>
                    <a:lnTo>
                      <a:pt x="2446" y="2053"/>
                    </a:lnTo>
                    <a:lnTo>
                      <a:pt x="2416" y="2100"/>
                    </a:lnTo>
                    <a:lnTo>
                      <a:pt x="2387" y="2148"/>
                    </a:lnTo>
                    <a:lnTo>
                      <a:pt x="2360" y="2196"/>
                    </a:lnTo>
                    <a:lnTo>
                      <a:pt x="2334" y="2245"/>
                    </a:lnTo>
                    <a:lnTo>
                      <a:pt x="2313" y="2295"/>
                    </a:lnTo>
                    <a:lnTo>
                      <a:pt x="2293" y="2344"/>
                    </a:lnTo>
                    <a:lnTo>
                      <a:pt x="2278" y="2394"/>
                    </a:lnTo>
                    <a:lnTo>
                      <a:pt x="2268" y="2445"/>
                    </a:lnTo>
                    <a:lnTo>
                      <a:pt x="2262" y="2497"/>
                    </a:lnTo>
                    <a:lnTo>
                      <a:pt x="2263" y="2548"/>
                    </a:lnTo>
                    <a:lnTo>
                      <a:pt x="2268" y="2600"/>
                    </a:lnTo>
                    <a:lnTo>
                      <a:pt x="2282" y="2652"/>
                    </a:lnTo>
                    <a:lnTo>
                      <a:pt x="2285" y="2666"/>
                    </a:lnTo>
                    <a:lnTo>
                      <a:pt x="2282" y="2679"/>
                    </a:lnTo>
                    <a:lnTo>
                      <a:pt x="2278" y="2692"/>
                    </a:lnTo>
                    <a:lnTo>
                      <a:pt x="2269" y="2703"/>
                    </a:lnTo>
                    <a:lnTo>
                      <a:pt x="1392" y="3543"/>
                    </a:lnTo>
                    <a:lnTo>
                      <a:pt x="1381" y="3551"/>
                    </a:lnTo>
                    <a:lnTo>
                      <a:pt x="1370" y="3555"/>
                    </a:lnTo>
                    <a:lnTo>
                      <a:pt x="1357" y="3557"/>
                    </a:lnTo>
                    <a:lnTo>
                      <a:pt x="1351" y="3556"/>
                    </a:lnTo>
                    <a:lnTo>
                      <a:pt x="1344" y="3555"/>
                    </a:lnTo>
                    <a:lnTo>
                      <a:pt x="1329" y="3547"/>
                    </a:lnTo>
                    <a:lnTo>
                      <a:pt x="1317" y="3536"/>
                    </a:lnTo>
                    <a:lnTo>
                      <a:pt x="1310" y="3519"/>
                    </a:lnTo>
                    <a:lnTo>
                      <a:pt x="1298" y="3476"/>
                    </a:lnTo>
                    <a:lnTo>
                      <a:pt x="1284" y="3431"/>
                    </a:lnTo>
                    <a:lnTo>
                      <a:pt x="1267" y="3382"/>
                    </a:lnTo>
                    <a:lnTo>
                      <a:pt x="1247" y="3332"/>
                    </a:lnTo>
                    <a:lnTo>
                      <a:pt x="1227" y="3281"/>
                    </a:lnTo>
                    <a:lnTo>
                      <a:pt x="1204" y="3232"/>
                    </a:lnTo>
                    <a:lnTo>
                      <a:pt x="1179" y="3182"/>
                    </a:lnTo>
                    <a:lnTo>
                      <a:pt x="1154" y="3135"/>
                    </a:lnTo>
                    <a:lnTo>
                      <a:pt x="1126" y="3090"/>
                    </a:lnTo>
                    <a:lnTo>
                      <a:pt x="1096" y="3049"/>
                    </a:lnTo>
                    <a:lnTo>
                      <a:pt x="1066" y="3011"/>
                    </a:lnTo>
                    <a:lnTo>
                      <a:pt x="1035" y="2978"/>
                    </a:lnTo>
                    <a:lnTo>
                      <a:pt x="1003" y="2951"/>
                    </a:lnTo>
                    <a:lnTo>
                      <a:pt x="969" y="2931"/>
                    </a:lnTo>
                    <a:lnTo>
                      <a:pt x="936" y="2918"/>
                    </a:lnTo>
                    <a:lnTo>
                      <a:pt x="920" y="2915"/>
                    </a:lnTo>
                    <a:lnTo>
                      <a:pt x="900" y="2912"/>
                    </a:lnTo>
                    <a:lnTo>
                      <a:pt x="879" y="2912"/>
                    </a:lnTo>
                    <a:lnTo>
                      <a:pt x="845" y="2914"/>
                    </a:lnTo>
                    <a:lnTo>
                      <a:pt x="808" y="2916"/>
                    </a:lnTo>
                    <a:lnTo>
                      <a:pt x="769" y="2920"/>
                    </a:lnTo>
                    <a:lnTo>
                      <a:pt x="727" y="2924"/>
                    </a:lnTo>
                    <a:lnTo>
                      <a:pt x="661" y="2932"/>
                    </a:lnTo>
                    <a:lnTo>
                      <a:pt x="595" y="2938"/>
                    </a:lnTo>
                    <a:lnTo>
                      <a:pt x="530" y="2941"/>
                    </a:lnTo>
                    <a:lnTo>
                      <a:pt x="485" y="2938"/>
                    </a:lnTo>
                    <a:lnTo>
                      <a:pt x="445" y="2934"/>
                    </a:lnTo>
                    <a:lnTo>
                      <a:pt x="410" y="2925"/>
                    </a:lnTo>
                    <a:lnTo>
                      <a:pt x="380" y="2914"/>
                    </a:lnTo>
                    <a:lnTo>
                      <a:pt x="354" y="2898"/>
                    </a:lnTo>
                    <a:lnTo>
                      <a:pt x="332" y="2880"/>
                    </a:lnTo>
                    <a:lnTo>
                      <a:pt x="316" y="2858"/>
                    </a:lnTo>
                    <a:lnTo>
                      <a:pt x="304" y="2833"/>
                    </a:lnTo>
                    <a:lnTo>
                      <a:pt x="296" y="2805"/>
                    </a:lnTo>
                    <a:lnTo>
                      <a:pt x="285" y="2725"/>
                    </a:lnTo>
                    <a:lnTo>
                      <a:pt x="274" y="2645"/>
                    </a:lnTo>
                    <a:lnTo>
                      <a:pt x="267" y="2598"/>
                    </a:lnTo>
                    <a:lnTo>
                      <a:pt x="261" y="2550"/>
                    </a:lnTo>
                    <a:lnTo>
                      <a:pt x="253" y="2503"/>
                    </a:lnTo>
                    <a:lnTo>
                      <a:pt x="246" y="2456"/>
                    </a:lnTo>
                    <a:lnTo>
                      <a:pt x="236" y="2410"/>
                    </a:lnTo>
                    <a:lnTo>
                      <a:pt x="225" y="2366"/>
                    </a:lnTo>
                    <a:lnTo>
                      <a:pt x="212" y="2323"/>
                    </a:lnTo>
                    <a:lnTo>
                      <a:pt x="197" y="2281"/>
                    </a:lnTo>
                    <a:lnTo>
                      <a:pt x="180" y="2241"/>
                    </a:lnTo>
                    <a:lnTo>
                      <a:pt x="161" y="2204"/>
                    </a:lnTo>
                    <a:lnTo>
                      <a:pt x="137" y="2168"/>
                    </a:lnTo>
                    <a:lnTo>
                      <a:pt x="110" y="2136"/>
                    </a:lnTo>
                    <a:lnTo>
                      <a:pt x="80" y="2105"/>
                    </a:lnTo>
                    <a:lnTo>
                      <a:pt x="45" y="2079"/>
                    </a:lnTo>
                    <a:lnTo>
                      <a:pt x="27" y="2063"/>
                    </a:lnTo>
                    <a:lnTo>
                      <a:pt x="14" y="2046"/>
                    </a:lnTo>
                    <a:lnTo>
                      <a:pt x="5" y="2025"/>
                    </a:lnTo>
                    <a:lnTo>
                      <a:pt x="1" y="2004"/>
                    </a:lnTo>
                    <a:lnTo>
                      <a:pt x="0" y="1981"/>
                    </a:lnTo>
                    <a:lnTo>
                      <a:pt x="3" y="1956"/>
                    </a:lnTo>
                    <a:lnTo>
                      <a:pt x="10" y="1930"/>
                    </a:lnTo>
                    <a:lnTo>
                      <a:pt x="18" y="1903"/>
                    </a:lnTo>
                    <a:lnTo>
                      <a:pt x="29" y="1875"/>
                    </a:lnTo>
                    <a:lnTo>
                      <a:pt x="43" y="1847"/>
                    </a:lnTo>
                    <a:lnTo>
                      <a:pt x="57" y="1818"/>
                    </a:lnTo>
                    <a:lnTo>
                      <a:pt x="73" y="1787"/>
                    </a:lnTo>
                    <a:lnTo>
                      <a:pt x="89" y="1758"/>
                    </a:lnTo>
                    <a:lnTo>
                      <a:pt x="107" y="1728"/>
                    </a:lnTo>
                    <a:lnTo>
                      <a:pt x="124" y="1696"/>
                    </a:lnTo>
                    <a:lnTo>
                      <a:pt x="141" y="1666"/>
                    </a:lnTo>
                    <a:lnTo>
                      <a:pt x="157" y="1636"/>
                    </a:lnTo>
                    <a:lnTo>
                      <a:pt x="171" y="1606"/>
                    </a:lnTo>
                    <a:lnTo>
                      <a:pt x="184" y="1577"/>
                    </a:lnTo>
                    <a:lnTo>
                      <a:pt x="194" y="1549"/>
                    </a:lnTo>
                    <a:lnTo>
                      <a:pt x="202" y="1523"/>
                    </a:lnTo>
                    <a:lnTo>
                      <a:pt x="205" y="1500"/>
                    </a:lnTo>
                    <a:lnTo>
                      <a:pt x="205" y="1478"/>
                    </a:lnTo>
                    <a:lnTo>
                      <a:pt x="195" y="1409"/>
                    </a:lnTo>
                    <a:lnTo>
                      <a:pt x="187" y="1342"/>
                    </a:lnTo>
                    <a:lnTo>
                      <a:pt x="178" y="1276"/>
                    </a:lnTo>
                    <a:lnTo>
                      <a:pt x="170" y="1211"/>
                    </a:lnTo>
                    <a:lnTo>
                      <a:pt x="165" y="1148"/>
                    </a:lnTo>
                    <a:lnTo>
                      <a:pt x="162" y="1086"/>
                    </a:lnTo>
                    <a:lnTo>
                      <a:pt x="161" y="1026"/>
                    </a:lnTo>
                    <a:lnTo>
                      <a:pt x="164" y="965"/>
                    </a:lnTo>
                    <a:lnTo>
                      <a:pt x="169" y="906"/>
                    </a:lnTo>
                    <a:lnTo>
                      <a:pt x="180" y="847"/>
                    </a:lnTo>
                    <a:lnTo>
                      <a:pt x="195" y="790"/>
                    </a:lnTo>
                    <a:lnTo>
                      <a:pt x="215" y="731"/>
                    </a:lnTo>
                    <a:lnTo>
                      <a:pt x="240" y="674"/>
                    </a:lnTo>
                    <a:lnTo>
                      <a:pt x="272" y="617"/>
                    </a:lnTo>
                    <a:lnTo>
                      <a:pt x="311" y="559"/>
                    </a:lnTo>
                    <a:lnTo>
                      <a:pt x="356" y="501"/>
                    </a:lnTo>
                    <a:lnTo>
                      <a:pt x="409" y="443"/>
                    </a:lnTo>
                    <a:lnTo>
                      <a:pt x="410" y="442"/>
                    </a:lnTo>
                    <a:lnTo>
                      <a:pt x="495" y="366"/>
                    </a:lnTo>
                    <a:lnTo>
                      <a:pt x="581" y="297"/>
                    </a:lnTo>
                    <a:lnTo>
                      <a:pt x="670" y="234"/>
                    </a:lnTo>
                    <a:lnTo>
                      <a:pt x="758" y="180"/>
                    </a:lnTo>
                    <a:lnTo>
                      <a:pt x="848" y="132"/>
                    </a:lnTo>
                    <a:lnTo>
                      <a:pt x="939" y="92"/>
                    </a:lnTo>
                    <a:lnTo>
                      <a:pt x="1032" y="59"/>
                    </a:lnTo>
                    <a:lnTo>
                      <a:pt x="1124" y="34"/>
                    </a:lnTo>
                    <a:lnTo>
                      <a:pt x="1219" y="15"/>
                    </a:lnTo>
                    <a:lnTo>
                      <a:pt x="1314" y="4"/>
                    </a:lnTo>
                    <a:lnTo>
                      <a:pt x="141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grpSp>
        <p:nvGrpSpPr>
          <p:cNvPr id="184" name="Group 183"/>
          <p:cNvGrpSpPr/>
          <p:nvPr/>
        </p:nvGrpSpPr>
        <p:grpSpPr>
          <a:xfrm>
            <a:off x="8454288" y="3027112"/>
            <a:ext cx="914400" cy="914400"/>
            <a:chOff x="8784552" y="3371458"/>
            <a:chExt cx="914400" cy="914400"/>
          </a:xfrm>
        </p:grpSpPr>
        <p:sp>
          <p:nvSpPr>
            <p:cNvPr id="132" name="Oval 131"/>
            <p:cNvSpPr/>
            <p:nvPr/>
          </p:nvSpPr>
          <p:spPr>
            <a:xfrm>
              <a:off x="8784552" y="3371458"/>
              <a:ext cx="914400"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nvGrpSpPr>
            <p:cNvPr id="177" name="Group 129"/>
            <p:cNvGrpSpPr>
              <a:grpSpLocks noChangeAspect="1"/>
            </p:cNvGrpSpPr>
            <p:nvPr/>
          </p:nvGrpSpPr>
          <p:grpSpPr bwMode="auto">
            <a:xfrm>
              <a:off x="9052046" y="3584183"/>
              <a:ext cx="379413" cy="488950"/>
              <a:chOff x="1724" y="163"/>
              <a:chExt cx="239" cy="308"/>
            </a:xfrm>
            <a:solidFill>
              <a:schemeClr val="bg1"/>
            </a:solidFill>
          </p:grpSpPr>
          <p:sp>
            <p:nvSpPr>
              <p:cNvPr id="180" name="Freeform 131"/>
              <p:cNvSpPr>
                <a:spLocks/>
              </p:cNvSpPr>
              <p:nvPr/>
            </p:nvSpPr>
            <p:spPr bwMode="auto">
              <a:xfrm>
                <a:off x="1772" y="163"/>
                <a:ext cx="79" cy="78"/>
              </a:xfrm>
              <a:custGeom>
                <a:avLst/>
                <a:gdLst>
                  <a:gd name="T0" fmla="*/ 399 w 798"/>
                  <a:gd name="T1" fmla="*/ 0 h 790"/>
                  <a:gd name="T2" fmla="*/ 399 w 798"/>
                  <a:gd name="T3" fmla="*/ 0 h 790"/>
                  <a:gd name="T4" fmla="*/ 448 w 798"/>
                  <a:gd name="T5" fmla="*/ 4 h 790"/>
                  <a:gd name="T6" fmla="*/ 497 w 798"/>
                  <a:gd name="T7" fmla="*/ 12 h 790"/>
                  <a:gd name="T8" fmla="*/ 543 w 798"/>
                  <a:gd name="T9" fmla="*/ 27 h 790"/>
                  <a:gd name="T10" fmla="*/ 586 w 798"/>
                  <a:gd name="T11" fmla="*/ 47 h 790"/>
                  <a:gd name="T12" fmla="*/ 627 w 798"/>
                  <a:gd name="T13" fmla="*/ 72 h 790"/>
                  <a:gd name="T14" fmla="*/ 664 w 798"/>
                  <a:gd name="T15" fmla="*/ 101 h 790"/>
                  <a:gd name="T16" fmla="*/ 697 w 798"/>
                  <a:gd name="T17" fmla="*/ 134 h 790"/>
                  <a:gd name="T18" fmla="*/ 726 w 798"/>
                  <a:gd name="T19" fmla="*/ 170 h 790"/>
                  <a:gd name="T20" fmla="*/ 751 w 798"/>
                  <a:gd name="T21" fmla="*/ 210 h 790"/>
                  <a:gd name="T22" fmla="*/ 771 w 798"/>
                  <a:gd name="T23" fmla="*/ 253 h 790"/>
                  <a:gd name="T24" fmla="*/ 785 w 798"/>
                  <a:gd name="T25" fmla="*/ 298 h 790"/>
                  <a:gd name="T26" fmla="*/ 794 w 798"/>
                  <a:gd name="T27" fmla="*/ 346 h 790"/>
                  <a:gd name="T28" fmla="*/ 798 w 798"/>
                  <a:gd name="T29" fmla="*/ 396 h 790"/>
                  <a:gd name="T30" fmla="*/ 794 w 798"/>
                  <a:gd name="T31" fmla="*/ 445 h 790"/>
                  <a:gd name="T32" fmla="*/ 785 w 798"/>
                  <a:gd name="T33" fmla="*/ 493 h 790"/>
                  <a:gd name="T34" fmla="*/ 771 w 798"/>
                  <a:gd name="T35" fmla="*/ 538 h 790"/>
                  <a:gd name="T36" fmla="*/ 751 w 798"/>
                  <a:gd name="T37" fmla="*/ 580 h 790"/>
                  <a:gd name="T38" fmla="*/ 726 w 798"/>
                  <a:gd name="T39" fmla="*/ 620 h 790"/>
                  <a:gd name="T40" fmla="*/ 697 w 798"/>
                  <a:gd name="T41" fmla="*/ 657 h 790"/>
                  <a:gd name="T42" fmla="*/ 664 w 798"/>
                  <a:gd name="T43" fmla="*/ 690 h 790"/>
                  <a:gd name="T44" fmla="*/ 627 w 798"/>
                  <a:gd name="T45" fmla="*/ 718 h 790"/>
                  <a:gd name="T46" fmla="*/ 586 w 798"/>
                  <a:gd name="T47" fmla="*/ 744 h 790"/>
                  <a:gd name="T48" fmla="*/ 543 w 798"/>
                  <a:gd name="T49" fmla="*/ 763 h 790"/>
                  <a:gd name="T50" fmla="*/ 497 w 798"/>
                  <a:gd name="T51" fmla="*/ 778 h 790"/>
                  <a:gd name="T52" fmla="*/ 448 w 798"/>
                  <a:gd name="T53" fmla="*/ 787 h 790"/>
                  <a:gd name="T54" fmla="*/ 399 w 798"/>
                  <a:gd name="T55" fmla="*/ 790 h 790"/>
                  <a:gd name="T56" fmla="*/ 349 w 798"/>
                  <a:gd name="T57" fmla="*/ 787 h 790"/>
                  <a:gd name="T58" fmla="*/ 300 w 798"/>
                  <a:gd name="T59" fmla="*/ 778 h 790"/>
                  <a:gd name="T60" fmla="*/ 255 w 798"/>
                  <a:gd name="T61" fmla="*/ 763 h 790"/>
                  <a:gd name="T62" fmla="*/ 211 w 798"/>
                  <a:gd name="T63" fmla="*/ 744 h 790"/>
                  <a:gd name="T64" fmla="*/ 171 w 798"/>
                  <a:gd name="T65" fmla="*/ 718 h 790"/>
                  <a:gd name="T66" fmla="*/ 134 w 798"/>
                  <a:gd name="T67" fmla="*/ 690 h 790"/>
                  <a:gd name="T68" fmla="*/ 100 w 798"/>
                  <a:gd name="T69" fmla="*/ 657 h 790"/>
                  <a:gd name="T70" fmla="*/ 72 w 798"/>
                  <a:gd name="T71" fmla="*/ 620 h 790"/>
                  <a:gd name="T72" fmla="*/ 47 w 798"/>
                  <a:gd name="T73" fmla="*/ 580 h 790"/>
                  <a:gd name="T74" fmla="*/ 27 w 798"/>
                  <a:gd name="T75" fmla="*/ 538 h 790"/>
                  <a:gd name="T76" fmla="*/ 12 w 798"/>
                  <a:gd name="T77" fmla="*/ 493 h 790"/>
                  <a:gd name="T78" fmla="*/ 3 w 798"/>
                  <a:gd name="T79" fmla="*/ 445 h 790"/>
                  <a:gd name="T80" fmla="*/ 0 w 798"/>
                  <a:gd name="T81" fmla="*/ 396 h 790"/>
                  <a:gd name="T82" fmla="*/ 3 w 798"/>
                  <a:gd name="T83" fmla="*/ 346 h 790"/>
                  <a:gd name="T84" fmla="*/ 12 w 798"/>
                  <a:gd name="T85" fmla="*/ 298 h 790"/>
                  <a:gd name="T86" fmla="*/ 27 w 798"/>
                  <a:gd name="T87" fmla="*/ 253 h 790"/>
                  <a:gd name="T88" fmla="*/ 47 w 798"/>
                  <a:gd name="T89" fmla="*/ 210 h 790"/>
                  <a:gd name="T90" fmla="*/ 72 w 798"/>
                  <a:gd name="T91" fmla="*/ 170 h 790"/>
                  <a:gd name="T92" fmla="*/ 100 w 798"/>
                  <a:gd name="T93" fmla="*/ 134 h 790"/>
                  <a:gd name="T94" fmla="*/ 134 w 798"/>
                  <a:gd name="T95" fmla="*/ 101 h 790"/>
                  <a:gd name="T96" fmla="*/ 171 w 798"/>
                  <a:gd name="T97" fmla="*/ 72 h 790"/>
                  <a:gd name="T98" fmla="*/ 211 w 798"/>
                  <a:gd name="T99" fmla="*/ 47 h 790"/>
                  <a:gd name="T100" fmla="*/ 255 w 798"/>
                  <a:gd name="T101" fmla="*/ 27 h 790"/>
                  <a:gd name="T102" fmla="*/ 300 w 798"/>
                  <a:gd name="T103" fmla="*/ 12 h 790"/>
                  <a:gd name="T104" fmla="*/ 349 w 798"/>
                  <a:gd name="T105" fmla="*/ 4 h 790"/>
                  <a:gd name="T106" fmla="*/ 399 w 798"/>
                  <a:gd name="T107" fmla="*/ 0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8" h="790">
                    <a:moveTo>
                      <a:pt x="399" y="0"/>
                    </a:moveTo>
                    <a:lnTo>
                      <a:pt x="399" y="0"/>
                    </a:lnTo>
                    <a:lnTo>
                      <a:pt x="448" y="4"/>
                    </a:lnTo>
                    <a:lnTo>
                      <a:pt x="497" y="12"/>
                    </a:lnTo>
                    <a:lnTo>
                      <a:pt x="543" y="27"/>
                    </a:lnTo>
                    <a:lnTo>
                      <a:pt x="586" y="47"/>
                    </a:lnTo>
                    <a:lnTo>
                      <a:pt x="627" y="72"/>
                    </a:lnTo>
                    <a:lnTo>
                      <a:pt x="664" y="101"/>
                    </a:lnTo>
                    <a:lnTo>
                      <a:pt x="697" y="134"/>
                    </a:lnTo>
                    <a:lnTo>
                      <a:pt x="726" y="170"/>
                    </a:lnTo>
                    <a:lnTo>
                      <a:pt x="751" y="210"/>
                    </a:lnTo>
                    <a:lnTo>
                      <a:pt x="771" y="253"/>
                    </a:lnTo>
                    <a:lnTo>
                      <a:pt x="785" y="298"/>
                    </a:lnTo>
                    <a:lnTo>
                      <a:pt x="794" y="346"/>
                    </a:lnTo>
                    <a:lnTo>
                      <a:pt x="798" y="396"/>
                    </a:lnTo>
                    <a:lnTo>
                      <a:pt x="794" y="445"/>
                    </a:lnTo>
                    <a:lnTo>
                      <a:pt x="785" y="493"/>
                    </a:lnTo>
                    <a:lnTo>
                      <a:pt x="771" y="538"/>
                    </a:lnTo>
                    <a:lnTo>
                      <a:pt x="751" y="580"/>
                    </a:lnTo>
                    <a:lnTo>
                      <a:pt x="726" y="620"/>
                    </a:lnTo>
                    <a:lnTo>
                      <a:pt x="697" y="657"/>
                    </a:lnTo>
                    <a:lnTo>
                      <a:pt x="664" y="690"/>
                    </a:lnTo>
                    <a:lnTo>
                      <a:pt x="627" y="718"/>
                    </a:lnTo>
                    <a:lnTo>
                      <a:pt x="586" y="744"/>
                    </a:lnTo>
                    <a:lnTo>
                      <a:pt x="543" y="763"/>
                    </a:lnTo>
                    <a:lnTo>
                      <a:pt x="497" y="778"/>
                    </a:lnTo>
                    <a:lnTo>
                      <a:pt x="448" y="787"/>
                    </a:lnTo>
                    <a:lnTo>
                      <a:pt x="399" y="790"/>
                    </a:lnTo>
                    <a:lnTo>
                      <a:pt x="349" y="787"/>
                    </a:lnTo>
                    <a:lnTo>
                      <a:pt x="300" y="778"/>
                    </a:lnTo>
                    <a:lnTo>
                      <a:pt x="255" y="763"/>
                    </a:lnTo>
                    <a:lnTo>
                      <a:pt x="211" y="744"/>
                    </a:lnTo>
                    <a:lnTo>
                      <a:pt x="171" y="718"/>
                    </a:lnTo>
                    <a:lnTo>
                      <a:pt x="134" y="690"/>
                    </a:lnTo>
                    <a:lnTo>
                      <a:pt x="100" y="657"/>
                    </a:lnTo>
                    <a:lnTo>
                      <a:pt x="72" y="620"/>
                    </a:lnTo>
                    <a:lnTo>
                      <a:pt x="47" y="580"/>
                    </a:lnTo>
                    <a:lnTo>
                      <a:pt x="27" y="538"/>
                    </a:lnTo>
                    <a:lnTo>
                      <a:pt x="12" y="493"/>
                    </a:lnTo>
                    <a:lnTo>
                      <a:pt x="3" y="445"/>
                    </a:lnTo>
                    <a:lnTo>
                      <a:pt x="0" y="396"/>
                    </a:lnTo>
                    <a:lnTo>
                      <a:pt x="3" y="346"/>
                    </a:lnTo>
                    <a:lnTo>
                      <a:pt x="12" y="298"/>
                    </a:lnTo>
                    <a:lnTo>
                      <a:pt x="27" y="253"/>
                    </a:lnTo>
                    <a:lnTo>
                      <a:pt x="47" y="210"/>
                    </a:lnTo>
                    <a:lnTo>
                      <a:pt x="72" y="170"/>
                    </a:lnTo>
                    <a:lnTo>
                      <a:pt x="100" y="134"/>
                    </a:lnTo>
                    <a:lnTo>
                      <a:pt x="134" y="101"/>
                    </a:lnTo>
                    <a:lnTo>
                      <a:pt x="171" y="72"/>
                    </a:lnTo>
                    <a:lnTo>
                      <a:pt x="211" y="47"/>
                    </a:lnTo>
                    <a:lnTo>
                      <a:pt x="255" y="27"/>
                    </a:lnTo>
                    <a:lnTo>
                      <a:pt x="300" y="12"/>
                    </a:lnTo>
                    <a:lnTo>
                      <a:pt x="349" y="4"/>
                    </a:lnTo>
                    <a:lnTo>
                      <a:pt x="3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1" name="Freeform 132"/>
              <p:cNvSpPr>
                <a:spLocks/>
              </p:cNvSpPr>
              <p:nvPr/>
            </p:nvSpPr>
            <p:spPr bwMode="auto">
              <a:xfrm>
                <a:off x="1724" y="283"/>
                <a:ext cx="233" cy="182"/>
              </a:xfrm>
              <a:custGeom>
                <a:avLst/>
                <a:gdLst>
                  <a:gd name="T0" fmla="*/ 200 w 2327"/>
                  <a:gd name="T1" fmla="*/ 0 h 1815"/>
                  <a:gd name="T2" fmla="*/ 479 w 2327"/>
                  <a:gd name="T3" fmla="*/ 1105 h 1815"/>
                  <a:gd name="T4" fmla="*/ 882 w 2327"/>
                  <a:gd name="T5" fmla="*/ 1105 h 1815"/>
                  <a:gd name="T6" fmla="*/ 912 w 2327"/>
                  <a:gd name="T7" fmla="*/ 1044 h 1815"/>
                  <a:gd name="T8" fmla="*/ 1139 w 2327"/>
                  <a:gd name="T9" fmla="*/ 574 h 1815"/>
                  <a:gd name="T10" fmla="*/ 1183 w 2327"/>
                  <a:gd name="T11" fmla="*/ 481 h 1815"/>
                  <a:gd name="T12" fmla="*/ 2327 w 2327"/>
                  <a:gd name="T13" fmla="*/ 481 h 1815"/>
                  <a:gd name="T14" fmla="*/ 2327 w 2327"/>
                  <a:gd name="T15" fmla="*/ 600 h 1815"/>
                  <a:gd name="T16" fmla="*/ 1258 w 2327"/>
                  <a:gd name="T17" fmla="*/ 600 h 1815"/>
                  <a:gd name="T18" fmla="*/ 1132 w 2327"/>
                  <a:gd name="T19" fmla="*/ 861 h 1815"/>
                  <a:gd name="T20" fmla="*/ 1044 w 2327"/>
                  <a:gd name="T21" fmla="*/ 1044 h 1815"/>
                  <a:gd name="T22" fmla="*/ 1015 w 2327"/>
                  <a:gd name="T23" fmla="*/ 1105 h 1815"/>
                  <a:gd name="T24" fmla="*/ 1266 w 2327"/>
                  <a:gd name="T25" fmla="*/ 1105 h 1815"/>
                  <a:gd name="T26" fmla="*/ 1266 w 2327"/>
                  <a:gd name="T27" fmla="*/ 1309 h 1815"/>
                  <a:gd name="T28" fmla="*/ 1122 w 2327"/>
                  <a:gd name="T29" fmla="*/ 1309 h 1815"/>
                  <a:gd name="T30" fmla="*/ 1321 w 2327"/>
                  <a:gd name="T31" fmla="*/ 1760 h 1815"/>
                  <a:gd name="T32" fmla="*/ 1195 w 2327"/>
                  <a:gd name="T33" fmla="*/ 1814 h 1815"/>
                  <a:gd name="T34" fmla="*/ 972 w 2327"/>
                  <a:gd name="T35" fmla="*/ 1309 h 1815"/>
                  <a:gd name="T36" fmla="*/ 630 w 2327"/>
                  <a:gd name="T37" fmla="*/ 1309 h 1815"/>
                  <a:gd name="T38" fmla="*/ 398 w 2327"/>
                  <a:gd name="T39" fmla="*/ 1815 h 1815"/>
                  <a:gd name="T40" fmla="*/ 273 w 2327"/>
                  <a:gd name="T41" fmla="*/ 1759 h 1815"/>
                  <a:gd name="T42" fmla="*/ 480 w 2327"/>
                  <a:gd name="T43" fmla="*/ 1309 h 1815"/>
                  <a:gd name="T44" fmla="*/ 319 w 2327"/>
                  <a:gd name="T45" fmla="*/ 1309 h 1815"/>
                  <a:gd name="T46" fmla="*/ 0 w 2327"/>
                  <a:gd name="T47" fmla="*/ 49 h 1815"/>
                  <a:gd name="T48" fmla="*/ 200 w 2327"/>
                  <a:gd name="T49" fmla="*/ 0 h 18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27" h="1815">
                    <a:moveTo>
                      <a:pt x="200" y="0"/>
                    </a:moveTo>
                    <a:lnTo>
                      <a:pt x="479" y="1105"/>
                    </a:lnTo>
                    <a:lnTo>
                      <a:pt x="882" y="1105"/>
                    </a:lnTo>
                    <a:lnTo>
                      <a:pt x="912" y="1044"/>
                    </a:lnTo>
                    <a:lnTo>
                      <a:pt x="1139" y="574"/>
                    </a:lnTo>
                    <a:lnTo>
                      <a:pt x="1183" y="481"/>
                    </a:lnTo>
                    <a:lnTo>
                      <a:pt x="2327" y="481"/>
                    </a:lnTo>
                    <a:lnTo>
                      <a:pt x="2327" y="600"/>
                    </a:lnTo>
                    <a:lnTo>
                      <a:pt x="1258" y="600"/>
                    </a:lnTo>
                    <a:lnTo>
                      <a:pt x="1132" y="861"/>
                    </a:lnTo>
                    <a:lnTo>
                      <a:pt x="1044" y="1044"/>
                    </a:lnTo>
                    <a:lnTo>
                      <a:pt x="1015" y="1105"/>
                    </a:lnTo>
                    <a:lnTo>
                      <a:pt x="1266" y="1105"/>
                    </a:lnTo>
                    <a:lnTo>
                      <a:pt x="1266" y="1309"/>
                    </a:lnTo>
                    <a:lnTo>
                      <a:pt x="1122" y="1309"/>
                    </a:lnTo>
                    <a:lnTo>
                      <a:pt x="1321" y="1760"/>
                    </a:lnTo>
                    <a:lnTo>
                      <a:pt x="1195" y="1814"/>
                    </a:lnTo>
                    <a:lnTo>
                      <a:pt x="972" y="1309"/>
                    </a:lnTo>
                    <a:lnTo>
                      <a:pt x="630" y="1309"/>
                    </a:lnTo>
                    <a:lnTo>
                      <a:pt x="398" y="1815"/>
                    </a:lnTo>
                    <a:lnTo>
                      <a:pt x="273" y="1759"/>
                    </a:lnTo>
                    <a:lnTo>
                      <a:pt x="480" y="1309"/>
                    </a:lnTo>
                    <a:lnTo>
                      <a:pt x="319" y="1309"/>
                    </a:lnTo>
                    <a:lnTo>
                      <a:pt x="0" y="49"/>
                    </a:lnTo>
                    <a:lnTo>
                      <a:pt x="2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2" name="Freeform 133"/>
              <p:cNvSpPr>
                <a:spLocks noEditPoints="1"/>
              </p:cNvSpPr>
              <p:nvPr/>
            </p:nvSpPr>
            <p:spPr bwMode="auto">
              <a:xfrm>
                <a:off x="1775" y="247"/>
                <a:ext cx="188" cy="141"/>
              </a:xfrm>
              <a:custGeom>
                <a:avLst/>
                <a:gdLst>
                  <a:gd name="T0" fmla="*/ 1495 w 1883"/>
                  <a:gd name="T1" fmla="*/ 698 h 1409"/>
                  <a:gd name="T2" fmla="*/ 1495 w 1883"/>
                  <a:gd name="T3" fmla="*/ 730 h 1409"/>
                  <a:gd name="T4" fmla="*/ 1707 w 1883"/>
                  <a:gd name="T5" fmla="*/ 730 h 1409"/>
                  <a:gd name="T6" fmla="*/ 1707 w 1883"/>
                  <a:gd name="T7" fmla="*/ 698 h 1409"/>
                  <a:gd name="T8" fmla="*/ 1495 w 1883"/>
                  <a:gd name="T9" fmla="*/ 698 h 1409"/>
                  <a:gd name="T10" fmla="*/ 1412 w 1883"/>
                  <a:gd name="T11" fmla="*/ 698 h 1409"/>
                  <a:gd name="T12" fmla="*/ 1412 w 1883"/>
                  <a:gd name="T13" fmla="*/ 730 h 1409"/>
                  <a:gd name="T14" fmla="*/ 1470 w 1883"/>
                  <a:gd name="T15" fmla="*/ 730 h 1409"/>
                  <a:gd name="T16" fmla="*/ 1470 w 1883"/>
                  <a:gd name="T17" fmla="*/ 698 h 1409"/>
                  <a:gd name="T18" fmla="*/ 1412 w 1883"/>
                  <a:gd name="T19" fmla="*/ 698 h 1409"/>
                  <a:gd name="T20" fmla="*/ 1332 w 1883"/>
                  <a:gd name="T21" fmla="*/ 698 h 1409"/>
                  <a:gd name="T22" fmla="*/ 1332 w 1883"/>
                  <a:gd name="T23" fmla="*/ 730 h 1409"/>
                  <a:gd name="T24" fmla="*/ 1390 w 1883"/>
                  <a:gd name="T25" fmla="*/ 730 h 1409"/>
                  <a:gd name="T26" fmla="*/ 1390 w 1883"/>
                  <a:gd name="T27" fmla="*/ 698 h 1409"/>
                  <a:gd name="T28" fmla="*/ 1332 w 1883"/>
                  <a:gd name="T29" fmla="*/ 698 h 1409"/>
                  <a:gd name="T30" fmla="*/ 760 w 1883"/>
                  <a:gd name="T31" fmla="*/ 686 h 1409"/>
                  <a:gd name="T32" fmla="*/ 760 w 1883"/>
                  <a:gd name="T33" fmla="*/ 714 h 1409"/>
                  <a:gd name="T34" fmla="*/ 873 w 1883"/>
                  <a:gd name="T35" fmla="*/ 727 h 1409"/>
                  <a:gd name="T36" fmla="*/ 871 w 1883"/>
                  <a:gd name="T37" fmla="*/ 694 h 1409"/>
                  <a:gd name="T38" fmla="*/ 760 w 1883"/>
                  <a:gd name="T39" fmla="*/ 686 h 1409"/>
                  <a:gd name="T40" fmla="*/ 1802 w 1883"/>
                  <a:gd name="T41" fmla="*/ 89 h 1409"/>
                  <a:gd name="T42" fmla="*/ 1206 w 1883"/>
                  <a:gd name="T43" fmla="*/ 192 h 1409"/>
                  <a:gd name="T44" fmla="*/ 1168 w 1883"/>
                  <a:gd name="T45" fmla="*/ 622 h 1409"/>
                  <a:gd name="T46" fmla="*/ 1197 w 1883"/>
                  <a:gd name="T47" fmla="*/ 646 h 1409"/>
                  <a:gd name="T48" fmla="*/ 1756 w 1883"/>
                  <a:gd name="T49" fmla="*/ 646 h 1409"/>
                  <a:gd name="T50" fmla="*/ 1802 w 1883"/>
                  <a:gd name="T51" fmla="*/ 89 h 1409"/>
                  <a:gd name="T52" fmla="*/ 1883 w 1883"/>
                  <a:gd name="T53" fmla="*/ 0 h 1409"/>
                  <a:gd name="T54" fmla="*/ 1807 w 1883"/>
                  <a:gd name="T55" fmla="*/ 787 h 1409"/>
                  <a:gd name="T56" fmla="*/ 989 w 1883"/>
                  <a:gd name="T57" fmla="*/ 787 h 1409"/>
                  <a:gd name="T58" fmla="*/ 989 w 1883"/>
                  <a:gd name="T59" fmla="*/ 671 h 1409"/>
                  <a:gd name="T60" fmla="*/ 963 w 1883"/>
                  <a:gd name="T61" fmla="*/ 654 h 1409"/>
                  <a:gd name="T62" fmla="*/ 964 w 1883"/>
                  <a:gd name="T63" fmla="*/ 783 h 1409"/>
                  <a:gd name="T64" fmla="*/ 691 w 1883"/>
                  <a:gd name="T65" fmla="*/ 748 h 1409"/>
                  <a:gd name="T66" fmla="*/ 690 w 1883"/>
                  <a:gd name="T67" fmla="*/ 628 h 1409"/>
                  <a:gd name="T68" fmla="*/ 946 w 1883"/>
                  <a:gd name="T69" fmla="*/ 643 h 1409"/>
                  <a:gd name="T70" fmla="*/ 653 w 1883"/>
                  <a:gd name="T71" fmla="*/ 452 h 1409"/>
                  <a:gd name="T72" fmla="*/ 628 w 1883"/>
                  <a:gd name="T73" fmla="*/ 781 h 1409"/>
                  <a:gd name="T74" fmla="*/ 610 w 1883"/>
                  <a:gd name="T75" fmla="*/ 817 h 1409"/>
                  <a:gd name="T76" fmla="*/ 324 w 1883"/>
                  <a:gd name="T77" fmla="*/ 1409 h 1409"/>
                  <a:gd name="T78" fmla="*/ 0 w 1883"/>
                  <a:gd name="T79" fmla="*/ 1409 h 1409"/>
                  <a:gd name="T80" fmla="*/ 68 w 1883"/>
                  <a:gd name="T81" fmla="*/ 68 h 1409"/>
                  <a:gd name="T82" fmla="*/ 522 w 1883"/>
                  <a:gd name="T83" fmla="*/ 68 h 1409"/>
                  <a:gd name="T84" fmla="*/ 1128 w 1883"/>
                  <a:gd name="T85" fmla="*/ 588 h 1409"/>
                  <a:gd name="T86" fmla="*/ 1171 w 1883"/>
                  <a:gd name="T87" fmla="*/ 125 h 1409"/>
                  <a:gd name="T88" fmla="*/ 1808 w 1883"/>
                  <a:gd name="T89" fmla="*/ 16 h 1409"/>
                  <a:gd name="T90" fmla="*/ 1883 w 1883"/>
                  <a:gd name="T91" fmla="*/ 0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83" h="1409">
                    <a:moveTo>
                      <a:pt x="1495" y="698"/>
                    </a:moveTo>
                    <a:lnTo>
                      <a:pt x="1495" y="730"/>
                    </a:lnTo>
                    <a:lnTo>
                      <a:pt x="1707" y="730"/>
                    </a:lnTo>
                    <a:lnTo>
                      <a:pt x="1707" y="698"/>
                    </a:lnTo>
                    <a:lnTo>
                      <a:pt x="1495" y="698"/>
                    </a:lnTo>
                    <a:close/>
                    <a:moveTo>
                      <a:pt x="1412" y="698"/>
                    </a:moveTo>
                    <a:lnTo>
                      <a:pt x="1412" y="730"/>
                    </a:lnTo>
                    <a:lnTo>
                      <a:pt x="1470" y="730"/>
                    </a:lnTo>
                    <a:lnTo>
                      <a:pt x="1470" y="698"/>
                    </a:lnTo>
                    <a:lnTo>
                      <a:pt x="1412" y="698"/>
                    </a:lnTo>
                    <a:close/>
                    <a:moveTo>
                      <a:pt x="1332" y="698"/>
                    </a:moveTo>
                    <a:lnTo>
                      <a:pt x="1332" y="730"/>
                    </a:lnTo>
                    <a:lnTo>
                      <a:pt x="1390" y="730"/>
                    </a:lnTo>
                    <a:lnTo>
                      <a:pt x="1390" y="698"/>
                    </a:lnTo>
                    <a:lnTo>
                      <a:pt x="1332" y="698"/>
                    </a:lnTo>
                    <a:close/>
                    <a:moveTo>
                      <a:pt x="760" y="686"/>
                    </a:moveTo>
                    <a:lnTo>
                      <a:pt x="760" y="714"/>
                    </a:lnTo>
                    <a:lnTo>
                      <a:pt x="873" y="727"/>
                    </a:lnTo>
                    <a:lnTo>
                      <a:pt x="871" y="694"/>
                    </a:lnTo>
                    <a:lnTo>
                      <a:pt x="760" y="686"/>
                    </a:lnTo>
                    <a:close/>
                    <a:moveTo>
                      <a:pt x="1802" y="89"/>
                    </a:moveTo>
                    <a:lnTo>
                      <a:pt x="1206" y="192"/>
                    </a:lnTo>
                    <a:lnTo>
                      <a:pt x="1168" y="622"/>
                    </a:lnTo>
                    <a:lnTo>
                      <a:pt x="1197" y="646"/>
                    </a:lnTo>
                    <a:lnTo>
                      <a:pt x="1756" y="646"/>
                    </a:lnTo>
                    <a:lnTo>
                      <a:pt x="1802" y="89"/>
                    </a:lnTo>
                    <a:close/>
                    <a:moveTo>
                      <a:pt x="1883" y="0"/>
                    </a:moveTo>
                    <a:lnTo>
                      <a:pt x="1807" y="787"/>
                    </a:lnTo>
                    <a:lnTo>
                      <a:pt x="989" y="787"/>
                    </a:lnTo>
                    <a:lnTo>
                      <a:pt x="989" y="671"/>
                    </a:lnTo>
                    <a:lnTo>
                      <a:pt x="963" y="654"/>
                    </a:lnTo>
                    <a:lnTo>
                      <a:pt x="964" y="783"/>
                    </a:lnTo>
                    <a:lnTo>
                      <a:pt x="691" y="748"/>
                    </a:lnTo>
                    <a:lnTo>
                      <a:pt x="690" y="628"/>
                    </a:lnTo>
                    <a:lnTo>
                      <a:pt x="946" y="643"/>
                    </a:lnTo>
                    <a:lnTo>
                      <a:pt x="653" y="452"/>
                    </a:lnTo>
                    <a:lnTo>
                      <a:pt x="628" y="781"/>
                    </a:lnTo>
                    <a:lnTo>
                      <a:pt x="610" y="817"/>
                    </a:lnTo>
                    <a:lnTo>
                      <a:pt x="324" y="1409"/>
                    </a:lnTo>
                    <a:lnTo>
                      <a:pt x="0" y="1409"/>
                    </a:lnTo>
                    <a:lnTo>
                      <a:pt x="68" y="68"/>
                    </a:lnTo>
                    <a:lnTo>
                      <a:pt x="522" y="68"/>
                    </a:lnTo>
                    <a:lnTo>
                      <a:pt x="1128" y="588"/>
                    </a:lnTo>
                    <a:lnTo>
                      <a:pt x="1171" y="125"/>
                    </a:lnTo>
                    <a:lnTo>
                      <a:pt x="1808" y="16"/>
                    </a:lnTo>
                    <a:lnTo>
                      <a:pt x="188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83" name="Freeform 134"/>
              <p:cNvSpPr>
                <a:spLocks/>
              </p:cNvSpPr>
              <p:nvPr/>
            </p:nvSpPr>
            <p:spPr bwMode="auto">
              <a:xfrm>
                <a:off x="1836" y="360"/>
                <a:ext cx="72" cy="111"/>
              </a:xfrm>
              <a:custGeom>
                <a:avLst/>
                <a:gdLst>
                  <a:gd name="T0" fmla="*/ 133 w 717"/>
                  <a:gd name="T1" fmla="*/ 0 h 1107"/>
                  <a:gd name="T2" fmla="*/ 717 w 717"/>
                  <a:gd name="T3" fmla="*/ 0 h 1107"/>
                  <a:gd name="T4" fmla="*/ 717 w 717"/>
                  <a:gd name="T5" fmla="*/ 1107 h 1107"/>
                  <a:gd name="T6" fmla="*/ 357 w 717"/>
                  <a:gd name="T7" fmla="*/ 1107 h 1107"/>
                  <a:gd name="T8" fmla="*/ 357 w 717"/>
                  <a:gd name="T9" fmla="*/ 277 h 1107"/>
                  <a:gd name="T10" fmla="*/ 0 w 717"/>
                  <a:gd name="T11" fmla="*/ 277 h 1107"/>
                  <a:gd name="T12" fmla="*/ 133 w 717"/>
                  <a:gd name="T13" fmla="*/ 0 h 1107"/>
                </a:gdLst>
                <a:ahLst/>
                <a:cxnLst>
                  <a:cxn ang="0">
                    <a:pos x="T0" y="T1"/>
                  </a:cxn>
                  <a:cxn ang="0">
                    <a:pos x="T2" y="T3"/>
                  </a:cxn>
                  <a:cxn ang="0">
                    <a:pos x="T4" y="T5"/>
                  </a:cxn>
                  <a:cxn ang="0">
                    <a:pos x="T6" y="T7"/>
                  </a:cxn>
                  <a:cxn ang="0">
                    <a:pos x="T8" y="T9"/>
                  </a:cxn>
                  <a:cxn ang="0">
                    <a:pos x="T10" y="T11"/>
                  </a:cxn>
                  <a:cxn ang="0">
                    <a:pos x="T12" y="T13"/>
                  </a:cxn>
                </a:cxnLst>
                <a:rect l="0" t="0" r="r" b="b"/>
                <a:pathLst>
                  <a:path w="717" h="1107">
                    <a:moveTo>
                      <a:pt x="133" y="0"/>
                    </a:moveTo>
                    <a:lnTo>
                      <a:pt x="717" y="0"/>
                    </a:lnTo>
                    <a:lnTo>
                      <a:pt x="717" y="1107"/>
                    </a:lnTo>
                    <a:lnTo>
                      <a:pt x="357" y="1107"/>
                    </a:lnTo>
                    <a:lnTo>
                      <a:pt x="357" y="277"/>
                    </a:lnTo>
                    <a:lnTo>
                      <a:pt x="0" y="277"/>
                    </a:lnTo>
                    <a:lnTo>
                      <a:pt x="13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grpSp>
        <p:nvGrpSpPr>
          <p:cNvPr id="2113" name="Group 2112"/>
          <p:cNvGrpSpPr/>
          <p:nvPr/>
        </p:nvGrpSpPr>
        <p:grpSpPr>
          <a:xfrm>
            <a:off x="8784552" y="4891933"/>
            <a:ext cx="914400" cy="914400"/>
            <a:chOff x="8784552" y="4662303"/>
            <a:chExt cx="914400" cy="914400"/>
          </a:xfrm>
        </p:grpSpPr>
        <p:sp>
          <p:nvSpPr>
            <p:cNvPr id="133" name="Oval 132"/>
            <p:cNvSpPr/>
            <p:nvPr/>
          </p:nvSpPr>
          <p:spPr>
            <a:xfrm>
              <a:off x="8784552" y="4662303"/>
              <a:ext cx="914400" cy="9144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nvGrpSpPr>
            <p:cNvPr id="186" name="Group 137"/>
            <p:cNvGrpSpPr>
              <a:grpSpLocks noChangeAspect="1"/>
            </p:cNvGrpSpPr>
            <p:nvPr/>
          </p:nvGrpSpPr>
          <p:grpSpPr bwMode="auto">
            <a:xfrm>
              <a:off x="9094294" y="4876544"/>
              <a:ext cx="294916" cy="485919"/>
              <a:chOff x="3684" y="3690"/>
              <a:chExt cx="298" cy="491"/>
            </a:xfrm>
            <a:solidFill>
              <a:schemeClr val="bg1"/>
            </a:solidFill>
          </p:grpSpPr>
          <p:sp>
            <p:nvSpPr>
              <p:cNvPr id="189" name="Freeform 139"/>
              <p:cNvSpPr>
                <a:spLocks/>
              </p:cNvSpPr>
              <p:nvPr/>
            </p:nvSpPr>
            <p:spPr bwMode="auto">
              <a:xfrm>
                <a:off x="3834" y="3690"/>
                <a:ext cx="86" cy="85"/>
              </a:xfrm>
              <a:custGeom>
                <a:avLst/>
                <a:gdLst>
                  <a:gd name="T0" fmla="*/ 299 w 598"/>
                  <a:gd name="T1" fmla="*/ 0 h 597"/>
                  <a:gd name="T2" fmla="*/ 343 w 598"/>
                  <a:gd name="T3" fmla="*/ 3 h 597"/>
                  <a:gd name="T4" fmla="*/ 385 w 598"/>
                  <a:gd name="T5" fmla="*/ 13 h 597"/>
                  <a:gd name="T6" fmla="*/ 424 w 598"/>
                  <a:gd name="T7" fmla="*/ 28 h 597"/>
                  <a:gd name="T8" fmla="*/ 461 w 598"/>
                  <a:gd name="T9" fmla="*/ 48 h 597"/>
                  <a:gd name="T10" fmla="*/ 494 w 598"/>
                  <a:gd name="T11" fmla="*/ 74 h 597"/>
                  <a:gd name="T12" fmla="*/ 524 w 598"/>
                  <a:gd name="T13" fmla="*/ 103 h 597"/>
                  <a:gd name="T14" fmla="*/ 550 w 598"/>
                  <a:gd name="T15" fmla="*/ 136 h 597"/>
                  <a:gd name="T16" fmla="*/ 570 w 598"/>
                  <a:gd name="T17" fmla="*/ 173 h 597"/>
                  <a:gd name="T18" fmla="*/ 584 w 598"/>
                  <a:gd name="T19" fmla="*/ 213 h 597"/>
                  <a:gd name="T20" fmla="*/ 595 w 598"/>
                  <a:gd name="T21" fmla="*/ 254 h 597"/>
                  <a:gd name="T22" fmla="*/ 598 w 598"/>
                  <a:gd name="T23" fmla="*/ 299 h 597"/>
                  <a:gd name="T24" fmla="*/ 595 w 598"/>
                  <a:gd name="T25" fmla="*/ 343 h 597"/>
                  <a:gd name="T26" fmla="*/ 584 w 598"/>
                  <a:gd name="T27" fmla="*/ 385 h 597"/>
                  <a:gd name="T28" fmla="*/ 570 w 598"/>
                  <a:gd name="T29" fmla="*/ 425 h 597"/>
                  <a:gd name="T30" fmla="*/ 550 w 598"/>
                  <a:gd name="T31" fmla="*/ 461 h 597"/>
                  <a:gd name="T32" fmla="*/ 524 w 598"/>
                  <a:gd name="T33" fmla="*/ 495 h 597"/>
                  <a:gd name="T34" fmla="*/ 494 w 598"/>
                  <a:gd name="T35" fmla="*/ 524 h 597"/>
                  <a:gd name="T36" fmla="*/ 461 w 598"/>
                  <a:gd name="T37" fmla="*/ 549 h 597"/>
                  <a:gd name="T38" fmla="*/ 424 w 598"/>
                  <a:gd name="T39" fmla="*/ 570 h 597"/>
                  <a:gd name="T40" fmla="*/ 385 w 598"/>
                  <a:gd name="T41" fmla="*/ 585 h 597"/>
                  <a:gd name="T42" fmla="*/ 343 w 598"/>
                  <a:gd name="T43" fmla="*/ 594 h 597"/>
                  <a:gd name="T44" fmla="*/ 299 w 598"/>
                  <a:gd name="T45" fmla="*/ 597 h 597"/>
                  <a:gd name="T46" fmla="*/ 255 w 598"/>
                  <a:gd name="T47" fmla="*/ 594 h 597"/>
                  <a:gd name="T48" fmla="*/ 212 w 598"/>
                  <a:gd name="T49" fmla="*/ 585 h 597"/>
                  <a:gd name="T50" fmla="*/ 173 w 598"/>
                  <a:gd name="T51" fmla="*/ 570 h 597"/>
                  <a:gd name="T52" fmla="*/ 136 w 598"/>
                  <a:gd name="T53" fmla="*/ 549 h 597"/>
                  <a:gd name="T54" fmla="*/ 103 w 598"/>
                  <a:gd name="T55" fmla="*/ 524 h 597"/>
                  <a:gd name="T56" fmla="*/ 73 w 598"/>
                  <a:gd name="T57" fmla="*/ 495 h 597"/>
                  <a:gd name="T58" fmla="*/ 48 w 598"/>
                  <a:gd name="T59" fmla="*/ 461 h 597"/>
                  <a:gd name="T60" fmla="*/ 27 w 598"/>
                  <a:gd name="T61" fmla="*/ 425 h 597"/>
                  <a:gd name="T62" fmla="*/ 13 w 598"/>
                  <a:gd name="T63" fmla="*/ 385 h 597"/>
                  <a:gd name="T64" fmla="*/ 3 w 598"/>
                  <a:gd name="T65" fmla="*/ 343 h 597"/>
                  <a:gd name="T66" fmla="*/ 0 w 598"/>
                  <a:gd name="T67" fmla="*/ 299 h 597"/>
                  <a:gd name="T68" fmla="*/ 3 w 598"/>
                  <a:gd name="T69" fmla="*/ 254 h 597"/>
                  <a:gd name="T70" fmla="*/ 13 w 598"/>
                  <a:gd name="T71" fmla="*/ 213 h 597"/>
                  <a:gd name="T72" fmla="*/ 27 w 598"/>
                  <a:gd name="T73" fmla="*/ 173 h 597"/>
                  <a:gd name="T74" fmla="*/ 48 w 598"/>
                  <a:gd name="T75" fmla="*/ 136 h 597"/>
                  <a:gd name="T76" fmla="*/ 73 w 598"/>
                  <a:gd name="T77" fmla="*/ 103 h 597"/>
                  <a:gd name="T78" fmla="*/ 103 w 598"/>
                  <a:gd name="T79" fmla="*/ 74 h 597"/>
                  <a:gd name="T80" fmla="*/ 136 w 598"/>
                  <a:gd name="T81" fmla="*/ 48 h 597"/>
                  <a:gd name="T82" fmla="*/ 173 w 598"/>
                  <a:gd name="T83" fmla="*/ 28 h 597"/>
                  <a:gd name="T84" fmla="*/ 212 w 598"/>
                  <a:gd name="T85" fmla="*/ 13 h 597"/>
                  <a:gd name="T86" fmla="*/ 255 w 598"/>
                  <a:gd name="T87" fmla="*/ 3 h 597"/>
                  <a:gd name="T88" fmla="*/ 299 w 598"/>
                  <a:gd name="T89" fmla="*/ 0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8" h="597">
                    <a:moveTo>
                      <a:pt x="299" y="0"/>
                    </a:moveTo>
                    <a:lnTo>
                      <a:pt x="343" y="3"/>
                    </a:lnTo>
                    <a:lnTo>
                      <a:pt x="385" y="13"/>
                    </a:lnTo>
                    <a:lnTo>
                      <a:pt x="424" y="28"/>
                    </a:lnTo>
                    <a:lnTo>
                      <a:pt x="461" y="48"/>
                    </a:lnTo>
                    <a:lnTo>
                      <a:pt x="494" y="74"/>
                    </a:lnTo>
                    <a:lnTo>
                      <a:pt x="524" y="103"/>
                    </a:lnTo>
                    <a:lnTo>
                      <a:pt x="550" y="136"/>
                    </a:lnTo>
                    <a:lnTo>
                      <a:pt x="570" y="173"/>
                    </a:lnTo>
                    <a:lnTo>
                      <a:pt x="584" y="213"/>
                    </a:lnTo>
                    <a:lnTo>
                      <a:pt x="595" y="254"/>
                    </a:lnTo>
                    <a:lnTo>
                      <a:pt x="598" y="299"/>
                    </a:lnTo>
                    <a:lnTo>
                      <a:pt x="595" y="343"/>
                    </a:lnTo>
                    <a:lnTo>
                      <a:pt x="584" y="385"/>
                    </a:lnTo>
                    <a:lnTo>
                      <a:pt x="570" y="425"/>
                    </a:lnTo>
                    <a:lnTo>
                      <a:pt x="550" y="461"/>
                    </a:lnTo>
                    <a:lnTo>
                      <a:pt x="524" y="495"/>
                    </a:lnTo>
                    <a:lnTo>
                      <a:pt x="494" y="524"/>
                    </a:lnTo>
                    <a:lnTo>
                      <a:pt x="461" y="549"/>
                    </a:lnTo>
                    <a:lnTo>
                      <a:pt x="424" y="570"/>
                    </a:lnTo>
                    <a:lnTo>
                      <a:pt x="385" y="585"/>
                    </a:lnTo>
                    <a:lnTo>
                      <a:pt x="343" y="594"/>
                    </a:lnTo>
                    <a:lnTo>
                      <a:pt x="299" y="597"/>
                    </a:lnTo>
                    <a:lnTo>
                      <a:pt x="255" y="594"/>
                    </a:lnTo>
                    <a:lnTo>
                      <a:pt x="212" y="585"/>
                    </a:lnTo>
                    <a:lnTo>
                      <a:pt x="173" y="570"/>
                    </a:lnTo>
                    <a:lnTo>
                      <a:pt x="136" y="549"/>
                    </a:lnTo>
                    <a:lnTo>
                      <a:pt x="103" y="524"/>
                    </a:lnTo>
                    <a:lnTo>
                      <a:pt x="73" y="495"/>
                    </a:lnTo>
                    <a:lnTo>
                      <a:pt x="48" y="461"/>
                    </a:lnTo>
                    <a:lnTo>
                      <a:pt x="27" y="425"/>
                    </a:lnTo>
                    <a:lnTo>
                      <a:pt x="13" y="385"/>
                    </a:lnTo>
                    <a:lnTo>
                      <a:pt x="3" y="343"/>
                    </a:lnTo>
                    <a:lnTo>
                      <a:pt x="0" y="299"/>
                    </a:lnTo>
                    <a:lnTo>
                      <a:pt x="3" y="254"/>
                    </a:lnTo>
                    <a:lnTo>
                      <a:pt x="13" y="213"/>
                    </a:lnTo>
                    <a:lnTo>
                      <a:pt x="27" y="173"/>
                    </a:lnTo>
                    <a:lnTo>
                      <a:pt x="48" y="136"/>
                    </a:lnTo>
                    <a:lnTo>
                      <a:pt x="73" y="103"/>
                    </a:lnTo>
                    <a:lnTo>
                      <a:pt x="103" y="74"/>
                    </a:lnTo>
                    <a:lnTo>
                      <a:pt x="136" y="48"/>
                    </a:lnTo>
                    <a:lnTo>
                      <a:pt x="173" y="28"/>
                    </a:lnTo>
                    <a:lnTo>
                      <a:pt x="212" y="13"/>
                    </a:lnTo>
                    <a:lnTo>
                      <a:pt x="255" y="3"/>
                    </a:lnTo>
                    <a:lnTo>
                      <a:pt x="2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0" name="Freeform 140"/>
              <p:cNvSpPr>
                <a:spLocks noEditPoints="1"/>
              </p:cNvSpPr>
              <p:nvPr/>
            </p:nvSpPr>
            <p:spPr bwMode="auto">
              <a:xfrm>
                <a:off x="3684" y="3701"/>
                <a:ext cx="298" cy="258"/>
              </a:xfrm>
              <a:custGeom>
                <a:avLst/>
                <a:gdLst>
                  <a:gd name="T0" fmla="*/ 1351 w 2086"/>
                  <a:gd name="T1" fmla="*/ 1367 h 1802"/>
                  <a:gd name="T2" fmla="*/ 52 w 2086"/>
                  <a:gd name="T3" fmla="*/ 0 h 1802"/>
                  <a:gd name="T4" fmla="*/ 390 w 2086"/>
                  <a:gd name="T5" fmla="*/ 799 h 1802"/>
                  <a:gd name="T6" fmla="*/ 444 w 2086"/>
                  <a:gd name="T7" fmla="*/ 830 h 1802"/>
                  <a:gd name="T8" fmla="*/ 615 w 2086"/>
                  <a:gd name="T9" fmla="*/ 903 h 1802"/>
                  <a:gd name="T10" fmla="*/ 644 w 2086"/>
                  <a:gd name="T11" fmla="*/ 787 h 1802"/>
                  <a:gd name="T12" fmla="*/ 699 w 2086"/>
                  <a:gd name="T13" fmla="*/ 702 h 1802"/>
                  <a:gd name="T14" fmla="*/ 771 w 2086"/>
                  <a:gd name="T15" fmla="*/ 642 h 1802"/>
                  <a:gd name="T16" fmla="*/ 851 w 2086"/>
                  <a:gd name="T17" fmla="*/ 603 h 1802"/>
                  <a:gd name="T18" fmla="*/ 927 w 2086"/>
                  <a:gd name="T19" fmla="*/ 581 h 1802"/>
                  <a:gd name="T20" fmla="*/ 990 w 2086"/>
                  <a:gd name="T21" fmla="*/ 572 h 1802"/>
                  <a:gd name="T22" fmla="*/ 1029 w 2086"/>
                  <a:gd name="T23" fmla="*/ 569 h 1802"/>
                  <a:gd name="T24" fmla="*/ 1208 w 2086"/>
                  <a:gd name="T25" fmla="*/ 569 h 1802"/>
                  <a:gd name="T26" fmla="*/ 1658 w 2086"/>
                  <a:gd name="T27" fmla="*/ 569 h 1802"/>
                  <a:gd name="T28" fmla="*/ 1804 w 2086"/>
                  <a:gd name="T29" fmla="*/ 585 h 1802"/>
                  <a:gd name="T30" fmla="*/ 1912 w 2086"/>
                  <a:gd name="T31" fmla="*/ 624 h 1802"/>
                  <a:gd name="T32" fmla="*/ 1988 w 2086"/>
                  <a:gd name="T33" fmla="*/ 678 h 1802"/>
                  <a:gd name="T34" fmla="*/ 2039 w 2086"/>
                  <a:gd name="T35" fmla="*/ 739 h 1802"/>
                  <a:gd name="T36" fmla="*/ 2068 w 2086"/>
                  <a:gd name="T37" fmla="*/ 800 h 1802"/>
                  <a:gd name="T38" fmla="*/ 2081 w 2086"/>
                  <a:gd name="T39" fmla="*/ 852 h 1802"/>
                  <a:gd name="T40" fmla="*/ 2086 w 2086"/>
                  <a:gd name="T41" fmla="*/ 889 h 1802"/>
                  <a:gd name="T42" fmla="*/ 2086 w 2086"/>
                  <a:gd name="T43" fmla="*/ 903 h 1802"/>
                  <a:gd name="T44" fmla="*/ 2086 w 2086"/>
                  <a:gd name="T45" fmla="*/ 1668 h 1802"/>
                  <a:gd name="T46" fmla="*/ 2076 w 2086"/>
                  <a:gd name="T47" fmla="*/ 1721 h 1802"/>
                  <a:gd name="T48" fmla="*/ 2028 w 2086"/>
                  <a:gd name="T49" fmla="*/ 1779 h 1802"/>
                  <a:gd name="T50" fmla="*/ 1955 w 2086"/>
                  <a:gd name="T51" fmla="*/ 1802 h 1802"/>
                  <a:gd name="T52" fmla="*/ 1883 w 2086"/>
                  <a:gd name="T53" fmla="*/ 1779 h 1802"/>
                  <a:gd name="T54" fmla="*/ 1836 w 2086"/>
                  <a:gd name="T55" fmla="*/ 1721 h 1802"/>
                  <a:gd name="T56" fmla="*/ 1825 w 2086"/>
                  <a:gd name="T57" fmla="*/ 1668 h 1802"/>
                  <a:gd name="T58" fmla="*/ 1825 w 2086"/>
                  <a:gd name="T59" fmla="*/ 960 h 1802"/>
                  <a:gd name="T60" fmla="*/ 961 w 2086"/>
                  <a:gd name="T61" fmla="*/ 1514 h 1802"/>
                  <a:gd name="T62" fmla="*/ 877 w 2086"/>
                  <a:gd name="T63" fmla="*/ 1189 h 1802"/>
                  <a:gd name="T64" fmla="*/ 854 w 2086"/>
                  <a:gd name="T65" fmla="*/ 1262 h 1802"/>
                  <a:gd name="T66" fmla="*/ 796 w 2086"/>
                  <a:gd name="T67" fmla="*/ 1310 h 1802"/>
                  <a:gd name="T68" fmla="*/ 746 w 2086"/>
                  <a:gd name="T69" fmla="*/ 1320 h 1802"/>
                  <a:gd name="T70" fmla="*/ 688 w 2086"/>
                  <a:gd name="T71" fmla="*/ 1305 h 1802"/>
                  <a:gd name="T72" fmla="*/ 341 w 2086"/>
                  <a:gd name="T73" fmla="*/ 1073 h 1802"/>
                  <a:gd name="T74" fmla="*/ 318 w 2086"/>
                  <a:gd name="T75" fmla="*/ 1057 h 1802"/>
                  <a:gd name="T76" fmla="*/ 283 w 2086"/>
                  <a:gd name="T77" fmla="*/ 1034 h 1802"/>
                  <a:gd name="T78" fmla="*/ 259 w 2086"/>
                  <a:gd name="T79" fmla="*/ 1018 h 1802"/>
                  <a:gd name="T80" fmla="*/ 228 w 2086"/>
                  <a:gd name="T81" fmla="*/ 972 h 1802"/>
                  <a:gd name="T82" fmla="*/ 219 w 2086"/>
                  <a:gd name="T83" fmla="*/ 897 h 1802"/>
                  <a:gd name="T84" fmla="*/ 256 w 2086"/>
                  <a:gd name="T85" fmla="*/ 828 h 1802"/>
                  <a:gd name="T86" fmla="*/ 298 w 2086"/>
                  <a:gd name="T87" fmla="*/ 801 h 1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86" h="1802">
                    <a:moveTo>
                      <a:pt x="1351" y="817"/>
                    </a:moveTo>
                    <a:lnTo>
                      <a:pt x="1264" y="927"/>
                    </a:lnTo>
                    <a:lnTo>
                      <a:pt x="1351" y="1367"/>
                    </a:lnTo>
                    <a:lnTo>
                      <a:pt x="1449" y="927"/>
                    </a:lnTo>
                    <a:lnTo>
                      <a:pt x="1351" y="817"/>
                    </a:lnTo>
                    <a:close/>
                    <a:moveTo>
                      <a:pt x="52" y="0"/>
                    </a:moveTo>
                    <a:lnTo>
                      <a:pt x="354" y="792"/>
                    </a:lnTo>
                    <a:lnTo>
                      <a:pt x="373" y="795"/>
                    </a:lnTo>
                    <a:lnTo>
                      <a:pt x="390" y="799"/>
                    </a:lnTo>
                    <a:lnTo>
                      <a:pt x="407" y="806"/>
                    </a:lnTo>
                    <a:lnTo>
                      <a:pt x="425" y="817"/>
                    </a:lnTo>
                    <a:lnTo>
                      <a:pt x="444" y="830"/>
                    </a:lnTo>
                    <a:lnTo>
                      <a:pt x="462" y="843"/>
                    </a:lnTo>
                    <a:lnTo>
                      <a:pt x="615" y="947"/>
                    </a:lnTo>
                    <a:lnTo>
                      <a:pt x="615" y="903"/>
                    </a:lnTo>
                    <a:lnTo>
                      <a:pt x="621" y="860"/>
                    </a:lnTo>
                    <a:lnTo>
                      <a:pt x="631" y="822"/>
                    </a:lnTo>
                    <a:lnTo>
                      <a:pt x="644" y="787"/>
                    </a:lnTo>
                    <a:lnTo>
                      <a:pt x="659" y="756"/>
                    </a:lnTo>
                    <a:lnTo>
                      <a:pt x="678" y="727"/>
                    </a:lnTo>
                    <a:lnTo>
                      <a:pt x="699" y="702"/>
                    </a:lnTo>
                    <a:lnTo>
                      <a:pt x="721" y="680"/>
                    </a:lnTo>
                    <a:lnTo>
                      <a:pt x="746" y="660"/>
                    </a:lnTo>
                    <a:lnTo>
                      <a:pt x="771" y="642"/>
                    </a:lnTo>
                    <a:lnTo>
                      <a:pt x="797" y="627"/>
                    </a:lnTo>
                    <a:lnTo>
                      <a:pt x="823" y="614"/>
                    </a:lnTo>
                    <a:lnTo>
                      <a:pt x="851" y="603"/>
                    </a:lnTo>
                    <a:lnTo>
                      <a:pt x="877" y="595"/>
                    </a:lnTo>
                    <a:lnTo>
                      <a:pt x="902" y="588"/>
                    </a:lnTo>
                    <a:lnTo>
                      <a:pt x="927" y="581"/>
                    </a:lnTo>
                    <a:lnTo>
                      <a:pt x="950" y="577"/>
                    </a:lnTo>
                    <a:lnTo>
                      <a:pt x="971" y="574"/>
                    </a:lnTo>
                    <a:lnTo>
                      <a:pt x="990" y="572"/>
                    </a:lnTo>
                    <a:lnTo>
                      <a:pt x="1005" y="570"/>
                    </a:lnTo>
                    <a:lnTo>
                      <a:pt x="1019" y="569"/>
                    </a:lnTo>
                    <a:lnTo>
                      <a:pt x="1029" y="569"/>
                    </a:lnTo>
                    <a:lnTo>
                      <a:pt x="1035" y="569"/>
                    </a:lnTo>
                    <a:lnTo>
                      <a:pt x="1038" y="569"/>
                    </a:lnTo>
                    <a:lnTo>
                      <a:pt x="1208" y="569"/>
                    </a:lnTo>
                    <a:lnTo>
                      <a:pt x="1351" y="804"/>
                    </a:lnTo>
                    <a:lnTo>
                      <a:pt x="1494" y="569"/>
                    </a:lnTo>
                    <a:lnTo>
                      <a:pt x="1658" y="569"/>
                    </a:lnTo>
                    <a:lnTo>
                      <a:pt x="1712" y="571"/>
                    </a:lnTo>
                    <a:lnTo>
                      <a:pt x="1760" y="577"/>
                    </a:lnTo>
                    <a:lnTo>
                      <a:pt x="1804" y="585"/>
                    </a:lnTo>
                    <a:lnTo>
                      <a:pt x="1844" y="596"/>
                    </a:lnTo>
                    <a:lnTo>
                      <a:pt x="1880" y="609"/>
                    </a:lnTo>
                    <a:lnTo>
                      <a:pt x="1912" y="624"/>
                    </a:lnTo>
                    <a:lnTo>
                      <a:pt x="1941" y="641"/>
                    </a:lnTo>
                    <a:lnTo>
                      <a:pt x="1967" y="659"/>
                    </a:lnTo>
                    <a:lnTo>
                      <a:pt x="1988" y="678"/>
                    </a:lnTo>
                    <a:lnTo>
                      <a:pt x="2008" y="698"/>
                    </a:lnTo>
                    <a:lnTo>
                      <a:pt x="2024" y="718"/>
                    </a:lnTo>
                    <a:lnTo>
                      <a:pt x="2039" y="739"/>
                    </a:lnTo>
                    <a:lnTo>
                      <a:pt x="2050" y="759"/>
                    </a:lnTo>
                    <a:lnTo>
                      <a:pt x="2060" y="780"/>
                    </a:lnTo>
                    <a:lnTo>
                      <a:pt x="2068" y="800"/>
                    </a:lnTo>
                    <a:lnTo>
                      <a:pt x="2074" y="819"/>
                    </a:lnTo>
                    <a:lnTo>
                      <a:pt x="2078" y="835"/>
                    </a:lnTo>
                    <a:lnTo>
                      <a:pt x="2081" y="852"/>
                    </a:lnTo>
                    <a:lnTo>
                      <a:pt x="2084" y="867"/>
                    </a:lnTo>
                    <a:lnTo>
                      <a:pt x="2086" y="879"/>
                    </a:lnTo>
                    <a:lnTo>
                      <a:pt x="2086" y="889"/>
                    </a:lnTo>
                    <a:lnTo>
                      <a:pt x="2086" y="897"/>
                    </a:lnTo>
                    <a:lnTo>
                      <a:pt x="2086" y="901"/>
                    </a:lnTo>
                    <a:lnTo>
                      <a:pt x="2086" y="903"/>
                    </a:lnTo>
                    <a:lnTo>
                      <a:pt x="2086" y="1665"/>
                    </a:lnTo>
                    <a:lnTo>
                      <a:pt x="2086" y="1665"/>
                    </a:lnTo>
                    <a:lnTo>
                      <a:pt x="2086" y="1668"/>
                    </a:lnTo>
                    <a:lnTo>
                      <a:pt x="2086" y="1670"/>
                    </a:lnTo>
                    <a:lnTo>
                      <a:pt x="2084" y="1697"/>
                    </a:lnTo>
                    <a:lnTo>
                      <a:pt x="2076" y="1721"/>
                    </a:lnTo>
                    <a:lnTo>
                      <a:pt x="2064" y="1743"/>
                    </a:lnTo>
                    <a:lnTo>
                      <a:pt x="2048" y="1763"/>
                    </a:lnTo>
                    <a:lnTo>
                      <a:pt x="2028" y="1779"/>
                    </a:lnTo>
                    <a:lnTo>
                      <a:pt x="2006" y="1791"/>
                    </a:lnTo>
                    <a:lnTo>
                      <a:pt x="1982" y="1799"/>
                    </a:lnTo>
                    <a:lnTo>
                      <a:pt x="1955" y="1802"/>
                    </a:lnTo>
                    <a:lnTo>
                      <a:pt x="1929" y="1799"/>
                    </a:lnTo>
                    <a:lnTo>
                      <a:pt x="1905" y="1791"/>
                    </a:lnTo>
                    <a:lnTo>
                      <a:pt x="1883" y="1779"/>
                    </a:lnTo>
                    <a:lnTo>
                      <a:pt x="1863" y="1763"/>
                    </a:lnTo>
                    <a:lnTo>
                      <a:pt x="1847" y="1743"/>
                    </a:lnTo>
                    <a:lnTo>
                      <a:pt x="1836" y="1721"/>
                    </a:lnTo>
                    <a:lnTo>
                      <a:pt x="1828" y="1697"/>
                    </a:lnTo>
                    <a:lnTo>
                      <a:pt x="1825" y="1670"/>
                    </a:lnTo>
                    <a:lnTo>
                      <a:pt x="1825" y="1668"/>
                    </a:lnTo>
                    <a:lnTo>
                      <a:pt x="1825" y="1665"/>
                    </a:lnTo>
                    <a:lnTo>
                      <a:pt x="1825" y="1665"/>
                    </a:lnTo>
                    <a:lnTo>
                      <a:pt x="1825" y="960"/>
                    </a:lnTo>
                    <a:lnTo>
                      <a:pt x="1744" y="960"/>
                    </a:lnTo>
                    <a:lnTo>
                      <a:pt x="1744" y="1514"/>
                    </a:lnTo>
                    <a:lnTo>
                      <a:pt x="961" y="1514"/>
                    </a:lnTo>
                    <a:lnTo>
                      <a:pt x="961" y="957"/>
                    </a:lnTo>
                    <a:lnTo>
                      <a:pt x="877" y="957"/>
                    </a:lnTo>
                    <a:lnTo>
                      <a:pt x="877" y="1189"/>
                    </a:lnTo>
                    <a:lnTo>
                      <a:pt x="874" y="1216"/>
                    </a:lnTo>
                    <a:lnTo>
                      <a:pt x="866" y="1240"/>
                    </a:lnTo>
                    <a:lnTo>
                      <a:pt x="854" y="1262"/>
                    </a:lnTo>
                    <a:lnTo>
                      <a:pt x="838" y="1282"/>
                    </a:lnTo>
                    <a:lnTo>
                      <a:pt x="819" y="1298"/>
                    </a:lnTo>
                    <a:lnTo>
                      <a:pt x="796" y="1310"/>
                    </a:lnTo>
                    <a:lnTo>
                      <a:pt x="772" y="1317"/>
                    </a:lnTo>
                    <a:lnTo>
                      <a:pt x="746" y="1321"/>
                    </a:lnTo>
                    <a:lnTo>
                      <a:pt x="746" y="1320"/>
                    </a:lnTo>
                    <a:lnTo>
                      <a:pt x="725" y="1318"/>
                    </a:lnTo>
                    <a:lnTo>
                      <a:pt x="704" y="1313"/>
                    </a:lnTo>
                    <a:lnTo>
                      <a:pt x="688" y="1305"/>
                    </a:lnTo>
                    <a:lnTo>
                      <a:pt x="462" y="1154"/>
                    </a:lnTo>
                    <a:lnTo>
                      <a:pt x="343" y="1075"/>
                    </a:lnTo>
                    <a:lnTo>
                      <a:pt x="341" y="1073"/>
                    </a:lnTo>
                    <a:lnTo>
                      <a:pt x="335" y="1070"/>
                    </a:lnTo>
                    <a:lnTo>
                      <a:pt x="327" y="1064"/>
                    </a:lnTo>
                    <a:lnTo>
                      <a:pt x="318" y="1057"/>
                    </a:lnTo>
                    <a:lnTo>
                      <a:pt x="306" y="1050"/>
                    </a:lnTo>
                    <a:lnTo>
                      <a:pt x="295" y="1041"/>
                    </a:lnTo>
                    <a:lnTo>
                      <a:pt x="283" y="1034"/>
                    </a:lnTo>
                    <a:lnTo>
                      <a:pt x="273" y="1028"/>
                    </a:lnTo>
                    <a:lnTo>
                      <a:pt x="265" y="1022"/>
                    </a:lnTo>
                    <a:lnTo>
                      <a:pt x="259" y="1018"/>
                    </a:lnTo>
                    <a:lnTo>
                      <a:pt x="257" y="1016"/>
                    </a:lnTo>
                    <a:lnTo>
                      <a:pt x="240" y="995"/>
                    </a:lnTo>
                    <a:lnTo>
                      <a:pt x="228" y="972"/>
                    </a:lnTo>
                    <a:lnTo>
                      <a:pt x="220" y="947"/>
                    </a:lnTo>
                    <a:lnTo>
                      <a:pt x="217" y="922"/>
                    </a:lnTo>
                    <a:lnTo>
                      <a:pt x="219" y="897"/>
                    </a:lnTo>
                    <a:lnTo>
                      <a:pt x="227" y="872"/>
                    </a:lnTo>
                    <a:lnTo>
                      <a:pt x="238" y="849"/>
                    </a:lnTo>
                    <a:lnTo>
                      <a:pt x="256" y="828"/>
                    </a:lnTo>
                    <a:lnTo>
                      <a:pt x="269" y="817"/>
                    </a:lnTo>
                    <a:lnTo>
                      <a:pt x="283" y="808"/>
                    </a:lnTo>
                    <a:lnTo>
                      <a:pt x="298" y="801"/>
                    </a:lnTo>
                    <a:lnTo>
                      <a:pt x="0" y="19"/>
                    </a:lnTo>
                    <a:lnTo>
                      <a:pt x="5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91" name="Freeform 141"/>
              <p:cNvSpPr>
                <a:spLocks/>
              </p:cNvSpPr>
              <p:nvPr/>
            </p:nvSpPr>
            <p:spPr bwMode="auto">
              <a:xfrm>
                <a:off x="3821" y="3931"/>
                <a:ext cx="112" cy="250"/>
              </a:xfrm>
              <a:custGeom>
                <a:avLst/>
                <a:gdLst>
                  <a:gd name="T0" fmla="*/ 0 w 784"/>
                  <a:gd name="T1" fmla="*/ 0 h 1750"/>
                  <a:gd name="T2" fmla="*/ 783 w 784"/>
                  <a:gd name="T3" fmla="*/ 1 h 1750"/>
                  <a:gd name="T4" fmla="*/ 784 w 784"/>
                  <a:gd name="T5" fmla="*/ 1573 h 1750"/>
                  <a:gd name="T6" fmla="*/ 781 w 784"/>
                  <a:gd name="T7" fmla="*/ 1604 h 1750"/>
                  <a:gd name="T8" fmla="*/ 772 w 784"/>
                  <a:gd name="T9" fmla="*/ 1635 h 1750"/>
                  <a:gd name="T10" fmla="*/ 760 w 784"/>
                  <a:gd name="T11" fmla="*/ 1662 h 1750"/>
                  <a:gd name="T12" fmla="*/ 742 w 784"/>
                  <a:gd name="T13" fmla="*/ 1687 h 1750"/>
                  <a:gd name="T14" fmla="*/ 721 w 784"/>
                  <a:gd name="T15" fmla="*/ 1708 h 1750"/>
                  <a:gd name="T16" fmla="*/ 696 w 784"/>
                  <a:gd name="T17" fmla="*/ 1726 h 1750"/>
                  <a:gd name="T18" fmla="*/ 669 w 784"/>
                  <a:gd name="T19" fmla="*/ 1738 h 1750"/>
                  <a:gd name="T20" fmla="*/ 639 w 784"/>
                  <a:gd name="T21" fmla="*/ 1746 h 1750"/>
                  <a:gd name="T22" fmla="*/ 607 w 784"/>
                  <a:gd name="T23" fmla="*/ 1750 h 1750"/>
                  <a:gd name="T24" fmla="*/ 576 w 784"/>
                  <a:gd name="T25" fmla="*/ 1746 h 1750"/>
                  <a:gd name="T26" fmla="*/ 546 w 784"/>
                  <a:gd name="T27" fmla="*/ 1738 h 1750"/>
                  <a:gd name="T28" fmla="*/ 518 w 784"/>
                  <a:gd name="T29" fmla="*/ 1726 h 1750"/>
                  <a:gd name="T30" fmla="*/ 493 w 784"/>
                  <a:gd name="T31" fmla="*/ 1708 h 1750"/>
                  <a:gd name="T32" fmla="*/ 473 w 784"/>
                  <a:gd name="T33" fmla="*/ 1687 h 1750"/>
                  <a:gd name="T34" fmla="*/ 455 w 784"/>
                  <a:gd name="T35" fmla="*/ 1662 h 1750"/>
                  <a:gd name="T36" fmla="*/ 442 w 784"/>
                  <a:gd name="T37" fmla="*/ 1635 h 1750"/>
                  <a:gd name="T38" fmla="*/ 434 w 784"/>
                  <a:gd name="T39" fmla="*/ 1604 h 1750"/>
                  <a:gd name="T40" fmla="*/ 431 w 784"/>
                  <a:gd name="T41" fmla="*/ 1573 h 1750"/>
                  <a:gd name="T42" fmla="*/ 431 w 784"/>
                  <a:gd name="T43" fmla="*/ 141 h 1750"/>
                  <a:gd name="T44" fmla="*/ 352 w 784"/>
                  <a:gd name="T45" fmla="*/ 141 h 1750"/>
                  <a:gd name="T46" fmla="*/ 352 w 784"/>
                  <a:gd name="T47" fmla="*/ 1574 h 1750"/>
                  <a:gd name="T48" fmla="*/ 351 w 784"/>
                  <a:gd name="T49" fmla="*/ 1576 h 1750"/>
                  <a:gd name="T50" fmla="*/ 348 w 784"/>
                  <a:gd name="T51" fmla="*/ 1606 h 1750"/>
                  <a:gd name="T52" fmla="*/ 340 w 784"/>
                  <a:gd name="T53" fmla="*/ 1637 h 1750"/>
                  <a:gd name="T54" fmla="*/ 326 w 784"/>
                  <a:gd name="T55" fmla="*/ 1663 h 1750"/>
                  <a:gd name="T56" fmla="*/ 308 w 784"/>
                  <a:gd name="T57" fmla="*/ 1688 h 1750"/>
                  <a:gd name="T58" fmla="*/ 288 w 784"/>
                  <a:gd name="T59" fmla="*/ 1709 h 1750"/>
                  <a:gd name="T60" fmla="*/ 264 w 784"/>
                  <a:gd name="T61" fmla="*/ 1726 h 1750"/>
                  <a:gd name="T62" fmla="*/ 236 w 784"/>
                  <a:gd name="T63" fmla="*/ 1738 h 1750"/>
                  <a:gd name="T64" fmla="*/ 207 w 784"/>
                  <a:gd name="T65" fmla="*/ 1746 h 1750"/>
                  <a:gd name="T66" fmla="*/ 176 w 784"/>
                  <a:gd name="T67" fmla="*/ 1750 h 1750"/>
                  <a:gd name="T68" fmla="*/ 143 w 784"/>
                  <a:gd name="T69" fmla="*/ 1746 h 1750"/>
                  <a:gd name="T70" fmla="*/ 114 w 784"/>
                  <a:gd name="T71" fmla="*/ 1738 h 1750"/>
                  <a:gd name="T72" fmla="*/ 87 w 784"/>
                  <a:gd name="T73" fmla="*/ 1726 h 1750"/>
                  <a:gd name="T74" fmla="*/ 62 w 784"/>
                  <a:gd name="T75" fmla="*/ 1708 h 1750"/>
                  <a:gd name="T76" fmla="*/ 41 w 784"/>
                  <a:gd name="T77" fmla="*/ 1687 h 1750"/>
                  <a:gd name="T78" fmla="*/ 24 w 784"/>
                  <a:gd name="T79" fmla="*/ 1662 h 1750"/>
                  <a:gd name="T80" fmla="*/ 11 w 784"/>
                  <a:gd name="T81" fmla="*/ 1635 h 1750"/>
                  <a:gd name="T82" fmla="*/ 2 w 784"/>
                  <a:gd name="T83" fmla="*/ 1605 h 1750"/>
                  <a:gd name="T84" fmla="*/ 0 w 784"/>
                  <a:gd name="T85" fmla="*/ 1574 h 1750"/>
                  <a:gd name="T86" fmla="*/ 0 w 784"/>
                  <a:gd name="T87" fmla="*/ 0 h 1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84" h="1750">
                    <a:moveTo>
                      <a:pt x="0" y="0"/>
                    </a:moveTo>
                    <a:lnTo>
                      <a:pt x="783" y="1"/>
                    </a:lnTo>
                    <a:lnTo>
                      <a:pt x="784" y="1573"/>
                    </a:lnTo>
                    <a:lnTo>
                      <a:pt x="781" y="1604"/>
                    </a:lnTo>
                    <a:lnTo>
                      <a:pt x="772" y="1635"/>
                    </a:lnTo>
                    <a:lnTo>
                      <a:pt x="760" y="1662"/>
                    </a:lnTo>
                    <a:lnTo>
                      <a:pt x="742" y="1687"/>
                    </a:lnTo>
                    <a:lnTo>
                      <a:pt x="721" y="1708"/>
                    </a:lnTo>
                    <a:lnTo>
                      <a:pt x="696" y="1726"/>
                    </a:lnTo>
                    <a:lnTo>
                      <a:pt x="669" y="1738"/>
                    </a:lnTo>
                    <a:lnTo>
                      <a:pt x="639" y="1746"/>
                    </a:lnTo>
                    <a:lnTo>
                      <a:pt x="607" y="1750"/>
                    </a:lnTo>
                    <a:lnTo>
                      <a:pt x="576" y="1746"/>
                    </a:lnTo>
                    <a:lnTo>
                      <a:pt x="546" y="1738"/>
                    </a:lnTo>
                    <a:lnTo>
                      <a:pt x="518" y="1726"/>
                    </a:lnTo>
                    <a:lnTo>
                      <a:pt x="493" y="1708"/>
                    </a:lnTo>
                    <a:lnTo>
                      <a:pt x="473" y="1687"/>
                    </a:lnTo>
                    <a:lnTo>
                      <a:pt x="455" y="1662"/>
                    </a:lnTo>
                    <a:lnTo>
                      <a:pt x="442" y="1635"/>
                    </a:lnTo>
                    <a:lnTo>
                      <a:pt x="434" y="1604"/>
                    </a:lnTo>
                    <a:lnTo>
                      <a:pt x="431" y="1573"/>
                    </a:lnTo>
                    <a:lnTo>
                      <a:pt x="431" y="141"/>
                    </a:lnTo>
                    <a:lnTo>
                      <a:pt x="352" y="141"/>
                    </a:lnTo>
                    <a:lnTo>
                      <a:pt x="352" y="1574"/>
                    </a:lnTo>
                    <a:lnTo>
                      <a:pt x="351" y="1576"/>
                    </a:lnTo>
                    <a:lnTo>
                      <a:pt x="348" y="1606"/>
                    </a:lnTo>
                    <a:lnTo>
                      <a:pt x="340" y="1637"/>
                    </a:lnTo>
                    <a:lnTo>
                      <a:pt x="326" y="1663"/>
                    </a:lnTo>
                    <a:lnTo>
                      <a:pt x="308" y="1688"/>
                    </a:lnTo>
                    <a:lnTo>
                      <a:pt x="288" y="1709"/>
                    </a:lnTo>
                    <a:lnTo>
                      <a:pt x="264" y="1726"/>
                    </a:lnTo>
                    <a:lnTo>
                      <a:pt x="236" y="1738"/>
                    </a:lnTo>
                    <a:lnTo>
                      <a:pt x="207" y="1746"/>
                    </a:lnTo>
                    <a:lnTo>
                      <a:pt x="176" y="1750"/>
                    </a:lnTo>
                    <a:lnTo>
                      <a:pt x="143" y="1746"/>
                    </a:lnTo>
                    <a:lnTo>
                      <a:pt x="114" y="1738"/>
                    </a:lnTo>
                    <a:lnTo>
                      <a:pt x="87" y="1726"/>
                    </a:lnTo>
                    <a:lnTo>
                      <a:pt x="62" y="1708"/>
                    </a:lnTo>
                    <a:lnTo>
                      <a:pt x="41" y="1687"/>
                    </a:lnTo>
                    <a:lnTo>
                      <a:pt x="24" y="1662"/>
                    </a:lnTo>
                    <a:lnTo>
                      <a:pt x="11" y="1635"/>
                    </a:lnTo>
                    <a:lnTo>
                      <a:pt x="2" y="1605"/>
                    </a:lnTo>
                    <a:lnTo>
                      <a:pt x="0" y="157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2112" name="Rectangle 142"/>
              <p:cNvSpPr>
                <a:spLocks noChangeArrowheads="1"/>
              </p:cNvSpPr>
              <p:nvPr/>
            </p:nvSpPr>
            <p:spPr bwMode="auto">
              <a:xfrm>
                <a:off x="3866" y="3921"/>
                <a:ext cx="22" cy="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sp>
        <p:nvSpPr>
          <p:cNvPr id="118" name="Rectangle 117"/>
          <p:cNvSpPr/>
          <p:nvPr/>
        </p:nvSpPr>
        <p:spPr>
          <a:xfrm>
            <a:off x="6268705" y="4695482"/>
            <a:ext cx="2698506" cy="1477328"/>
          </a:xfrm>
          <a:prstGeom prst="rect">
            <a:avLst/>
          </a:prstGeom>
        </p:spPr>
        <p:txBody>
          <a:bodyPr wrap="square">
            <a:spAutoFit/>
          </a:bodyPr>
          <a:lstStyle/>
          <a:p>
            <a:pPr lvl="0"/>
            <a:r>
              <a:rPr lang="en-US" kern="0" dirty="0">
                <a:solidFill>
                  <a:schemeClr val="bg1"/>
                </a:solidFill>
                <a:latin typeface="Arial" pitchFamily="34" charset="0"/>
                <a:cs typeface="Arial" pitchFamily="34" charset="0"/>
              </a:rPr>
              <a:t>Heidenheimer (1986) Comparative public policies examined: An Odyssey in </a:t>
            </a:r>
          </a:p>
          <a:p>
            <a:pPr lvl="0"/>
            <a:r>
              <a:rPr lang="en-US" kern="0" dirty="0">
                <a:solidFill>
                  <a:schemeClr val="bg1"/>
                </a:solidFill>
                <a:latin typeface="Arial" pitchFamily="34" charset="0"/>
                <a:cs typeface="Arial" pitchFamily="34" charset="0"/>
              </a:rPr>
              <a:t>four parts. </a:t>
            </a:r>
            <a:endParaRPr lang="en-US" dirty="0">
              <a:solidFill>
                <a:schemeClr val="bg1"/>
              </a:solidFill>
              <a:latin typeface="Arial" pitchFamily="34" charset="0"/>
              <a:cs typeface="Arial" pitchFamily="34" charset="0"/>
            </a:endParaRPr>
          </a:p>
        </p:txBody>
      </p:sp>
      <p:sp>
        <p:nvSpPr>
          <p:cNvPr id="119" name="Rectangle 118"/>
          <p:cNvSpPr/>
          <p:nvPr/>
        </p:nvSpPr>
        <p:spPr>
          <a:xfrm>
            <a:off x="9651451" y="3022647"/>
            <a:ext cx="1948264" cy="1200329"/>
          </a:xfrm>
          <a:prstGeom prst="rect">
            <a:avLst/>
          </a:prstGeom>
        </p:spPr>
        <p:txBody>
          <a:bodyPr wrap="square">
            <a:spAutoFit/>
          </a:bodyPr>
          <a:lstStyle/>
          <a:p>
            <a:pPr lvl="0"/>
            <a:r>
              <a:rPr lang="en-US" kern="0" dirty="0">
                <a:solidFill>
                  <a:schemeClr val="bg1"/>
                </a:solidFill>
                <a:latin typeface="Arial" pitchFamily="34" charset="0"/>
                <a:cs typeface="Arial" pitchFamily="34" charset="0"/>
              </a:rPr>
              <a:t>Heidenheimer (1990)The Politics of Social Choice</a:t>
            </a:r>
            <a:endParaRPr lang="en-US" dirty="0">
              <a:solidFill>
                <a:schemeClr val="bg1"/>
              </a:solidFill>
              <a:latin typeface="Arial" pitchFamily="34" charset="0"/>
              <a:cs typeface="Arial" pitchFamily="34" charset="0"/>
            </a:endParaRPr>
          </a:p>
        </p:txBody>
      </p:sp>
      <p:sp>
        <p:nvSpPr>
          <p:cNvPr id="120" name="Rectangle 119"/>
          <p:cNvSpPr/>
          <p:nvPr/>
        </p:nvSpPr>
        <p:spPr>
          <a:xfrm>
            <a:off x="9834534" y="4422592"/>
            <a:ext cx="1948264" cy="2031325"/>
          </a:xfrm>
          <a:prstGeom prst="rect">
            <a:avLst/>
          </a:prstGeom>
        </p:spPr>
        <p:txBody>
          <a:bodyPr wrap="square">
            <a:spAutoFit/>
          </a:bodyPr>
          <a:lstStyle/>
          <a:p>
            <a:pPr lvl="0"/>
            <a:r>
              <a:rPr lang="en-US" kern="0" dirty="0">
                <a:solidFill>
                  <a:schemeClr val="bg1"/>
                </a:solidFill>
                <a:latin typeface="Arial" pitchFamily="34" charset="0"/>
                <a:cs typeface="Arial" pitchFamily="34" charset="0"/>
              </a:rPr>
              <a:t>Rose (1995) Making progress and catching up: comparative analysis for social </a:t>
            </a:r>
          </a:p>
          <a:p>
            <a:pPr lvl="0"/>
            <a:r>
              <a:rPr lang="en-US" kern="0" dirty="0">
                <a:solidFill>
                  <a:schemeClr val="bg1"/>
                </a:solidFill>
                <a:latin typeface="Arial" pitchFamily="34" charset="0"/>
                <a:cs typeface="Arial" pitchFamily="34" charset="0"/>
              </a:rPr>
              <a:t>policy making. </a:t>
            </a:r>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482382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66"/>
                                        </p:tgtEl>
                                        <p:attrNameLst>
                                          <p:attrName>style.visibility</p:attrName>
                                        </p:attrNameLst>
                                      </p:cBhvr>
                                      <p:to>
                                        <p:strVal val="visible"/>
                                      </p:to>
                                    </p:set>
                                    <p:anim calcmode="lin" valueType="num">
                                      <p:cBhvr>
                                        <p:cTn id="7" dur="500" fill="hold"/>
                                        <p:tgtEl>
                                          <p:spTgt spid="166"/>
                                        </p:tgtEl>
                                        <p:attrNameLst>
                                          <p:attrName>ppt_w</p:attrName>
                                        </p:attrNameLst>
                                      </p:cBhvr>
                                      <p:tavLst>
                                        <p:tav tm="0">
                                          <p:val>
                                            <p:fltVal val="0"/>
                                          </p:val>
                                        </p:tav>
                                        <p:tav tm="100000">
                                          <p:val>
                                            <p:strVal val="#ppt_w"/>
                                          </p:val>
                                        </p:tav>
                                      </p:tavLst>
                                    </p:anim>
                                    <p:anim calcmode="lin" valueType="num">
                                      <p:cBhvr>
                                        <p:cTn id="8" dur="500" fill="hold"/>
                                        <p:tgtEl>
                                          <p:spTgt spid="166"/>
                                        </p:tgtEl>
                                        <p:attrNameLst>
                                          <p:attrName>ppt_h</p:attrName>
                                        </p:attrNameLst>
                                      </p:cBhvr>
                                      <p:tavLst>
                                        <p:tav tm="0">
                                          <p:val>
                                            <p:fltVal val="0"/>
                                          </p:val>
                                        </p:tav>
                                        <p:tav tm="100000">
                                          <p:val>
                                            <p:strVal val="#ppt_h"/>
                                          </p:val>
                                        </p:tav>
                                      </p:tavLst>
                                    </p:anim>
                                    <p:animEffect transition="in" filter="fade">
                                      <p:cBhvr>
                                        <p:cTn id="9" dur="500"/>
                                        <p:tgtEl>
                                          <p:spTgt spid="16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84"/>
                                        </p:tgtEl>
                                        <p:attrNameLst>
                                          <p:attrName>style.visibility</p:attrName>
                                        </p:attrNameLst>
                                      </p:cBhvr>
                                      <p:to>
                                        <p:strVal val="visible"/>
                                      </p:to>
                                    </p:set>
                                    <p:anim calcmode="lin" valueType="num">
                                      <p:cBhvr>
                                        <p:cTn id="13" dur="500" fill="hold"/>
                                        <p:tgtEl>
                                          <p:spTgt spid="184"/>
                                        </p:tgtEl>
                                        <p:attrNameLst>
                                          <p:attrName>ppt_w</p:attrName>
                                        </p:attrNameLst>
                                      </p:cBhvr>
                                      <p:tavLst>
                                        <p:tav tm="0">
                                          <p:val>
                                            <p:fltVal val="0"/>
                                          </p:val>
                                        </p:tav>
                                        <p:tav tm="100000">
                                          <p:val>
                                            <p:strVal val="#ppt_w"/>
                                          </p:val>
                                        </p:tav>
                                      </p:tavLst>
                                    </p:anim>
                                    <p:anim calcmode="lin" valueType="num">
                                      <p:cBhvr>
                                        <p:cTn id="14" dur="500" fill="hold"/>
                                        <p:tgtEl>
                                          <p:spTgt spid="184"/>
                                        </p:tgtEl>
                                        <p:attrNameLst>
                                          <p:attrName>ppt_h</p:attrName>
                                        </p:attrNameLst>
                                      </p:cBhvr>
                                      <p:tavLst>
                                        <p:tav tm="0">
                                          <p:val>
                                            <p:fltVal val="0"/>
                                          </p:val>
                                        </p:tav>
                                        <p:tav tm="100000">
                                          <p:val>
                                            <p:strVal val="#ppt_h"/>
                                          </p:val>
                                        </p:tav>
                                      </p:tavLst>
                                    </p:anim>
                                    <p:animEffect transition="in" filter="fade">
                                      <p:cBhvr>
                                        <p:cTn id="15" dur="500"/>
                                        <p:tgtEl>
                                          <p:spTgt spid="18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4"/>
                                        </p:tgtEl>
                                        <p:attrNameLst>
                                          <p:attrName>style.visibility</p:attrName>
                                        </p:attrNameLst>
                                      </p:cBhvr>
                                      <p:to>
                                        <p:strVal val="visible"/>
                                      </p:to>
                                    </p:set>
                                    <p:animEffect transition="in" filter="fade">
                                      <p:cBhvr>
                                        <p:cTn id="18" dur="500"/>
                                        <p:tgtEl>
                                          <p:spTgt spid="134"/>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175"/>
                                        </p:tgtEl>
                                        <p:attrNameLst>
                                          <p:attrName>style.visibility</p:attrName>
                                        </p:attrNameLst>
                                      </p:cBhvr>
                                      <p:to>
                                        <p:strVal val="visible"/>
                                      </p:to>
                                    </p:set>
                                    <p:anim calcmode="lin" valueType="num">
                                      <p:cBhvr>
                                        <p:cTn id="22" dur="500" fill="hold"/>
                                        <p:tgtEl>
                                          <p:spTgt spid="175"/>
                                        </p:tgtEl>
                                        <p:attrNameLst>
                                          <p:attrName>ppt_w</p:attrName>
                                        </p:attrNameLst>
                                      </p:cBhvr>
                                      <p:tavLst>
                                        <p:tav tm="0">
                                          <p:val>
                                            <p:fltVal val="0"/>
                                          </p:val>
                                        </p:tav>
                                        <p:tav tm="100000">
                                          <p:val>
                                            <p:strVal val="#ppt_w"/>
                                          </p:val>
                                        </p:tav>
                                      </p:tavLst>
                                    </p:anim>
                                    <p:anim calcmode="lin" valueType="num">
                                      <p:cBhvr>
                                        <p:cTn id="23" dur="500" fill="hold"/>
                                        <p:tgtEl>
                                          <p:spTgt spid="175"/>
                                        </p:tgtEl>
                                        <p:attrNameLst>
                                          <p:attrName>ppt_h</p:attrName>
                                        </p:attrNameLst>
                                      </p:cBhvr>
                                      <p:tavLst>
                                        <p:tav tm="0">
                                          <p:val>
                                            <p:fltVal val="0"/>
                                          </p:val>
                                        </p:tav>
                                        <p:tav tm="100000">
                                          <p:val>
                                            <p:strVal val="#ppt_h"/>
                                          </p:val>
                                        </p:tav>
                                      </p:tavLst>
                                    </p:anim>
                                    <p:animEffect transition="in" filter="fade">
                                      <p:cBhvr>
                                        <p:cTn id="24" dur="500"/>
                                        <p:tgtEl>
                                          <p:spTgt spid="17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19"/>
                                        </p:tgtEl>
                                        <p:attrNameLst>
                                          <p:attrName>style.visibility</p:attrName>
                                        </p:attrNameLst>
                                      </p:cBhvr>
                                      <p:to>
                                        <p:strVal val="visible"/>
                                      </p:to>
                                    </p:set>
                                    <p:animEffect transition="in" filter="fade">
                                      <p:cBhvr>
                                        <p:cTn id="27" dur="500"/>
                                        <p:tgtEl>
                                          <p:spTgt spid="11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8"/>
                                        </p:tgtEl>
                                        <p:attrNameLst>
                                          <p:attrName>style.visibility</p:attrName>
                                        </p:attrNameLst>
                                      </p:cBhvr>
                                      <p:to>
                                        <p:strVal val="visible"/>
                                      </p:to>
                                    </p:set>
                                    <p:animEffect transition="in" filter="fade">
                                      <p:cBhvr>
                                        <p:cTn id="30" dur="500"/>
                                        <p:tgtEl>
                                          <p:spTgt spid="118"/>
                                        </p:tgtEl>
                                      </p:cBhvr>
                                    </p:animEffect>
                                  </p:childTnLst>
                                </p:cTn>
                              </p:par>
                            </p:childTnLst>
                          </p:cTn>
                        </p:par>
                        <p:par>
                          <p:cTn id="31" fill="hold">
                            <p:stCondLst>
                              <p:cond delay="1500"/>
                            </p:stCondLst>
                            <p:childTnLst>
                              <p:par>
                                <p:cTn id="32" presetID="53" presetClass="entr" presetSubtype="16" fill="hold" nodeType="afterEffect">
                                  <p:stCondLst>
                                    <p:cond delay="0"/>
                                  </p:stCondLst>
                                  <p:childTnLst>
                                    <p:set>
                                      <p:cBhvr>
                                        <p:cTn id="33" dur="1" fill="hold">
                                          <p:stCondLst>
                                            <p:cond delay="0"/>
                                          </p:stCondLst>
                                        </p:cTn>
                                        <p:tgtEl>
                                          <p:spTgt spid="2113"/>
                                        </p:tgtEl>
                                        <p:attrNameLst>
                                          <p:attrName>style.visibility</p:attrName>
                                        </p:attrNameLst>
                                      </p:cBhvr>
                                      <p:to>
                                        <p:strVal val="visible"/>
                                      </p:to>
                                    </p:set>
                                    <p:anim calcmode="lin" valueType="num">
                                      <p:cBhvr>
                                        <p:cTn id="34" dur="500" fill="hold"/>
                                        <p:tgtEl>
                                          <p:spTgt spid="2113"/>
                                        </p:tgtEl>
                                        <p:attrNameLst>
                                          <p:attrName>ppt_w</p:attrName>
                                        </p:attrNameLst>
                                      </p:cBhvr>
                                      <p:tavLst>
                                        <p:tav tm="0">
                                          <p:val>
                                            <p:fltVal val="0"/>
                                          </p:val>
                                        </p:tav>
                                        <p:tav tm="100000">
                                          <p:val>
                                            <p:strVal val="#ppt_w"/>
                                          </p:val>
                                        </p:tav>
                                      </p:tavLst>
                                    </p:anim>
                                    <p:anim calcmode="lin" valueType="num">
                                      <p:cBhvr>
                                        <p:cTn id="35" dur="500" fill="hold"/>
                                        <p:tgtEl>
                                          <p:spTgt spid="2113"/>
                                        </p:tgtEl>
                                        <p:attrNameLst>
                                          <p:attrName>ppt_h</p:attrName>
                                        </p:attrNameLst>
                                      </p:cBhvr>
                                      <p:tavLst>
                                        <p:tav tm="0">
                                          <p:val>
                                            <p:fltVal val="0"/>
                                          </p:val>
                                        </p:tav>
                                        <p:tav tm="100000">
                                          <p:val>
                                            <p:strVal val="#ppt_h"/>
                                          </p:val>
                                        </p:tav>
                                      </p:tavLst>
                                    </p:anim>
                                    <p:animEffect transition="in" filter="fade">
                                      <p:cBhvr>
                                        <p:cTn id="36" dur="500"/>
                                        <p:tgtEl>
                                          <p:spTgt spid="211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0"/>
                                        </p:tgtEl>
                                        <p:attrNameLst>
                                          <p:attrName>style.visibility</p:attrName>
                                        </p:attrNameLst>
                                      </p:cBhvr>
                                      <p:to>
                                        <p:strVal val="visible"/>
                                      </p:to>
                                    </p:set>
                                    <p:animEffect transition="in" filter="fade">
                                      <p:cBhvr>
                                        <p:cTn id="39"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p:bldP spid="118" grpId="0"/>
      <p:bldP spid="119" grpId="0"/>
      <p:bldP spid="120"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218BC236-17CD-42C3-BF94-C4A14AE4C402}"/>
              </a:ext>
            </a:extLst>
          </p:cNvPr>
          <p:cNvSpPr>
            <a:spLocks noGrp="1"/>
          </p:cNvSpPr>
          <p:nvPr>
            <p:ph type="title"/>
          </p:nvPr>
        </p:nvSpPr>
        <p:spPr>
          <a:xfrm>
            <a:off x="1179226" y="826680"/>
            <a:ext cx="9833548" cy="1325563"/>
          </a:xfrm>
        </p:spPr>
        <p:txBody>
          <a:bodyPr>
            <a:normAutofit/>
          </a:bodyPr>
          <a:lstStyle/>
          <a:p>
            <a:pPr algn="ctr"/>
            <a:r>
              <a:rPr lang="es-MX" sz="4000" dirty="0">
                <a:solidFill>
                  <a:srgbClr val="FFFFFF"/>
                </a:solidFill>
              </a:rPr>
              <a:t>Preguntar por qué?</a:t>
            </a:r>
          </a:p>
        </p:txBody>
      </p:sp>
      <p:sp>
        <p:nvSpPr>
          <p:cNvPr id="3" name="Marcador de contenido 2">
            <a:extLst>
              <a:ext uri="{FF2B5EF4-FFF2-40B4-BE49-F238E27FC236}">
                <a16:creationId xmlns:a16="http://schemas.microsoft.com/office/drawing/2014/main" id="{386A7132-0060-422C-8F3C-E0167113CDBE}"/>
              </a:ext>
            </a:extLst>
          </p:cNvPr>
          <p:cNvSpPr>
            <a:spLocks noGrp="1"/>
          </p:cNvSpPr>
          <p:nvPr>
            <p:ph idx="1"/>
          </p:nvPr>
        </p:nvSpPr>
        <p:spPr>
          <a:xfrm>
            <a:off x="1179226" y="3092970"/>
            <a:ext cx="9833548" cy="2693976"/>
          </a:xfrm>
        </p:spPr>
        <p:txBody>
          <a:bodyPr>
            <a:normAutofit/>
          </a:bodyPr>
          <a:lstStyle/>
          <a:p>
            <a:r>
              <a:rPr lang="es-ES" sz="2000" dirty="0">
                <a:solidFill>
                  <a:srgbClr val="000000"/>
                </a:solidFill>
              </a:rPr>
              <a:t>Respuestas dependerán del desarrollo histórico de cada país, algunos determinantes del pasado que se encuentran presentes y que algunos actores no son conscientes de ello, como la cultura política del país o de algunos grupos, o el cambio de la consciencia sobre problemas que deben ser atendidos por la política pública.</a:t>
            </a:r>
          </a:p>
          <a:p>
            <a:endParaRPr lang="es-MX" sz="2000" dirty="0">
              <a:solidFill>
                <a:srgbClr val="000000"/>
              </a:solidFill>
            </a:endParaRPr>
          </a:p>
        </p:txBody>
      </p:sp>
    </p:spTree>
    <p:extLst>
      <p:ext uri="{BB962C8B-B14F-4D97-AF65-F5344CB8AC3E}">
        <p14:creationId xmlns:p14="http://schemas.microsoft.com/office/powerpoint/2010/main" val="2603365388"/>
      </p:ext>
    </p:extLst>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EE5EF9DE-3E47-465F-ADA0-69A723B0B0F8}"/>
              </a:ext>
            </a:extLst>
          </p:cNvPr>
          <p:cNvSpPr>
            <a:spLocks noGrp="1"/>
          </p:cNvSpPr>
          <p:nvPr>
            <p:ph type="title"/>
          </p:nvPr>
        </p:nvSpPr>
        <p:spPr>
          <a:xfrm>
            <a:off x="1179226" y="826680"/>
            <a:ext cx="9833548" cy="1325563"/>
          </a:xfrm>
        </p:spPr>
        <p:txBody>
          <a:bodyPr>
            <a:normAutofit/>
          </a:bodyPr>
          <a:lstStyle/>
          <a:p>
            <a:pPr algn="ctr"/>
            <a:r>
              <a:rPr lang="es-MX" sz="4000" dirty="0">
                <a:solidFill>
                  <a:srgbClr val="FFFFFF"/>
                </a:solidFill>
              </a:rPr>
              <a:t>Preguntar por los efectos?</a:t>
            </a:r>
          </a:p>
        </p:txBody>
      </p:sp>
      <p:sp>
        <p:nvSpPr>
          <p:cNvPr id="3" name="Marcador de contenido 2">
            <a:extLst>
              <a:ext uri="{FF2B5EF4-FFF2-40B4-BE49-F238E27FC236}">
                <a16:creationId xmlns:a16="http://schemas.microsoft.com/office/drawing/2014/main" id="{B1D0ED6D-B918-4007-8732-2BA61D25E709}"/>
              </a:ext>
            </a:extLst>
          </p:cNvPr>
          <p:cNvSpPr>
            <a:spLocks noGrp="1"/>
          </p:cNvSpPr>
          <p:nvPr>
            <p:ph idx="1"/>
          </p:nvPr>
        </p:nvSpPr>
        <p:spPr>
          <a:xfrm>
            <a:off x="1179226" y="3092970"/>
            <a:ext cx="9833548" cy="2693976"/>
          </a:xfrm>
        </p:spPr>
        <p:txBody>
          <a:bodyPr>
            <a:normAutofit/>
          </a:bodyPr>
          <a:lstStyle/>
          <a:p>
            <a:r>
              <a:rPr lang="es-ES" sz="2400" dirty="0">
                <a:solidFill>
                  <a:srgbClr val="000000"/>
                </a:solidFill>
              </a:rPr>
              <a:t>Se refiere a buscar los efectos de la política pública en la vida de las personas.</a:t>
            </a:r>
          </a:p>
          <a:p>
            <a:r>
              <a:rPr lang="es-ES" sz="2400" dirty="0">
                <a:solidFill>
                  <a:srgbClr val="000000"/>
                </a:solidFill>
              </a:rPr>
              <a:t>Incluye los efectos no intencionales  y el aprendizaje sobre la experiencia ayuda a anticipar efectos futuros de las acciones públicas.</a:t>
            </a:r>
          </a:p>
          <a:p>
            <a:endParaRPr lang="es-MX" sz="2400" dirty="0">
              <a:solidFill>
                <a:srgbClr val="000000"/>
              </a:solidFill>
            </a:endParaRPr>
          </a:p>
        </p:txBody>
      </p:sp>
    </p:spTree>
    <p:extLst>
      <p:ext uri="{BB962C8B-B14F-4D97-AF65-F5344CB8AC3E}">
        <p14:creationId xmlns:p14="http://schemas.microsoft.com/office/powerpoint/2010/main" val="4111117984"/>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FD46A87C-A7A5-4952-9CFC-2738FC17DDC4}"/>
              </a:ext>
            </a:extLst>
          </p:cNvPr>
          <p:cNvSpPr>
            <a:spLocks noGrp="1"/>
          </p:cNvSpPr>
          <p:nvPr>
            <p:ph type="title"/>
          </p:nvPr>
        </p:nvSpPr>
        <p:spPr>
          <a:xfrm>
            <a:off x="1179226" y="826680"/>
            <a:ext cx="9833548" cy="1325563"/>
          </a:xfrm>
        </p:spPr>
        <p:txBody>
          <a:bodyPr>
            <a:normAutofit/>
          </a:bodyPr>
          <a:lstStyle/>
          <a:p>
            <a:pPr algn="ctr"/>
            <a:r>
              <a:rPr lang="es-MX" sz="4000" dirty="0">
                <a:solidFill>
                  <a:srgbClr val="FFFFFF"/>
                </a:solidFill>
              </a:rPr>
              <a:t>Preguntar por diferentes gobiernos?</a:t>
            </a:r>
          </a:p>
        </p:txBody>
      </p:sp>
      <p:sp>
        <p:nvSpPr>
          <p:cNvPr id="3" name="Marcador de contenido 2">
            <a:extLst>
              <a:ext uri="{FF2B5EF4-FFF2-40B4-BE49-F238E27FC236}">
                <a16:creationId xmlns:a16="http://schemas.microsoft.com/office/drawing/2014/main" id="{96B26887-E819-4E61-A830-0C9A7FA9383B}"/>
              </a:ext>
            </a:extLst>
          </p:cNvPr>
          <p:cNvSpPr>
            <a:spLocks noGrp="1"/>
          </p:cNvSpPr>
          <p:nvPr>
            <p:ph idx="1"/>
          </p:nvPr>
        </p:nvSpPr>
        <p:spPr>
          <a:xfrm>
            <a:off x="1179226" y="3092970"/>
            <a:ext cx="9833548" cy="2693976"/>
          </a:xfrm>
        </p:spPr>
        <p:txBody>
          <a:bodyPr>
            <a:normAutofit/>
          </a:bodyPr>
          <a:lstStyle/>
          <a:p>
            <a:r>
              <a:rPr lang="es-ES" dirty="0">
                <a:solidFill>
                  <a:srgbClr val="000000"/>
                </a:solidFill>
              </a:rPr>
              <a:t>Se refiere a investigar no solo entre países, sino entre niveles de gobierno, tipo de políticas sectoriales, en el tiempo.</a:t>
            </a:r>
          </a:p>
          <a:p>
            <a:r>
              <a:rPr lang="es-ES" dirty="0">
                <a:solidFill>
                  <a:srgbClr val="000000"/>
                </a:solidFill>
              </a:rPr>
              <a:t>Incluye a otros actores que se involucran con la política pública como las organizaciones civiles.</a:t>
            </a:r>
          </a:p>
          <a:p>
            <a:endParaRPr lang="es-MX" dirty="0">
              <a:solidFill>
                <a:srgbClr val="000000"/>
              </a:solidFill>
            </a:endParaRPr>
          </a:p>
        </p:txBody>
      </p:sp>
    </p:spTree>
    <p:extLst>
      <p:ext uri="{BB962C8B-B14F-4D97-AF65-F5344CB8AC3E}">
        <p14:creationId xmlns:p14="http://schemas.microsoft.com/office/powerpoint/2010/main" val="637217265"/>
      </p:ext>
    </p:extLst>
  </p:cSld>
  <p:clrMapOvr>
    <a:masterClrMapping/>
  </p:clrMapOvr>
  <p:transition spd="slow">
    <p:randomBar dir="vert"/>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C17B6B1E-0F2F-4B54-B146-B7829A82EC49}"/>
              </a:ext>
            </a:extLst>
          </p:cNvPr>
          <p:cNvSpPr>
            <a:spLocks noGrp="1"/>
          </p:cNvSpPr>
          <p:nvPr>
            <p:ph type="title"/>
          </p:nvPr>
        </p:nvSpPr>
        <p:spPr>
          <a:xfrm>
            <a:off x="1179226" y="826680"/>
            <a:ext cx="9833548" cy="1325563"/>
          </a:xfrm>
        </p:spPr>
        <p:txBody>
          <a:bodyPr>
            <a:normAutofit/>
          </a:bodyPr>
          <a:lstStyle/>
          <a:p>
            <a:pPr algn="ctr"/>
            <a:r>
              <a:rPr lang="es-ES" sz="4000" dirty="0">
                <a:solidFill>
                  <a:srgbClr val="FFFFFF"/>
                </a:solidFill>
              </a:rPr>
              <a:t>Tipos de acciones o inacciones?</a:t>
            </a:r>
            <a:endParaRPr lang="es-MX" sz="4000" dirty="0">
              <a:solidFill>
                <a:srgbClr val="FFFFFF"/>
              </a:solidFill>
            </a:endParaRPr>
          </a:p>
        </p:txBody>
      </p:sp>
      <p:sp>
        <p:nvSpPr>
          <p:cNvPr id="3" name="Marcador de contenido 2">
            <a:extLst>
              <a:ext uri="{FF2B5EF4-FFF2-40B4-BE49-F238E27FC236}">
                <a16:creationId xmlns:a16="http://schemas.microsoft.com/office/drawing/2014/main" id="{6B088892-CEE8-4D76-9DB1-9DD8E49E7C1D}"/>
              </a:ext>
            </a:extLst>
          </p:cNvPr>
          <p:cNvSpPr>
            <a:spLocks noGrp="1"/>
          </p:cNvSpPr>
          <p:nvPr>
            <p:ph idx="1"/>
          </p:nvPr>
        </p:nvSpPr>
        <p:spPr>
          <a:xfrm>
            <a:off x="1179226" y="3092970"/>
            <a:ext cx="9833548" cy="2693976"/>
          </a:xfrm>
        </p:spPr>
        <p:txBody>
          <a:bodyPr>
            <a:normAutofit/>
          </a:bodyPr>
          <a:lstStyle/>
          <a:p>
            <a:r>
              <a:rPr lang="es-CL" altLang="en-US" dirty="0"/>
              <a:t>Es preguntarse por las decisiones del gobierno sobre que temas deben ser atendidos y cuales no.</a:t>
            </a:r>
          </a:p>
          <a:p>
            <a:endParaRPr lang="es-CL" altLang="en-US" dirty="0"/>
          </a:p>
          <a:p>
            <a:r>
              <a:rPr lang="es-CL" altLang="en-US" dirty="0"/>
              <a:t>La inacción o indecisión del gobierno, se convierte en una política cuando se realiza a lo largo del tiempo de manera consistente a pesar de las presiones de otros sectores de la sociedad.</a:t>
            </a:r>
          </a:p>
          <a:p>
            <a:endParaRPr lang="es-MX" dirty="0">
              <a:solidFill>
                <a:srgbClr val="000000"/>
              </a:solidFill>
            </a:endParaRPr>
          </a:p>
        </p:txBody>
      </p:sp>
    </p:spTree>
    <p:extLst>
      <p:ext uri="{BB962C8B-B14F-4D97-AF65-F5344CB8AC3E}">
        <p14:creationId xmlns:p14="http://schemas.microsoft.com/office/powerpoint/2010/main" val="526353157"/>
      </p:ext>
    </p:extLst>
  </p:cSld>
  <p:clrMapOvr>
    <a:masterClrMapping/>
  </p:clrMapOvr>
  <p:transition spd="slow">
    <p:randomBar dir="vert"/>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1D2C79-773C-4303-9F19-8480C7C297AB}"/>
              </a:ext>
            </a:extLst>
          </p:cNvPr>
          <p:cNvSpPr>
            <a:spLocks noGrp="1"/>
          </p:cNvSpPr>
          <p:nvPr>
            <p:ph type="title"/>
          </p:nvPr>
        </p:nvSpPr>
        <p:spPr>
          <a:xfrm>
            <a:off x="838200" y="822809"/>
            <a:ext cx="10515600" cy="1325563"/>
          </a:xfrm>
        </p:spPr>
        <p:txBody>
          <a:bodyPr>
            <a:normAutofit/>
          </a:bodyPr>
          <a:lstStyle/>
          <a:p>
            <a:pPr algn="ctr"/>
            <a:r>
              <a:rPr lang="es-ES" sz="4100"/>
              <a:t>Implicaciones de las preguntas de la política pública comparada:</a:t>
            </a:r>
            <a:endParaRPr lang="es-MX" sz="4100"/>
          </a:p>
        </p:txBody>
      </p:sp>
      <p:sp>
        <p:nvSpPr>
          <p:cNvPr id="9" name="Rectangle 8">
            <a:extLst>
              <a:ext uri="{FF2B5EF4-FFF2-40B4-BE49-F238E27FC236}">
                <a16:creationId xmlns:a16="http://schemas.microsoft.com/office/drawing/2014/main" id="{F0F47199-4BA7-4321-AD8B-750D19B9D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Marcador de contenido 2">
            <a:extLst>
              <a:ext uri="{FF2B5EF4-FFF2-40B4-BE49-F238E27FC236}">
                <a16:creationId xmlns:a16="http://schemas.microsoft.com/office/drawing/2014/main" id="{E58D84AC-24C4-4C3A-9936-6BAC603D0347}"/>
              </a:ext>
            </a:extLst>
          </p:cNvPr>
          <p:cNvGraphicFramePr>
            <a:graphicFrameLocks noGrp="1"/>
          </p:cNvGraphicFramePr>
          <p:nvPr>
            <p:ph idx="1"/>
            <p:extLst>
              <p:ext uri="{D42A27DB-BD31-4B8C-83A1-F6EECF244321}">
                <p14:modId xmlns:p14="http://schemas.microsoft.com/office/powerpoint/2010/main" val="371882087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2142300"/>
      </p:ext>
    </p:extLst>
  </p:cSld>
  <p:clrMapOvr>
    <a:masterClrMapping/>
  </p:clrMapOvr>
  <p:transition spd="slow">
    <p:wheel spokes="1"/>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02861EE0-5E77-4FDB-805B-36C2058EE246}"/>
              </a:ext>
            </a:extLst>
          </p:cNvPr>
          <p:cNvSpPr>
            <a:spLocks noGrp="1"/>
          </p:cNvSpPr>
          <p:nvPr>
            <p:ph type="title"/>
          </p:nvPr>
        </p:nvSpPr>
        <p:spPr>
          <a:xfrm>
            <a:off x="643467" y="321734"/>
            <a:ext cx="10905066" cy="1135737"/>
          </a:xfrm>
        </p:spPr>
        <p:txBody>
          <a:bodyPr>
            <a:normAutofit/>
          </a:bodyPr>
          <a:lstStyle/>
          <a:p>
            <a:endParaRPr lang="es-MX" sz="360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BB313109-A9E7-441C-9361-CBD2F09241D3}"/>
              </a:ext>
            </a:extLst>
          </p:cNvPr>
          <p:cNvGraphicFramePr>
            <a:graphicFrameLocks noGrp="1"/>
          </p:cNvGraphicFramePr>
          <p:nvPr>
            <p:ph idx="1"/>
            <p:extLst>
              <p:ext uri="{D42A27DB-BD31-4B8C-83A1-F6EECF244321}">
                <p14:modId xmlns:p14="http://schemas.microsoft.com/office/powerpoint/2010/main" val="18083435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541002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064E8C65-F446-42AC-937B-0ECA33B9D45C}"/>
              </a:ext>
            </a:extLst>
          </p:cNvPr>
          <p:cNvSpPr>
            <a:spLocks noGrp="1"/>
          </p:cNvSpPr>
          <p:nvPr>
            <p:ph type="title"/>
          </p:nvPr>
        </p:nvSpPr>
        <p:spPr>
          <a:xfrm>
            <a:off x="643467" y="321734"/>
            <a:ext cx="10905066" cy="1135737"/>
          </a:xfrm>
        </p:spPr>
        <p:txBody>
          <a:bodyPr>
            <a:normAutofit/>
          </a:bodyPr>
          <a:lstStyle/>
          <a:p>
            <a:r>
              <a:rPr lang="es-ES" sz="3300"/>
              <a:t>Como campo de análisis sistemático emerge en las últimas décadas, dentro del marco de las ciencias sociales del siglo XX.</a:t>
            </a:r>
            <a:endParaRPr lang="es-MX" sz="330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A6D796A8-E199-41EE-9AC1-8A59F5D8E585}"/>
              </a:ext>
            </a:extLst>
          </p:cNvPr>
          <p:cNvGraphicFramePr>
            <a:graphicFrameLocks noGrp="1"/>
          </p:cNvGraphicFramePr>
          <p:nvPr>
            <p:ph idx="1"/>
            <p:extLst>
              <p:ext uri="{D42A27DB-BD31-4B8C-83A1-F6EECF244321}">
                <p14:modId xmlns:p14="http://schemas.microsoft.com/office/powerpoint/2010/main" val="26988461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21609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D3ECF13B-E32E-4EC9-976D-89031862B674}"/>
              </a:ext>
            </a:extLst>
          </p:cNvPr>
          <p:cNvSpPr>
            <a:spLocks noGrp="1"/>
          </p:cNvSpPr>
          <p:nvPr>
            <p:ph type="title"/>
          </p:nvPr>
        </p:nvSpPr>
        <p:spPr>
          <a:xfrm>
            <a:off x="643467" y="321734"/>
            <a:ext cx="10905066" cy="1135737"/>
          </a:xfrm>
        </p:spPr>
        <p:txBody>
          <a:bodyPr>
            <a:normAutofit/>
          </a:bodyPr>
          <a:lstStyle/>
          <a:p>
            <a:endParaRPr lang="es-MX" sz="3600"/>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Marcador de contenido 2">
            <a:extLst>
              <a:ext uri="{FF2B5EF4-FFF2-40B4-BE49-F238E27FC236}">
                <a16:creationId xmlns:a16="http://schemas.microsoft.com/office/drawing/2014/main" id="{4C5A70AA-5416-4538-A7BF-9E291D21CC0D}"/>
              </a:ext>
            </a:extLst>
          </p:cNvPr>
          <p:cNvGraphicFramePr>
            <a:graphicFrameLocks noGrp="1"/>
          </p:cNvGraphicFramePr>
          <p:nvPr>
            <p:ph idx="1"/>
            <p:extLst>
              <p:ext uri="{D42A27DB-BD31-4B8C-83A1-F6EECF244321}">
                <p14:modId xmlns:p14="http://schemas.microsoft.com/office/powerpoint/2010/main" val="26864799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56004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grpSp>
        <p:nvGrpSpPr>
          <p:cNvPr id="37" name="Group 36"/>
          <p:cNvGrpSpPr/>
          <p:nvPr/>
        </p:nvGrpSpPr>
        <p:grpSpPr>
          <a:xfrm>
            <a:off x="0" y="4267327"/>
            <a:ext cx="12192000" cy="3004456"/>
            <a:chOff x="0" y="3365839"/>
            <a:chExt cx="12192000" cy="3004456"/>
          </a:xfrm>
          <a:solidFill>
            <a:schemeClr val="bg1">
              <a:lumMod val="95000"/>
            </a:schemeClr>
          </a:solidFill>
        </p:grpSpPr>
        <p:sp>
          <p:nvSpPr>
            <p:cNvPr id="38" name="Rectangle 37"/>
            <p:cNvSpPr/>
            <p:nvPr/>
          </p:nvSpPr>
          <p:spPr>
            <a:xfrm>
              <a:off x="0" y="5018316"/>
              <a:ext cx="12192000" cy="97103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0" y="3853543"/>
              <a:ext cx="2383971" cy="232954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872343" y="3513931"/>
              <a:ext cx="1665514" cy="16524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3056469" y="4359728"/>
              <a:ext cx="1047445" cy="10940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53543" y="4530611"/>
              <a:ext cx="1665514" cy="16524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5007429" y="3365839"/>
              <a:ext cx="2383971" cy="232954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827160" y="4367892"/>
              <a:ext cx="1047445" cy="10940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624234" y="4538775"/>
              <a:ext cx="1665514" cy="16524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699503" y="3533490"/>
              <a:ext cx="1665514" cy="16524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9808029" y="4040752"/>
              <a:ext cx="2383971" cy="232954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p:cNvGrpSpPr/>
          <p:nvPr/>
        </p:nvGrpSpPr>
        <p:grpSpPr>
          <a:xfrm>
            <a:off x="5622925" y="881063"/>
            <a:ext cx="6570662" cy="5861050"/>
            <a:chOff x="5622925" y="881063"/>
            <a:chExt cx="6570662" cy="5861050"/>
          </a:xfrm>
        </p:grpSpPr>
        <p:sp>
          <p:nvSpPr>
            <p:cNvPr id="17" name="Freeform 13"/>
            <p:cNvSpPr>
              <a:spLocks/>
            </p:cNvSpPr>
            <p:nvPr/>
          </p:nvSpPr>
          <p:spPr bwMode="auto">
            <a:xfrm>
              <a:off x="5649913" y="4852988"/>
              <a:ext cx="60325" cy="65088"/>
            </a:xfrm>
            <a:custGeom>
              <a:avLst/>
              <a:gdLst>
                <a:gd name="T0" fmla="*/ 14 w 26"/>
                <a:gd name="T1" fmla="*/ 28 h 28"/>
                <a:gd name="T2" fmla="*/ 0 w 26"/>
                <a:gd name="T3" fmla="*/ 28 h 28"/>
                <a:gd name="T4" fmla="*/ 0 w 26"/>
                <a:gd name="T5" fmla="*/ 13 h 28"/>
                <a:gd name="T6" fmla="*/ 12 w 26"/>
                <a:gd name="T7" fmla="*/ 0 h 28"/>
                <a:gd name="T8" fmla="*/ 12 w 26"/>
                <a:gd name="T9" fmla="*/ 0 h 28"/>
                <a:gd name="T10" fmla="*/ 21 w 26"/>
                <a:gd name="T11" fmla="*/ 5 h 28"/>
                <a:gd name="T12" fmla="*/ 26 w 26"/>
                <a:gd name="T13" fmla="*/ 15 h 28"/>
                <a:gd name="T14" fmla="*/ 14 w 26"/>
                <a:gd name="T15" fmla="*/ 28 h 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28">
                  <a:moveTo>
                    <a:pt x="14" y="28"/>
                  </a:moveTo>
                  <a:cubicBezTo>
                    <a:pt x="0" y="28"/>
                    <a:pt x="0" y="28"/>
                    <a:pt x="0" y="28"/>
                  </a:cubicBezTo>
                  <a:cubicBezTo>
                    <a:pt x="0" y="13"/>
                    <a:pt x="0" y="13"/>
                    <a:pt x="0" y="13"/>
                  </a:cubicBezTo>
                  <a:cubicBezTo>
                    <a:pt x="0" y="6"/>
                    <a:pt x="5" y="0"/>
                    <a:pt x="12" y="0"/>
                  </a:cubicBezTo>
                  <a:cubicBezTo>
                    <a:pt x="12" y="0"/>
                    <a:pt x="12" y="0"/>
                    <a:pt x="12" y="0"/>
                  </a:cubicBezTo>
                  <a:cubicBezTo>
                    <a:pt x="16" y="0"/>
                    <a:pt x="19" y="2"/>
                    <a:pt x="21" y="5"/>
                  </a:cubicBezTo>
                  <a:cubicBezTo>
                    <a:pt x="24" y="7"/>
                    <a:pt x="26" y="11"/>
                    <a:pt x="26" y="15"/>
                  </a:cubicBezTo>
                  <a:cubicBezTo>
                    <a:pt x="26" y="22"/>
                    <a:pt x="21" y="28"/>
                    <a:pt x="1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4"/>
            <p:cNvSpPr>
              <a:spLocks noEditPoints="1"/>
            </p:cNvSpPr>
            <p:nvPr/>
          </p:nvSpPr>
          <p:spPr bwMode="auto">
            <a:xfrm>
              <a:off x="5622925" y="881063"/>
              <a:ext cx="2555875" cy="3898900"/>
            </a:xfrm>
            <a:custGeom>
              <a:avLst/>
              <a:gdLst>
                <a:gd name="T0" fmla="*/ 1084 w 1108"/>
                <a:gd name="T1" fmla="*/ 1689 h 1689"/>
                <a:gd name="T2" fmla="*/ 1084 w 1108"/>
                <a:gd name="T3" fmla="*/ 1629 h 1689"/>
                <a:gd name="T4" fmla="*/ 23 w 1108"/>
                <a:gd name="T5" fmla="*/ 1629 h 1689"/>
                <a:gd name="T6" fmla="*/ 1085 w 1108"/>
                <a:gd name="T7" fmla="*/ 1569 h 1689"/>
                <a:gd name="T8" fmla="*/ 22 w 1108"/>
                <a:gd name="T9" fmla="*/ 1569 h 1689"/>
                <a:gd name="T10" fmla="*/ 1085 w 1108"/>
                <a:gd name="T11" fmla="*/ 1509 h 1689"/>
                <a:gd name="T12" fmla="*/ 10 w 1108"/>
                <a:gd name="T13" fmla="*/ 1497 h 1689"/>
                <a:gd name="T14" fmla="*/ 1074 w 1108"/>
                <a:gd name="T15" fmla="*/ 1437 h 1689"/>
                <a:gd name="T16" fmla="*/ 21 w 1108"/>
                <a:gd name="T17" fmla="*/ 1421 h 1689"/>
                <a:gd name="T18" fmla="*/ 1075 w 1108"/>
                <a:gd name="T19" fmla="*/ 1373 h 1689"/>
                <a:gd name="T20" fmla="*/ 20 w 1108"/>
                <a:gd name="T21" fmla="*/ 1361 h 1689"/>
                <a:gd name="T22" fmla="*/ 1075 w 1108"/>
                <a:gd name="T23" fmla="*/ 1313 h 1689"/>
                <a:gd name="T24" fmla="*/ 20 w 1108"/>
                <a:gd name="T25" fmla="*/ 1301 h 1689"/>
                <a:gd name="T26" fmla="*/ 1076 w 1108"/>
                <a:gd name="T27" fmla="*/ 1253 h 1689"/>
                <a:gd name="T28" fmla="*/ 19 w 1108"/>
                <a:gd name="T29" fmla="*/ 1241 h 1689"/>
                <a:gd name="T30" fmla="*/ 1088 w 1108"/>
                <a:gd name="T31" fmla="*/ 1181 h 1689"/>
                <a:gd name="T32" fmla="*/ 31 w 1108"/>
                <a:gd name="T33" fmla="*/ 1197 h 1689"/>
                <a:gd name="T34" fmla="*/ 19 w 1108"/>
                <a:gd name="T35" fmla="*/ 1149 h 1689"/>
                <a:gd name="T36" fmla="*/ 1101 w 1108"/>
                <a:gd name="T37" fmla="*/ 1137 h 1689"/>
                <a:gd name="T38" fmla="*/ 18 w 1108"/>
                <a:gd name="T39" fmla="*/ 1089 h 1689"/>
                <a:gd name="T40" fmla="*/ 1089 w 1108"/>
                <a:gd name="T41" fmla="*/ 1089 h 1689"/>
                <a:gd name="T42" fmla="*/ 1090 w 1108"/>
                <a:gd name="T43" fmla="*/ 1029 h 1689"/>
                <a:gd name="T44" fmla="*/ 18 w 1108"/>
                <a:gd name="T45" fmla="*/ 1029 h 1689"/>
                <a:gd name="T46" fmla="*/ 17 w 1108"/>
                <a:gd name="T47" fmla="*/ 969 h 1689"/>
                <a:gd name="T48" fmla="*/ 1091 w 1108"/>
                <a:gd name="T49" fmla="*/ 909 h 1689"/>
                <a:gd name="T50" fmla="*/ 17 w 1108"/>
                <a:gd name="T51" fmla="*/ 909 h 1689"/>
                <a:gd name="T52" fmla="*/ 1091 w 1108"/>
                <a:gd name="T53" fmla="*/ 849 h 1689"/>
                <a:gd name="T54" fmla="*/ 16 w 1108"/>
                <a:gd name="T55" fmla="*/ 849 h 1689"/>
                <a:gd name="T56" fmla="*/ 1092 w 1108"/>
                <a:gd name="T57" fmla="*/ 789 h 1689"/>
                <a:gd name="T58" fmla="*/ 16 w 1108"/>
                <a:gd name="T59" fmla="*/ 777 h 1689"/>
                <a:gd name="T60" fmla="*/ 1080 w 1108"/>
                <a:gd name="T61" fmla="*/ 717 h 1689"/>
                <a:gd name="T62" fmla="*/ 3 w 1108"/>
                <a:gd name="T63" fmla="*/ 717 h 1689"/>
                <a:gd name="T64" fmla="*/ 1081 w 1108"/>
                <a:gd name="T65" fmla="*/ 653 h 1689"/>
                <a:gd name="T66" fmla="*/ 14 w 1108"/>
                <a:gd name="T67" fmla="*/ 641 h 1689"/>
                <a:gd name="T68" fmla="*/ 1081 w 1108"/>
                <a:gd name="T69" fmla="*/ 593 h 1689"/>
                <a:gd name="T70" fmla="*/ 26 w 1108"/>
                <a:gd name="T71" fmla="*/ 593 h 1689"/>
                <a:gd name="T72" fmla="*/ 1094 w 1108"/>
                <a:gd name="T73" fmla="*/ 521 h 1689"/>
                <a:gd name="T74" fmla="*/ 25 w 1108"/>
                <a:gd name="T75" fmla="*/ 537 h 1689"/>
                <a:gd name="T76" fmla="*/ 1094 w 1108"/>
                <a:gd name="T77" fmla="*/ 489 h 1689"/>
                <a:gd name="T78" fmla="*/ 1095 w 1108"/>
                <a:gd name="T79" fmla="*/ 429 h 1689"/>
                <a:gd name="T80" fmla="*/ 0 w 1108"/>
                <a:gd name="T81" fmla="*/ 418 h 1689"/>
                <a:gd name="T82" fmla="*/ 1096 w 1108"/>
                <a:gd name="T83" fmla="*/ 369 h 1689"/>
                <a:gd name="T84" fmla="*/ 0 w 1108"/>
                <a:gd name="T85" fmla="*/ 357 h 1689"/>
                <a:gd name="T86" fmla="*/ 1075 w 1108"/>
                <a:gd name="T87" fmla="*/ 304 h 1689"/>
                <a:gd name="T88" fmla="*/ 13 w 1108"/>
                <a:gd name="T89" fmla="*/ 290 h 1689"/>
                <a:gd name="T90" fmla="*/ 1058 w 1108"/>
                <a:gd name="T91" fmla="*/ 242 h 1689"/>
                <a:gd name="T92" fmla="*/ 68 w 1108"/>
                <a:gd name="T93" fmla="*/ 257 h 1689"/>
                <a:gd name="T94" fmla="*/ 1020 w 1108"/>
                <a:gd name="T95" fmla="*/ 216 h 1689"/>
                <a:gd name="T96" fmla="*/ 96 w 1108"/>
                <a:gd name="T97" fmla="*/ 219 h 1689"/>
                <a:gd name="T98" fmla="*/ 140 w 1108"/>
                <a:gd name="T99" fmla="*/ 178 h 1689"/>
                <a:gd name="T100" fmla="*/ 914 w 1108"/>
                <a:gd name="T101" fmla="*/ 139 h 1689"/>
                <a:gd name="T102" fmla="*/ 180 w 1108"/>
                <a:gd name="T103" fmla="*/ 119 h 1689"/>
                <a:gd name="T104" fmla="*/ 857 w 1108"/>
                <a:gd name="T105" fmla="*/ 89 h 1689"/>
                <a:gd name="T106" fmla="*/ 251 w 1108"/>
                <a:gd name="T107" fmla="*/ 89 h 1689"/>
                <a:gd name="T108" fmla="*/ 822 w 1108"/>
                <a:gd name="T109" fmla="*/ 58 h 1689"/>
                <a:gd name="T110" fmla="*/ 295 w 1108"/>
                <a:gd name="T111" fmla="*/ 80 h 1689"/>
                <a:gd name="T112" fmla="*/ 762 w 1108"/>
                <a:gd name="T113" fmla="*/ 59 h 1689"/>
                <a:gd name="T114" fmla="*/ 704 w 1108"/>
                <a:gd name="T115" fmla="*/ 42 h 1689"/>
                <a:gd name="T116" fmla="*/ 392 w 1108"/>
                <a:gd name="T117" fmla="*/ 33 h 1689"/>
                <a:gd name="T118" fmla="*/ 640 w 1108"/>
                <a:gd name="T119" fmla="*/ 30 h 1689"/>
                <a:gd name="T120" fmla="*/ 465 w 1108"/>
                <a:gd name="T121" fmla="*/ 6 h 1689"/>
                <a:gd name="T122" fmla="*/ 582 w 1108"/>
                <a:gd name="T123" fmla="*/ 1 h 1689"/>
                <a:gd name="T124" fmla="*/ 526 w 1108"/>
                <a:gd name="T125" fmla="*/ 24 h 1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08" h="1689">
                  <a:moveTo>
                    <a:pt x="1084" y="1689"/>
                  </a:moveTo>
                  <a:cubicBezTo>
                    <a:pt x="1084" y="1689"/>
                    <a:pt x="1084" y="1689"/>
                    <a:pt x="1084" y="1689"/>
                  </a:cubicBezTo>
                  <a:cubicBezTo>
                    <a:pt x="1077" y="1689"/>
                    <a:pt x="1072" y="1684"/>
                    <a:pt x="1072" y="1677"/>
                  </a:cubicBezTo>
                  <a:cubicBezTo>
                    <a:pt x="1072" y="1673"/>
                    <a:pt x="1072" y="1673"/>
                    <a:pt x="1072" y="1673"/>
                  </a:cubicBezTo>
                  <a:cubicBezTo>
                    <a:pt x="1072" y="1666"/>
                    <a:pt x="1077" y="1661"/>
                    <a:pt x="1084" y="1661"/>
                  </a:cubicBezTo>
                  <a:cubicBezTo>
                    <a:pt x="1084" y="1661"/>
                    <a:pt x="1084" y="1661"/>
                    <a:pt x="1084" y="1661"/>
                  </a:cubicBezTo>
                  <a:cubicBezTo>
                    <a:pt x="1091" y="1661"/>
                    <a:pt x="1096" y="1667"/>
                    <a:pt x="1096" y="1673"/>
                  </a:cubicBezTo>
                  <a:cubicBezTo>
                    <a:pt x="1096" y="1677"/>
                    <a:pt x="1096" y="1677"/>
                    <a:pt x="1096" y="1677"/>
                  </a:cubicBezTo>
                  <a:cubicBezTo>
                    <a:pt x="1096" y="1684"/>
                    <a:pt x="1090" y="1689"/>
                    <a:pt x="1084" y="1689"/>
                  </a:cubicBezTo>
                  <a:moveTo>
                    <a:pt x="23" y="1689"/>
                  </a:moveTo>
                  <a:cubicBezTo>
                    <a:pt x="17" y="1689"/>
                    <a:pt x="11" y="1684"/>
                    <a:pt x="11" y="1677"/>
                  </a:cubicBezTo>
                  <a:cubicBezTo>
                    <a:pt x="11" y="1673"/>
                    <a:pt x="11" y="1673"/>
                    <a:pt x="11" y="1673"/>
                  </a:cubicBezTo>
                  <a:cubicBezTo>
                    <a:pt x="11" y="1667"/>
                    <a:pt x="17" y="1661"/>
                    <a:pt x="23" y="1661"/>
                  </a:cubicBezTo>
                  <a:cubicBezTo>
                    <a:pt x="30" y="1661"/>
                    <a:pt x="35" y="1666"/>
                    <a:pt x="35" y="1673"/>
                  </a:cubicBezTo>
                  <a:cubicBezTo>
                    <a:pt x="35" y="1677"/>
                    <a:pt x="35" y="1677"/>
                    <a:pt x="35" y="1677"/>
                  </a:cubicBezTo>
                  <a:cubicBezTo>
                    <a:pt x="35" y="1684"/>
                    <a:pt x="30" y="1689"/>
                    <a:pt x="24" y="1689"/>
                  </a:cubicBezTo>
                  <a:cubicBezTo>
                    <a:pt x="23" y="1689"/>
                    <a:pt x="23" y="1689"/>
                    <a:pt x="23" y="1689"/>
                  </a:cubicBezTo>
                  <a:moveTo>
                    <a:pt x="1084" y="1629"/>
                  </a:moveTo>
                  <a:cubicBezTo>
                    <a:pt x="1084" y="1629"/>
                    <a:pt x="1084" y="1629"/>
                    <a:pt x="1084" y="1629"/>
                  </a:cubicBezTo>
                  <a:cubicBezTo>
                    <a:pt x="1078" y="1629"/>
                    <a:pt x="1072" y="1624"/>
                    <a:pt x="1072" y="1617"/>
                  </a:cubicBezTo>
                  <a:cubicBezTo>
                    <a:pt x="1072" y="1613"/>
                    <a:pt x="1072" y="1613"/>
                    <a:pt x="1072" y="1613"/>
                  </a:cubicBezTo>
                  <a:cubicBezTo>
                    <a:pt x="1073" y="1606"/>
                    <a:pt x="1078" y="1601"/>
                    <a:pt x="1084" y="1601"/>
                  </a:cubicBezTo>
                  <a:cubicBezTo>
                    <a:pt x="1085" y="1601"/>
                    <a:pt x="1085" y="1601"/>
                    <a:pt x="1085" y="1601"/>
                  </a:cubicBezTo>
                  <a:cubicBezTo>
                    <a:pt x="1091" y="1601"/>
                    <a:pt x="1097" y="1607"/>
                    <a:pt x="1096" y="1613"/>
                  </a:cubicBezTo>
                  <a:cubicBezTo>
                    <a:pt x="1096" y="1617"/>
                    <a:pt x="1096" y="1617"/>
                    <a:pt x="1096" y="1617"/>
                  </a:cubicBezTo>
                  <a:cubicBezTo>
                    <a:pt x="1096" y="1624"/>
                    <a:pt x="1091" y="1629"/>
                    <a:pt x="1084" y="1629"/>
                  </a:cubicBezTo>
                  <a:moveTo>
                    <a:pt x="23" y="1629"/>
                  </a:moveTo>
                  <a:cubicBezTo>
                    <a:pt x="16" y="1629"/>
                    <a:pt x="11" y="1624"/>
                    <a:pt x="11" y="1617"/>
                  </a:cubicBezTo>
                  <a:cubicBezTo>
                    <a:pt x="11" y="1613"/>
                    <a:pt x="11" y="1613"/>
                    <a:pt x="11" y="1613"/>
                  </a:cubicBezTo>
                  <a:cubicBezTo>
                    <a:pt x="11" y="1607"/>
                    <a:pt x="16" y="1601"/>
                    <a:pt x="23" y="1601"/>
                  </a:cubicBezTo>
                  <a:cubicBezTo>
                    <a:pt x="23" y="1601"/>
                    <a:pt x="23" y="1601"/>
                    <a:pt x="23" y="1601"/>
                  </a:cubicBezTo>
                  <a:cubicBezTo>
                    <a:pt x="29" y="1601"/>
                    <a:pt x="35" y="1606"/>
                    <a:pt x="35" y="1613"/>
                  </a:cubicBezTo>
                  <a:cubicBezTo>
                    <a:pt x="35" y="1617"/>
                    <a:pt x="35" y="1617"/>
                    <a:pt x="35" y="1617"/>
                  </a:cubicBezTo>
                  <a:cubicBezTo>
                    <a:pt x="35" y="1624"/>
                    <a:pt x="30" y="1629"/>
                    <a:pt x="23" y="1629"/>
                  </a:cubicBezTo>
                  <a:cubicBezTo>
                    <a:pt x="23" y="1629"/>
                    <a:pt x="23" y="1629"/>
                    <a:pt x="23" y="1629"/>
                  </a:cubicBezTo>
                  <a:moveTo>
                    <a:pt x="1085" y="1569"/>
                  </a:moveTo>
                  <a:cubicBezTo>
                    <a:pt x="1085" y="1569"/>
                    <a:pt x="1085" y="1569"/>
                    <a:pt x="1085" y="1569"/>
                  </a:cubicBezTo>
                  <a:cubicBezTo>
                    <a:pt x="1078" y="1569"/>
                    <a:pt x="1073" y="1564"/>
                    <a:pt x="1073" y="1557"/>
                  </a:cubicBezTo>
                  <a:cubicBezTo>
                    <a:pt x="1073" y="1553"/>
                    <a:pt x="1073" y="1553"/>
                    <a:pt x="1073" y="1553"/>
                  </a:cubicBezTo>
                  <a:cubicBezTo>
                    <a:pt x="1073" y="1546"/>
                    <a:pt x="1078" y="1541"/>
                    <a:pt x="1085" y="1541"/>
                  </a:cubicBezTo>
                  <a:cubicBezTo>
                    <a:pt x="1085" y="1541"/>
                    <a:pt x="1085" y="1541"/>
                    <a:pt x="1085" y="1541"/>
                  </a:cubicBezTo>
                  <a:cubicBezTo>
                    <a:pt x="1092" y="1541"/>
                    <a:pt x="1097" y="1547"/>
                    <a:pt x="1097" y="1553"/>
                  </a:cubicBezTo>
                  <a:cubicBezTo>
                    <a:pt x="1097" y="1557"/>
                    <a:pt x="1097" y="1557"/>
                    <a:pt x="1097" y="1557"/>
                  </a:cubicBezTo>
                  <a:cubicBezTo>
                    <a:pt x="1097" y="1564"/>
                    <a:pt x="1092" y="1569"/>
                    <a:pt x="1085" y="1569"/>
                  </a:cubicBezTo>
                  <a:moveTo>
                    <a:pt x="22" y="1569"/>
                  </a:moveTo>
                  <a:cubicBezTo>
                    <a:pt x="16" y="1569"/>
                    <a:pt x="10" y="1564"/>
                    <a:pt x="10" y="1557"/>
                  </a:cubicBezTo>
                  <a:cubicBezTo>
                    <a:pt x="10" y="1553"/>
                    <a:pt x="10" y="1553"/>
                    <a:pt x="10" y="1553"/>
                  </a:cubicBezTo>
                  <a:cubicBezTo>
                    <a:pt x="10" y="1547"/>
                    <a:pt x="15" y="1541"/>
                    <a:pt x="22" y="1541"/>
                  </a:cubicBezTo>
                  <a:cubicBezTo>
                    <a:pt x="29" y="1541"/>
                    <a:pt x="34" y="1546"/>
                    <a:pt x="34" y="1553"/>
                  </a:cubicBezTo>
                  <a:cubicBezTo>
                    <a:pt x="34" y="1557"/>
                    <a:pt x="34" y="1557"/>
                    <a:pt x="34" y="1557"/>
                  </a:cubicBezTo>
                  <a:cubicBezTo>
                    <a:pt x="34" y="1564"/>
                    <a:pt x="29" y="1569"/>
                    <a:pt x="22" y="1569"/>
                  </a:cubicBezTo>
                  <a:cubicBezTo>
                    <a:pt x="22" y="1569"/>
                    <a:pt x="22" y="1569"/>
                    <a:pt x="22" y="1569"/>
                  </a:cubicBezTo>
                  <a:moveTo>
                    <a:pt x="1086" y="1509"/>
                  </a:moveTo>
                  <a:cubicBezTo>
                    <a:pt x="1085" y="1509"/>
                    <a:pt x="1085" y="1509"/>
                    <a:pt x="1085" y="1509"/>
                  </a:cubicBezTo>
                  <a:cubicBezTo>
                    <a:pt x="1079" y="1509"/>
                    <a:pt x="1074" y="1504"/>
                    <a:pt x="1074" y="1497"/>
                  </a:cubicBezTo>
                  <a:cubicBezTo>
                    <a:pt x="1074" y="1493"/>
                    <a:pt x="1074" y="1493"/>
                    <a:pt x="1074" y="1493"/>
                  </a:cubicBezTo>
                  <a:cubicBezTo>
                    <a:pt x="1074" y="1486"/>
                    <a:pt x="1079" y="1481"/>
                    <a:pt x="1086" y="1481"/>
                  </a:cubicBezTo>
                  <a:cubicBezTo>
                    <a:pt x="1086" y="1481"/>
                    <a:pt x="1086" y="1481"/>
                    <a:pt x="1086" y="1481"/>
                  </a:cubicBezTo>
                  <a:cubicBezTo>
                    <a:pt x="1092" y="1481"/>
                    <a:pt x="1098" y="1487"/>
                    <a:pt x="1098" y="1493"/>
                  </a:cubicBezTo>
                  <a:cubicBezTo>
                    <a:pt x="1098" y="1497"/>
                    <a:pt x="1098" y="1497"/>
                    <a:pt x="1098" y="1497"/>
                  </a:cubicBezTo>
                  <a:cubicBezTo>
                    <a:pt x="1098" y="1504"/>
                    <a:pt x="1092" y="1509"/>
                    <a:pt x="1086" y="1509"/>
                  </a:cubicBezTo>
                  <a:moveTo>
                    <a:pt x="22" y="1509"/>
                  </a:moveTo>
                  <a:cubicBezTo>
                    <a:pt x="15" y="1509"/>
                    <a:pt x="10" y="1504"/>
                    <a:pt x="10" y="1497"/>
                  </a:cubicBezTo>
                  <a:cubicBezTo>
                    <a:pt x="10" y="1493"/>
                    <a:pt x="10" y="1493"/>
                    <a:pt x="10" y="1493"/>
                  </a:cubicBezTo>
                  <a:cubicBezTo>
                    <a:pt x="10" y="1487"/>
                    <a:pt x="15" y="1481"/>
                    <a:pt x="21" y="1481"/>
                  </a:cubicBezTo>
                  <a:cubicBezTo>
                    <a:pt x="28" y="1481"/>
                    <a:pt x="34" y="1486"/>
                    <a:pt x="34" y="1493"/>
                  </a:cubicBezTo>
                  <a:cubicBezTo>
                    <a:pt x="34" y="1497"/>
                    <a:pt x="34" y="1497"/>
                    <a:pt x="34" y="1497"/>
                  </a:cubicBezTo>
                  <a:cubicBezTo>
                    <a:pt x="34" y="1504"/>
                    <a:pt x="28" y="1509"/>
                    <a:pt x="22" y="1509"/>
                  </a:cubicBezTo>
                  <a:cubicBezTo>
                    <a:pt x="22" y="1509"/>
                    <a:pt x="22" y="1509"/>
                    <a:pt x="22" y="1509"/>
                  </a:cubicBezTo>
                  <a:moveTo>
                    <a:pt x="1086" y="1449"/>
                  </a:moveTo>
                  <a:cubicBezTo>
                    <a:pt x="1086" y="1449"/>
                    <a:pt x="1086" y="1449"/>
                    <a:pt x="1086" y="1449"/>
                  </a:cubicBezTo>
                  <a:cubicBezTo>
                    <a:pt x="1079" y="1449"/>
                    <a:pt x="1074" y="1444"/>
                    <a:pt x="1074" y="1437"/>
                  </a:cubicBezTo>
                  <a:cubicBezTo>
                    <a:pt x="1074" y="1433"/>
                    <a:pt x="1074" y="1433"/>
                    <a:pt x="1074" y="1433"/>
                  </a:cubicBezTo>
                  <a:cubicBezTo>
                    <a:pt x="1074" y="1426"/>
                    <a:pt x="1080" y="1421"/>
                    <a:pt x="1086" y="1421"/>
                  </a:cubicBezTo>
                  <a:cubicBezTo>
                    <a:pt x="1093" y="1421"/>
                    <a:pt x="1098" y="1427"/>
                    <a:pt x="1098" y="1433"/>
                  </a:cubicBezTo>
                  <a:cubicBezTo>
                    <a:pt x="1098" y="1437"/>
                    <a:pt x="1098" y="1437"/>
                    <a:pt x="1098" y="1437"/>
                  </a:cubicBezTo>
                  <a:cubicBezTo>
                    <a:pt x="1098" y="1444"/>
                    <a:pt x="1093" y="1449"/>
                    <a:pt x="1086" y="1449"/>
                  </a:cubicBezTo>
                  <a:moveTo>
                    <a:pt x="21" y="1449"/>
                  </a:moveTo>
                  <a:cubicBezTo>
                    <a:pt x="15" y="1449"/>
                    <a:pt x="9" y="1444"/>
                    <a:pt x="9" y="1437"/>
                  </a:cubicBezTo>
                  <a:cubicBezTo>
                    <a:pt x="9" y="1433"/>
                    <a:pt x="9" y="1433"/>
                    <a:pt x="9" y="1433"/>
                  </a:cubicBezTo>
                  <a:cubicBezTo>
                    <a:pt x="9" y="1427"/>
                    <a:pt x="14" y="1421"/>
                    <a:pt x="21" y="1421"/>
                  </a:cubicBezTo>
                  <a:cubicBezTo>
                    <a:pt x="21" y="1421"/>
                    <a:pt x="21" y="1421"/>
                    <a:pt x="21" y="1421"/>
                  </a:cubicBezTo>
                  <a:cubicBezTo>
                    <a:pt x="28" y="1421"/>
                    <a:pt x="33" y="1426"/>
                    <a:pt x="33" y="1433"/>
                  </a:cubicBezTo>
                  <a:cubicBezTo>
                    <a:pt x="33" y="1437"/>
                    <a:pt x="33" y="1437"/>
                    <a:pt x="33" y="1437"/>
                  </a:cubicBezTo>
                  <a:cubicBezTo>
                    <a:pt x="33" y="1444"/>
                    <a:pt x="28" y="1449"/>
                    <a:pt x="21" y="1449"/>
                  </a:cubicBezTo>
                  <a:cubicBezTo>
                    <a:pt x="21" y="1449"/>
                    <a:pt x="21" y="1449"/>
                    <a:pt x="21" y="1449"/>
                  </a:cubicBezTo>
                  <a:moveTo>
                    <a:pt x="1087" y="1389"/>
                  </a:moveTo>
                  <a:cubicBezTo>
                    <a:pt x="1087" y="1389"/>
                    <a:pt x="1087" y="1389"/>
                    <a:pt x="1087" y="1389"/>
                  </a:cubicBezTo>
                  <a:cubicBezTo>
                    <a:pt x="1080" y="1389"/>
                    <a:pt x="1075" y="1384"/>
                    <a:pt x="1075" y="1377"/>
                  </a:cubicBezTo>
                  <a:cubicBezTo>
                    <a:pt x="1075" y="1373"/>
                    <a:pt x="1075" y="1373"/>
                    <a:pt x="1075" y="1373"/>
                  </a:cubicBezTo>
                  <a:cubicBezTo>
                    <a:pt x="1075" y="1366"/>
                    <a:pt x="1080" y="1361"/>
                    <a:pt x="1087" y="1361"/>
                  </a:cubicBezTo>
                  <a:cubicBezTo>
                    <a:pt x="1087" y="1361"/>
                    <a:pt x="1087" y="1361"/>
                    <a:pt x="1087" y="1361"/>
                  </a:cubicBezTo>
                  <a:cubicBezTo>
                    <a:pt x="1093" y="1361"/>
                    <a:pt x="1099" y="1367"/>
                    <a:pt x="1099" y="1373"/>
                  </a:cubicBezTo>
                  <a:cubicBezTo>
                    <a:pt x="1099" y="1377"/>
                    <a:pt x="1099" y="1377"/>
                    <a:pt x="1099" y="1377"/>
                  </a:cubicBezTo>
                  <a:cubicBezTo>
                    <a:pt x="1099" y="1384"/>
                    <a:pt x="1093" y="1389"/>
                    <a:pt x="1087" y="1389"/>
                  </a:cubicBezTo>
                  <a:moveTo>
                    <a:pt x="21" y="1389"/>
                  </a:moveTo>
                  <a:cubicBezTo>
                    <a:pt x="14" y="1389"/>
                    <a:pt x="9" y="1384"/>
                    <a:pt x="9" y="1377"/>
                  </a:cubicBezTo>
                  <a:cubicBezTo>
                    <a:pt x="9" y="1373"/>
                    <a:pt x="9" y="1373"/>
                    <a:pt x="9" y="1373"/>
                  </a:cubicBezTo>
                  <a:cubicBezTo>
                    <a:pt x="8" y="1367"/>
                    <a:pt x="14" y="1361"/>
                    <a:pt x="20" y="1361"/>
                  </a:cubicBezTo>
                  <a:cubicBezTo>
                    <a:pt x="21" y="1361"/>
                    <a:pt x="21" y="1361"/>
                    <a:pt x="21" y="1361"/>
                  </a:cubicBezTo>
                  <a:cubicBezTo>
                    <a:pt x="27" y="1361"/>
                    <a:pt x="32" y="1366"/>
                    <a:pt x="33" y="1373"/>
                  </a:cubicBezTo>
                  <a:cubicBezTo>
                    <a:pt x="33" y="1377"/>
                    <a:pt x="33" y="1377"/>
                    <a:pt x="33" y="1377"/>
                  </a:cubicBezTo>
                  <a:cubicBezTo>
                    <a:pt x="33" y="1384"/>
                    <a:pt x="27" y="1389"/>
                    <a:pt x="21" y="1389"/>
                  </a:cubicBezTo>
                  <a:cubicBezTo>
                    <a:pt x="21" y="1389"/>
                    <a:pt x="21" y="1389"/>
                    <a:pt x="21" y="1389"/>
                  </a:cubicBezTo>
                  <a:moveTo>
                    <a:pt x="1087" y="1329"/>
                  </a:moveTo>
                  <a:cubicBezTo>
                    <a:pt x="1087" y="1329"/>
                    <a:pt x="1087" y="1329"/>
                    <a:pt x="1087" y="1329"/>
                  </a:cubicBezTo>
                  <a:cubicBezTo>
                    <a:pt x="1080" y="1329"/>
                    <a:pt x="1075" y="1324"/>
                    <a:pt x="1075" y="1317"/>
                  </a:cubicBezTo>
                  <a:cubicBezTo>
                    <a:pt x="1075" y="1313"/>
                    <a:pt x="1075" y="1313"/>
                    <a:pt x="1075" y="1313"/>
                  </a:cubicBezTo>
                  <a:cubicBezTo>
                    <a:pt x="1075" y="1306"/>
                    <a:pt x="1081" y="1301"/>
                    <a:pt x="1087" y="1301"/>
                  </a:cubicBezTo>
                  <a:cubicBezTo>
                    <a:pt x="1087" y="1301"/>
                    <a:pt x="1087" y="1301"/>
                    <a:pt x="1087" y="1301"/>
                  </a:cubicBezTo>
                  <a:cubicBezTo>
                    <a:pt x="1094" y="1301"/>
                    <a:pt x="1099" y="1307"/>
                    <a:pt x="1099" y="1313"/>
                  </a:cubicBezTo>
                  <a:cubicBezTo>
                    <a:pt x="1099" y="1317"/>
                    <a:pt x="1099" y="1317"/>
                    <a:pt x="1099" y="1317"/>
                  </a:cubicBezTo>
                  <a:cubicBezTo>
                    <a:pt x="1099" y="1324"/>
                    <a:pt x="1094" y="1329"/>
                    <a:pt x="1087" y="1329"/>
                  </a:cubicBezTo>
                  <a:moveTo>
                    <a:pt x="20" y="1329"/>
                  </a:moveTo>
                  <a:cubicBezTo>
                    <a:pt x="13" y="1329"/>
                    <a:pt x="8" y="1324"/>
                    <a:pt x="8" y="1317"/>
                  </a:cubicBezTo>
                  <a:cubicBezTo>
                    <a:pt x="8" y="1313"/>
                    <a:pt x="8" y="1313"/>
                    <a:pt x="8" y="1313"/>
                  </a:cubicBezTo>
                  <a:cubicBezTo>
                    <a:pt x="8" y="1307"/>
                    <a:pt x="13" y="1301"/>
                    <a:pt x="20" y="1301"/>
                  </a:cubicBezTo>
                  <a:cubicBezTo>
                    <a:pt x="20" y="1301"/>
                    <a:pt x="20" y="1301"/>
                    <a:pt x="20" y="1301"/>
                  </a:cubicBezTo>
                  <a:cubicBezTo>
                    <a:pt x="27" y="1301"/>
                    <a:pt x="32" y="1306"/>
                    <a:pt x="32" y="1313"/>
                  </a:cubicBezTo>
                  <a:cubicBezTo>
                    <a:pt x="32" y="1317"/>
                    <a:pt x="32" y="1317"/>
                    <a:pt x="32" y="1317"/>
                  </a:cubicBezTo>
                  <a:cubicBezTo>
                    <a:pt x="32" y="1324"/>
                    <a:pt x="27" y="1329"/>
                    <a:pt x="20" y="1329"/>
                  </a:cubicBezTo>
                  <a:cubicBezTo>
                    <a:pt x="20" y="1329"/>
                    <a:pt x="20" y="1329"/>
                    <a:pt x="20" y="1329"/>
                  </a:cubicBezTo>
                  <a:moveTo>
                    <a:pt x="1088" y="1269"/>
                  </a:moveTo>
                  <a:cubicBezTo>
                    <a:pt x="1088" y="1269"/>
                    <a:pt x="1088" y="1269"/>
                    <a:pt x="1088" y="1269"/>
                  </a:cubicBezTo>
                  <a:cubicBezTo>
                    <a:pt x="1081" y="1269"/>
                    <a:pt x="1076" y="1264"/>
                    <a:pt x="1076" y="1257"/>
                  </a:cubicBezTo>
                  <a:cubicBezTo>
                    <a:pt x="1076" y="1253"/>
                    <a:pt x="1076" y="1253"/>
                    <a:pt x="1076" y="1253"/>
                  </a:cubicBezTo>
                  <a:cubicBezTo>
                    <a:pt x="1076" y="1246"/>
                    <a:pt x="1081" y="1241"/>
                    <a:pt x="1088" y="1241"/>
                  </a:cubicBezTo>
                  <a:cubicBezTo>
                    <a:pt x="1088" y="1241"/>
                    <a:pt x="1088" y="1241"/>
                    <a:pt x="1088" y="1241"/>
                  </a:cubicBezTo>
                  <a:cubicBezTo>
                    <a:pt x="1094" y="1241"/>
                    <a:pt x="1100" y="1247"/>
                    <a:pt x="1100" y="1253"/>
                  </a:cubicBezTo>
                  <a:cubicBezTo>
                    <a:pt x="1100" y="1257"/>
                    <a:pt x="1100" y="1257"/>
                    <a:pt x="1100" y="1257"/>
                  </a:cubicBezTo>
                  <a:cubicBezTo>
                    <a:pt x="1100" y="1264"/>
                    <a:pt x="1094" y="1269"/>
                    <a:pt x="1088" y="1269"/>
                  </a:cubicBezTo>
                  <a:moveTo>
                    <a:pt x="20" y="1269"/>
                  </a:moveTo>
                  <a:cubicBezTo>
                    <a:pt x="13" y="1269"/>
                    <a:pt x="8" y="1264"/>
                    <a:pt x="8" y="1257"/>
                  </a:cubicBezTo>
                  <a:cubicBezTo>
                    <a:pt x="7" y="1253"/>
                    <a:pt x="7" y="1253"/>
                    <a:pt x="7" y="1253"/>
                  </a:cubicBezTo>
                  <a:cubicBezTo>
                    <a:pt x="7" y="1247"/>
                    <a:pt x="13" y="1241"/>
                    <a:pt x="19" y="1241"/>
                  </a:cubicBezTo>
                  <a:cubicBezTo>
                    <a:pt x="26" y="1241"/>
                    <a:pt x="31" y="1247"/>
                    <a:pt x="31" y="1253"/>
                  </a:cubicBezTo>
                  <a:cubicBezTo>
                    <a:pt x="32" y="1257"/>
                    <a:pt x="32" y="1257"/>
                    <a:pt x="32" y="1257"/>
                  </a:cubicBezTo>
                  <a:cubicBezTo>
                    <a:pt x="32" y="1264"/>
                    <a:pt x="26" y="1269"/>
                    <a:pt x="20" y="1269"/>
                  </a:cubicBezTo>
                  <a:cubicBezTo>
                    <a:pt x="20" y="1269"/>
                    <a:pt x="20" y="1269"/>
                    <a:pt x="20" y="1269"/>
                  </a:cubicBezTo>
                  <a:moveTo>
                    <a:pt x="1088" y="1209"/>
                  </a:moveTo>
                  <a:cubicBezTo>
                    <a:pt x="1088" y="1209"/>
                    <a:pt x="1088" y="1209"/>
                    <a:pt x="1088" y="1209"/>
                  </a:cubicBezTo>
                  <a:cubicBezTo>
                    <a:pt x="1082" y="1209"/>
                    <a:pt x="1076" y="1204"/>
                    <a:pt x="1076" y="1197"/>
                  </a:cubicBezTo>
                  <a:cubicBezTo>
                    <a:pt x="1076" y="1193"/>
                    <a:pt x="1076" y="1193"/>
                    <a:pt x="1076" y="1193"/>
                  </a:cubicBezTo>
                  <a:cubicBezTo>
                    <a:pt x="1076" y="1187"/>
                    <a:pt x="1082" y="1181"/>
                    <a:pt x="1088" y="1181"/>
                  </a:cubicBezTo>
                  <a:cubicBezTo>
                    <a:pt x="1095" y="1181"/>
                    <a:pt x="1100" y="1187"/>
                    <a:pt x="1100" y="1193"/>
                  </a:cubicBezTo>
                  <a:cubicBezTo>
                    <a:pt x="1100" y="1197"/>
                    <a:pt x="1100" y="1197"/>
                    <a:pt x="1100" y="1197"/>
                  </a:cubicBezTo>
                  <a:cubicBezTo>
                    <a:pt x="1100" y="1204"/>
                    <a:pt x="1095" y="1209"/>
                    <a:pt x="1088" y="1209"/>
                  </a:cubicBezTo>
                  <a:moveTo>
                    <a:pt x="19" y="1209"/>
                  </a:moveTo>
                  <a:cubicBezTo>
                    <a:pt x="12" y="1209"/>
                    <a:pt x="7" y="1204"/>
                    <a:pt x="7" y="1197"/>
                  </a:cubicBezTo>
                  <a:cubicBezTo>
                    <a:pt x="7" y="1193"/>
                    <a:pt x="7" y="1193"/>
                    <a:pt x="7" y="1193"/>
                  </a:cubicBezTo>
                  <a:cubicBezTo>
                    <a:pt x="7" y="1187"/>
                    <a:pt x="12" y="1181"/>
                    <a:pt x="19" y="1181"/>
                  </a:cubicBezTo>
                  <a:cubicBezTo>
                    <a:pt x="25" y="1181"/>
                    <a:pt x="31" y="1187"/>
                    <a:pt x="31" y="1193"/>
                  </a:cubicBezTo>
                  <a:cubicBezTo>
                    <a:pt x="31" y="1197"/>
                    <a:pt x="31" y="1197"/>
                    <a:pt x="31" y="1197"/>
                  </a:cubicBezTo>
                  <a:cubicBezTo>
                    <a:pt x="31" y="1204"/>
                    <a:pt x="26" y="1209"/>
                    <a:pt x="19" y="1209"/>
                  </a:cubicBezTo>
                  <a:cubicBezTo>
                    <a:pt x="19" y="1209"/>
                    <a:pt x="19" y="1209"/>
                    <a:pt x="19" y="1209"/>
                  </a:cubicBezTo>
                  <a:moveTo>
                    <a:pt x="19" y="1149"/>
                  </a:moveTo>
                  <a:cubicBezTo>
                    <a:pt x="12" y="1149"/>
                    <a:pt x="7" y="1144"/>
                    <a:pt x="7" y="1137"/>
                  </a:cubicBezTo>
                  <a:cubicBezTo>
                    <a:pt x="6" y="1133"/>
                    <a:pt x="6" y="1133"/>
                    <a:pt x="6" y="1133"/>
                  </a:cubicBezTo>
                  <a:cubicBezTo>
                    <a:pt x="6" y="1127"/>
                    <a:pt x="12" y="1121"/>
                    <a:pt x="18" y="1121"/>
                  </a:cubicBezTo>
                  <a:cubicBezTo>
                    <a:pt x="25" y="1121"/>
                    <a:pt x="30" y="1127"/>
                    <a:pt x="30" y="1133"/>
                  </a:cubicBezTo>
                  <a:cubicBezTo>
                    <a:pt x="31" y="1137"/>
                    <a:pt x="31" y="1137"/>
                    <a:pt x="31" y="1137"/>
                  </a:cubicBezTo>
                  <a:cubicBezTo>
                    <a:pt x="31" y="1144"/>
                    <a:pt x="25" y="1149"/>
                    <a:pt x="19" y="1149"/>
                  </a:cubicBezTo>
                  <a:cubicBezTo>
                    <a:pt x="19" y="1149"/>
                    <a:pt x="19" y="1149"/>
                    <a:pt x="19" y="1149"/>
                  </a:cubicBezTo>
                  <a:moveTo>
                    <a:pt x="1089" y="1149"/>
                  </a:moveTo>
                  <a:cubicBezTo>
                    <a:pt x="1089" y="1149"/>
                    <a:pt x="1089" y="1149"/>
                    <a:pt x="1089" y="1149"/>
                  </a:cubicBezTo>
                  <a:cubicBezTo>
                    <a:pt x="1082" y="1149"/>
                    <a:pt x="1077" y="1144"/>
                    <a:pt x="1077" y="1137"/>
                  </a:cubicBezTo>
                  <a:cubicBezTo>
                    <a:pt x="1077" y="1133"/>
                    <a:pt x="1077" y="1133"/>
                    <a:pt x="1077" y="1133"/>
                  </a:cubicBezTo>
                  <a:cubicBezTo>
                    <a:pt x="1077" y="1126"/>
                    <a:pt x="1082" y="1121"/>
                    <a:pt x="1089" y="1121"/>
                  </a:cubicBezTo>
                  <a:cubicBezTo>
                    <a:pt x="1089" y="1121"/>
                    <a:pt x="1089" y="1121"/>
                    <a:pt x="1089" y="1121"/>
                  </a:cubicBezTo>
                  <a:cubicBezTo>
                    <a:pt x="1095" y="1121"/>
                    <a:pt x="1101" y="1127"/>
                    <a:pt x="1101" y="1133"/>
                  </a:cubicBezTo>
                  <a:cubicBezTo>
                    <a:pt x="1101" y="1137"/>
                    <a:pt x="1101" y="1137"/>
                    <a:pt x="1101" y="1137"/>
                  </a:cubicBezTo>
                  <a:cubicBezTo>
                    <a:pt x="1101" y="1144"/>
                    <a:pt x="1095" y="1149"/>
                    <a:pt x="1089" y="1149"/>
                  </a:cubicBezTo>
                  <a:moveTo>
                    <a:pt x="18" y="1089"/>
                  </a:moveTo>
                  <a:cubicBezTo>
                    <a:pt x="11" y="1089"/>
                    <a:pt x="6" y="1084"/>
                    <a:pt x="6" y="1077"/>
                  </a:cubicBezTo>
                  <a:cubicBezTo>
                    <a:pt x="6" y="1073"/>
                    <a:pt x="6" y="1073"/>
                    <a:pt x="6" y="1073"/>
                  </a:cubicBezTo>
                  <a:cubicBezTo>
                    <a:pt x="6" y="1067"/>
                    <a:pt x="11" y="1061"/>
                    <a:pt x="18" y="1061"/>
                  </a:cubicBezTo>
                  <a:cubicBezTo>
                    <a:pt x="25" y="1061"/>
                    <a:pt x="30" y="1067"/>
                    <a:pt x="30" y="1073"/>
                  </a:cubicBezTo>
                  <a:cubicBezTo>
                    <a:pt x="30" y="1077"/>
                    <a:pt x="30" y="1077"/>
                    <a:pt x="30" y="1077"/>
                  </a:cubicBezTo>
                  <a:cubicBezTo>
                    <a:pt x="30" y="1084"/>
                    <a:pt x="25" y="1089"/>
                    <a:pt x="18" y="1089"/>
                  </a:cubicBezTo>
                  <a:cubicBezTo>
                    <a:pt x="18" y="1089"/>
                    <a:pt x="18" y="1089"/>
                    <a:pt x="18" y="1089"/>
                  </a:cubicBezTo>
                  <a:moveTo>
                    <a:pt x="1089" y="1089"/>
                  </a:moveTo>
                  <a:cubicBezTo>
                    <a:pt x="1089" y="1089"/>
                    <a:pt x="1089" y="1089"/>
                    <a:pt x="1089" y="1089"/>
                  </a:cubicBezTo>
                  <a:cubicBezTo>
                    <a:pt x="1082" y="1089"/>
                    <a:pt x="1077" y="1084"/>
                    <a:pt x="1077" y="1077"/>
                  </a:cubicBezTo>
                  <a:cubicBezTo>
                    <a:pt x="1077" y="1073"/>
                    <a:pt x="1077" y="1073"/>
                    <a:pt x="1077" y="1073"/>
                  </a:cubicBezTo>
                  <a:cubicBezTo>
                    <a:pt x="1077" y="1066"/>
                    <a:pt x="1083" y="1061"/>
                    <a:pt x="1089" y="1061"/>
                  </a:cubicBezTo>
                  <a:cubicBezTo>
                    <a:pt x="1089" y="1061"/>
                    <a:pt x="1089" y="1061"/>
                    <a:pt x="1089" y="1061"/>
                  </a:cubicBezTo>
                  <a:cubicBezTo>
                    <a:pt x="1096" y="1061"/>
                    <a:pt x="1101" y="1067"/>
                    <a:pt x="1101" y="1073"/>
                  </a:cubicBezTo>
                  <a:cubicBezTo>
                    <a:pt x="1101" y="1077"/>
                    <a:pt x="1101" y="1077"/>
                    <a:pt x="1101" y="1077"/>
                  </a:cubicBezTo>
                  <a:cubicBezTo>
                    <a:pt x="1101" y="1084"/>
                    <a:pt x="1096" y="1089"/>
                    <a:pt x="1089" y="1089"/>
                  </a:cubicBezTo>
                  <a:moveTo>
                    <a:pt x="1090" y="1029"/>
                  </a:moveTo>
                  <a:cubicBezTo>
                    <a:pt x="1090" y="1029"/>
                    <a:pt x="1090" y="1029"/>
                    <a:pt x="1090" y="1029"/>
                  </a:cubicBezTo>
                  <a:cubicBezTo>
                    <a:pt x="1083" y="1029"/>
                    <a:pt x="1078" y="1024"/>
                    <a:pt x="1078" y="1017"/>
                  </a:cubicBezTo>
                  <a:cubicBezTo>
                    <a:pt x="1078" y="1013"/>
                    <a:pt x="1078" y="1013"/>
                    <a:pt x="1078" y="1013"/>
                  </a:cubicBezTo>
                  <a:cubicBezTo>
                    <a:pt x="1078" y="1006"/>
                    <a:pt x="1083" y="1001"/>
                    <a:pt x="1090" y="1001"/>
                  </a:cubicBezTo>
                  <a:cubicBezTo>
                    <a:pt x="1090" y="1001"/>
                    <a:pt x="1090" y="1001"/>
                    <a:pt x="1090" y="1001"/>
                  </a:cubicBezTo>
                  <a:cubicBezTo>
                    <a:pt x="1096" y="1001"/>
                    <a:pt x="1102" y="1007"/>
                    <a:pt x="1102" y="1013"/>
                  </a:cubicBezTo>
                  <a:cubicBezTo>
                    <a:pt x="1102" y="1017"/>
                    <a:pt x="1102" y="1017"/>
                    <a:pt x="1102" y="1017"/>
                  </a:cubicBezTo>
                  <a:cubicBezTo>
                    <a:pt x="1102" y="1024"/>
                    <a:pt x="1096" y="1029"/>
                    <a:pt x="1090" y="1029"/>
                  </a:cubicBezTo>
                  <a:moveTo>
                    <a:pt x="18" y="1029"/>
                  </a:moveTo>
                  <a:cubicBezTo>
                    <a:pt x="11" y="1029"/>
                    <a:pt x="6" y="1024"/>
                    <a:pt x="6" y="1017"/>
                  </a:cubicBezTo>
                  <a:cubicBezTo>
                    <a:pt x="5" y="1013"/>
                    <a:pt x="5" y="1013"/>
                    <a:pt x="5" y="1013"/>
                  </a:cubicBezTo>
                  <a:cubicBezTo>
                    <a:pt x="5" y="1007"/>
                    <a:pt x="11" y="1001"/>
                    <a:pt x="17" y="1001"/>
                  </a:cubicBezTo>
                  <a:cubicBezTo>
                    <a:pt x="17" y="1001"/>
                    <a:pt x="17" y="1001"/>
                    <a:pt x="17" y="1001"/>
                  </a:cubicBezTo>
                  <a:cubicBezTo>
                    <a:pt x="24" y="1001"/>
                    <a:pt x="29" y="1007"/>
                    <a:pt x="29" y="1013"/>
                  </a:cubicBezTo>
                  <a:cubicBezTo>
                    <a:pt x="30" y="1017"/>
                    <a:pt x="30" y="1017"/>
                    <a:pt x="30" y="1017"/>
                  </a:cubicBezTo>
                  <a:cubicBezTo>
                    <a:pt x="30" y="1024"/>
                    <a:pt x="24" y="1029"/>
                    <a:pt x="18" y="1029"/>
                  </a:cubicBezTo>
                  <a:cubicBezTo>
                    <a:pt x="18" y="1029"/>
                    <a:pt x="18" y="1029"/>
                    <a:pt x="18" y="1029"/>
                  </a:cubicBezTo>
                  <a:moveTo>
                    <a:pt x="1090" y="969"/>
                  </a:moveTo>
                  <a:cubicBezTo>
                    <a:pt x="1090" y="969"/>
                    <a:pt x="1090" y="969"/>
                    <a:pt x="1090" y="969"/>
                  </a:cubicBezTo>
                  <a:cubicBezTo>
                    <a:pt x="1083" y="969"/>
                    <a:pt x="1078" y="964"/>
                    <a:pt x="1078" y="957"/>
                  </a:cubicBezTo>
                  <a:cubicBezTo>
                    <a:pt x="1078" y="953"/>
                    <a:pt x="1078" y="953"/>
                    <a:pt x="1078" y="953"/>
                  </a:cubicBezTo>
                  <a:cubicBezTo>
                    <a:pt x="1078" y="947"/>
                    <a:pt x="1084" y="941"/>
                    <a:pt x="1090" y="941"/>
                  </a:cubicBezTo>
                  <a:cubicBezTo>
                    <a:pt x="1097" y="941"/>
                    <a:pt x="1102" y="947"/>
                    <a:pt x="1102" y="954"/>
                  </a:cubicBezTo>
                  <a:cubicBezTo>
                    <a:pt x="1102" y="957"/>
                    <a:pt x="1102" y="957"/>
                    <a:pt x="1102" y="957"/>
                  </a:cubicBezTo>
                  <a:cubicBezTo>
                    <a:pt x="1102" y="964"/>
                    <a:pt x="1097" y="969"/>
                    <a:pt x="1090" y="969"/>
                  </a:cubicBezTo>
                  <a:moveTo>
                    <a:pt x="17" y="969"/>
                  </a:moveTo>
                  <a:cubicBezTo>
                    <a:pt x="10" y="969"/>
                    <a:pt x="5" y="964"/>
                    <a:pt x="5" y="957"/>
                  </a:cubicBezTo>
                  <a:cubicBezTo>
                    <a:pt x="5" y="953"/>
                    <a:pt x="5" y="953"/>
                    <a:pt x="5" y="953"/>
                  </a:cubicBezTo>
                  <a:cubicBezTo>
                    <a:pt x="5" y="947"/>
                    <a:pt x="10" y="941"/>
                    <a:pt x="17" y="941"/>
                  </a:cubicBezTo>
                  <a:cubicBezTo>
                    <a:pt x="17" y="941"/>
                    <a:pt x="17" y="941"/>
                    <a:pt x="17" y="941"/>
                  </a:cubicBezTo>
                  <a:cubicBezTo>
                    <a:pt x="24" y="941"/>
                    <a:pt x="29" y="947"/>
                    <a:pt x="29" y="953"/>
                  </a:cubicBezTo>
                  <a:cubicBezTo>
                    <a:pt x="29" y="957"/>
                    <a:pt x="29" y="957"/>
                    <a:pt x="29" y="957"/>
                  </a:cubicBezTo>
                  <a:cubicBezTo>
                    <a:pt x="29" y="964"/>
                    <a:pt x="24" y="969"/>
                    <a:pt x="17" y="969"/>
                  </a:cubicBezTo>
                  <a:cubicBezTo>
                    <a:pt x="17" y="969"/>
                    <a:pt x="17" y="969"/>
                    <a:pt x="17" y="969"/>
                  </a:cubicBezTo>
                  <a:moveTo>
                    <a:pt x="1091" y="909"/>
                  </a:moveTo>
                  <a:cubicBezTo>
                    <a:pt x="1091" y="909"/>
                    <a:pt x="1091" y="909"/>
                    <a:pt x="1091" y="909"/>
                  </a:cubicBezTo>
                  <a:cubicBezTo>
                    <a:pt x="1084" y="909"/>
                    <a:pt x="1079" y="904"/>
                    <a:pt x="1079" y="897"/>
                  </a:cubicBezTo>
                  <a:cubicBezTo>
                    <a:pt x="1079" y="893"/>
                    <a:pt x="1079" y="893"/>
                    <a:pt x="1079" y="893"/>
                  </a:cubicBezTo>
                  <a:cubicBezTo>
                    <a:pt x="1079" y="886"/>
                    <a:pt x="1084" y="881"/>
                    <a:pt x="1091" y="881"/>
                  </a:cubicBezTo>
                  <a:cubicBezTo>
                    <a:pt x="1091" y="881"/>
                    <a:pt x="1091" y="881"/>
                    <a:pt x="1091" y="881"/>
                  </a:cubicBezTo>
                  <a:cubicBezTo>
                    <a:pt x="1097" y="881"/>
                    <a:pt x="1103" y="887"/>
                    <a:pt x="1103" y="893"/>
                  </a:cubicBezTo>
                  <a:cubicBezTo>
                    <a:pt x="1103" y="897"/>
                    <a:pt x="1103" y="897"/>
                    <a:pt x="1103" y="897"/>
                  </a:cubicBezTo>
                  <a:cubicBezTo>
                    <a:pt x="1103" y="904"/>
                    <a:pt x="1097" y="909"/>
                    <a:pt x="1091" y="909"/>
                  </a:cubicBezTo>
                  <a:moveTo>
                    <a:pt x="17" y="909"/>
                  </a:moveTo>
                  <a:cubicBezTo>
                    <a:pt x="10" y="909"/>
                    <a:pt x="5" y="904"/>
                    <a:pt x="5" y="897"/>
                  </a:cubicBezTo>
                  <a:cubicBezTo>
                    <a:pt x="4" y="893"/>
                    <a:pt x="4" y="893"/>
                    <a:pt x="4" y="893"/>
                  </a:cubicBezTo>
                  <a:cubicBezTo>
                    <a:pt x="4" y="887"/>
                    <a:pt x="10" y="881"/>
                    <a:pt x="16" y="881"/>
                  </a:cubicBezTo>
                  <a:cubicBezTo>
                    <a:pt x="16" y="881"/>
                    <a:pt x="16" y="881"/>
                    <a:pt x="16" y="881"/>
                  </a:cubicBezTo>
                  <a:cubicBezTo>
                    <a:pt x="23" y="881"/>
                    <a:pt x="28" y="887"/>
                    <a:pt x="28" y="893"/>
                  </a:cubicBezTo>
                  <a:cubicBezTo>
                    <a:pt x="29" y="897"/>
                    <a:pt x="29" y="897"/>
                    <a:pt x="29" y="897"/>
                  </a:cubicBezTo>
                  <a:cubicBezTo>
                    <a:pt x="29" y="904"/>
                    <a:pt x="23" y="909"/>
                    <a:pt x="17" y="909"/>
                  </a:cubicBezTo>
                  <a:cubicBezTo>
                    <a:pt x="17" y="909"/>
                    <a:pt x="17" y="909"/>
                    <a:pt x="17" y="909"/>
                  </a:cubicBezTo>
                  <a:moveTo>
                    <a:pt x="1091" y="849"/>
                  </a:moveTo>
                  <a:cubicBezTo>
                    <a:pt x="1091" y="849"/>
                    <a:pt x="1091" y="849"/>
                    <a:pt x="1091" y="849"/>
                  </a:cubicBezTo>
                  <a:cubicBezTo>
                    <a:pt x="1084" y="849"/>
                    <a:pt x="1079" y="844"/>
                    <a:pt x="1079" y="837"/>
                  </a:cubicBezTo>
                  <a:cubicBezTo>
                    <a:pt x="1079" y="833"/>
                    <a:pt x="1079" y="833"/>
                    <a:pt x="1079" y="833"/>
                  </a:cubicBezTo>
                  <a:cubicBezTo>
                    <a:pt x="1079" y="826"/>
                    <a:pt x="1085" y="821"/>
                    <a:pt x="1091" y="821"/>
                  </a:cubicBezTo>
                  <a:cubicBezTo>
                    <a:pt x="1091" y="821"/>
                    <a:pt x="1091" y="821"/>
                    <a:pt x="1091" y="821"/>
                  </a:cubicBezTo>
                  <a:cubicBezTo>
                    <a:pt x="1098" y="821"/>
                    <a:pt x="1103" y="827"/>
                    <a:pt x="1103" y="833"/>
                  </a:cubicBezTo>
                  <a:cubicBezTo>
                    <a:pt x="1103" y="837"/>
                    <a:pt x="1103" y="837"/>
                    <a:pt x="1103" y="837"/>
                  </a:cubicBezTo>
                  <a:cubicBezTo>
                    <a:pt x="1103" y="844"/>
                    <a:pt x="1098" y="849"/>
                    <a:pt x="1091" y="849"/>
                  </a:cubicBezTo>
                  <a:moveTo>
                    <a:pt x="16" y="849"/>
                  </a:moveTo>
                  <a:cubicBezTo>
                    <a:pt x="9" y="849"/>
                    <a:pt x="4" y="844"/>
                    <a:pt x="4" y="837"/>
                  </a:cubicBezTo>
                  <a:cubicBezTo>
                    <a:pt x="4" y="833"/>
                    <a:pt x="4" y="833"/>
                    <a:pt x="4" y="833"/>
                  </a:cubicBezTo>
                  <a:cubicBezTo>
                    <a:pt x="4" y="827"/>
                    <a:pt x="9" y="821"/>
                    <a:pt x="16" y="821"/>
                  </a:cubicBezTo>
                  <a:cubicBezTo>
                    <a:pt x="22" y="821"/>
                    <a:pt x="28" y="827"/>
                    <a:pt x="28" y="833"/>
                  </a:cubicBezTo>
                  <a:cubicBezTo>
                    <a:pt x="28" y="837"/>
                    <a:pt x="28" y="837"/>
                    <a:pt x="28" y="837"/>
                  </a:cubicBezTo>
                  <a:cubicBezTo>
                    <a:pt x="28" y="844"/>
                    <a:pt x="23" y="849"/>
                    <a:pt x="16" y="849"/>
                  </a:cubicBezTo>
                  <a:cubicBezTo>
                    <a:pt x="16" y="849"/>
                    <a:pt x="16" y="849"/>
                    <a:pt x="16" y="849"/>
                  </a:cubicBezTo>
                  <a:moveTo>
                    <a:pt x="1092" y="789"/>
                  </a:moveTo>
                  <a:cubicBezTo>
                    <a:pt x="1092" y="789"/>
                    <a:pt x="1092" y="789"/>
                    <a:pt x="1092" y="789"/>
                  </a:cubicBezTo>
                  <a:cubicBezTo>
                    <a:pt x="1085" y="789"/>
                    <a:pt x="1080" y="784"/>
                    <a:pt x="1080" y="777"/>
                  </a:cubicBezTo>
                  <a:cubicBezTo>
                    <a:pt x="1080" y="773"/>
                    <a:pt x="1080" y="773"/>
                    <a:pt x="1080" y="773"/>
                  </a:cubicBezTo>
                  <a:cubicBezTo>
                    <a:pt x="1080" y="766"/>
                    <a:pt x="1085" y="761"/>
                    <a:pt x="1092" y="761"/>
                  </a:cubicBezTo>
                  <a:cubicBezTo>
                    <a:pt x="1092" y="761"/>
                    <a:pt x="1092" y="761"/>
                    <a:pt x="1092" y="761"/>
                  </a:cubicBezTo>
                  <a:cubicBezTo>
                    <a:pt x="1098" y="761"/>
                    <a:pt x="1104" y="767"/>
                    <a:pt x="1104" y="773"/>
                  </a:cubicBezTo>
                  <a:cubicBezTo>
                    <a:pt x="1104" y="777"/>
                    <a:pt x="1104" y="777"/>
                    <a:pt x="1104" y="777"/>
                  </a:cubicBezTo>
                  <a:cubicBezTo>
                    <a:pt x="1104" y="784"/>
                    <a:pt x="1098" y="789"/>
                    <a:pt x="1092" y="789"/>
                  </a:cubicBezTo>
                  <a:moveTo>
                    <a:pt x="4" y="778"/>
                  </a:moveTo>
                  <a:cubicBezTo>
                    <a:pt x="16" y="777"/>
                    <a:pt x="16" y="777"/>
                    <a:pt x="16" y="777"/>
                  </a:cubicBezTo>
                  <a:cubicBezTo>
                    <a:pt x="4" y="778"/>
                    <a:pt x="4" y="778"/>
                    <a:pt x="4" y="778"/>
                  </a:cubicBezTo>
                  <a:cubicBezTo>
                    <a:pt x="3" y="774"/>
                    <a:pt x="3" y="774"/>
                    <a:pt x="3" y="774"/>
                  </a:cubicBezTo>
                  <a:cubicBezTo>
                    <a:pt x="3" y="767"/>
                    <a:pt x="9" y="761"/>
                    <a:pt x="15" y="761"/>
                  </a:cubicBezTo>
                  <a:cubicBezTo>
                    <a:pt x="22" y="761"/>
                    <a:pt x="27" y="767"/>
                    <a:pt x="27" y="773"/>
                  </a:cubicBezTo>
                  <a:cubicBezTo>
                    <a:pt x="28" y="777"/>
                    <a:pt x="28" y="777"/>
                    <a:pt x="28" y="777"/>
                  </a:cubicBezTo>
                  <a:cubicBezTo>
                    <a:pt x="4" y="778"/>
                    <a:pt x="4" y="778"/>
                    <a:pt x="4" y="778"/>
                  </a:cubicBezTo>
                  <a:moveTo>
                    <a:pt x="1092" y="729"/>
                  </a:moveTo>
                  <a:cubicBezTo>
                    <a:pt x="1092" y="729"/>
                    <a:pt x="1092" y="729"/>
                    <a:pt x="1092" y="729"/>
                  </a:cubicBezTo>
                  <a:cubicBezTo>
                    <a:pt x="1085" y="729"/>
                    <a:pt x="1080" y="724"/>
                    <a:pt x="1080" y="717"/>
                  </a:cubicBezTo>
                  <a:cubicBezTo>
                    <a:pt x="1080" y="713"/>
                    <a:pt x="1080" y="713"/>
                    <a:pt x="1080" y="713"/>
                  </a:cubicBezTo>
                  <a:cubicBezTo>
                    <a:pt x="1080" y="706"/>
                    <a:pt x="1086" y="701"/>
                    <a:pt x="1092" y="701"/>
                  </a:cubicBezTo>
                  <a:cubicBezTo>
                    <a:pt x="1092" y="701"/>
                    <a:pt x="1092" y="701"/>
                    <a:pt x="1092" y="701"/>
                  </a:cubicBezTo>
                  <a:cubicBezTo>
                    <a:pt x="1099" y="701"/>
                    <a:pt x="1104" y="707"/>
                    <a:pt x="1104" y="713"/>
                  </a:cubicBezTo>
                  <a:cubicBezTo>
                    <a:pt x="1104" y="717"/>
                    <a:pt x="1104" y="717"/>
                    <a:pt x="1104" y="717"/>
                  </a:cubicBezTo>
                  <a:cubicBezTo>
                    <a:pt x="1104" y="724"/>
                    <a:pt x="1099" y="729"/>
                    <a:pt x="1092" y="729"/>
                  </a:cubicBezTo>
                  <a:moveTo>
                    <a:pt x="3" y="718"/>
                  </a:moveTo>
                  <a:cubicBezTo>
                    <a:pt x="15" y="717"/>
                    <a:pt x="15" y="717"/>
                    <a:pt x="15" y="717"/>
                  </a:cubicBezTo>
                  <a:cubicBezTo>
                    <a:pt x="3" y="717"/>
                    <a:pt x="3" y="717"/>
                    <a:pt x="3" y="717"/>
                  </a:cubicBezTo>
                  <a:cubicBezTo>
                    <a:pt x="3" y="713"/>
                    <a:pt x="3" y="713"/>
                    <a:pt x="3" y="713"/>
                  </a:cubicBezTo>
                  <a:cubicBezTo>
                    <a:pt x="3" y="707"/>
                    <a:pt x="8" y="701"/>
                    <a:pt x="15" y="701"/>
                  </a:cubicBezTo>
                  <a:cubicBezTo>
                    <a:pt x="21" y="701"/>
                    <a:pt x="27" y="707"/>
                    <a:pt x="27" y="713"/>
                  </a:cubicBezTo>
                  <a:cubicBezTo>
                    <a:pt x="27" y="717"/>
                    <a:pt x="27" y="717"/>
                    <a:pt x="27" y="717"/>
                  </a:cubicBezTo>
                  <a:cubicBezTo>
                    <a:pt x="3" y="718"/>
                    <a:pt x="3" y="718"/>
                    <a:pt x="3" y="718"/>
                  </a:cubicBezTo>
                  <a:moveTo>
                    <a:pt x="1093" y="669"/>
                  </a:moveTo>
                  <a:cubicBezTo>
                    <a:pt x="1093" y="669"/>
                    <a:pt x="1093" y="669"/>
                    <a:pt x="1093" y="669"/>
                  </a:cubicBezTo>
                  <a:cubicBezTo>
                    <a:pt x="1086" y="669"/>
                    <a:pt x="1081" y="664"/>
                    <a:pt x="1081" y="657"/>
                  </a:cubicBezTo>
                  <a:cubicBezTo>
                    <a:pt x="1081" y="653"/>
                    <a:pt x="1081" y="653"/>
                    <a:pt x="1081" y="653"/>
                  </a:cubicBezTo>
                  <a:cubicBezTo>
                    <a:pt x="1081" y="646"/>
                    <a:pt x="1086" y="641"/>
                    <a:pt x="1093" y="641"/>
                  </a:cubicBezTo>
                  <a:cubicBezTo>
                    <a:pt x="1093" y="641"/>
                    <a:pt x="1093" y="641"/>
                    <a:pt x="1093" y="641"/>
                  </a:cubicBezTo>
                  <a:cubicBezTo>
                    <a:pt x="1099" y="641"/>
                    <a:pt x="1105" y="647"/>
                    <a:pt x="1105" y="653"/>
                  </a:cubicBezTo>
                  <a:cubicBezTo>
                    <a:pt x="1105" y="657"/>
                    <a:pt x="1105" y="657"/>
                    <a:pt x="1105" y="657"/>
                  </a:cubicBezTo>
                  <a:cubicBezTo>
                    <a:pt x="1105" y="664"/>
                    <a:pt x="1099" y="669"/>
                    <a:pt x="1093" y="669"/>
                  </a:cubicBezTo>
                  <a:moveTo>
                    <a:pt x="14" y="669"/>
                  </a:moveTo>
                  <a:cubicBezTo>
                    <a:pt x="8" y="669"/>
                    <a:pt x="3" y="664"/>
                    <a:pt x="3" y="657"/>
                  </a:cubicBezTo>
                  <a:cubicBezTo>
                    <a:pt x="2" y="653"/>
                    <a:pt x="2" y="653"/>
                    <a:pt x="2" y="653"/>
                  </a:cubicBezTo>
                  <a:cubicBezTo>
                    <a:pt x="2" y="647"/>
                    <a:pt x="8" y="641"/>
                    <a:pt x="14" y="641"/>
                  </a:cubicBezTo>
                  <a:cubicBezTo>
                    <a:pt x="14" y="641"/>
                    <a:pt x="14" y="641"/>
                    <a:pt x="14" y="641"/>
                  </a:cubicBezTo>
                  <a:cubicBezTo>
                    <a:pt x="21" y="641"/>
                    <a:pt x="26" y="647"/>
                    <a:pt x="26" y="653"/>
                  </a:cubicBezTo>
                  <a:cubicBezTo>
                    <a:pt x="27" y="657"/>
                    <a:pt x="27" y="657"/>
                    <a:pt x="27" y="657"/>
                  </a:cubicBezTo>
                  <a:cubicBezTo>
                    <a:pt x="27" y="664"/>
                    <a:pt x="21" y="669"/>
                    <a:pt x="15" y="669"/>
                  </a:cubicBezTo>
                  <a:cubicBezTo>
                    <a:pt x="14" y="669"/>
                    <a:pt x="14" y="669"/>
                    <a:pt x="14" y="669"/>
                  </a:cubicBezTo>
                  <a:moveTo>
                    <a:pt x="1093" y="609"/>
                  </a:moveTo>
                  <a:cubicBezTo>
                    <a:pt x="1093" y="609"/>
                    <a:pt x="1093" y="609"/>
                    <a:pt x="1093" y="609"/>
                  </a:cubicBezTo>
                  <a:cubicBezTo>
                    <a:pt x="1087" y="609"/>
                    <a:pt x="1081" y="604"/>
                    <a:pt x="1081" y="597"/>
                  </a:cubicBezTo>
                  <a:cubicBezTo>
                    <a:pt x="1081" y="593"/>
                    <a:pt x="1081" y="593"/>
                    <a:pt x="1081" y="593"/>
                  </a:cubicBezTo>
                  <a:cubicBezTo>
                    <a:pt x="1081" y="587"/>
                    <a:pt x="1087" y="582"/>
                    <a:pt x="1093" y="582"/>
                  </a:cubicBezTo>
                  <a:cubicBezTo>
                    <a:pt x="1100" y="582"/>
                    <a:pt x="1105" y="587"/>
                    <a:pt x="1105" y="594"/>
                  </a:cubicBezTo>
                  <a:cubicBezTo>
                    <a:pt x="1105" y="597"/>
                    <a:pt x="1105" y="597"/>
                    <a:pt x="1105" y="597"/>
                  </a:cubicBezTo>
                  <a:cubicBezTo>
                    <a:pt x="1105" y="604"/>
                    <a:pt x="1100" y="609"/>
                    <a:pt x="1093" y="609"/>
                  </a:cubicBezTo>
                  <a:moveTo>
                    <a:pt x="14" y="609"/>
                  </a:moveTo>
                  <a:cubicBezTo>
                    <a:pt x="7" y="609"/>
                    <a:pt x="2" y="604"/>
                    <a:pt x="2" y="597"/>
                  </a:cubicBezTo>
                  <a:cubicBezTo>
                    <a:pt x="2" y="593"/>
                    <a:pt x="2" y="593"/>
                    <a:pt x="2" y="593"/>
                  </a:cubicBezTo>
                  <a:cubicBezTo>
                    <a:pt x="2" y="587"/>
                    <a:pt x="7" y="581"/>
                    <a:pt x="14" y="581"/>
                  </a:cubicBezTo>
                  <a:cubicBezTo>
                    <a:pt x="20" y="581"/>
                    <a:pt x="26" y="587"/>
                    <a:pt x="26" y="593"/>
                  </a:cubicBezTo>
                  <a:cubicBezTo>
                    <a:pt x="26" y="597"/>
                    <a:pt x="26" y="597"/>
                    <a:pt x="26" y="597"/>
                  </a:cubicBezTo>
                  <a:cubicBezTo>
                    <a:pt x="26" y="604"/>
                    <a:pt x="21" y="609"/>
                    <a:pt x="14" y="609"/>
                  </a:cubicBezTo>
                  <a:cubicBezTo>
                    <a:pt x="14" y="609"/>
                    <a:pt x="14" y="609"/>
                    <a:pt x="14" y="609"/>
                  </a:cubicBezTo>
                  <a:moveTo>
                    <a:pt x="1094" y="549"/>
                  </a:moveTo>
                  <a:cubicBezTo>
                    <a:pt x="1094" y="549"/>
                    <a:pt x="1094" y="549"/>
                    <a:pt x="1094" y="549"/>
                  </a:cubicBezTo>
                  <a:cubicBezTo>
                    <a:pt x="1087" y="549"/>
                    <a:pt x="1082" y="544"/>
                    <a:pt x="1082" y="537"/>
                  </a:cubicBezTo>
                  <a:cubicBezTo>
                    <a:pt x="1082" y="533"/>
                    <a:pt x="1082" y="533"/>
                    <a:pt x="1082" y="533"/>
                  </a:cubicBezTo>
                  <a:cubicBezTo>
                    <a:pt x="1082" y="526"/>
                    <a:pt x="1087" y="521"/>
                    <a:pt x="1094" y="521"/>
                  </a:cubicBezTo>
                  <a:cubicBezTo>
                    <a:pt x="1094" y="521"/>
                    <a:pt x="1094" y="521"/>
                    <a:pt x="1094" y="521"/>
                  </a:cubicBezTo>
                  <a:cubicBezTo>
                    <a:pt x="1101" y="521"/>
                    <a:pt x="1106" y="527"/>
                    <a:pt x="1106" y="533"/>
                  </a:cubicBezTo>
                  <a:cubicBezTo>
                    <a:pt x="1106" y="537"/>
                    <a:pt x="1106" y="537"/>
                    <a:pt x="1106" y="537"/>
                  </a:cubicBezTo>
                  <a:cubicBezTo>
                    <a:pt x="1106" y="544"/>
                    <a:pt x="1100" y="549"/>
                    <a:pt x="1094" y="549"/>
                  </a:cubicBezTo>
                  <a:moveTo>
                    <a:pt x="13" y="549"/>
                  </a:moveTo>
                  <a:cubicBezTo>
                    <a:pt x="7" y="549"/>
                    <a:pt x="1" y="544"/>
                    <a:pt x="1" y="537"/>
                  </a:cubicBezTo>
                  <a:cubicBezTo>
                    <a:pt x="1" y="533"/>
                    <a:pt x="1" y="533"/>
                    <a:pt x="1" y="533"/>
                  </a:cubicBezTo>
                  <a:cubicBezTo>
                    <a:pt x="1" y="527"/>
                    <a:pt x="7" y="521"/>
                    <a:pt x="13" y="521"/>
                  </a:cubicBezTo>
                  <a:cubicBezTo>
                    <a:pt x="20" y="521"/>
                    <a:pt x="25" y="527"/>
                    <a:pt x="25" y="533"/>
                  </a:cubicBezTo>
                  <a:cubicBezTo>
                    <a:pt x="25" y="537"/>
                    <a:pt x="25" y="537"/>
                    <a:pt x="25" y="537"/>
                  </a:cubicBezTo>
                  <a:cubicBezTo>
                    <a:pt x="25" y="544"/>
                    <a:pt x="20" y="549"/>
                    <a:pt x="14" y="549"/>
                  </a:cubicBezTo>
                  <a:cubicBezTo>
                    <a:pt x="13" y="549"/>
                    <a:pt x="13" y="549"/>
                    <a:pt x="13" y="549"/>
                  </a:cubicBezTo>
                  <a:moveTo>
                    <a:pt x="1094" y="489"/>
                  </a:moveTo>
                  <a:cubicBezTo>
                    <a:pt x="1094" y="489"/>
                    <a:pt x="1094" y="489"/>
                    <a:pt x="1094" y="489"/>
                  </a:cubicBezTo>
                  <a:cubicBezTo>
                    <a:pt x="1088" y="489"/>
                    <a:pt x="1082" y="484"/>
                    <a:pt x="1082" y="477"/>
                  </a:cubicBezTo>
                  <a:cubicBezTo>
                    <a:pt x="1082" y="473"/>
                    <a:pt x="1082" y="473"/>
                    <a:pt x="1082" y="473"/>
                  </a:cubicBezTo>
                  <a:cubicBezTo>
                    <a:pt x="1106" y="474"/>
                    <a:pt x="1106" y="474"/>
                    <a:pt x="1106" y="474"/>
                  </a:cubicBezTo>
                  <a:cubicBezTo>
                    <a:pt x="1106" y="477"/>
                    <a:pt x="1106" y="477"/>
                    <a:pt x="1106" y="477"/>
                  </a:cubicBezTo>
                  <a:cubicBezTo>
                    <a:pt x="1106" y="484"/>
                    <a:pt x="1101" y="489"/>
                    <a:pt x="1094" y="489"/>
                  </a:cubicBezTo>
                  <a:moveTo>
                    <a:pt x="13" y="489"/>
                  </a:moveTo>
                  <a:cubicBezTo>
                    <a:pt x="6" y="489"/>
                    <a:pt x="1" y="484"/>
                    <a:pt x="1" y="477"/>
                  </a:cubicBezTo>
                  <a:cubicBezTo>
                    <a:pt x="1" y="474"/>
                    <a:pt x="1" y="474"/>
                    <a:pt x="1" y="474"/>
                  </a:cubicBezTo>
                  <a:cubicBezTo>
                    <a:pt x="1" y="467"/>
                    <a:pt x="6" y="462"/>
                    <a:pt x="13" y="461"/>
                  </a:cubicBezTo>
                  <a:cubicBezTo>
                    <a:pt x="19" y="461"/>
                    <a:pt x="25" y="467"/>
                    <a:pt x="25" y="473"/>
                  </a:cubicBezTo>
                  <a:cubicBezTo>
                    <a:pt x="25" y="477"/>
                    <a:pt x="25" y="477"/>
                    <a:pt x="25" y="477"/>
                  </a:cubicBezTo>
                  <a:cubicBezTo>
                    <a:pt x="25" y="484"/>
                    <a:pt x="20" y="489"/>
                    <a:pt x="13" y="489"/>
                  </a:cubicBezTo>
                  <a:cubicBezTo>
                    <a:pt x="13" y="489"/>
                    <a:pt x="13" y="489"/>
                    <a:pt x="13" y="489"/>
                  </a:cubicBezTo>
                  <a:moveTo>
                    <a:pt x="1095" y="429"/>
                  </a:moveTo>
                  <a:cubicBezTo>
                    <a:pt x="1095" y="429"/>
                    <a:pt x="1095" y="429"/>
                    <a:pt x="1095" y="429"/>
                  </a:cubicBezTo>
                  <a:cubicBezTo>
                    <a:pt x="1088" y="429"/>
                    <a:pt x="1083" y="424"/>
                    <a:pt x="1083" y="417"/>
                  </a:cubicBezTo>
                  <a:cubicBezTo>
                    <a:pt x="1083" y="413"/>
                    <a:pt x="1083" y="413"/>
                    <a:pt x="1083" y="413"/>
                  </a:cubicBezTo>
                  <a:cubicBezTo>
                    <a:pt x="1083" y="406"/>
                    <a:pt x="1088" y="401"/>
                    <a:pt x="1095" y="401"/>
                  </a:cubicBezTo>
                  <a:cubicBezTo>
                    <a:pt x="1095" y="401"/>
                    <a:pt x="1095" y="401"/>
                    <a:pt x="1095" y="401"/>
                  </a:cubicBezTo>
                  <a:cubicBezTo>
                    <a:pt x="1102" y="401"/>
                    <a:pt x="1107" y="407"/>
                    <a:pt x="1107" y="414"/>
                  </a:cubicBezTo>
                  <a:cubicBezTo>
                    <a:pt x="1107" y="417"/>
                    <a:pt x="1107" y="417"/>
                    <a:pt x="1107" y="417"/>
                  </a:cubicBezTo>
                  <a:cubicBezTo>
                    <a:pt x="1107" y="424"/>
                    <a:pt x="1101" y="429"/>
                    <a:pt x="1095" y="429"/>
                  </a:cubicBezTo>
                  <a:moveTo>
                    <a:pt x="0" y="418"/>
                  </a:moveTo>
                  <a:cubicBezTo>
                    <a:pt x="12" y="418"/>
                    <a:pt x="12" y="418"/>
                    <a:pt x="12" y="418"/>
                  </a:cubicBezTo>
                  <a:cubicBezTo>
                    <a:pt x="0" y="418"/>
                    <a:pt x="0" y="418"/>
                    <a:pt x="0" y="418"/>
                  </a:cubicBezTo>
                  <a:cubicBezTo>
                    <a:pt x="0" y="413"/>
                    <a:pt x="0" y="413"/>
                    <a:pt x="0" y="413"/>
                  </a:cubicBezTo>
                  <a:cubicBezTo>
                    <a:pt x="0" y="407"/>
                    <a:pt x="6" y="401"/>
                    <a:pt x="12" y="401"/>
                  </a:cubicBezTo>
                  <a:cubicBezTo>
                    <a:pt x="12" y="401"/>
                    <a:pt x="12" y="401"/>
                    <a:pt x="12" y="401"/>
                  </a:cubicBezTo>
                  <a:cubicBezTo>
                    <a:pt x="19" y="401"/>
                    <a:pt x="24" y="407"/>
                    <a:pt x="24" y="413"/>
                  </a:cubicBezTo>
                  <a:cubicBezTo>
                    <a:pt x="24" y="417"/>
                    <a:pt x="24" y="417"/>
                    <a:pt x="24" y="417"/>
                  </a:cubicBezTo>
                  <a:cubicBezTo>
                    <a:pt x="0" y="418"/>
                    <a:pt x="0" y="418"/>
                    <a:pt x="0" y="418"/>
                  </a:cubicBezTo>
                  <a:moveTo>
                    <a:pt x="1096" y="369"/>
                  </a:moveTo>
                  <a:cubicBezTo>
                    <a:pt x="1095" y="369"/>
                    <a:pt x="1095" y="369"/>
                    <a:pt x="1095" y="369"/>
                  </a:cubicBezTo>
                  <a:cubicBezTo>
                    <a:pt x="1089" y="369"/>
                    <a:pt x="1083" y="364"/>
                    <a:pt x="1084" y="357"/>
                  </a:cubicBezTo>
                  <a:cubicBezTo>
                    <a:pt x="1084" y="353"/>
                    <a:pt x="1084" y="353"/>
                    <a:pt x="1084" y="353"/>
                  </a:cubicBezTo>
                  <a:cubicBezTo>
                    <a:pt x="1084" y="347"/>
                    <a:pt x="1089" y="342"/>
                    <a:pt x="1096" y="342"/>
                  </a:cubicBezTo>
                  <a:cubicBezTo>
                    <a:pt x="1102" y="342"/>
                    <a:pt x="1108" y="347"/>
                    <a:pt x="1108" y="354"/>
                  </a:cubicBezTo>
                  <a:cubicBezTo>
                    <a:pt x="1108" y="357"/>
                    <a:pt x="1108" y="357"/>
                    <a:pt x="1108" y="357"/>
                  </a:cubicBezTo>
                  <a:cubicBezTo>
                    <a:pt x="1107" y="364"/>
                    <a:pt x="1102" y="369"/>
                    <a:pt x="1096" y="369"/>
                  </a:cubicBezTo>
                  <a:moveTo>
                    <a:pt x="12" y="369"/>
                  </a:moveTo>
                  <a:cubicBezTo>
                    <a:pt x="5" y="369"/>
                    <a:pt x="0" y="364"/>
                    <a:pt x="0" y="357"/>
                  </a:cubicBezTo>
                  <a:cubicBezTo>
                    <a:pt x="0" y="354"/>
                    <a:pt x="0" y="354"/>
                    <a:pt x="0" y="354"/>
                  </a:cubicBezTo>
                  <a:cubicBezTo>
                    <a:pt x="0" y="347"/>
                    <a:pt x="5" y="342"/>
                    <a:pt x="12" y="341"/>
                  </a:cubicBezTo>
                  <a:cubicBezTo>
                    <a:pt x="18" y="341"/>
                    <a:pt x="24" y="347"/>
                    <a:pt x="24" y="353"/>
                  </a:cubicBezTo>
                  <a:cubicBezTo>
                    <a:pt x="24" y="357"/>
                    <a:pt x="24" y="357"/>
                    <a:pt x="24" y="357"/>
                  </a:cubicBezTo>
                  <a:cubicBezTo>
                    <a:pt x="24" y="364"/>
                    <a:pt x="18" y="369"/>
                    <a:pt x="12" y="369"/>
                  </a:cubicBezTo>
                  <a:cubicBezTo>
                    <a:pt x="12" y="369"/>
                    <a:pt x="12" y="369"/>
                    <a:pt x="12" y="369"/>
                  </a:cubicBezTo>
                  <a:moveTo>
                    <a:pt x="1087" y="313"/>
                  </a:moveTo>
                  <a:cubicBezTo>
                    <a:pt x="1083" y="313"/>
                    <a:pt x="1080" y="311"/>
                    <a:pt x="1077" y="307"/>
                  </a:cubicBezTo>
                  <a:cubicBezTo>
                    <a:pt x="1075" y="304"/>
                    <a:pt x="1075" y="304"/>
                    <a:pt x="1075" y="304"/>
                  </a:cubicBezTo>
                  <a:cubicBezTo>
                    <a:pt x="1071" y="299"/>
                    <a:pt x="1073" y="291"/>
                    <a:pt x="1078" y="287"/>
                  </a:cubicBezTo>
                  <a:cubicBezTo>
                    <a:pt x="1083" y="284"/>
                    <a:pt x="1091" y="285"/>
                    <a:pt x="1095" y="290"/>
                  </a:cubicBezTo>
                  <a:cubicBezTo>
                    <a:pt x="1097" y="294"/>
                    <a:pt x="1097" y="294"/>
                    <a:pt x="1097" y="294"/>
                  </a:cubicBezTo>
                  <a:cubicBezTo>
                    <a:pt x="1101" y="299"/>
                    <a:pt x="1099" y="307"/>
                    <a:pt x="1094" y="310"/>
                  </a:cubicBezTo>
                  <a:cubicBezTo>
                    <a:pt x="1092" y="312"/>
                    <a:pt x="1090" y="313"/>
                    <a:pt x="1087" y="313"/>
                  </a:cubicBezTo>
                  <a:moveTo>
                    <a:pt x="20" y="312"/>
                  </a:moveTo>
                  <a:cubicBezTo>
                    <a:pt x="18" y="312"/>
                    <a:pt x="16" y="312"/>
                    <a:pt x="14" y="310"/>
                  </a:cubicBezTo>
                  <a:cubicBezTo>
                    <a:pt x="8" y="307"/>
                    <a:pt x="7" y="299"/>
                    <a:pt x="10" y="294"/>
                  </a:cubicBezTo>
                  <a:cubicBezTo>
                    <a:pt x="13" y="290"/>
                    <a:pt x="13" y="290"/>
                    <a:pt x="13" y="290"/>
                  </a:cubicBezTo>
                  <a:cubicBezTo>
                    <a:pt x="16" y="285"/>
                    <a:pt x="24" y="283"/>
                    <a:pt x="29" y="287"/>
                  </a:cubicBezTo>
                  <a:cubicBezTo>
                    <a:pt x="35" y="291"/>
                    <a:pt x="36" y="298"/>
                    <a:pt x="33" y="304"/>
                  </a:cubicBezTo>
                  <a:cubicBezTo>
                    <a:pt x="30" y="307"/>
                    <a:pt x="30" y="307"/>
                    <a:pt x="30" y="307"/>
                  </a:cubicBezTo>
                  <a:cubicBezTo>
                    <a:pt x="28" y="311"/>
                    <a:pt x="24" y="312"/>
                    <a:pt x="20" y="312"/>
                  </a:cubicBezTo>
                  <a:moveTo>
                    <a:pt x="1051" y="265"/>
                  </a:moveTo>
                  <a:cubicBezTo>
                    <a:pt x="1048" y="265"/>
                    <a:pt x="1044" y="263"/>
                    <a:pt x="1042" y="260"/>
                  </a:cubicBezTo>
                  <a:cubicBezTo>
                    <a:pt x="1040" y="257"/>
                    <a:pt x="1040" y="257"/>
                    <a:pt x="1040" y="257"/>
                  </a:cubicBezTo>
                  <a:cubicBezTo>
                    <a:pt x="1035" y="252"/>
                    <a:pt x="1036" y="244"/>
                    <a:pt x="1041" y="240"/>
                  </a:cubicBezTo>
                  <a:cubicBezTo>
                    <a:pt x="1046" y="236"/>
                    <a:pt x="1054" y="237"/>
                    <a:pt x="1058" y="242"/>
                  </a:cubicBezTo>
                  <a:cubicBezTo>
                    <a:pt x="1061" y="245"/>
                    <a:pt x="1061" y="245"/>
                    <a:pt x="1061" y="245"/>
                  </a:cubicBezTo>
                  <a:cubicBezTo>
                    <a:pt x="1065" y="250"/>
                    <a:pt x="1064" y="258"/>
                    <a:pt x="1059" y="262"/>
                  </a:cubicBezTo>
                  <a:cubicBezTo>
                    <a:pt x="1057" y="264"/>
                    <a:pt x="1054" y="265"/>
                    <a:pt x="1051" y="265"/>
                  </a:cubicBezTo>
                  <a:moveTo>
                    <a:pt x="56" y="264"/>
                  </a:moveTo>
                  <a:cubicBezTo>
                    <a:pt x="54" y="264"/>
                    <a:pt x="51" y="263"/>
                    <a:pt x="49" y="262"/>
                  </a:cubicBezTo>
                  <a:cubicBezTo>
                    <a:pt x="43" y="257"/>
                    <a:pt x="43" y="250"/>
                    <a:pt x="47" y="245"/>
                  </a:cubicBezTo>
                  <a:cubicBezTo>
                    <a:pt x="49" y="242"/>
                    <a:pt x="49" y="242"/>
                    <a:pt x="49" y="242"/>
                  </a:cubicBezTo>
                  <a:cubicBezTo>
                    <a:pt x="54" y="237"/>
                    <a:pt x="61" y="236"/>
                    <a:pt x="66" y="240"/>
                  </a:cubicBezTo>
                  <a:cubicBezTo>
                    <a:pt x="71" y="244"/>
                    <a:pt x="72" y="252"/>
                    <a:pt x="68" y="257"/>
                  </a:cubicBezTo>
                  <a:cubicBezTo>
                    <a:pt x="65" y="260"/>
                    <a:pt x="65" y="260"/>
                    <a:pt x="65" y="260"/>
                  </a:cubicBezTo>
                  <a:cubicBezTo>
                    <a:pt x="63" y="263"/>
                    <a:pt x="60" y="264"/>
                    <a:pt x="56" y="264"/>
                  </a:cubicBezTo>
                  <a:moveTo>
                    <a:pt x="1012" y="220"/>
                  </a:moveTo>
                  <a:cubicBezTo>
                    <a:pt x="1008" y="220"/>
                    <a:pt x="1005" y="218"/>
                    <a:pt x="1003" y="216"/>
                  </a:cubicBezTo>
                  <a:cubicBezTo>
                    <a:pt x="1000" y="213"/>
                    <a:pt x="1000" y="213"/>
                    <a:pt x="1000" y="213"/>
                  </a:cubicBezTo>
                  <a:cubicBezTo>
                    <a:pt x="996" y="208"/>
                    <a:pt x="996" y="201"/>
                    <a:pt x="1000" y="196"/>
                  </a:cubicBezTo>
                  <a:cubicBezTo>
                    <a:pt x="1005" y="192"/>
                    <a:pt x="1013" y="192"/>
                    <a:pt x="1017" y="196"/>
                  </a:cubicBezTo>
                  <a:cubicBezTo>
                    <a:pt x="1020" y="199"/>
                    <a:pt x="1020" y="199"/>
                    <a:pt x="1020" y="199"/>
                  </a:cubicBezTo>
                  <a:cubicBezTo>
                    <a:pt x="1025" y="204"/>
                    <a:pt x="1025" y="212"/>
                    <a:pt x="1020" y="216"/>
                  </a:cubicBezTo>
                  <a:cubicBezTo>
                    <a:pt x="1018" y="219"/>
                    <a:pt x="1015" y="220"/>
                    <a:pt x="1012" y="220"/>
                  </a:cubicBezTo>
                  <a:moveTo>
                    <a:pt x="96" y="219"/>
                  </a:moveTo>
                  <a:cubicBezTo>
                    <a:pt x="93" y="219"/>
                    <a:pt x="90" y="218"/>
                    <a:pt x="88" y="216"/>
                  </a:cubicBezTo>
                  <a:cubicBezTo>
                    <a:pt x="83" y="211"/>
                    <a:pt x="83" y="204"/>
                    <a:pt x="87" y="199"/>
                  </a:cubicBezTo>
                  <a:cubicBezTo>
                    <a:pt x="90" y="196"/>
                    <a:pt x="90" y="196"/>
                    <a:pt x="90" y="196"/>
                  </a:cubicBezTo>
                  <a:cubicBezTo>
                    <a:pt x="95" y="191"/>
                    <a:pt x="102" y="191"/>
                    <a:pt x="107" y="196"/>
                  </a:cubicBezTo>
                  <a:cubicBezTo>
                    <a:pt x="112" y="201"/>
                    <a:pt x="112" y="208"/>
                    <a:pt x="107" y="213"/>
                  </a:cubicBezTo>
                  <a:cubicBezTo>
                    <a:pt x="105" y="216"/>
                    <a:pt x="105" y="216"/>
                    <a:pt x="105" y="216"/>
                  </a:cubicBezTo>
                  <a:cubicBezTo>
                    <a:pt x="102" y="218"/>
                    <a:pt x="99" y="219"/>
                    <a:pt x="96" y="219"/>
                  </a:cubicBezTo>
                  <a:moveTo>
                    <a:pt x="968" y="179"/>
                  </a:moveTo>
                  <a:cubicBezTo>
                    <a:pt x="965" y="179"/>
                    <a:pt x="962" y="178"/>
                    <a:pt x="960" y="176"/>
                  </a:cubicBezTo>
                  <a:cubicBezTo>
                    <a:pt x="957" y="173"/>
                    <a:pt x="957" y="173"/>
                    <a:pt x="957" y="173"/>
                  </a:cubicBezTo>
                  <a:cubicBezTo>
                    <a:pt x="952" y="169"/>
                    <a:pt x="952" y="161"/>
                    <a:pt x="956" y="156"/>
                  </a:cubicBezTo>
                  <a:cubicBezTo>
                    <a:pt x="960" y="151"/>
                    <a:pt x="968" y="151"/>
                    <a:pt x="973" y="155"/>
                  </a:cubicBezTo>
                  <a:cubicBezTo>
                    <a:pt x="976" y="157"/>
                    <a:pt x="976" y="157"/>
                    <a:pt x="976" y="157"/>
                  </a:cubicBezTo>
                  <a:cubicBezTo>
                    <a:pt x="981" y="162"/>
                    <a:pt x="981" y="169"/>
                    <a:pt x="977" y="174"/>
                  </a:cubicBezTo>
                  <a:cubicBezTo>
                    <a:pt x="975" y="177"/>
                    <a:pt x="971" y="179"/>
                    <a:pt x="968" y="179"/>
                  </a:cubicBezTo>
                  <a:moveTo>
                    <a:pt x="140" y="178"/>
                  </a:moveTo>
                  <a:cubicBezTo>
                    <a:pt x="136" y="178"/>
                    <a:pt x="133" y="177"/>
                    <a:pt x="131" y="174"/>
                  </a:cubicBezTo>
                  <a:cubicBezTo>
                    <a:pt x="126" y="169"/>
                    <a:pt x="127" y="162"/>
                    <a:pt x="132" y="157"/>
                  </a:cubicBezTo>
                  <a:cubicBezTo>
                    <a:pt x="135" y="155"/>
                    <a:pt x="135" y="155"/>
                    <a:pt x="135" y="155"/>
                  </a:cubicBezTo>
                  <a:cubicBezTo>
                    <a:pt x="140" y="150"/>
                    <a:pt x="148" y="151"/>
                    <a:pt x="152" y="156"/>
                  </a:cubicBezTo>
                  <a:cubicBezTo>
                    <a:pt x="156" y="161"/>
                    <a:pt x="156" y="169"/>
                    <a:pt x="150" y="173"/>
                  </a:cubicBezTo>
                  <a:cubicBezTo>
                    <a:pt x="147" y="175"/>
                    <a:pt x="147" y="175"/>
                    <a:pt x="147" y="175"/>
                  </a:cubicBezTo>
                  <a:cubicBezTo>
                    <a:pt x="145" y="177"/>
                    <a:pt x="142" y="178"/>
                    <a:pt x="140" y="178"/>
                  </a:cubicBezTo>
                  <a:moveTo>
                    <a:pt x="921" y="142"/>
                  </a:moveTo>
                  <a:cubicBezTo>
                    <a:pt x="918" y="142"/>
                    <a:pt x="916" y="141"/>
                    <a:pt x="914" y="139"/>
                  </a:cubicBezTo>
                  <a:cubicBezTo>
                    <a:pt x="911" y="137"/>
                    <a:pt x="911" y="137"/>
                    <a:pt x="911" y="137"/>
                  </a:cubicBezTo>
                  <a:cubicBezTo>
                    <a:pt x="905" y="133"/>
                    <a:pt x="904" y="126"/>
                    <a:pt x="908" y="120"/>
                  </a:cubicBezTo>
                  <a:cubicBezTo>
                    <a:pt x="912" y="115"/>
                    <a:pt x="919" y="114"/>
                    <a:pt x="925" y="117"/>
                  </a:cubicBezTo>
                  <a:cubicBezTo>
                    <a:pt x="928" y="120"/>
                    <a:pt x="928" y="120"/>
                    <a:pt x="928" y="120"/>
                  </a:cubicBezTo>
                  <a:cubicBezTo>
                    <a:pt x="933" y="124"/>
                    <a:pt x="935" y="131"/>
                    <a:pt x="931" y="136"/>
                  </a:cubicBezTo>
                  <a:cubicBezTo>
                    <a:pt x="928" y="140"/>
                    <a:pt x="925" y="142"/>
                    <a:pt x="921" y="142"/>
                  </a:cubicBezTo>
                  <a:moveTo>
                    <a:pt x="187" y="141"/>
                  </a:moveTo>
                  <a:cubicBezTo>
                    <a:pt x="183" y="141"/>
                    <a:pt x="179" y="140"/>
                    <a:pt x="177" y="136"/>
                  </a:cubicBezTo>
                  <a:cubicBezTo>
                    <a:pt x="173" y="131"/>
                    <a:pt x="174" y="123"/>
                    <a:pt x="180" y="119"/>
                  </a:cubicBezTo>
                  <a:cubicBezTo>
                    <a:pt x="183" y="117"/>
                    <a:pt x="183" y="117"/>
                    <a:pt x="183" y="117"/>
                  </a:cubicBezTo>
                  <a:cubicBezTo>
                    <a:pt x="189" y="113"/>
                    <a:pt x="196" y="115"/>
                    <a:pt x="200" y="120"/>
                  </a:cubicBezTo>
                  <a:cubicBezTo>
                    <a:pt x="204" y="125"/>
                    <a:pt x="202" y="133"/>
                    <a:pt x="197" y="137"/>
                  </a:cubicBezTo>
                  <a:cubicBezTo>
                    <a:pt x="194" y="139"/>
                    <a:pt x="194" y="139"/>
                    <a:pt x="194" y="139"/>
                  </a:cubicBezTo>
                  <a:cubicBezTo>
                    <a:pt x="192" y="141"/>
                    <a:pt x="189" y="141"/>
                    <a:pt x="187" y="141"/>
                  </a:cubicBezTo>
                  <a:moveTo>
                    <a:pt x="871" y="109"/>
                  </a:moveTo>
                  <a:cubicBezTo>
                    <a:pt x="869" y="109"/>
                    <a:pt x="866" y="108"/>
                    <a:pt x="865" y="107"/>
                  </a:cubicBezTo>
                  <a:cubicBezTo>
                    <a:pt x="861" y="105"/>
                    <a:pt x="861" y="105"/>
                    <a:pt x="861" y="105"/>
                  </a:cubicBezTo>
                  <a:cubicBezTo>
                    <a:pt x="855" y="102"/>
                    <a:pt x="853" y="95"/>
                    <a:pt x="857" y="89"/>
                  </a:cubicBezTo>
                  <a:cubicBezTo>
                    <a:pt x="860" y="83"/>
                    <a:pt x="867" y="81"/>
                    <a:pt x="873" y="85"/>
                  </a:cubicBezTo>
                  <a:cubicBezTo>
                    <a:pt x="877" y="87"/>
                    <a:pt x="877" y="87"/>
                    <a:pt x="877" y="87"/>
                  </a:cubicBezTo>
                  <a:cubicBezTo>
                    <a:pt x="882" y="90"/>
                    <a:pt x="884" y="97"/>
                    <a:pt x="881" y="103"/>
                  </a:cubicBezTo>
                  <a:cubicBezTo>
                    <a:pt x="879" y="107"/>
                    <a:pt x="875" y="109"/>
                    <a:pt x="871" y="109"/>
                  </a:cubicBezTo>
                  <a:moveTo>
                    <a:pt x="237" y="109"/>
                  </a:moveTo>
                  <a:cubicBezTo>
                    <a:pt x="233" y="109"/>
                    <a:pt x="229" y="107"/>
                    <a:pt x="227" y="103"/>
                  </a:cubicBezTo>
                  <a:cubicBezTo>
                    <a:pt x="223" y="97"/>
                    <a:pt x="225" y="90"/>
                    <a:pt x="231" y="86"/>
                  </a:cubicBezTo>
                  <a:cubicBezTo>
                    <a:pt x="235" y="84"/>
                    <a:pt x="235" y="84"/>
                    <a:pt x="235" y="84"/>
                  </a:cubicBezTo>
                  <a:cubicBezTo>
                    <a:pt x="240" y="81"/>
                    <a:pt x="248" y="83"/>
                    <a:pt x="251" y="89"/>
                  </a:cubicBezTo>
                  <a:cubicBezTo>
                    <a:pt x="254" y="95"/>
                    <a:pt x="252" y="102"/>
                    <a:pt x="247" y="105"/>
                  </a:cubicBezTo>
                  <a:cubicBezTo>
                    <a:pt x="243" y="107"/>
                    <a:pt x="243" y="107"/>
                    <a:pt x="243" y="107"/>
                  </a:cubicBezTo>
                  <a:cubicBezTo>
                    <a:pt x="241" y="108"/>
                    <a:pt x="239" y="109"/>
                    <a:pt x="237" y="109"/>
                  </a:cubicBezTo>
                  <a:moveTo>
                    <a:pt x="817" y="81"/>
                  </a:moveTo>
                  <a:cubicBezTo>
                    <a:pt x="816" y="81"/>
                    <a:pt x="814" y="81"/>
                    <a:pt x="812" y="80"/>
                  </a:cubicBezTo>
                  <a:cubicBezTo>
                    <a:pt x="809" y="79"/>
                    <a:pt x="809" y="79"/>
                    <a:pt x="809" y="79"/>
                  </a:cubicBezTo>
                  <a:cubicBezTo>
                    <a:pt x="803" y="76"/>
                    <a:pt x="800" y="69"/>
                    <a:pt x="803" y="63"/>
                  </a:cubicBezTo>
                  <a:cubicBezTo>
                    <a:pt x="806" y="57"/>
                    <a:pt x="813" y="54"/>
                    <a:pt x="819" y="57"/>
                  </a:cubicBezTo>
                  <a:cubicBezTo>
                    <a:pt x="822" y="58"/>
                    <a:pt x="822" y="58"/>
                    <a:pt x="822" y="58"/>
                  </a:cubicBezTo>
                  <a:cubicBezTo>
                    <a:pt x="828" y="61"/>
                    <a:pt x="831" y="68"/>
                    <a:pt x="828" y="74"/>
                  </a:cubicBezTo>
                  <a:cubicBezTo>
                    <a:pt x="826" y="79"/>
                    <a:pt x="822" y="81"/>
                    <a:pt x="817" y="81"/>
                  </a:cubicBezTo>
                  <a:moveTo>
                    <a:pt x="290" y="81"/>
                  </a:moveTo>
                  <a:cubicBezTo>
                    <a:pt x="286" y="81"/>
                    <a:pt x="282" y="79"/>
                    <a:pt x="280" y="74"/>
                  </a:cubicBezTo>
                  <a:cubicBezTo>
                    <a:pt x="277" y="68"/>
                    <a:pt x="279" y="61"/>
                    <a:pt x="285" y="58"/>
                  </a:cubicBezTo>
                  <a:cubicBezTo>
                    <a:pt x="289" y="57"/>
                    <a:pt x="289" y="57"/>
                    <a:pt x="289" y="57"/>
                  </a:cubicBezTo>
                  <a:cubicBezTo>
                    <a:pt x="295" y="54"/>
                    <a:pt x="302" y="57"/>
                    <a:pt x="305" y="63"/>
                  </a:cubicBezTo>
                  <a:cubicBezTo>
                    <a:pt x="308" y="69"/>
                    <a:pt x="305" y="76"/>
                    <a:pt x="299" y="78"/>
                  </a:cubicBezTo>
                  <a:cubicBezTo>
                    <a:pt x="295" y="80"/>
                    <a:pt x="295" y="80"/>
                    <a:pt x="295" y="80"/>
                  </a:cubicBezTo>
                  <a:cubicBezTo>
                    <a:pt x="294" y="81"/>
                    <a:pt x="292" y="81"/>
                    <a:pt x="290" y="81"/>
                  </a:cubicBezTo>
                  <a:moveTo>
                    <a:pt x="762" y="59"/>
                  </a:moveTo>
                  <a:cubicBezTo>
                    <a:pt x="761" y="59"/>
                    <a:pt x="759" y="59"/>
                    <a:pt x="758" y="58"/>
                  </a:cubicBezTo>
                  <a:cubicBezTo>
                    <a:pt x="754" y="57"/>
                    <a:pt x="754" y="57"/>
                    <a:pt x="754" y="57"/>
                  </a:cubicBezTo>
                  <a:cubicBezTo>
                    <a:pt x="748" y="55"/>
                    <a:pt x="745" y="48"/>
                    <a:pt x="747" y="42"/>
                  </a:cubicBezTo>
                  <a:cubicBezTo>
                    <a:pt x="749" y="35"/>
                    <a:pt x="756" y="32"/>
                    <a:pt x="762" y="34"/>
                  </a:cubicBezTo>
                  <a:cubicBezTo>
                    <a:pt x="766" y="36"/>
                    <a:pt x="766" y="36"/>
                    <a:pt x="766" y="36"/>
                  </a:cubicBezTo>
                  <a:cubicBezTo>
                    <a:pt x="772" y="38"/>
                    <a:pt x="775" y="45"/>
                    <a:pt x="773" y="51"/>
                  </a:cubicBezTo>
                  <a:cubicBezTo>
                    <a:pt x="771" y="56"/>
                    <a:pt x="767" y="59"/>
                    <a:pt x="762" y="59"/>
                  </a:cubicBezTo>
                  <a:moveTo>
                    <a:pt x="346" y="59"/>
                  </a:moveTo>
                  <a:cubicBezTo>
                    <a:pt x="341" y="59"/>
                    <a:pt x="336" y="56"/>
                    <a:pt x="335" y="51"/>
                  </a:cubicBezTo>
                  <a:cubicBezTo>
                    <a:pt x="332" y="44"/>
                    <a:pt x="336" y="38"/>
                    <a:pt x="342" y="35"/>
                  </a:cubicBezTo>
                  <a:cubicBezTo>
                    <a:pt x="346" y="34"/>
                    <a:pt x="346" y="34"/>
                    <a:pt x="346" y="34"/>
                  </a:cubicBezTo>
                  <a:cubicBezTo>
                    <a:pt x="352" y="32"/>
                    <a:pt x="359" y="35"/>
                    <a:pt x="361" y="42"/>
                  </a:cubicBezTo>
                  <a:cubicBezTo>
                    <a:pt x="363" y="48"/>
                    <a:pt x="360" y="55"/>
                    <a:pt x="354" y="57"/>
                  </a:cubicBezTo>
                  <a:cubicBezTo>
                    <a:pt x="350" y="58"/>
                    <a:pt x="350" y="58"/>
                    <a:pt x="350" y="58"/>
                  </a:cubicBezTo>
                  <a:cubicBezTo>
                    <a:pt x="349" y="59"/>
                    <a:pt x="347" y="59"/>
                    <a:pt x="346" y="59"/>
                  </a:cubicBezTo>
                  <a:moveTo>
                    <a:pt x="704" y="42"/>
                  </a:moveTo>
                  <a:cubicBezTo>
                    <a:pt x="703" y="42"/>
                    <a:pt x="703" y="42"/>
                    <a:pt x="702" y="42"/>
                  </a:cubicBezTo>
                  <a:cubicBezTo>
                    <a:pt x="698" y="41"/>
                    <a:pt x="698" y="41"/>
                    <a:pt x="698" y="41"/>
                  </a:cubicBezTo>
                  <a:cubicBezTo>
                    <a:pt x="691" y="39"/>
                    <a:pt x="687" y="33"/>
                    <a:pt x="689" y="26"/>
                  </a:cubicBezTo>
                  <a:cubicBezTo>
                    <a:pt x="690" y="20"/>
                    <a:pt x="697" y="16"/>
                    <a:pt x="703" y="17"/>
                  </a:cubicBezTo>
                  <a:cubicBezTo>
                    <a:pt x="707" y="18"/>
                    <a:pt x="707" y="18"/>
                    <a:pt x="707" y="18"/>
                  </a:cubicBezTo>
                  <a:cubicBezTo>
                    <a:pt x="714" y="20"/>
                    <a:pt x="718" y="26"/>
                    <a:pt x="716" y="33"/>
                  </a:cubicBezTo>
                  <a:cubicBezTo>
                    <a:pt x="715" y="38"/>
                    <a:pt x="710" y="42"/>
                    <a:pt x="704" y="42"/>
                  </a:cubicBezTo>
                  <a:moveTo>
                    <a:pt x="403" y="42"/>
                  </a:moveTo>
                  <a:cubicBezTo>
                    <a:pt x="398" y="42"/>
                    <a:pt x="393" y="38"/>
                    <a:pt x="392" y="33"/>
                  </a:cubicBezTo>
                  <a:cubicBezTo>
                    <a:pt x="390" y="26"/>
                    <a:pt x="394" y="20"/>
                    <a:pt x="401" y="18"/>
                  </a:cubicBezTo>
                  <a:cubicBezTo>
                    <a:pt x="405" y="17"/>
                    <a:pt x="405" y="17"/>
                    <a:pt x="405" y="17"/>
                  </a:cubicBezTo>
                  <a:cubicBezTo>
                    <a:pt x="411" y="16"/>
                    <a:pt x="417" y="20"/>
                    <a:pt x="419" y="26"/>
                  </a:cubicBezTo>
                  <a:cubicBezTo>
                    <a:pt x="421" y="33"/>
                    <a:pt x="417" y="39"/>
                    <a:pt x="410" y="41"/>
                  </a:cubicBezTo>
                  <a:cubicBezTo>
                    <a:pt x="406" y="41"/>
                    <a:pt x="406" y="41"/>
                    <a:pt x="406" y="41"/>
                  </a:cubicBezTo>
                  <a:cubicBezTo>
                    <a:pt x="405" y="42"/>
                    <a:pt x="404" y="42"/>
                    <a:pt x="403" y="42"/>
                  </a:cubicBezTo>
                  <a:moveTo>
                    <a:pt x="646" y="31"/>
                  </a:moveTo>
                  <a:cubicBezTo>
                    <a:pt x="645" y="31"/>
                    <a:pt x="644" y="30"/>
                    <a:pt x="644" y="30"/>
                  </a:cubicBezTo>
                  <a:cubicBezTo>
                    <a:pt x="640" y="30"/>
                    <a:pt x="640" y="30"/>
                    <a:pt x="640" y="30"/>
                  </a:cubicBezTo>
                  <a:cubicBezTo>
                    <a:pt x="633" y="29"/>
                    <a:pt x="629" y="23"/>
                    <a:pt x="630" y="16"/>
                  </a:cubicBezTo>
                  <a:cubicBezTo>
                    <a:pt x="631" y="10"/>
                    <a:pt x="637" y="5"/>
                    <a:pt x="643" y="6"/>
                  </a:cubicBezTo>
                  <a:cubicBezTo>
                    <a:pt x="647" y="7"/>
                    <a:pt x="647" y="7"/>
                    <a:pt x="647" y="7"/>
                  </a:cubicBezTo>
                  <a:cubicBezTo>
                    <a:pt x="654" y="8"/>
                    <a:pt x="658" y="14"/>
                    <a:pt x="657" y="20"/>
                  </a:cubicBezTo>
                  <a:cubicBezTo>
                    <a:pt x="657" y="26"/>
                    <a:pt x="651" y="31"/>
                    <a:pt x="646" y="31"/>
                  </a:cubicBezTo>
                  <a:moveTo>
                    <a:pt x="462" y="30"/>
                  </a:moveTo>
                  <a:cubicBezTo>
                    <a:pt x="456" y="30"/>
                    <a:pt x="451" y="26"/>
                    <a:pt x="450" y="20"/>
                  </a:cubicBezTo>
                  <a:cubicBezTo>
                    <a:pt x="449" y="14"/>
                    <a:pt x="454" y="8"/>
                    <a:pt x="461" y="7"/>
                  </a:cubicBezTo>
                  <a:cubicBezTo>
                    <a:pt x="465" y="6"/>
                    <a:pt x="465" y="6"/>
                    <a:pt x="465" y="6"/>
                  </a:cubicBezTo>
                  <a:cubicBezTo>
                    <a:pt x="471" y="5"/>
                    <a:pt x="477" y="10"/>
                    <a:pt x="478" y="16"/>
                  </a:cubicBezTo>
                  <a:cubicBezTo>
                    <a:pt x="479" y="23"/>
                    <a:pt x="474" y="29"/>
                    <a:pt x="468" y="30"/>
                  </a:cubicBezTo>
                  <a:cubicBezTo>
                    <a:pt x="464" y="30"/>
                    <a:pt x="464" y="30"/>
                    <a:pt x="464" y="30"/>
                  </a:cubicBezTo>
                  <a:cubicBezTo>
                    <a:pt x="463" y="30"/>
                    <a:pt x="463" y="30"/>
                    <a:pt x="462" y="30"/>
                  </a:cubicBezTo>
                  <a:moveTo>
                    <a:pt x="586" y="25"/>
                  </a:moveTo>
                  <a:cubicBezTo>
                    <a:pt x="585" y="25"/>
                    <a:pt x="585" y="25"/>
                    <a:pt x="585" y="25"/>
                  </a:cubicBezTo>
                  <a:cubicBezTo>
                    <a:pt x="581" y="25"/>
                    <a:pt x="581" y="25"/>
                    <a:pt x="581" y="25"/>
                  </a:cubicBezTo>
                  <a:cubicBezTo>
                    <a:pt x="575" y="24"/>
                    <a:pt x="570" y="19"/>
                    <a:pt x="570" y="12"/>
                  </a:cubicBezTo>
                  <a:cubicBezTo>
                    <a:pt x="570" y="5"/>
                    <a:pt x="576" y="0"/>
                    <a:pt x="582" y="1"/>
                  </a:cubicBezTo>
                  <a:cubicBezTo>
                    <a:pt x="586" y="1"/>
                    <a:pt x="586" y="1"/>
                    <a:pt x="586" y="1"/>
                  </a:cubicBezTo>
                  <a:cubicBezTo>
                    <a:pt x="593" y="1"/>
                    <a:pt x="598" y="7"/>
                    <a:pt x="598" y="13"/>
                  </a:cubicBezTo>
                  <a:cubicBezTo>
                    <a:pt x="597" y="20"/>
                    <a:pt x="592" y="25"/>
                    <a:pt x="586" y="25"/>
                  </a:cubicBezTo>
                  <a:moveTo>
                    <a:pt x="522" y="25"/>
                  </a:moveTo>
                  <a:cubicBezTo>
                    <a:pt x="515" y="25"/>
                    <a:pt x="510" y="20"/>
                    <a:pt x="510" y="13"/>
                  </a:cubicBezTo>
                  <a:cubicBezTo>
                    <a:pt x="510" y="7"/>
                    <a:pt x="515" y="1"/>
                    <a:pt x="521" y="1"/>
                  </a:cubicBezTo>
                  <a:cubicBezTo>
                    <a:pt x="525" y="1"/>
                    <a:pt x="525" y="1"/>
                    <a:pt x="525" y="1"/>
                  </a:cubicBezTo>
                  <a:cubicBezTo>
                    <a:pt x="532" y="0"/>
                    <a:pt x="538" y="5"/>
                    <a:pt x="538" y="12"/>
                  </a:cubicBezTo>
                  <a:cubicBezTo>
                    <a:pt x="538" y="19"/>
                    <a:pt x="533" y="24"/>
                    <a:pt x="526" y="24"/>
                  </a:cubicBezTo>
                  <a:cubicBezTo>
                    <a:pt x="522" y="25"/>
                    <a:pt x="522" y="25"/>
                    <a:pt x="522" y="25"/>
                  </a:cubicBezTo>
                  <a:cubicBezTo>
                    <a:pt x="522" y="25"/>
                    <a:pt x="522" y="25"/>
                    <a:pt x="522" y="25"/>
                  </a:cubicBezTo>
                </a:path>
              </a:pathLst>
            </a:custGeom>
            <a:solidFill>
              <a:schemeClr val="accent6">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5"/>
            <p:cNvSpPr>
              <a:spLocks/>
            </p:cNvSpPr>
            <p:nvPr/>
          </p:nvSpPr>
          <p:spPr bwMode="auto">
            <a:xfrm>
              <a:off x="8089900" y="4852988"/>
              <a:ext cx="58737" cy="65088"/>
            </a:xfrm>
            <a:custGeom>
              <a:avLst/>
              <a:gdLst>
                <a:gd name="T0" fmla="*/ 26 w 26"/>
                <a:gd name="T1" fmla="*/ 28 h 28"/>
                <a:gd name="T2" fmla="*/ 12 w 26"/>
                <a:gd name="T3" fmla="*/ 28 h 28"/>
                <a:gd name="T4" fmla="*/ 0 w 26"/>
                <a:gd name="T5" fmla="*/ 15 h 28"/>
                <a:gd name="T6" fmla="*/ 5 w 26"/>
                <a:gd name="T7" fmla="*/ 5 h 28"/>
                <a:gd name="T8" fmla="*/ 14 w 26"/>
                <a:gd name="T9" fmla="*/ 0 h 28"/>
                <a:gd name="T10" fmla="*/ 26 w 26"/>
                <a:gd name="T11" fmla="*/ 13 h 28"/>
                <a:gd name="T12" fmla="*/ 26 w 26"/>
                <a:gd name="T13" fmla="*/ 28 h 28"/>
              </a:gdLst>
              <a:ahLst/>
              <a:cxnLst>
                <a:cxn ang="0">
                  <a:pos x="T0" y="T1"/>
                </a:cxn>
                <a:cxn ang="0">
                  <a:pos x="T2" y="T3"/>
                </a:cxn>
                <a:cxn ang="0">
                  <a:pos x="T4" y="T5"/>
                </a:cxn>
                <a:cxn ang="0">
                  <a:pos x="T6" y="T7"/>
                </a:cxn>
                <a:cxn ang="0">
                  <a:pos x="T8" y="T9"/>
                </a:cxn>
                <a:cxn ang="0">
                  <a:pos x="T10" y="T11"/>
                </a:cxn>
                <a:cxn ang="0">
                  <a:pos x="T12" y="T13"/>
                </a:cxn>
              </a:cxnLst>
              <a:rect l="0" t="0" r="r" b="b"/>
              <a:pathLst>
                <a:path w="26" h="28">
                  <a:moveTo>
                    <a:pt x="26" y="28"/>
                  </a:moveTo>
                  <a:cubicBezTo>
                    <a:pt x="12" y="28"/>
                    <a:pt x="12" y="28"/>
                    <a:pt x="12" y="28"/>
                  </a:cubicBezTo>
                  <a:cubicBezTo>
                    <a:pt x="6" y="28"/>
                    <a:pt x="0" y="22"/>
                    <a:pt x="0" y="15"/>
                  </a:cubicBezTo>
                  <a:cubicBezTo>
                    <a:pt x="0" y="11"/>
                    <a:pt x="2" y="7"/>
                    <a:pt x="5" y="5"/>
                  </a:cubicBezTo>
                  <a:cubicBezTo>
                    <a:pt x="7" y="2"/>
                    <a:pt x="11" y="0"/>
                    <a:pt x="14" y="0"/>
                  </a:cubicBezTo>
                  <a:cubicBezTo>
                    <a:pt x="21" y="0"/>
                    <a:pt x="26" y="7"/>
                    <a:pt x="26" y="13"/>
                  </a:cubicBezTo>
                  <a:lnTo>
                    <a:pt x="26" y="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6"/>
            <p:cNvSpPr>
              <a:spLocks noEditPoints="1"/>
            </p:cNvSpPr>
            <p:nvPr/>
          </p:nvSpPr>
          <p:spPr bwMode="auto">
            <a:xfrm>
              <a:off x="5741988" y="4862513"/>
              <a:ext cx="2279650" cy="55563"/>
            </a:xfrm>
            <a:custGeom>
              <a:avLst/>
              <a:gdLst>
                <a:gd name="T0" fmla="*/ 972 w 988"/>
                <a:gd name="T1" fmla="*/ 24 h 24"/>
                <a:gd name="T2" fmla="*/ 972 w 988"/>
                <a:gd name="T3" fmla="*/ 0 h 24"/>
                <a:gd name="T4" fmla="*/ 988 w 988"/>
                <a:gd name="T5" fmla="*/ 12 h 24"/>
                <a:gd name="T6" fmla="*/ 916 w 988"/>
                <a:gd name="T7" fmla="*/ 24 h 24"/>
                <a:gd name="T8" fmla="*/ 900 w 988"/>
                <a:gd name="T9" fmla="*/ 12 h 24"/>
                <a:gd name="T10" fmla="*/ 916 w 988"/>
                <a:gd name="T11" fmla="*/ 0 h 24"/>
                <a:gd name="T12" fmla="*/ 916 w 988"/>
                <a:gd name="T13" fmla="*/ 24 h 24"/>
                <a:gd name="T14" fmla="*/ 852 w 988"/>
                <a:gd name="T15" fmla="*/ 24 h 24"/>
                <a:gd name="T16" fmla="*/ 852 w 988"/>
                <a:gd name="T17" fmla="*/ 0 h 24"/>
                <a:gd name="T18" fmla="*/ 868 w 988"/>
                <a:gd name="T19" fmla="*/ 12 h 24"/>
                <a:gd name="T20" fmla="*/ 796 w 988"/>
                <a:gd name="T21" fmla="*/ 24 h 24"/>
                <a:gd name="T22" fmla="*/ 780 w 988"/>
                <a:gd name="T23" fmla="*/ 12 h 24"/>
                <a:gd name="T24" fmla="*/ 796 w 988"/>
                <a:gd name="T25" fmla="*/ 0 h 24"/>
                <a:gd name="T26" fmla="*/ 796 w 988"/>
                <a:gd name="T27" fmla="*/ 24 h 24"/>
                <a:gd name="T28" fmla="*/ 732 w 988"/>
                <a:gd name="T29" fmla="*/ 24 h 24"/>
                <a:gd name="T30" fmla="*/ 732 w 988"/>
                <a:gd name="T31" fmla="*/ 0 h 24"/>
                <a:gd name="T32" fmla="*/ 748 w 988"/>
                <a:gd name="T33" fmla="*/ 12 h 24"/>
                <a:gd name="T34" fmla="*/ 676 w 988"/>
                <a:gd name="T35" fmla="*/ 24 h 24"/>
                <a:gd name="T36" fmla="*/ 660 w 988"/>
                <a:gd name="T37" fmla="*/ 12 h 24"/>
                <a:gd name="T38" fmla="*/ 676 w 988"/>
                <a:gd name="T39" fmla="*/ 0 h 24"/>
                <a:gd name="T40" fmla="*/ 676 w 988"/>
                <a:gd name="T41" fmla="*/ 24 h 24"/>
                <a:gd name="T42" fmla="*/ 612 w 988"/>
                <a:gd name="T43" fmla="*/ 24 h 24"/>
                <a:gd name="T44" fmla="*/ 612 w 988"/>
                <a:gd name="T45" fmla="*/ 0 h 24"/>
                <a:gd name="T46" fmla="*/ 628 w 988"/>
                <a:gd name="T47" fmla="*/ 12 h 24"/>
                <a:gd name="T48" fmla="*/ 556 w 988"/>
                <a:gd name="T49" fmla="*/ 24 h 24"/>
                <a:gd name="T50" fmla="*/ 540 w 988"/>
                <a:gd name="T51" fmla="*/ 12 h 24"/>
                <a:gd name="T52" fmla="*/ 556 w 988"/>
                <a:gd name="T53" fmla="*/ 0 h 24"/>
                <a:gd name="T54" fmla="*/ 556 w 988"/>
                <a:gd name="T55" fmla="*/ 24 h 24"/>
                <a:gd name="T56" fmla="*/ 492 w 988"/>
                <a:gd name="T57" fmla="*/ 24 h 24"/>
                <a:gd name="T58" fmla="*/ 492 w 988"/>
                <a:gd name="T59" fmla="*/ 0 h 24"/>
                <a:gd name="T60" fmla="*/ 508 w 988"/>
                <a:gd name="T61" fmla="*/ 12 h 24"/>
                <a:gd name="T62" fmla="*/ 436 w 988"/>
                <a:gd name="T63" fmla="*/ 24 h 24"/>
                <a:gd name="T64" fmla="*/ 420 w 988"/>
                <a:gd name="T65" fmla="*/ 12 h 24"/>
                <a:gd name="T66" fmla="*/ 436 w 988"/>
                <a:gd name="T67" fmla="*/ 0 h 24"/>
                <a:gd name="T68" fmla="*/ 436 w 988"/>
                <a:gd name="T69" fmla="*/ 24 h 24"/>
                <a:gd name="T70" fmla="*/ 372 w 988"/>
                <a:gd name="T71" fmla="*/ 24 h 24"/>
                <a:gd name="T72" fmla="*/ 372 w 988"/>
                <a:gd name="T73" fmla="*/ 0 h 24"/>
                <a:gd name="T74" fmla="*/ 388 w 988"/>
                <a:gd name="T75" fmla="*/ 12 h 24"/>
                <a:gd name="T76" fmla="*/ 316 w 988"/>
                <a:gd name="T77" fmla="*/ 24 h 24"/>
                <a:gd name="T78" fmla="*/ 300 w 988"/>
                <a:gd name="T79" fmla="*/ 12 h 24"/>
                <a:gd name="T80" fmla="*/ 316 w 988"/>
                <a:gd name="T81" fmla="*/ 0 h 24"/>
                <a:gd name="T82" fmla="*/ 316 w 988"/>
                <a:gd name="T83" fmla="*/ 24 h 24"/>
                <a:gd name="T84" fmla="*/ 252 w 988"/>
                <a:gd name="T85" fmla="*/ 24 h 24"/>
                <a:gd name="T86" fmla="*/ 252 w 988"/>
                <a:gd name="T87" fmla="*/ 0 h 24"/>
                <a:gd name="T88" fmla="*/ 268 w 988"/>
                <a:gd name="T89" fmla="*/ 12 h 24"/>
                <a:gd name="T90" fmla="*/ 196 w 988"/>
                <a:gd name="T91" fmla="*/ 24 h 24"/>
                <a:gd name="T92" fmla="*/ 180 w 988"/>
                <a:gd name="T93" fmla="*/ 12 h 24"/>
                <a:gd name="T94" fmla="*/ 196 w 988"/>
                <a:gd name="T95" fmla="*/ 0 h 24"/>
                <a:gd name="T96" fmla="*/ 196 w 988"/>
                <a:gd name="T97" fmla="*/ 24 h 24"/>
                <a:gd name="T98" fmla="*/ 132 w 988"/>
                <a:gd name="T99" fmla="*/ 24 h 24"/>
                <a:gd name="T100" fmla="*/ 132 w 988"/>
                <a:gd name="T101" fmla="*/ 0 h 24"/>
                <a:gd name="T102" fmla="*/ 148 w 988"/>
                <a:gd name="T103" fmla="*/ 12 h 24"/>
                <a:gd name="T104" fmla="*/ 76 w 988"/>
                <a:gd name="T105" fmla="*/ 24 h 24"/>
                <a:gd name="T106" fmla="*/ 60 w 988"/>
                <a:gd name="T107" fmla="*/ 12 h 24"/>
                <a:gd name="T108" fmla="*/ 76 w 988"/>
                <a:gd name="T109" fmla="*/ 0 h 24"/>
                <a:gd name="T110" fmla="*/ 76 w 988"/>
                <a:gd name="T111" fmla="*/ 24 h 24"/>
                <a:gd name="T112" fmla="*/ 12 w 988"/>
                <a:gd name="T113" fmla="*/ 24 h 24"/>
                <a:gd name="T114" fmla="*/ 12 w 988"/>
                <a:gd name="T115" fmla="*/ 0 h 24"/>
                <a:gd name="T116" fmla="*/ 28 w 988"/>
                <a:gd name="T117"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88" h="24">
                  <a:moveTo>
                    <a:pt x="976" y="24"/>
                  </a:moveTo>
                  <a:cubicBezTo>
                    <a:pt x="972" y="24"/>
                    <a:pt x="972" y="24"/>
                    <a:pt x="972" y="24"/>
                  </a:cubicBezTo>
                  <a:cubicBezTo>
                    <a:pt x="965" y="24"/>
                    <a:pt x="960" y="19"/>
                    <a:pt x="960" y="12"/>
                  </a:cubicBezTo>
                  <a:cubicBezTo>
                    <a:pt x="960" y="5"/>
                    <a:pt x="965" y="0"/>
                    <a:pt x="972" y="0"/>
                  </a:cubicBezTo>
                  <a:cubicBezTo>
                    <a:pt x="976" y="0"/>
                    <a:pt x="976" y="0"/>
                    <a:pt x="976" y="0"/>
                  </a:cubicBezTo>
                  <a:cubicBezTo>
                    <a:pt x="983" y="0"/>
                    <a:pt x="988" y="5"/>
                    <a:pt x="988" y="12"/>
                  </a:cubicBezTo>
                  <a:cubicBezTo>
                    <a:pt x="988" y="19"/>
                    <a:pt x="983" y="24"/>
                    <a:pt x="976" y="24"/>
                  </a:cubicBezTo>
                  <a:moveTo>
                    <a:pt x="916" y="24"/>
                  </a:moveTo>
                  <a:cubicBezTo>
                    <a:pt x="912" y="24"/>
                    <a:pt x="912" y="24"/>
                    <a:pt x="912" y="24"/>
                  </a:cubicBezTo>
                  <a:cubicBezTo>
                    <a:pt x="905" y="24"/>
                    <a:pt x="900" y="19"/>
                    <a:pt x="900" y="12"/>
                  </a:cubicBezTo>
                  <a:cubicBezTo>
                    <a:pt x="900" y="5"/>
                    <a:pt x="905" y="0"/>
                    <a:pt x="912" y="0"/>
                  </a:cubicBezTo>
                  <a:cubicBezTo>
                    <a:pt x="916" y="0"/>
                    <a:pt x="916" y="0"/>
                    <a:pt x="916" y="0"/>
                  </a:cubicBezTo>
                  <a:cubicBezTo>
                    <a:pt x="923" y="0"/>
                    <a:pt x="928" y="5"/>
                    <a:pt x="928" y="12"/>
                  </a:cubicBezTo>
                  <a:cubicBezTo>
                    <a:pt x="928" y="19"/>
                    <a:pt x="923" y="24"/>
                    <a:pt x="916" y="24"/>
                  </a:cubicBezTo>
                  <a:moveTo>
                    <a:pt x="856" y="24"/>
                  </a:moveTo>
                  <a:cubicBezTo>
                    <a:pt x="852" y="24"/>
                    <a:pt x="852" y="24"/>
                    <a:pt x="852" y="24"/>
                  </a:cubicBezTo>
                  <a:cubicBezTo>
                    <a:pt x="845" y="24"/>
                    <a:pt x="840" y="19"/>
                    <a:pt x="840" y="12"/>
                  </a:cubicBezTo>
                  <a:cubicBezTo>
                    <a:pt x="840" y="5"/>
                    <a:pt x="845" y="0"/>
                    <a:pt x="852" y="0"/>
                  </a:cubicBezTo>
                  <a:cubicBezTo>
                    <a:pt x="856" y="0"/>
                    <a:pt x="856" y="0"/>
                    <a:pt x="856" y="0"/>
                  </a:cubicBezTo>
                  <a:cubicBezTo>
                    <a:pt x="863" y="0"/>
                    <a:pt x="868" y="5"/>
                    <a:pt x="868" y="12"/>
                  </a:cubicBezTo>
                  <a:cubicBezTo>
                    <a:pt x="868" y="19"/>
                    <a:pt x="863" y="24"/>
                    <a:pt x="856" y="24"/>
                  </a:cubicBezTo>
                  <a:moveTo>
                    <a:pt x="796" y="24"/>
                  </a:moveTo>
                  <a:cubicBezTo>
                    <a:pt x="792" y="24"/>
                    <a:pt x="792" y="24"/>
                    <a:pt x="792" y="24"/>
                  </a:cubicBezTo>
                  <a:cubicBezTo>
                    <a:pt x="785" y="24"/>
                    <a:pt x="780" y="19"/>
                    <a:pt x="780" y="12"/>
                  </a:cubicBezTo>
                  <a:cubicBezTo>
                    <a:pt x="780" y="5"/>
                    <a:pt x="785" y="0"/>
                    <a:pt x="792" y="0"/>
                  </a:cubicBezTo>
                  <a:cubicBezTo>
                    <a:pt x="796" y="0"/>
                    <a:pt x="796" y="0"/>
                    <a:pt x="796" y="0"/>
                  </a:cubicBezTo>
                  <a:cubicBezTo>
                    <a:pt x="803" y="0"/>
                    <a:pt x="808" y="5"/>
                    <a:pt x="808" y="12"/>
                  </a:cubicBezTo>
                  <a:cubicBezTo>
                    <a:pt x="808" y="19"/>
                    <a:pt x="803" y="24"/>
                    <a:pt x="796" y="24"/>
                  </a:cubicBezTo>
                  <a:moveTo>
                    <a:pt x="736" y="24"/>
                  </a:moveTo>
                  <a:cubicBezTo>
                    <a:pt x="732" y="24"/>
                    <a:pt x="732" y="24"/>
                    <a:pt x="732" y="24"/>
                  </a:cubicBezTo>
                  <a:cubicBezTo>
                    <a:pt x="725" y="24"/>
                    <a:pt x="720" y="19"/>
                    <a:pt x="720" y="12"/>
                  </a:cubicBezTo>
                  <a:cubicBezTo>
                    <a:pt x="720" y="5"/>
                    <a:pt x="725" y="0"/>
                    <a:pt x="732" y="0"/>
                  </a:cubicBezTo>
                  <a:cubicBezTo>
                    <a:pt x="736" y="0"/>
                    <a:pt x="736" y="0"/>
                    <a:pt x="736" y="0"/>
                  </a:cubicBezTo>
                  <a:cubicBezTo>
                    <a:pt x="743" y="0"/>
                    <a:pt x="748" y="5"/>
                    <a:pt x="748" y="12"/>
                  </a:cubicBezTo>
                  <a:cubicBezTo>
                    <a:pt x="748" y="19"/>
                    <a:pt x="743" y="24"/>
                    <a:pt x="736" y="24"/>
                  </a:cubicBezTo>
                  <a:moveTo>
                    <a:pt x="676" y="24"/>
                  </a:moveTo>
                  <a:cubicBezTo>
                    <a:pt x="672" y="24"/>
                    <a:pt x="672" y="24"/>
                    <a:pt x="672" y="24"/>
                  </a:cubicBezTo>
                  <a:cubicBezTo>
                    <a:pt x="665" y="24"/>
                    <a:pt x="660" y="19"/>
                    <a:pt x="660" y="12"/>
                  </a:cubicBezTo>
                  <a:cubicBezTo>
                    <a:pt x="660" y="5"/>
                    <a:pt x="665" y="0"/>
                    <a:pt x="672" y="0"/>
                  </a:cubicBezTo>
                  <a:cubicBezTo>
                    <a:pt x="676" y="0"/>
                    <a:pt x="676" y="0"/>
                    <a:pt x="676" y="0"/>
                  </a:cubicBezTo>
                  <a:cubicBezTo>
                    <a:pt x="683" y="0"/>
                    <a:pt x="688" y="5"/>
                    <a:pt x="688" y="12"/>
                  </a:cubicBezTo>
                  <a:cubicBezTo>
                    <a:pt x="688" y="19"/>
                    <a:pt x="683" y="24"/>
                    <a:pt x="676" y="24"/>
                  </a:cubicBezTo>
                  <a:moveTo>
                    <a:pt x="616" y="24"/>
                  </a:moveTo>
                  <a:cubicBezTo>
                    <a:pt x="612" y="24"/>
                    <a:pt x="612" y="24"/>
                    <a:pt x="612" y="24"/>
                  </a:cubicBezTo>
                  <a:cubicBezTo>
                    <a:pt x="605" y="24"/>
                    <a:pt x="600" y="19"/>
                    <a:pt x="600" y="12"/>
                  </a:cubicBezTo>
                  <a:cubicBezTo>
                    <a:pt x="600" y="5"/>
                    <a:pt x="605" y="0"/>
                    <a:pt x="612" y="0"/>
                  </a:cubicBezTo>
                  <a:cubicBezTo>
                    <a:pt x="616" y="0"/>
                    <a:pt x="616" y="0"/>
                    <a:pt x="616" y="0"/>
                  </a:cubicBezTo>
                  <a:cubicBezTo>
                    <a:pt x="623" y="0"/>
                    <a:pt x="628" y="5"/>
                    <a:pt x="628" y="12"/>
                  </a:cubicBezTo>
                  <a:cubicBezTo>
                    <a:pt x="628" y="19"/>
                    <a:pt x="623" y="24"/>
                    <a:pt x="616" y="24"/>
                  </a:cubicBezTo>
                  <a:moveTo>
                    <a:pt x="556" y="24"/>
                  </a:moveTo>
                  <a:cubicBezTo>
                    <a:pt x="552" y="24"/>
                    <a:pt x="552" y="24"/>
                    <a:pt x="552" y="24"/>
                  </a:cubicBezTo>
                  <a:cubicBezTo>
                    <a:pt x="545" y="24"/>
                    <a:pt x="540" y="19"/>
                    <a:pt x="540" y="12"/>
                  </a:cubicBezTo>
                  <a:cubicBezTo>
                    <a:pt x="540" y="5"/>
                    <a:pt x="545" y="0"/>
                    <a:pt x="552" y="0"/>
                  </a:cubicBezTo>
                  <a:cubicBezTo>
                    <a:pt x="556" y="0"/>
                    <a:pt x="556" y="0"/>
                    <a:pt x="556" y="0"/>
                  </a:cubicBezTo>
                  <a:cubicBezTo>
                    <a:pt x="563" y="0"/>
                    <a:pt x="568" y="5"/>
                    <a:pt x="568" y="12"/>
                  </a:cubicBezTo>
                  <a:cubicBezTo>
                    <a:pt x="568" y="19"/>
                    <a:pt x="563" y="24"/>
                    <a:pt x="556" y="24"/>
                  </a:cubicBezTo>
                  <a:moveTo>
                    <a:pt x="496" y="24"/>
                  </a:moveTo>
                  <a:cubicBezTo>
                    <a:pt x="492" y="24"/>
                    <a:pt x="492" y="24"/>
                    <a:pt x="492" y="24"/>
                  </a:cubicBezTo>
                  <a:cubicBezTo>
                    <a:pt x="485" y="24"/>
                    <a:pt x="480" y="19"/>
                    <a:pt x="480" y="12"/>
                  </a:cubicBezTo>
                  <a:cubicBezTo>
                    <a:pt x="480" y="5"/>
                    <a:pt x="485" y="0"/>
                    <a:pt x="492" y="0"/>
                  </a:cubicBezTo>
                  <a:cubicBezTo>
                    <a:pt x="496" y="0"/>
                    <a:pt x="496" y="0"/>
                    <a:pt x="496" y="0"/>
                  </a:cubicBezTo>
                  <a:cubicBezTo>
                    <a:pt x="503" y="0"/>
                    <a:pt x="508" y="5"/>
                    <a:pt x="508" y="12"/>
                  </a:cubicBezTo>
                  <a:cubicBezTo>
                    <a:pt x="508" y="19"/>
                    <a:pt x="503" y="24"/>
                    <a:pt x="496" y="24"/>
                  </a:cubicBezTo>
                  <a:moveTo>
                    <a:pt x="436" y="24"/>
                  </a:moveTo>
                  <a:cubicBezTo>
                    <a:pt x="432" y="24"/>
                    <a:pt x="432" y="24"/>
                    <a:pt x="432" y="24"/>
                  </a:cubicBezTo>
                  <a:cubicBezTo>
                    <a:pt x="425" y="24"/>
                    <a:pt x="420" y="19"/>
                    <a:pt x="420" y="12"/>
                  </a:cubicBezTo>
                  <a:cubicBezTo>
                    <a:pt x="420" y="5"/>
                    <a:pt x="425" y="0"/>
                    <a:pt x="432" y="0"/>
                  </a:cubicBezTo>
                  <a:cubicBezTo>
                    <a:pt x="436" y="0"/>
                    <a:pt x="436" y="0"/>
                    <a:pt x="436" y="0"/>
                  </a:cubicBezTo>
                  <a:cubicBezTo>
                    <a:pt x="443" y="0"/>
                    <a:pt x="448" y="5"/>
                    <a:pt x="448" y="12"/>
                  </a:cubicBezTo>
                  <a:cubicBezTo>
                    <a:pt x="448" y="19"/>
                    <a:pt x="443" y="24"/>
                    <a:pt x="436" y="24"/>
                  </a:cubicBezTo>
                  <a:moveTo>
                    <a:pt x="376" y="24"/>
                  </a:moveTo>
                  <a:cubicBezTo>
                    <a:pt x="372" y="24"/>
                    <a:pt x="372" y="24"/>
                    <a:pt x="372" y="24"/>
                  </a:cubicBezTo>
                  <a:cubicBezTo>
                    <a:pt x="365" y="24"/>
                    <a:pt x="360" y="19"/>
                    <a:pt x="360" y="12"/>
                  </a:cubicBezTo>
                  <a:cubicBezTo>
                    <a:pt x="360" y="5"/>
                    <a:pt x="365" y="0"/>
                    <a:pt x="372" y="0"/>
                  </a:cubicBezTo>
                  <a:cubicBezTo>
                    <a:pt x="376" y="0"/>
                    <a:pt x="376" y="0"/>
                    <a:pt x="376" y="0"/>
                  </a:cubicBezTo>
                  <a:cubicBezTo>
                    <a:pt x="383" y="0"/>
                    <a:pt x="388" y="5"/>
                    <a:pt x="388" y="12"/>
                  </a:cubicBezTo>
                  <a:cubicBezTo>
                    <a:pt x="388" y="19"/>
                    <a:pt x="383" y="24"/>
                    <a:pt x="376" y="24"/>
                  </a:cubicBezTo>
                  <a:moveTo>
                    <a:pt x="316" y="24"/>
                  </a:moveTo>
                  <a:cubicBezTo>
                    <a:pt x="312" y="24"/>
                    <a:pt x="312" y="24"/>
                    <a:pt x="312" y="24"/>
                  </a:cubicBezTo>
                  <a:cubicBezTo>
                    <a:pt x="305" y="24"/>
                    <a:pt x="300" y="19"/>
                    <a:pt x="300" y="12"/>
                  </a:cubicBezTo>
                  <a:cubicBezTo>
                    <a:pt x="300" y="5"/>
                    <a:pt x="305" y="0"/>
                    <a:pt x="312" y="0"/>
                  </a:cubicBezTo>
                  <a:cubicBezTo>
                    <a:pt x="316" y="0"/>
                    <a:pt x="316" y="0"/>
                    <a:pt x="316" y="0"/>
                  </a:cubicBezTo>
                  <a:cubicBezTo>
                    <a:pt x="323" y="0"/>
                    <a:pt x="328" y="5"/>
                    <a:pt x="328" y="12"/>
                  </a:cubicBezTo>
                  <a:cubicBezTo>
                    <a:pt x="328" y="19"/>
                    <a:pt x="323" y="24"/>
                    <a:pt x="316" y="24"/>
                  </a:cubicBezTo>
                  <a:moveTo>
                    <a:pt x="256" y="24"/>
                  </a:moveTo>
                  <a:cubicBezTo>
                    <a:pt x="252" y="24"/>
                    <a:pt x="252" y="24"/>
                    <a:pt x="252" y="24"/>
                  </a:cubicBezTo>
                  <a:cubicBezTo>
                    <a:pt x="245" y="24"/>
                    <a:pt x="240" y="19"/>
                    <a:pt x="240" y="12"/>
                  </a:cubicBezTo>
                  <a:cubicBezTo>
                    <a:pt x="240" y="5"/>
                    <a:pt x="245" y="0"/>
                    <a:pt x="252" y="0"/>
                  </a:cubicBezTo>
                  <a:cubicBezTo>
                    <a:pt x="256" y="0"/>
                    <a:pt x="256" y="0"/>
                    <a:pt x="256" y="0"/>
                  </a:cubicBezTo>
                  <a:cubicBezTo>
                    <a:pt x="263" y="0"/>
                    <a:pt x="268" y="5"/>
                    <a:pt x="268" y="12"/>
                  </a:cubicBezTo>
                  <a:cubicBezTo>
                    <a:pt x="268" y="19"/>
                    <a:pt x="263" y="24"/>
                    <a:pt x="256" y="24"/>
                  </a:cubicBezTo>
                  <a:moveTo>
                    <a:pt x="196" y="24"/>
                  </a:moveTo>
                  <a:cubicBezTo>
                    <a:pt x="192" y="24"/>
                    <a:pt x="192" y="24"/>
                    <a:pt x="192" y="24"/>
                  </a:cubicBezTo>
                  <a:cubicBezTo>
                    <a:pt x="185" y="24"/>
                    <a:pt x="180" y="19"/>
                    <a:pt x="180" y="12"/>
                  </a:cubicBezTo>
                  <a:cubicBezTo>
                    <a:pt x="180" y="5"/>
                    <a:pt x="185" y="0"/>
                    <a:pt x="192" y="0"/>
                  </a:cubicBezTo>
                  <a:cubicBezTo>
                    <a:pt x="196" y="0"/>
                    <a:pt x="196" y="0"/>
                    <a:pt x="196" y="0"/>
                  </a:cubicBezTo>
                  <a:cubicBezTo>
                    <a:pt x="203" y="0"/>
                    <a:pt x="208" y="5"/>
                    <a:pt x="208" y="12"/>
                  </a:cubicBezTo>
                  <a:cubicBezTo>
                    <a:pt x="208" y="19"/>
                    <a:pt x="203" y="24"/>
                    <a:pt x="196" y="24"/>
                  </a:cubicBezTo>
                  <a:moveTo>
                    <a:pt x="136" y="24"/>
                  </a:moveTo>
                  <a:cubicBezTo>
                    <a:pt x="132" y="24"/>
                    <a:pt x="132" y="24"/>
                    <a:pt x="132" y="24"/>
                  </a:cubicBezTo>
                  <a:cubicBezTo>
                    <a:pt x="125" y="24"/>
                    <a:pt x="120" y="19"/>
                    <a:pt x="120" y="12"/>
                  </a:cubicBezTo>
                  <a:cubicBezTo>
                    <a:pt x="120" y="5"/>
                    <a:pt x="125" y="0"/>
                    <a:pt x="132" y="0"/>
                  </a:cubicBezTo>
                  <a:cubicBezTo>
                    <a:pt x="136" y="0"/>
                    <a:pt x="136" y="0"/>
                    <a:pt x="136" y="0"/>
                  </a:cubicBezTo>
                  <a:cubicBezTo>
                    <a:pt x="143" y="0"/>
                    <a:pt x="148" y="5"/>
                    <a:pt x="148" y="12"/>
                  </a:cubicBezTo>
                  <a:cubicBezTo>
                    <a:pt x="148" y="19"/>
                    <a:pt x="143" y="24"/>
                    <a:pt x="136" y="24"/>
                  </a:cubicBezTo>
                  <a:moveTo>
                    <a:pt x="76" y="24"/>
                  </a:moveTo>
                  <a:cubicBezTo>
                    <a:pt x="72" y="24"/>
                    <a:pt x="72" y="24"/>
                    <a:pt x="72" y="24"/>
                  </a:cubicBezTo>
                  <a:cubicBezTo>
                    <a:pt x="65" y="24"/>
                    <a:pt x="60" y="19"/>
                    <a:pt x="60" y="12"/>
                  </a:cubicBezTo>
                  <a:cubicBezTo>
                    <a:pt x="60" y="5"/>
                    <a:pt x="65" y="0"/>
                    <a:pt x="72" y="0"/>
                  </a:cubicBezTo>
                  <a:cubicBezTo>
                    <a:pt x="76" y="0"/>
                    <a:pt x="76" y="0"/>
                    <a:pt x="76" y="0"/>
                  </a:cubicBezTo>
                  <a:cubicBezTo>
                    <a:pt x="83" y="0"/>
                    <a:pt x="88" y="5"/>
                    <a:pt x="88" y="12"/>
                  </a:cubicBezTo>
                  <a:cubicBezTo>
                    <a:pt x="88" y="19"/>
                    <a:pt x="83" y="24"/>
                    <a:pt x="76" y="24"/>
                  </a:cubicBezTo>
                  <a:moveTo>
                    <a:pt x="16" y="24"/>
                  </a:moveTo>
                  <a:cubicBezTo>
                    <a:pt x="12" y="24"/>
                    <a:pt x="12" y="24"/>
                    <a:pt x="12" y="24"/>
                  </a:cubicBezTo>
                  <a:cubicBezTo>
                    <a:pt x="5" y="24"/>
                    <a:pt x="0" y="19"/>
                    <a:pt x="0" y="12"/>
                  </a:cubicBezTo>
                  <a:cubicBezTo>
                    <a:pt x="0" y="5"/>
                    <a:pt x="5" y="0"/>
                    <a:pt x="12" y="0"/>
                  </a:cubicBezTo>
                  <a:cubicBezTo>
                    <a:pt x="16" y="0"/>
                    <a:pt x="16" y="0"/>
                    <a:pt x="16" y="0"/>
                  </a:cubicBezTo>
                  <a:cubicBezTo>
                    <a:pt x="23" y="0"/>
                    <a:pt x="28" y="5"/>
                    <a:pt x="28" y="12"/>
                  </a:cubicBezTo>
                  <a:cubicBezTo>
                    <a:pt x="28" y="19"/>
                    <a:pt x="23" y="24"/>
                    <a:pt x="16" y="2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7"/>
            <p:cNvSpPr>
              <a:spLocks noEditPoints="1"/>
            </p:cNvSpPr>
            <p:nvPr/>
          </p:nvSpPr>
          <p:spPr bwMode="auto">
            <a:xfrm>
              <a:off x="5813425" y="1076326"/>
              <a:ext cx="2171700" cy="3841750"/>
            </a:xfrm>
            <a:custGeom>
              <a:avLst/>
              <a:gdLst>
                <a:gd name="T0" fmla="*/ 29 w 941"/>
                <a:gd name="T1" fmla="*/ 1653 h 1665"/>
                <a:gd name="T2" fmla="*/ 45 w 941"/>
                <a:gd name="T3" fmla="*/ 1641 h 1665"/>
                <a:gd name="T4" fmla="*/ 45 w 941"/>
                <a:gd name="T5" fmla="*/ 1665 h 1665"/>
                <a:gd name="T6" fmla="*/ 101 w 941"/>
                <a:gd name="T7" fmla="*/ 1665 h 1665"/>
                <a:gd name="T8" fmla="*/ 101 w 941"/>
                <a:gd name="T9" fmla="*/ 1641 h 1665"/>
                <a:gd name="T10" fmla="*/ 117 w 941"/>
                <a:gd name="T11" fmla="*/ 1653 h 1665"/>
                <a:gd name="T12" fmla="*/ 101 w 941"/>
                <a:gd name="T13" fmla="*/ 1665 h 1665"/>
                <a:gd name="T14" fmla="*/ 149 w 941"/>
                <a:gd name="T15" fmla="*/ 1653 h 1665"/>
                <a:gd name="T16" fmla="*/ 165 w 941"/>
                <a:gd name="T17" fmla="*/ 1641 h 1665"/>
                <a:gd name="T18" fmla="*/ 165 w 941"/>
                <a:gd name="T19" fmla="*/ 1665 h 1665"/>
                <a:gd name="T20" fmla="*/ 221 w 941"/>
                <a:gd name="T21" fmla="*/ 1665 h 1665"/>
                <a:gd name="T22" fmla="*/ 221 w 941"/>
                <a:gd name="T23" fmla="*/ 1641 h 1665"/>
                <a:gd name="T24" fmla="*/ 237 w 941"/>
                <a:gd name="T25" fmla="*/ 1653 h 1665"/>
                <a:gd name="T26" fmla="*/ 221 w 941"/>
                <a:gd name="T27" fmla="*/ 1665 h 1665"/>
                <a:gd name="T28" fmla="*/ 269 w 941"/>
                <a:gd name="T29" fmla="*/ 1653 h 1665"/>
                <a:gd name="T30" fmla="*/ 285 w 941"/>
                <a:gd name="T31" fmla="*/ 1641 h 1665"/>
                <a:gd name="T32" fmla="*/ 285 w 941"/>
                <a:gd name="T33" fmla="*/ 1665 h 1665"/>
                <a:gd name="T34" fmla="*/ 341 w 941"/>
                <a:gd name="T35" fmla="*/ 1665 h 1665"/>
                <a:gd name="T36" fmla="*/ 341 w 941"/>
                <a:gd name="T37" fmla="*/ 1641 h 1665"/>
                <a:gd name="T38" fmla="*/ 357 w 941"/>
                <a:gd name="T39" fmla="*/ 1653 h 1665"/>
                <a:gd name="T40" fmla="*/ 341 w 941"/>
                <a:gd name="T41" fmla="*/ 1665 h 1665"/>
                <a:gd name="T42" fmla="*/ 389 w 941"/>
                <a:gd name="T43" fmla="*/ 1653 h 1665"/>
                <a:gd name="T44" fmla="*/ 405 w 941"/>
                <a:gd name="T45" fmla="*/ 1641 h 1665"/>
                <a:gd name="T46" fmla="*/ 405 w 941"/>
                <a:gd name="T47" fmla="*/ 1665 h 1665"/>
                <a:gd name="T48" fmla="*/ 461 w 941"/>
                <a:gd name="T49" fmla="*/ 1665 h 1665"/>
                <a:gd name="T50" fmla="*/ 461 w 941"/>
                <a:gd name="T51" fmla="*/ 1641 h 1665"/>
                <a:gd name="T52" fmla="*/ 477 w 941"/>
                <a:gd name="T53" fmla="*/ 1653 h 1665"/>
                <a:gd name="T54" fmla="*/ 461 w 941"/>
                <a:gd name="T55" fmla="*/ 1665 h 1665"/>
                <a:gd name="T56" fmla="*/ 509 w 941"/>
                <a:gd name="T57" fmla="*/ 1653 h 1665"/>
                <a:gd name="T58" fmla="*/ 525 w 941"/>
                <a:gd name="T59" fmla="*/ 1641 h 1665"/>
                <a:gd name="T60" fmla="*/ 525 w 941"/>
                <a:gd name="T61" fmla="*/ 1665 h 1665"/>
                <a:gd name="T62" fmla="*/ 581 w 941"/>
                <a:gd name="T63" fmla="*/ 1665 h 1665"/>
                <a:gd name="T64" fmla="*/ 581 w 941"/>
                <a:gd name="T65" fmla="*/ 1641 h 1665"/>
                <a:gd name="T66" fmla="*/ 597 w 941"/>
                <a:gd name="T67" fmla="*/ 1653 h 1665"/>
                <a:gd name="T68" fmla="*/ 581 w 941"/>
                <a:gd name="T69" fmla="*/ 1665 h 1665"/>
                <a:gd name="T70" fmla="*/ 629 w 941"/>
                <a:gd name="T71" fmla="*/ 1653 h 1665"/>
                <a:gd name="T72" fmla="*/ 645 w 941"/>
                <a:gd name="T73" fmla="*/ 1641 h 1665"/>
                <a:gd name="T74" fmla="*/ 645 w 941"/>
                <a:gd name="T75" fmla="*/ 1665 h 1665"/>
                <a:gd name="T76" fmla="*/ 701 w 941"/>
                <a:gd name="T77" fmla="*/ 1665 h 1665"/>
                <a:gd name="T78" fmla="*/ 701 w 941"/>
                <a:gd name="T79" fmla="*/ 1641 h 1665"/>
                <a:gd name="T80" fmla="*/ 717 w 941"/>
                <a:gd name="T81" fmla="*/ 1653 h 1665"/>
                <a:gd name="T82" fmla="*/ 701 w 941"/>
                <a:gd name="T83" fmla="*/ 1665 h 1665"/>
                <a:gd name="T84" fmla="*/ 749 w 941"/>
                <a:gd name="T85" fmla="*/ 1653 h 1665"/>
                <a:gd name="T86" fmla="*/ 765 w 941"/>
                <a:gd name="T87" fmla="*/ 1641 h 1665"/>
                <a:gd name="T88" fmla="*/ 765 w 941"/>
                <a:gd name="T89" fmla="*/ 1665 h 1665"/>
                <a:gd name="T90" fmla="*/ 821 w 941"/>
                <a:gd name="T91" fmla="*/ 1665 h 1665"/>
                <a:gd name="T92" fmla="*/ 821 w 941"/>
                <a:gd name="T93" fmla="*/ 1641 h 1665"/>
                <a:gd name="T94" fmla="*/ 837 w 941"/>
                <a:gd name="T95" fmla="*/ 1653 h 1665"/>
                <a:gd name="T96" fmla="*/ 821 w 941"/>
                <a:gd name="T97" fmla="*/ 1665 h 1665"/>
                <a:gd name="T98" fmla="*/ 869 w 941"/>
                <a:gd name="T99" fmla="*/ 1653 h 1665"/>
                <a:gd name="T100" fmla="*/ 885 w 941"/>
                <a:gd name="T101" fmla="*/ 1641 h 1665"/>
                <a:gd name="T102" fmla="*/ 885 w 941"/>
                <a:gd name="T103" fmla="*/ 1665 h 1665"/>
                <a:gd name="T104" fmla="*/ 471 w 941"/>
                <a:gd name="T105" fmla="*/ 0 h 1665"/>
                <a:gd name="T106" fmla="*/ 12 w 941"/>
                <a:gd name="T107" fmla="*/ 1665 h 1665"/>
                <a:gd name="T108" fmla="*/ 929 w 941"/>
                <a:gd name="T109" fmla="*/ 1655 h 1665"/>
                <a:gd name="T110" fmla="*/ 929 w 941"/>
                <a:gd name="T111" fmla="*/ 1651 h 1665"/>
                <a:gd name="T112" fmla="*/ 471 w 941"/>
                <a:gd name="T113" fmla="*/ 0 h 1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1" h="1665">
                  <a:moveTo>
                    <a:pt x="41" y="1665"/>
                  </a:moveTo>
                  <a:cubicBezTo>
                    <a:pt x="34" y="1665"/>
                    <a:pt x="29" y="1660"/>
                    <a:pt x="29" y="1653"/>
                  </a:cubicBezTo>
                  <a:cubicBezTo>
                    <a:pt x="29" y="1646"/>
                    <a:pt x="34" y="1641"/>
                    <a:pt x="41" y="1641"/>
                  </a:cubicBezTo>
                  <a:cubicBezTo>
                    <a:pt x="45" y="1641"/>
                    <a:pt x="45" y="1641"/>
                    <a:pt x="45" y="1641"/>
                  </a:cubicBezTo>
                  <a:cubicBezTo>
                    <a:pt x="52" y="1641"/>
                    <a:pt x="57" y="1646"/>
                    <a:pt x="57" y="1653"/>
                  </a:cubicBezTo>
                  <a:cubicBezTo>
                    <a:pt x="57" y="1660"/>
                    <a:pt x="52" y="1665"/>
                    <a:pt x="45" y="1665"/>
                  </a:cubicBezTo>
                  <a:cubicBezTo>
                    <a:pt x="41" y="1665"/>
                    <a:pt x="41" y="1665"/>
                    <a:pt x="41" y="1665"/>
                  </a:cubicBezTo>
                  <a:moveTo>
                    <a:pt x="101" y="1665"/>
                  </a:moveTo>
                  <a:cubicBezTo>
                    <a:pt x="94" y="1665"/>
                    <a:pt x="89" y="1660"/>
                    <a:pt x="89" y="1653"/>
                  </a:cubicBezTo>
                  <a:cubicBezTo>
                    <a:pt x="89" y="1646"/>
                    <a:pt x="94" y="1641"/>
                    <a:pt x="101" y="1641"/>
                  </a:cubicBezTo>
                  <a:cubicBezTo>
                    <a:pt x="105" y="1641"/>
                    <a:pt x="105" y="1641"/>
                    <a:pt x="105" y="1641"/>
                  </a:cubicBezTo>
                  <a:cubicBezTo>
                    <a:pt x="112" y="1641"/>
                    <a:pt x="117" y="1646"/>
                    <a:pt x="117" y="1653"/>
                  </a:cubicBezTo>
                  <a:cubicBezTo>
                    <a:pt x="117" y="1660"/>
                    <a:pt x="112" y="1665"/>
                    <a:pt x="105" y="1665"/>
                  </a:cubicBezTo>
                  <a:cubicBezTo>
                    <a:pt x="101" y="1665"/>
                    <a:pt x="101" y="1665"/>
                    <a:pt x="101" y="1665"/>
                  </a:cubicBezTo>
                  <a:moveTo>
                    <a:pt x="161" y="1665"/>
                  </a:moveTo>
                  <a:cubicBezTo>
                    <a:pt x="154" y="1665"/>
                    <a:pt x="149" y="1660"/>
                    <a:pt x="149" y="1653"/>
                  </a:cubicBezTo>
                  <a:cubicBezTo>
                    <a:pt x="149" y="1646"/>
                    <a:pt x="154" y="1641"/>
                    <a:pt x="161" y="1641"/>
                  </a:cubicBezTo>
                  <a:cubicBezTo>
                    <a:pt x="165" y="1641"/>
                    <a:pt x="165" y="1641"/>
                    <a:pt x="165" y="1641"/>
                  </a:cubicBezTo>
                  <a:cubicBezTo>
                    <a:pt x="172" y="1641"/>
                    <a:pt x="177" y="1646"/>
                    <a:pt x="177" y="1653"/>
                  </a:cubicBezTo>
                  <a:cubicBezTo>
                    <a:pt x="177" y="1660"/>
                    <a:pt x="172" y="1665"/>
                    <a:pt x="165" y="1665"/>
                  </a:cubicBezTo>
                  <a:cubicBezTo>
                    <a:pt x="161" y="1665"/>
                    <a:pt x="161" y="1665"/>
                    <a:pt x="161" y="1665"/>
                  </a:cubicBezTo>
                  <a:moveTo>
                    <a:pt x="221" y="1665"/>
                  </a:moveTo>
                  <a:cubicBezTo>
                    <a:pt x="214" y="1665"/>
                    <a:pt x="209" y="1660"/>
                    <a:pt x="209" y="1653"/>
                  </a:cubicBezTo>
                  <a:cubicBezTo>
                    <a:pt x="209" y="1646"/>
                    <a:pt x="214" y="1641"/>
                    <a:pt x="221" y="1641"/>
                  </a:cubicBezTo>
                  <a:cubicBezTo>
                    <a:pt x="225" y="1641"/>
                    <a:pt x="225" y="1641"/>
                    <a:pt x="225" y="1641"/>
                  </a:cubicBezTo>
                  <a:cubicBezTo>
                    <a:pt x="232" y="1641"/>
                    <a:pt x="237" y="1646"/>
                    <a:pt x="237" y="1653"/>
                  </a:cubicBezTo>
                  <a:cubicBezTo>
                    <a:pt x="237" y="1660"/>
                    <a:pt x="232" y="1665"/>
                    <a:pt x="225" y="1665"/>
                  </a:cubicBezTo>
                  <a:cubicBezTo>
                    <a:pt x="221" y="1665"/>
                    <a:pt x="221" y="1665"/>
                    <a:pt x="221" y="1665"/>
                  </a:cubicBezTo>
                  <a:moveTo>
                    <a:pt x="281" y="1665"/>
                  </a:moveTo>
                  <a:cubicBezTo>
                    <a:pt x="274" y="1665"/>
                    <a:pt x="269" y="1660"/>
                    <a:pt x="269" y="1653"/>
                  </a:cubicBezTo>
                  <a:cubicBezTo>
                    <a:pt x="269" y="1646"/>
                    <a:pt x="274" y="1641"/>
                    <a:pt x="281" y="1641"/>
                  </a:cubicBezTo>
                  <a:cubicBezTo>
                    <a:pt x="285" y="1641"/>
                    <a:pt x="285" y="1641"/>
                    <a:pt x="285" y="1641"/>
                  </a:cubicBezTo>
                  <a:cubicBezTo>
                    <a:pt x="292" y="1641"/>
                    <a:pt x="297" y="1646"/>
                    <a:pt x="297" y="1653"/>
                  </a:cubicBezTo>
                  <a:cubicBezTo>
                    <a:pt x="297" y="1660"/>
                    <a:pt x="292" y="1665"/>
                    <a:pt x="285" y="1665"/>
                  </a:cubicBezTo>
                  <a:cubicBezTo>
                    <a:pt x="281" y="1665"/>
                    <a:pt x="281" y="1665"/>
                    <a:pt x="281" y="1665"/>
                  </a:cubicBezTo>
                  <a:moveTo>
                    <a:pt x="341" y="1665"/>
                  </a:moveTo>
                  <a:cubicBezTo>
                    <a:pt x="334" y="1665"/>
                    <a:pt x="329" y="1660"/>
                    <a:pt x="329" y="1653"/>
                  </a:cubicBezTo>
                  <a:cubicBezTo>
                    <a:pt x="329" y="1646"/>
                    <a:pt x="334" y="1641"/>
                    <a:pt x="341" y="1641"/>
                  </a:cubicBezTo>
                  <a:cubicBezTo>
                    <a:pt x="345" y="1641"/>
                    <a:pt x="345" y="1641"/>
                    <a:pt x="345" y="1641"/>
                  </a:cubicBezTo>
                  <a:cubicBezTo>
                    <a:pt x="352" y="1641"/>
                    <a:pt x="357" y="1646"/>
                    <a:pt x="357" y="1653"/>
                  </a:cubicBezTo>
                  <a:cubicBezTo>
                    <a:pt x="357" y="1660"/>
                    <a:pt x="352" y="1665"/>
                    <a:pt x="345" y="1665"/>
                  </a:cubicBezTo>
                  <a:cubicBezTo>
                    <a:pt x="341" y="1665"/>
                    <a:pt x="341" y="1665"/>
                    <a:pt x="341" y="1665"/>
                  </a:cubicBezTo>
                  <a:moveTo>
                    <a:pt x="401" y="1665"/>
                  </a:moveTo>
                  <a:cubicBezTo>
                    <a:pt x="394" y="1665"/>
                    <a:pt x="389" y="1660"/>
                    <a:pt x="389" y="1653"/>
                  </a:cubicBezTo>
                  <a:cubicBezTo>
                    <a:pt x="389" y="1646"/>
                    <a:pt x="394" y="1641"/>
                    <a:pt x="401" y="1641"/>
                  </a:cubicBezTo>
                  <a:cubicBezTo>
                    <a:pt x="405" y="1641"/>
                    <a:pt x="405" y="1641"/>
                    <a:pt x="405" y="1641"/>
                  </a:cubicBezTo>
                  <a:cubicBezTo>
                    <a:pt x="412" y="1641"/>
                    <a:pt x="417" y="1646"/>
                    <a:pt x="417" y="1653"/>
                  </a:cubicBezTo>
                  <a:cubicBezTo>
                    <a:pt x="417" y="1660"/>
                    <a:pt x="412" y="1665"/>
                    <a:pt x="405" y="1665"/>
                  </a:cubicBezTo>
                  <a:cubicBezTo>
                    <a:pt x="401" y="1665"/>
                    <a:pt x="401" y="1665"/>
                    <a:pt x="401" y="1665"/>
                  </a:cubicBezTo>
                  <a:moveTo>
                    <a:pt x="461" y="1665"/>
                  </a:moveTo>
                  <a:cubicBezTo>
                    <a:pt x="454" y="1665"/>
                    <a:pt x="449" y="1660"/>
                    <a:pt x="449" y="1653"/>
                  </a:cubicBezTo>
                  <a:cubicBezTo>
                    <a:pt x="449" y="1646"/>
                    <a:pt x="454" y="1641"/>
                    <a:pt x="461" y="1641"/>
                  </a:cubicBezTo>
                  <a:cubicBezTo>
                    <a:pt x="465" y="1641"/>
                    <a:pt x="465" y="1641"/>
                    <a:pt x="465" y="1641"/>
                  </a:cubicBezTo>
                  <a:cubicBezTo>
                    <a:pt x="472" y="1641"/>
                    <a:pt x="477" y="1646"/>
                    <a:pt x="477" y="1653"/>
                  </a:cubicBezTo>
                  <a:cubicBezTo>
                    <a:pt x="477" y="1660"/>
                    <a:pt x="472" y="1665"/>
                    <a:pt x="465" y="1665"/>
                  </a:cubicBezTo>
                  <a:cubicBezTo>
                    <a:pt x="461" y="1665"/>
                    <a:pt x="461" y="1665"/>
                    <a:pt x="461" y="1665"/>
                  </a:cubicBezTo>
                  <a:moveTo>
                    <a:pt x="521" y="1665"/>
                  </a:moveTo>
                  <a:cubicBezTo>
                    <a:pt x="514" y="1665"/>
                    <a:pt x="509" y="1660"/>
                    <a:pt x="509" y="1653"/>
                  </a:cubicBezTo>
                  <a:cubicBezTo>
                    <a:pt x="509" y="1646"/>
                    <a:pt x="514" y="1641"/>
                    <a:pt x="521" y="1641"/>
                  </a:cubicBezTo>
                  <a:cubicBezTo>
                    <a:pt x="525" y="1641"/>
                    <a:pt x="525" y="1641"/>
                    <a:pt x="525" y="1641"/>
                  </a:cubicBezTo>
                  <a:cubicBezTo>
                    <a:pt x="532" y="1641"/>
                    <a:pt x="537" y="1646"/>
                    <a:pt x="537" y="1653"/>
                  </a:cubicBezTo>
                  <a:cubicBezTo>
                    <a:pt x="537" y="1660"/>
                    <a:pt x="532" y="1665"/>
                    <a:pt x="525" y="1665"/>
                  </a:cubicBezTo>
                  <a:cubicBezTo>
                    <a:pt x="521" y="1665"/>
                    <a:pt x="521" y="1665"/>
                    <a:pt x="521" y="1665"/>
                  </a:cubicBezTo>
                  <a:moveTo>
                    <a:pt x="581" y="1665"/>
                  </a:moveTo>
                  <a:cubicBezTo>
                    <a:pt x="574" y="1665"/>
                    <a:pt x="569" y="1660"/>
                    <a:pt x="569" y="1653"/>
                  </a:cubicBezTo>
                  <a:cubicBezTo>
                    <a:pt x="569" y="1646"/>
                    <a:pt x="574" y="1641"/>
                    <a:pt x="581" y="1641"/>
                  </a:cubicBezTo>
                  <a:cubicBezTo>
                    <a:pt x="585" y="1641"/>
                    <a:pt x="585" y="1641"/>
                    <a:pt x="585" y="1641"/>
                  </a:cubicBezTo>
                  <a:cubicBezTo>
                    <a:pt x="592" y="1641"/>
                    <a:pt x="597" y="1646"/>
                    <a:pt x="597" y="1653"/>
                  </a:cubicBezTo>
                  <a:cubicBezTo>
                    <a:pt x="597" y="1660"/>
                    <a:pt x="592" y="1665"/>
                    <a:pt x="585" y="1665"/>
                  </a:cubicBezTo>
                  <a:cubicBezTo>
                    <a:pt x="581" y="1665"/>
                    <a:pt x="581" y="1665"/>
                    <a:pt x="581" y="1665"/>
                  </a:cubicBezTo>
                  <a:moveTo>
                    <a:pt x="641" y="1665"/>
                  </a:moveTo>
                  <a:cubicBezTo>
                    <a:pt x="634" y="1665"/>
                    <a:pt x="629" y="1660"/>
                    <a:pt x="629" y="1653"/>
                  </a:cubicBezTo>
                  <a:cubicBezTo>
                    <a:pt x="629" y="1646"/>
                    <a:pt x="634" y="1641"/>
                    <a:pt x="641" y="1641"/>
                  </a:cubicBezTo>
                  <a:cubicBezTo>
                    <a:pt x="645" y="1641"/>
                    <a:pt x="645" y="1641"/>
                    <a:pt x="645" y="1641"/>
                  </a:cubicBezTo>
                  <a:cubicBezTo>
                    <a:pt x="652" y="1641"/>
                    <a:pt x="657" y="1646"/>
                    <a:pt x="657" y="1653"/>
                  </a:cubicBezTo>
                  <a:cubicBezTo>
                    <a:pt x="657" y="1660"/>
                    <a:pt x="652" y="1665"/>
                    <a:pt x="645" y="1665"/>
                  </a:cubicBezTo>
                  <a:cubicBezTo>
                    <a:pt x="641" y="1665"/>
                    <a:pt x="641" y="1665"/>
                    <a:pt x="641" y="1665"/>
                  </a:cubicBezTo>
                  <a:moveTo>
                    <a:pt x="701" y="1665"/>
                  </a:moveTo>
                  <a:cubicBezTo>
                    <a:pt x="694" y="1665"/>
                    <a:pt x="689" y="1660"/>
                    <a:pt x="689" y="1653"/>
                  </a:cubicBezTo>
                  <a:cubicBezTo>
                    <a:pt x="689" y="1646"/>
                    <a:pt x="694" y="1641"/>
                    <a:pt x="701" y="1641"/>
                  </a:cubicBezTo>
                  <a:cubicBezTo>
                    <a:pt x="705" y="1641"/>
                    <a:pt x="705" y="1641"/>
                    <a:pt x="705" y="1641"/>
                  </a:cubicBezTo>
                  <a:cubicBezTo>
                    <a:pt x="712" y="1641"/>
                    <a:pt x="717" y="1646"/>
                    <a:pt x="717" y="1653"/>
                  </a:cubicBezTo>
                  <a:cubicBezTo>
                    <a:pt x="717" y="1660"/>
                    <a:pt x="712" y="1665"/>
                    <a:pt x="705" y="1665"/>
                  </a:cubicBezTo>
                  <a:cubicBezTo>
                    <a:pt x="701" y="1665"/>
                    <a:pt x="701" y="1665"/>
                    <a:pt x="701" y="1665"/>
                  </a:cubicBezTo>
                  <a:moveTo>
                    <a:pt x="761" y="1665"/>
                  </a:moveTo>
                  <a:cubicBezTo>
                    <a:pt x="754" y="1665"/>
                    <a:pt x="749" y="1660"/>
                    <a:pt x="749" y="1653"/>
                  </a:cubicBezTo>
                  <a:cubicBezTo>
                    <a:pt x="749" y="1646"/>
                    <a:pt x="754" y="1641"/>
                    <a:pt x="761" y="1641"/>
                  </a:cubicBezTo>
                  <a:cubicBezTo>
                    <a:pt x="765" y="1641"/>
                    <a:pt x="765" y="1641"/>
                    <a:pt x="765" y="1641"/>
                  </a:cubicBezTo>
                  <a:cubicBezTo>
                    <a:pt x="772" y="1641"/>
                    <a:pt x="777" y="1646"/>
                    <a:pt x="777" y="1653"/>
                  </a:cubicBezTo>
                  <a:cubicBezTo>
                    <a:pt x="777" y="1660"/>
                    <a:pt x="772" y="1665"/>
                    <a:pt x="765" y="1665"/>
                  </a:cubicBezTo>
                  <a:cubicBezTo>
                    <a:pt x="761" y="1665"/>
                    <a:pt x="761" y="1665"/>
                    <a:pt x="761" y="1665"/>
                  </a:cubicBezTo>
                  <a:moveTo>
                    <a:pt x="821" y="1665"/>
                  </a:moveTo>
                  <a:cubicBezTo>
                    <a:pt x="814" y="1665"/>
                    <a:pt x="809" y="1660"/>
                    <a:pt x="809" y="1653"/>
                  </a:cubicBezTo>
                  <a:cubicBezTo>
                    <a:pt x="809" y="1646"/>
                    <a:pt x="814" y="1641"/>
                    <a:pt x="821" y="1641"/>
                  </a:cubicBezTo>
                  <a:cubicBezTo>
                    <a:pt x="825" y="1641"/>
                    <a:pt x="825" y="1641"/>
                    <a:pt x="825" y="1641"/>
                  </a:cubicBezTo>
                  <a:cubicBezTo>
                    <a:pt x="832" y="1641"/>
                    <a:pt x="837" y="1646"/>
                    <a:pt x="837" y="1653"/>
                  </a:cubicBezTo>
                  <a:cubicBezTo>
                    <a:pt x="837" y="1660"/>
                    <a:pt x="832" y="1665"/>
                    <a:pt x="825" y="1665"/>
                  </a:cubicBezTo>
                  <a:cubicBezTo>
                    <a:pt x="821" y="1665"/>
                    <a:pt x="821" y="1665"/>
                    <a:pt x="821" y="1665"/>
                  </a:cubicBezTo>
                  <a:moveTo>
                    <a:pt x="881" y="1665"/>
                  </a:moveTo>
                  <a:cubicBezTo>
                    <a:pt x="874" y="1665"/>
                    <a:pt x="869" y="1660"/>
                    <a:pt x="869" y="1653"/>
                  </a:cubicBezTo>
                  <a:cubicBezTo>
                    <a:pt x="869" y="1646"/>
                    <a:pt x="874" y="1641"/>
                    <a:pt x="881" y="1641"/>
                  </a:cubicBezTo>
                  <a:cubicBezTo>
                    <a:pt x="885" y="1641"/>
                    <a:pt x="885" y="1641"/>
                    <a:pt x="885" y="1641"/>
                  </a:cubicBezTo>
                  <a:cubicBezTo>
                    <a:pt x="892" y="1641"/>
                    <a:pt x="897" y="1646"/>
                    <a:pt x="897" y="1653"/>
                  </a:cubicBezTo>
                  <a:cubicBezTo>
                    <a:pt x="897" y="1660"/>
                    <a:pt x="892" y="1665"/>
                    <a:pt x="885" y="1665"/>
                  </a:cubicBezTo>
                  <a:cubicBezTo>
                    <a:pt x="881" y="1665"/>
                    <a:pt x="881" y="1665"/>
                    <a:pt x="881" y="1665"/>
                  </a:cubicBezTo>
                  <a:moveTo>
                    <a:pt x="471" y="0"/>
                  </a:moveTo>
                  <a:cubicBezTo>
                    <a:pt x="294" y="0"/>
                    <a:pt x="117" y="84"/>
                    <a:pt x="0" y="251"/>
                  </a:cubicBezTo>
                  <a:cubicBezTo>
                    <a:pt x="4" y="625"/>
                    <a:pt x="8" y="1292"/>
                    <a:pt x="12" y="1665"/>
                  </a:cubicBezTo>
                  <a:cubicBezTo>
                    <a:pt x="929" y="1665"/>
                    <a:pt x="929" y="1665"/>
                    <a:pt x="929" y="1665"/>
                  </a:cubicBezTo>
                  <a:cubicBezTo>
                    <a:pt x="929" y="1662"/>
                    <a:pt x="929" y="1658"/>
                    <a:pt x="929" y="1655"/>
                  </a:cubicBezTo>
                  <a:cubicBezTo>
                    <a:pt x="929" y="1654"/>
                    <a:pt x="929" y="1654"/>
                    <a:pt x="929" y="1653"/>
                  </a:cubicBezTo>
                  <a:cubicBezTo>
                    <a:pt x="929" y="1652"/>
                    <a:pt x="929" y="1652"/>
                    <a:pt x="929" y="1651"/>
                  </a:cubicBezTo>
                  <a:cubicBezTo>
                    <a:pt x="933" y="1275"/>
                    <a:pt x="937" y="620"/>
                    <a:pt x="941" y="251"/>
                  </a:cubicBezTo>
                  <a:cubicBezTo>
                    <a:pt x="824" y="84"/>
                    <a:pt x="647" y="0"/>
                    <a:pt x="471" y="0"/>
                  </a:cubicBezTo>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
            <p:cNvSpPr>
              <a:spLocks noEditPoints="1"/>
            </p:cNvSpPr>
            <p:nvPr/>
          </p:nvSpPr>
          <p:spPr bwMode="auto">
            <a:xfrm>
              <a:off x="5880100" y="4862513"/>
              <a:ext cx="2078037" cy="55563"/>
            </a:xfrm>
            <a:custGeom>
              <a:avLst/>
              <a:gdLst>
                <a:gd name="T0" fmla="*/ 900 w 900"/>
                <a:gd name="T1" fmla="*/ 12 h 24"/>
                <a:gd name="T2" fmla="*/ 900 w 900"/>
                <a:gd name="T3" fmla="*/ 10 h 24"/>
                <a:gd name="T4" fmla="*/ 12 w 900"/>
                <a:gd name="T5" fmla="*/ 0 h 24"/>
                <a:gd name="T6" fmla="*/ 12 w 900"/>
                <a:gd name="T7" fmla="*/ 24 h 24"/>
                <a:gd name="T8" fmla="*/ 28 w 900"/>
                <a:gd name="T9" fmla="*/ 12 h 24"/>
                <a:gd name="T10" fmla="*/ 76 w 900"/>
                <a:gd name="T11" fmla="*/ 0 h 24"/>
                <a:gd name="T12" fmla="*/ 60 w 900"/>
                <a:gd name="T13" fmla="*/ 12 h 24"/>
                <a:gd name="T14" fmla="*/ 76 w 900"/>
                <a:gd name="T15" fmla="*/ 24 h 24"/>
                <a:gd name="T16" fmla="*/ 76 w 900"/>
                <a:gd name="T17" fmla="*/ 0 h 24"/>
                <a:gd name="T18" fmla="*/ 132 w 900"/>
                <a:gd name="T19" fmla="*/ 0 h 24"/>
                <a:gd name="T20" fmla="*/ 132 w 900"/>
                <a:gd name="T21" fmla="*/ 24 h 24"/>
                <a:gd name="T22" fmla="*/ 148 w 900"/>
                <a:gd name="T23" fmla="*/ 12 h 24"/>
                <a:gd name="T24" fmla="*/ 196 w 900"/>
                <a:gd name="T25" fmla="*/ 0 h 24"/>
                <a:gd name="T26" fmla="*/ 180 w 900"/>
                <a:gd name="T27" fmla="*/ 12 h 24"/>
                <a:gd name="T28" fmla="*/ 196 w 900"/>
                <a:gd name="T29" fmla="*/ 24 h 24"/>
                <a:gd name="T30" fmla="*/ 196 w 900"/>
                <a:gd name="T31" fmla="*/ 0 h 24"/>
                <a:gd name="T32" fmla="*/ 252 w 900"/>
                <a:gd name="T33" fmla="*/ 0 h 24"/>
                <a:gd name="T34" fmla="*/ 252 w 900"/>
                <a:gd name="T35" fmla="*/ 24 h 24"/>
                <a:gd name="T36" fmla="*/ 268 w 900"/>
                <a:gd name="T37" fmla="*/ 12 h 24"/>
                <a:gd name="T38" fmla="*/ 316 w 900"/>
                <a:gd name="T39" fmla="*/ 0 h 24"/>
                <a:gd name="T40" fmla="*/ 300 w 900"/>
                <a:gd name="T41" fmla="*/ 12 h 24"/>
                <a:gd name="T42" fmla="*/ 316 w 900"/>
                <a:gd name="T43" fmla="*/ 24 h 24"/>
                <a:gd name="T44" fmla="*/ 316 w 900"/>
                <a:gd name="T45" fmla="*/ 0 h 24"/>
                <a:gd name="T46" fmla="*/ 372 w 900"/>
                <a:gd name="T47" fmla="*/ 0 h 24"/>
                <a:gd name="T48" fmla="*/ 372 w 900"/>
                <a:gd name="T49" fmla="*/ 24 h 24"/>
                <a:gd name="T50" fmla="*/ 388 w 900"/>
                <a:gd name="T51" fmla="*/ 12 h 24"/>
                <a:gd name="T52" fmla="*/ 436 w 900"/>
                <a:gd name="T53" fmla="*/ 0 h 24"/>
                <a:gd name="T54" fmla="*/ 420 w 900"/>
                <a:gd name="T55" fmla="*/ 12 h 24"/>
                <a:gd name="T56" fmla="*/ 436 w 900"/>
                <a:gd name="T57" fmla="*/ 24 h 24"/>
                <a:gd name="T58" fmla="*/ 436 w 900"/>
                <a:gd name="T59" fmla="*/ 0 h 24"/>
                <a:gd name="T60" fmla="*/ 492 w 900"/>
                <a:gd name="T61" fmla="*/ 0 h 24"/>
                <a:gd name="T62" fmla="*/ 492 w 900"/>
                <a:gd name="T63" fmla="*/ 24 h 24"/>
                <a:gd name="T64" fmla="*/ 508 w 900"/>
                <a:gd name="T65" fmla="*/ 12 h 24"/>
                <a:gd name="T66" fmla="*/ 556 w 900"/>
                <a:gd name="T67" fmla="*/ 0 h 24"/>
                <a:gd name="T68" fmla="*/ 540 w 900"/>
                <a:gd name="T69" fmla="*/ 12 h 24"/>
                <a:gd name="T70" fmla="*/ 556 w 900"/>
                <a:gd name="T71" fmla="*/ 24 h 24"/>
                <a:gd name="T72" fmla="*/ 556 w 900"/>
                <a:gd name="T73" fmla="*/ 0 h 24"/>
                <a:gd name="T74" fmla="*/ 612 w 900"/>
                <a:gd name="T75" fmla="*/ 0 h 24"/>
                <a:gd name="T76" fmla="*/ 612 w 900"/>
                <a:gd name="T77" fmla="*/ 24 h 24"/>
                <a:gd name="T78" fmla="*/ 628 w 900"/>
                <a:gd name="T79" fmla="*/ 12 h 24"/>
                <a:gd name="T80" fmla="*/ 676 w 900"/>
                <a:gd name="T81" fmla="*/ 0 h 24"/>
                <a:gd name="T82" fmla="*/ 660 w 900"/>
                <a:gd name="T83" fmla="*/ 12 h 24"/>
                <a:gd name="T84" fmla="*/ 676 w 900"/>
                <a:gd name="T85" fmla="*/ 24 h 24"/>
                <a:gd name="T86" fmla="*/ 676 w 900"/>
                <a:gd name="T87" fmla="*/ 0 h 24"/>
                <a:gd name="T88" fmla="*/ 732 w 900"/>
                <a:gd name="T89" fmla="*/ 0 h 24"/>
                <a:gd name="T90" fmla="*/ 732 w 900"/>
                <a:gd name="T91" fmla="*/ 24 h 24"/>
                <a:gd name="T92" fmla="*/ 748 w 900"/>
                <a:gd name="T93" fmla="*/ 12 h 24"/>
                <a:gd name="T94" fmla="*/ 796 w 900"/>
                <a:gd name="T95" fmla="*/ 0 h 24"/>
                <a:gd name="T96" fmla="*/ 780 w 900"/>
                <a:gd name="T97" fmla="*/ 12 h 24"/>
                <a:gd name="T98" fmla="*/ 796 w 900"/>
                <a:gd name="T99" fmla="*/ 24 h 24"/>
                <a:gd name="T100" fmla="*/ 796 w 900"/>
                <a:gd name="T101" fmla="*/ 0 h 24"/>
                <a:gd name="T102" fmla="*/ 852 w 900"/>
                <a:gd name="T103" fmla="*/ 0 h 24"/>
                <a:gd name="T104" fmla="*/ 852 w 900"/>
                <a:gd name="T105" fmla="*/ 24 h 24"/>
                <a:gd name="T106" fmla="*/ 868 w 900"/>
                <a:gd name="T107"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00" h="24">
                  <a:moveTo>
                    <a:pt x="900" y="10"/>
                  </a:moveTo>
                  <a:cubicBezTo>
                    <a:pt x="900" y="11"/>
                    <a:pt x="900" y="11"/>
                    <a:pt x="900" y="12"/>
                  </a:cubicBezTo>
                  <a:cubicBezTo>
                    <a:pt x="900" y="13"/>
                    <a:pt x="900" y="13"/>
                    <a:pt x="900" y="14"/>
                  </a:cubicBezTo>
                  <a:cubicBezTo>
                    <a:pt x="900" y="12"/>
                    <a:pt x="900" y="11"/>
                    <a:pt x="900" y="10"/>
                  </a:cubicBezTo>
                  <a:moveTo>
                    <a:pt x="16" y="0"/>
                  </a:moveTo>
                  <a:cubicBezTo>
                    <a:pt x="12" y="0"/>
                    <a:pt x="12" y="0"/>
                    <a:pt x="12" y="0"/>
                  </a:cubicBezTo>
                  <a:cubicBezTo>
                    <a:pt x="5" y="0"/>
                    <a:pt x="0" y="5"/>
                    <a:pt x="0" y="12"/>
                  </a:cubicBezTo>
                  <a:cubicBezTo>
                    <a:pt x="0" y="19"/>
                    <a:pt x="5" y="24"/>
                    <a:pt x="12" y="24"/>
                  </a:cubicBezTo>
                  <a:cubicBezTo>
                    <a:pt x="16" y="24"/>
                    <a:pt x="16" y="24"/>
                    <a:pt x="16" y="24"/>
                  </a:cubicBezTo>
                  <a:cubicBezTo>
                    <a:pt x="23" y="24"/>
                    <a:pt x="28" y="19"/>
                    <a:pt x="28" y="12"/>
                  </a:cubicBezTo>
                  <a:cubicBezTo>
                    <a:pt x="28" y="5"/>
                    <a:pt x="23" y="0"/>
                    <a:pt x="16" y="0"/>
                  </a:cubicBezTo>
                  <a:moveTo>
                    <a:pt x="76" y="0"/>
                  </a:moveTo>
                  <a:cubicBezTo>
                    <a:pt x="72" y="0"/>
                    <a:pt x="72" y="0"/>
                    <a:pt x="72" y="0"/>
                  </a:cubicBezTo>
                  <a:cubicBezTo>
                    <a:pt x="65" y="0"/>
                    <a:pt x="60" y="5"/>
                    <a:pt x="60" y="12"/>
                  </a:cubicBezTo>
                  <a:cubicBezTo>
                    <a:pt x="60" y="19"/>
                    <a:pt x="65" y="24"/>
                    <a:pt x="72" y="24"/>
                  </a:cubicBezTo>
                  <a:cubicBezTo>
                    <a:pt x="76" y="24"/>
                    <a:pt x="76" y="24"/>
                    <a:pt x="76" y="24"/>
                  </a:cubicBezTo>
                  <a:cubicBezTo>
                    <a:pt x="83" y="24"/>
                    <a:pt x="88" y="19"/>
                    <a:pt x="88" y="12"/>
                  </a:cubicBezTo>
                  <a:cubicBezTo>
                    <a:pt x="88" y="5"/>
                    <a:pt x="83" y="0"/>
                    <a:pt x="76" y="0"/>
                  </a:cubicBezTo>
                  <a:moveTo>
                    <a:pt x="136" y="0"/>
                  </a:moveTo>
                  <a:cubicBezTo>
                    <a:pt x="132" y="0"/>
                    <a:pt x="132" y="0"/>
                    <a:pt x="132" y="0"/>
                  </a:cubicBezTo>
                  <a:cubicBezTo>
                    <a:pt x="125" y="0"/>
                    <a:pt x="120" y="5"/>
                    <a:pt x="120" y="12"/>
                  </a:cubicBezTo>
                  <a:cubicBezTo>
                    <a:pt x="120" y="19"/>
                    <a:pt x="125" y="24"/>
                    <a:pt x="132" y="24"/>
                  </a:cubicBezTo>
                  <a:cubicBezTo>
                    <a:pt x="136" y="24"/>
                    <a:pt x="136" y="24"/>
                    <a:pt x="136" y="24"/>
                  </a:cubicBezTo>
                  <a:cubicBezTo>
                    <a:pt x="143" y="24"/>
                    <a:pt x="148" y="19"/>
                    <a:pt x="148" y="12"/>
                  </a:cubicBezTo>
                  <a:cubicBezTo>
                    <a:pt x="148" y="5"/>
                    <a:pt x="143" y="0"/>
                    <a:pt x="136" y="0"/>
                  </a:cubicBezTo>
                  <a:moveTo>
                    <a:pt x="196" y="0"/>
                  </a:moveTo>
                  <a:cubicBezTo>
                    <a:pt x="192" y="0"/>
                    <a:pt x="192" y="0"/>
                    <a:pt x="192" y="0"/>
                  </a:cubicBezTo>
                  <a:cubicBezTo>
                    <a:pt x="185" y="0"/>
                    <a:pt x="180" y="5"/>
                    <a:pt x="180" y="12"/>
                  </a:cubicBezTo>
                  <a:cubicBezTo>
                    <a:pt x="180" y="19"/>
                    <a:pt x="185" y="24"/>
                    <a:pt x="192" y="24"/>
                  </a:cubicBezTo>
                  <a:cubicBezTo>
                    <a:pt x="196" y="24"/>
                    <a:pt x="196" y="24"/>
                    <a:pt x="196" y="24"/>
                  </a:cubicBezTo>
                  <a:cubicBezTo>
                    <a:pt x="203" y="24"/>
                    <a:pt x="208" y="19"/>
                    <a:pt x="208" y="12"/>
                  </a:cubicBezTo>
                  <a:cubicBezTo>
                    <a:pt x="208" y="5"/>
                    <a:pt x="203" y="0"/>
                    <a:pt x="196" y="0"/>
                  </a:cubicBezTo>
                  <a:moveTo>
                    <a:pt x="256" y="0"/>
                  </a:moveTo>
                  <a:cubicBezTo>
                    <a:pt x="252" y="0"/>
                    <a:pt x="252" y="0"/>
                    <a:pt x="252" y="0"/>
                  </a:cubicBezTo>
                  <a:cubicBezTo>
                    <a:pt x="245" y="0"/>
                    <a:pt x="240" y="5"/>
                    <a:pt x="240" y="12"/>
                  </a:cubicBezTo>
                  <a:cubicBezTo>
                    <a:pt x="240" y="19"/>
                    <a:pt x="245" y="24"/>
                    <a:pt x="252" y="24"/>
                  </a:cubicBezTo>
                  <a:cubicBezTo>
                    <a:pt x="256" y="24"/>
                    <a:pt x="256" y="24"/>
                    <a:pt x="256" y="24"/>
                  </a:cubicBezTo>
                  <a:cubicBezTo>
                    <a:pt x="263" y="24"/>
                    <a:pt x="268" y="19"/>
                    <a:pt x="268" y="12"/>
                  </a:cubicBezTo>
                  <a:cubicBezTo>
                    <a:pt x="268" y="5"/>
                    <a:pt x="263" y="0"/>
                    <a:pt x="256" y="0"/>
                  </a:cubicBezTo>
                  <a:moveTo>
                    <a:pt x="316" y="0"/>
                  </a:moveTo>
                  <a:cubicBezTo>
                    <a:pt x="312" y="0"/>
                    <a:pt x="312" y="0"/>
                    <a:pt x="312" y="0"/>
                  </a:cubicBezTo>
                  <a:cubicBezTo>
                    <a:pt x="305" y="0"/>
                    <a:pt x="300" y="5"/>
                    <a:pt x="300" y="12"/>
                  </a:cubicBezTo>
                  <a:cubicBezTo>
                    <a:pt x="300" y="19"/>
                    <a:pt x="305" y="24"/>
                    <a:pt x="312" y="24"/>
                  </a:cubicBezTo>
                  <a:cubicBezTo>
                    <a:pt x="316" y="24"/>
                    <a:pt x="316" y="24"/>
                    <a:pt x="316" y="24"/>
                  </a:cubicBezTo>
                  <a:cubicBezTo>
                    <a:pt x="323" y="24"/>
                    <a:pt x="328" y="19"/>
                    <a:pt x="328" y="12"/>
                  </a:cubicBezTo>
                  <a:cubicBezTo>
                    <a:pt x="328" y="5"/>
                    <a:pt x="323" y="0"/>
                    <a:pt x="316" y="0"/>
                  </a:cubicBezTo>
                  <a:moveTo>
                    <a:pt x="376" y="0"/>
                  </a:moveTo>
                  <a:cubicBezTo>
                    <a:pt x="372" y="0"/>
                    <a:pt x="372" y="0"/>
                    <a:pt x="372" y="0"/>
                  </a:cubicBezTo>
                  <a:cubicBezTo>
                    <a:pt x="365" y="0"/>
                    <a:pt x="360" y="5"/>
                    <a:pt x="360" y="12"/>
                  </a:cubicBezTo>
                  <a:cubicBezTo>
                    <a:pt x="360" y="19"/>
                    <a:pt x="365" y="24"/>
                    <a:pt x="372" y="24"/>
                  </a:cubicBezTo>
                  <a:cubicBezTo>
                    <a:pt x="376" y="24"/>
                    <a:pt x="376" y="24"/>
                    <a:pt x="376" y="24"/>
                  </a:cubicBezTo>
                  <a:cubicBezTo>
                    <a:pt x="383" y="24"/>
                    <a:pt x="388" y="19"/>
                    <a:pt x="388" y="12"/>
                  </a:cubicBezTo>
                  <a:cubicBezTo>
                    <a:pt x="388" y="5"/>
                    <a:pt x="383" y="0"/>
                    <a:pt x="376" y="0"/>
                  </a:cubicBezTo>
                  <a:moveTo>
                    <a:pt x="436" y="0"/>
                  </a:moveTo>
                  <a:cubicBezTo>
                    <a:pt x="432" y="0"/>
                    <a:pt x="432" y="0"/>
                    <a:pt x="432" y="0"/>
                  </a:cubicBezTo>
                  <a:cubicBezTo>
                    <a:pt x="425" y="0"/>
                    <a:pt x="420" y="5"/>
                    <a:pt x="420" y="12"/>
                  </a:cubicBezTo>
                  <a:cubicBezTo>
                    <a:pt x="420" y="19"/>
                    <a:pt x="425" y="24"/>
                    <a:pt x="432" y="24"/>
                  </a:cubicBezTo>
                  <a:cubicBezTo>
                    <a:pt x="436" y="24"/>
                    <a:pt x="436" y="24"/>
                    <a:pt x="436" y="24"/>
                  </a:cubicBezTo>
                  <a:cubicBezTo>
                    <a:pt x="443" y="24"/>
                    <a:pt x="448" y="19"/>
                    <a:pt x="448" y="12"/>
                  </a:cubicBezTo>
                  <a:cubicBezTo>
                    <a:pt x="448" y="5"/>
                    <a:pt x="443" y="0"/>
                    <a:pt x="436" y="0"/>
                  </a:cubicBezTo>
                  <a:moveTo>
                    <a:pt x="496" y="0"/>
                  </a:moveTo>
                  <a:cubicBezTo>
                    <a:pt x="492" y="0"/>
                    <a:pt x="492" y="0"/>
                    <a:pt x="492" y="0"/>
                  </a:cubicBezTo>
                  <a:cubicBezTo>
                    <a:pt x="485" y="0"/>
                    <a:pt x="480" y="5"/>
                    <a:pt x="480" y="12"/>
                  </a:cubicBezTo>
                  <a:cubicBezTo>
                    <a:pt x="480" y="19"/>
                    <a:pt x="485" y="24"/>
                    <a:pt x="492" y="24"/>
                  </a:cubicBezTo>
                  <a:cubicBezTo>
                    <a:pt x="496" y="24"/>
                    <a:pt x="496" y="24"/>
                    <a:pt x="496" y="24"/>
                  </a:cubicBezTo>
                  <a:cubicBezTo>
                    <a:pt x="503" y="24"/>
                    <a:pt x="508" y="19"/>
                    <a:pt x="508" y="12"/>
                  </a:cubicBezTo>
                  <a:cubicBezTo>
                    <a:pt x="508" y="5"/>
                    <a:pt x="503" y="0"/>
                    <a:pt x="496" y="0"/>
                  </a:cubicBezTo>
                  <a:moveTo>
                    <a:pt x="556" y="0"/>
                  </a:moveTo>
                  <a:cubicBezTo>
                    <a:pt x="552" y="0"/>
                    <a:pt x="552" y="0"/>
                    <a:pt x="552" y="0"/>
                  </a:cubicBezTo>
                  <a:cubicBezTo>
                    <a:pt x="545" y="0"/>
                    <a:pt x="540" y="5"/>
                    <a:pt x="540" y="12"/>
                  </a:cubicBezTo>
                  <a:cubicBezTo>
                    <a:pt x="540" y="19"/>
                    <a:pt x="545" y="24"/>
                    <a:pt x="552" y="24"/>
                  </a:cubicBezTo>
                  <a:cubicBezTo>
                    <a:pt x="556" y="24"/>
                    <a:pt x="556" y="24"/>
                    <a:pt x="556" y="24"/>
                  </a:cubicBezTo>
                  <a:cubicBezTo>
                    <a:pt x="563" y="24"/>
                    <a:pt x="568" y="19"/>
                    <a:pt x="568" y="12"/>
                  </a:cubicBezTo>
                  <a:cubicBezTo>
                    <a:pt x="568" y="5"/>
                    <a:pt x="563" y="0"/>
                    <a:pt x="556" y="0"/>
                  </a:cubicBezTo>
                  <a:moveTo>
                    <a:pt x="616" y="0"/>
                  </a:moveTo>
                  <a:cubicBezTo>
                    <a:pt x="612" y="0"/>
                    <a:pt x="612" y="0"/>
                    <a:pt x="612" y="0"/>
                  </a:cubicBezTo>
                  <a:cubicBezTo>
                    <a:pt x="605" y="0"/>
                    <a:pt x="600" y="5"/>
                    <a:pt x="600" y="12"/>
                  </a:cubicBezTo>
                  <a:cubicBezTo>
                    <a:pt x="600" y="19"/>
                    <a:pt x="605" y="24"/>
                    <a:pt x="612" y="24"/>
                  </a:cubicBezTo>
                  <a:cubicBezTo>
                    <a:pt x="616" y="24"/>
                    <a:pt x="616" y="24"/>
                    <a:pt x="616" y="24"/>
                  </a:cubicBezTo>
                  <a:cubicBezTo>
                    <a:pt x="623" y="24"/>
                    <a:pt x="628" y="19"/>
                    <a:pt x="628" y="12"/>
                  </a:cubicBezTo>
                  <a:cubicBezTo>
                    <a:pt x="628" y="5"/>
                    <a:pt x="623" y="0"/>
                    <a:pt x="616" y="0"/>
                  </a:cubicBezTo>
                  <a:moveTo>
                    <a:pt x="676" y="0"/>
                  </a:moveTo>
                  <a:cubicBezTo>
                    <a:pt x="672" y="0"/>
                    <a:pt x="672" y="0"/>
                    <a:pt x="672" y="0"/>
                  </a:cubicBezTo>
                  <a:cubicBezTo>
                    <a:pt x="665" y="0"/>
                    <a:pt x="660" y="5"/>
                    <a:pt x="660" y="12"/>
                  </a:cubicBezTo>
                  <a:cubicBezTo>
                    <a:pt x="660" y="19"/>
                    <a:pt x="665" y="24"/>
                    <a:pt x="672" y="24"/>
                  </a:cubicBezTo>
                  <a:cubicBezTo>
                    <a:pt x="676" y="24"/>
                    <a:pt x="676" y="24"/>
                    <a:pt x="676" y="24"/>
                  </a:cubicBezTo>
                  <a:cubicBezTo>
                    <a:pt x="683" y="24"/>
                    <a:pt x="688" y="19"/>
                    <a:pt x="688" y="12"/>
                  </a:cubicBezTo>
                  <a:cubicBezTo>
                    <a:pt x="688" y="5"/>
                    <a:pt x="683" y="0"/>
                    <a:pt x="676" y="0"/>
                  </a:cubicBezTo>
                  <a:moveTo>
                    <a:pt x="736" y="0"/>
                  </a:moveTo>
                  <a:cubicBezTo>
                    <a:pt x="732" y="0"/>
                    <a:pt x="732" y="0"/>
                    <a:pt x="732" y="0"/>
                  </a:cubicBezTo>
                  <a:cubicBezTo>
                    <a:pt x="725" y="0"/>
                    <a:pt x="720" y="5"/>
                    <a:pt x="720" y="12"/>
                  </a:cubicBezTo>
                  <a:cubicBezTo>
                    <a:pt x="720" y="19"/>
                    <a:pt x="725" y="24"/>
                    <a:pt x="732" y="24"/>
                  </a:cubicBezTo>
                  <a:cubicBezTo>
                    <a:pt x="736" y="24"/>
                    <a:pt x="736" y="24"/>
                    <a:pt x="736" y="24"/>
                  </a:cubicBezTo>
                  <a:cubicBezTo>
                    <a:pt x="743" y="24"/>
                    <a:pt x="748" y="19"/>
                    <a:pt x="748" y="12"/>
                  </a:cubicBezTo>
                  <a:cubicBezTo>
                    <a:pt x="748" y="5"/>
                    <a:pt x="743" y="0"/>
                    <a:pt x="736" y="0"/>
                  </a:cubicBezTo>
                  <a:moveTo>
                    <a:pt x="796" y="0"/>
                  </a:moveTo>
                  <a:cubicBezTo>
                    <a:pt x="792" y="0"/>
                    <a:pt x="792" y="0"/>
                    <a:pt x="792" y="0"/>
                  </a:cubicBezTo>
                  <a:cubicBezTo>
                    <a:pt x="785" y="0"/>
                    <a:pt x="780" y="5"/>
                    <a:pt x="780" y="12"/>
                  </a:cubicBezTo>
                  <a:cubicBezTo>
                    <a:pt x="780" y="19"/>
                    <a:pt x="785" y="24"/>
                    <a:pt x="792" y="24"/>
                  </a:cubicBezTo>
                  <a:cubicBezTo>
                    <a:pt x="796" y="24"/>
                    <a:pt x="796" y="24"/>
                    <a:pt x="796" y="24"/>
                  </a:cubicBezTo>
                  <a:cubicBezTo>
                    <a:pt x="803" y="24"/>
                    <a:pt x="808" y="19"/>
                    <a:pt x="808" y="12"/>
                  </a:cubicBezTo>
                  <a:cubicBezTo>
                    <a:pt x="808" y="5"/>
                    <a:pt x="803" y="0"/>
                    <a:pt x="796" y="0"/>
                  </a:cubicBezTo>
                  <a:moveTo>
                    <a:pt x="856" y="0"/>
                  </a:moveTo>
                  <a:cubicBezTo>
                    <a:pt x="852" y="0"/>
                    <a:pt x="852" y="0"/>
                    <a:pt x="852" y="0"/>
                  </a:cubicBezTo>
                  <a:cubicBezTo>
                    <a:pt x="845" y="0"/>
                    <a:pt x="840" y="5"/>
                    <a:pt x="840" y="12"/>
                  </a:cubicBezTo>
                  <a:cubicBezTo>
                    <a:pt x="840" y="19"/>
                    <a:pt x="845" y="24"/>
                    <a:pt x="852" y="24"/>
                  </a:cubicBezTo>
                  <a:cubicBezTo>
                    <a:pt x="856" y="24"/>
                    <a:pt x="856" y="24"/>
                    <a:pt x="856" y="24"/>
                  </a:cubicBezTo>
                  <a:cubicBezTo>
                    <a:pt x="863" y="24"/>
                    <a:pt x="868" y="19"/>
                    <a:pt x="868" y="12"/>
                  </a:cubicBezTo>
                  <a:cubicBezTo>
                    <a:pt x="868" y="5"/>
                    <a:pt x="863" y="0"/>
                    <a:pt x="85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9"/>
            <p:cNvSpPr>
              <a:spLocks noEditPoints="1"/>
            </p:cNvSpPr>
            <p:nvPr/>
          </p:nvSpPr>
          <p:spPr bwMode="auto">
            <a:xfrm>
              <a:off x="5781675" y="1042988"/>
              <a:ext cx="2235200" cy="3906838"/>
            </a:xfrm>
            <a:custGeom>
              <a:avLst/>
              <a:gdLst>
                <a:gd name="T0" fmla="*/ 957 w 969"/>
                <a:gd name="T1" fmla="*/ 1693 h 1693"/>
                <a:gd name="T2" fmla="*/ 12 w 969"/>
                <a:gd name="T3" fmla="*/ 1693 h 1693"/>
                <a:gd name="T4" fmla="*/ 12 w 969"/>
                <a:gd name="T5" fmla="*/ 1679 h 1693"/>
                <a:gd name="T6" fmla="*/ 6 w 969"/>
                <a:gd name="T7" fmla="*/ 970 h 1693"/>
                <a:gd name="T8" fmla="*/ 0 w 969"/>
                <a:gd name="T9" fmla="*/ 266 h 1693"/>
                <a:gd name="T10" fmla="*/ 0 w 969"/>
                <a:gd name="T11" fmla="*/ 261 h 1693"/>
                <a:gd name="T12" fmla="*/ 3 w 969"/>
                <a:gd name="T13" fmla="*/ 257 h 1693"/>
                <a:gd name="T14" fmla="*/ 485 w 969"/>
                <a:gd name="T15" fmla="*/ 0 h 1693"/>
                <a:gd name="T16" fmla="*/ 966 w 969"/>
                <a:gd name="T17" fmla="*/ 257 h 1693"/>
                <a:gd name="T18" fmla="*/ 969 w 969"/>
                <a:gd name="T19" fmla="*/ 261 h 1693"/>
                <a:gd name="T20" fmla="*/ 969 w 969"/>
                <a:gd name="T21" fmla="*/ 266 h 1693"/>
                <a:gd name="T22" fmla="*/ 963 w 969"/>
                <a:gd name="T23" fmla="*/ 968 h 1693"/>
                <a:gd name="T24" fmla="*/ 957 w 969"/>
                <a:gd name="T25" fmla="*/ 1679 h 1693"/>
                <a:gd name="T26" fmla="*/ 957 w 969"/>
                <a:gd name="T27" fmla="*/ 1693 h 1693"/>
                <a:gd name="T28" fmla="*/ 40 w 969"/>
                <a:gd name="T29" fmla="*/ 1665 h 1693"/>
                <a:gd name="T30" fmla="*/ 929 w 969"/>
                <a:gd name="T31" fmla="*/ 1665 h 1693"/>
                <a:gd name="T32" fmla="*/ 935 w 969"/>
                <a:gd name="T33" fmla="*/ 968 h 1693"/>
                <a:gd name="T34" fmla="*/ 941 w 969"/>
                <a:gd name="T35" fmla="*/ 270 h 1693"/>
                <a:gd name="T36" fmla="*/ 485 w 969"/>
                <a:gd name="T37" fmla="*/ 28 h 1693"/>
                <a:gd name="T38" fmla="*/ 29 w 969"/>
                <a:gd name="T39" fmla="*/ 270 h 1693"/>
                <a:gd name="T40" fmla="*/ 34 w 969"/>
                <a:gd name="T41" fmla="*/ 970 h 1693"/>
                <a:gd name="T42" fmla="*/ 40 w 969"/>
                <a:gd name="T43" fmla="*/ 1665 h 1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1693">
                  <a:moveTo>
                    <a:pt x="957" y="1693"/>
                  </a:moveTo>
                  <a:cubicBezTo>
                    <a:pt x="12" y="1693"/>
                    <a:pt x="12" y="1693"/>
                    <a:pt x="12" y="1693"/>
                  </a:cubicBezTo>
                  <a:cubicBezTo>
                    <a:pt x="12" y="1679"/>
                    <a:pt x="12" y="1679"/>
                    <a:pt x="12" y="1679"/>
                  </a:cubicBezTo>
                  <a:cubicBezTo>
                    <a:pt x="10" y="1492"/>
                    <a:pt x="8" y="1227"/>
                    <a:pt x="6" y="970"/>
                  </a:cubicBezTo>
                  <a:cubicBezTo>
                    <a:pt x="4" y="715"/>
                    <a:pt x="2" y="452"/>
                    <a:pt x="0" y="266"/>
                  </a:cubicBezTo>
                  <a:cubicBezTo>
                    <a:pt x="0" y="261"/>
                    <a:pt x="0" y="261"/>
                    <a:pt x="0" y="261"/>
                  </a:cubicBezTo>
                  <a:cubicBezTo>
                    <a:pt x="3" y="257"/>
                    <a:pt x="3" y="257"/>
                    <a:pt x="3" y="257"/>
                  </a:cubicBezTo>
                  <a:cubicBezTo>
                    <a:pt x="117" y="94"/>
                    <a:pt x="293" y="0"/>
                    <a:pt x="485" y="0"/>
                  </a:cubicBezTo>
                  <a:cubicBezTo>
                    <a:pt x="677" y="0"/>
                    <a:pt x="852" y="94"/>
                    <a:pt x="966" y="257"/>
                  </a:cubicBezTo>
                  <a:cubicBezTo>
                    <a:pt x="969" y="261"/>
                    <a:pt x="969" y="261"/>
                    <a:pt x="969" y="261"/>
                  </a:cubicBezTo>
                  <a:cubicBezTo>
                    <a:pt x="969" y="266"/>
                    <a:pt x="969" y="266"/>
                    <a:pt x="969" y="266"/>
                  </a:cubicBezTo>
                  <a:cubicBezTo>
                    <a:pt x="967" y="451"/>
                    <a:pt x="965" y="714"/>
                    <a:pt x="963" y="968"/>
                  </a:cubicBezTo>
                  <a:cubicBezTo>
                    <a:pt x="961" y="1225"/>
                    <a:pt x="959" y="1492"/>
                    <a:pt x="957" y="1679"/>
                  </a:cubicBezTo>
                  <a:lnTo>
                    <a:pt x="957" y="1693"/>
                  </a:lnTo>
                  <a:close/>
                  <a:moveTo>
                    <a:pt x="40" y="1665"/>
                  </a:moveTo>
                  <a:cubicBezTo>
                    <a:pt x="929" y="1665"/>
                    <a:pt x="929" y="1665"/>
                    <a:pt x="929" y="1665"/>
                  </a:cubicBezTo>
                  <a:cubicBezTo>
                    <a:pt x="931" y="1478"/>
                    <a:pt x="933" y="1219"/>
                    <a:pt x="935" y="968"/>
                  </a:cubicBezTo>
                  <a:cubicBezTo>
                    <a:pt x="937" y="716"/>
                    <a:pt x="939" y="455"/>
                    <a:pt x="941" y="270"/>
                  </a:cubicBezTo>
                  <a:cubicBezTo>
                    <a:pt x="832" y="116"/>
                    <a:pt x="666" y="28"/>
                    <a:pt x="485" y="28"/>
                  </a:cubicBezTo>
                  <a:cubicBezTo>
                    <a:pt x="303" y="28"/>
                    <a:pt x="137" y="116"/>
                    <a:pt x="29" y="270"/>
                  </a:cubicBezTo>
                  <a:cubicBezTo>
                    <a:pt x="30" y="456"/>
                    <a:pt x="32" y="717"/>
                    <a:pt x="34" y="970"/>
                  </a:cubicBezTo>
                  <a:cubicBezTo>
                    <a:pt x="36" y="1220"/>
                    <a:pt x="38" y="1479"/>
                    <a:pt x="40" y="1665"/>
                  </a:cubicBezTo>
                  <a:close/>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0"/>
            <p:cNvSpPr>
              <a:spLocks/>
            </p:cNvSpPr>
            <p:nvPr/>
          </p:nvSpPr>
          <p:spPr bwMode="auto">
            <a:xfrm>
              <a:off x="6453188" y="1897063"/>
              <a:ext cx="931862" cy="2106613"/>
            </a:xfrm>
            <a:custGeom>
              <a:avLst/>
              <a:gdLst>
                <a:gd name="T0" fmla="*/ 404 w 404"/>
                <a:gd name="T1" fmla="*/ 193 h 913"/>
                <a:gd name="T2" fmla="*/ 202 w 404"/>
                <a:gd name="T3" fmla="*/ 0 h 913"/>
                <a:gd name="T4" fmla="*/ 0 w 404"/>
                <a:gd name="T5" fmla="*/ 193 h 913"/>
                <a:gd name="T6" fmla="*/ 119 w 404"/>
                <a:gd name="T7" fmla="*/ 402 h 913"/>
                <a:gd name="T8" fmla="*/ 45 w 404"/>
                <a:gd name="T9" fmla="*/ 913 h 913"/>
                <a:gd name="T10" fmla="*/ 391 w 404"/>
                <a:gd name="T11" fmla="*/ 913 h 913"/>
                <a:gd name="T12" fmla="*/ 291 w 404"/>
                <a:gd name="T13" fmla="*/ 399 h 913"/>
                <a:gd name="T14" fmla="*/ 404 w 404"/>
                <a:gd name="T15" fmla="*/ 193 h 9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4" h="913">
                  <a:moveTo>
                    <a:pt x="404" y="193"/>
                  </a:moveTo>
                  <a:cubicBezTo>
                    <a:pt x="404" y="86"/>
                    <a:pt x="309" y="0"/>
                    <a:pt x="202" y="0"/>
                  </a:cubicBezTo>
                  <a:cubicBezTo>
                    <a:pt x="95" y="0"/>
                    <a:pt x="0" y="86"/>
                    <a:pt x="0" y="193"/>
                  </a:cubicBezTo>
                  <a:cubicBezTo>
                    <a:pt x="0" y="309"/>
                    <a:pt x="54" y="371"/>
                    <a:pt x="119" y="402"/>
                  </a:cubicBezTo>
                  <a:cubicBezTo>
                    <a:pt x="45" y="913"/>
                    <a:pt x="45" y="913"/>
                    <a:pt x="45" y="913"/>
                  </a:cubicBezTo>
                  <a:cubicBezTo>
                    <a:pt x="391" y="913"/>
                    <a:pt x="391" y="913"/>
                    <a:pt x="391" y="913"/>
                  </a:cubicBezTo>
                  <a:cubicBezTo>
                    <a:pt x="291" y="399"/>
                    <a:pt x="291" y="399"/>
                    <a:pt x="291" y="399"/>
                  </a:cubicBezTo>
                  <a:cubicBezTo>
                    <a:pt x="353" y="367"/>
                    <a:pt x="404" y="292"/>
                    <a:pt x="404" y="193"/>
                  </a:cubicBezTo>
                  <a:close/>
                </a:path>
              </a:pathLst>
            </a:custGeom>
            <a:solidFill>
              <a:schemeClr val="accent2">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3"/>
            <p:cNvSpPr>
              <a:spLocks noEditPoints="1"/>
            </p:cNvSpPr>
            <p:nvPr/>
          </p:nvSpPr>
          <p:spPr bwMode="auto">
            <a:xfrm>
              <a:off x="6729413" y="2787651"/>
              <a:ext cx="2981325" cy="1423988"/>
            </a:xfrm>
            <a:custGeom>
              <a:avLst/>
              <a:gdLst>
                <a:gd name="T0" fmla="*/ 1285 w 1292"/>
                <a:gd name="T1" fmla="*/ 487 h 617"/>
                <a:gd name="T2" fmla="*/ 1263 w 1292"/>
                <a:gd name="T3" fmla="*/ 440 h 617"/>
                <a:gd name="T4" fmla="*/ 1228 w 1292"/>
                <a:gd name="T5" fmla="*/ 428 h 617"/>
                <a:gd name="T6" fmla="*/ 1090 w 1292"/>
                <a:gd name="T7" fmla="*/ 174 h 617"/>
                <a:gd name="T8" fmla="*/ 823 w 1292"/>
                <a:gd name="T9" fmla="*/ 282 h 617"/>
                <a:gd name="T10" fmla="*/ 61 w 1292"/>
                <a:gd name="T11" fmla="*/ 7 h 617"/>
                <a:gd name="T12" fmla="*/ 14 w 1292"/>
                <a:gd name="T13" fmla="*/ 29 h 617"/>
                <a:gd name="T14" fmla="*/ 36 w 1292"/>
                <a:gd name="T15" fmla="*/ 76 h 617"/>
                <a:gd name="T16" fmla="*/ 72 w 1292"/>
                <a:gd name="T17" fmla="*/ 89 h 617"/>
                <a:gd name="T18" fmla="*/ 7 w 1292"/>
                <a:gd name="T19" fmla="*/ 269 h 617"/>
                <a:gd name="T20" fmla="*/ 29 w 1292"/>
                <a:gd name="T21" fmla="*/ 316 h 617"/>
                <a:gd name="T22" fmla="*/ 76 w 1292"/>
                <a:gd name="T23" fmla="*/ 294 h 617"/>
                <a:gd name="T24" fmla="*/ 141 w 1292"/>
                <a:gd name="T25" fmla="*/ 113 h 617"/>
                <a:gd name="T26" fmla="*/ 173 w 1292"/>
                <a:gd name="T27" fmla="*/ 125 h 617"/>
                <a:gd name="T28" fmla="*/ 134 w 1292"/>
                <a:gd name="T29" fmla="*/ 233 h 617"/>
                <a:gd name="T30" fmla="*/ 156 w 1292"/>
                <a:gd name="T31" fmla="*/ 280 h 617"/>
                <a:gd name="T32" fmla="*/ 203 w 1292"/>
                <a:gd name="T33" fmla="*/ 258 h 617"/>
                <a:gd name="T34" fmla="*/ 242 w 1292"/>
                <a:gd name="T35" fmla="*/ 150 h 617"/>
                <a:gd name="T36" fmla="*/ 271 w 1292"/>
                <a:gd name="T37" fmla="*/ 160 h 617"/>
                <a:gd name="T38" fmla="*/ 203 w 1292"/>
                <a:gd name="T39" fmla="*/ 348 h 617"/>
                <a:gd name="T40" fmla="*/ 225 w 1292"/>
                <a:gd name="T41" fmla="*/ 395 h 617"/>
                <a:gd name="T42" fmla="*/ 272 w 1292"/>
                <a:gd name="T43" fmla="*/ 373 h 617"/>
                <a:gd name="T44" fmla="*/ 339 w 1292"/>
                <a:gd name="T45" fmla="*/ 185 h 617"/>
                <a:gd name="T46" fmla="*/ 802 w 1292"/>
                <a:gd name="T47" fmla="*/ 351 h 617"/>
                <a:gd name="T48" fmla="*/ 943 w 1292"/>
                <a:gd name="T49" fmla="*/ 582 h 617"/>
                <a:gd name="T50" fmla="*/ 1200 w 1292"/>
                <a:gd name="T51" fmla="*/ 495 h 617"/>
                <a:gd name="T52" fmla="*/ 1238 w 1292"/>
                <a:gd name="T53" fmla="*/ 509 h 617"/>
                <a:gd name="T54" fmla="*/ 1285 w 1292"/>
                <a:gd name="T55" fmla="*/ 487 h 617"/>
                <a:gd name="T56" fmla="*/ 1056 w 1292"/>
                <a:gd name="T57" fmla="*/ 392 h 617"/>
                <a:gd name="T58" fmla="*/ 1059 w 1292"/>
                <a:gd name="T59" fmla="*/ 438 h 617"/>
                <a:gd name="T60" fmla="*/ 982 w 1292"/>
                <a:gd name="T61" fmla="*/ 474 h 617"/>
                <a:gd name="T62" fmla="*/ 946 w 1292"/>
                <a:gd name="T63" fmla="*/ 398 h 617"/>
                <a:gd name="T64" fmla="*/ 978 w 1292"/>
                <a:gd name="T65" fmla="*/ 364 h 617"/>
                <a:gd name="T66" fmla="*/ 975 w 1292"/>
                <a:gd name="T67" fmla="*/ 318 h 617"/>
                <a:gd name="T68" fmla="*/ 1052 w 1292"/>
                <a:gd name="T69" fmla="*/ 282 h 617"/>
                <a:gd name="T70" fmla="*/ 1088 w 1292"/>
                <a:gd name="T71" fmla="*/ 358 h 617"/>
                <a:gd name="T72" fmla="*/ 1056 w 1292"/>
                <a:gd name="T73" fmla="*/ 39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92" h="617">
                  <a:moveTo>
                    <a:pt x="1285" y="487"/>
                  </a:moveTo>
                  <a:cubicBezTo>
                    <a:pt x="1292" y="468"/>
                    <a:pt x="1282" y="447"/>
                    <a:pt x="1263" y="440"/>
                  </a:cubicBezTo>
                  <a:cubicBezTo>
                    <a:pt x="1228" y="428"/>
                    <a:pt x="1228" y="428"/>
                    <a:pt x="1228" y="428"/>
                  </a:cubicBezTo>
                  <a:cubicBezTo>
                    <a:pt x="1253" y="322"/>
                    <a:pt x="1195" y="212"/>
                    <a:pt x="1090" y="174"/>
                  </a:cubicBezTo>
                  <a:cubicBezTo>
                    <a:pt x="986" y="136"/>
                    <a:pt x="871" y="184"/>
                    <a:pt x="823" y="282"/>
                  </a:cubicBezTo>
                  <a:cubicBezTo>
                    <a:pt x="61" y="7"/>
                    <a:pt x="61" y="7"/>
                    <a:pt x="61" y="7"/>
                  </a:cubicBezTo>
                  <a:cubicBezTo>
                    <a:pt x="42" y="0"/>
                    <a:pt x="21" y="10"/>
                    <a:pt x="14" y="29"/>
                  </a:cubicBezTo>
                  <a:cubicBezTo>
                    <a:pt x="7" y="48"/>
                    <a:pt x="17" y="69"/>
                    <a:pt x="36" y="76"/>
                  </a:cubicBezTo>
                  <a:cubicBezTo>
                    <a:pt x="72" y="89"/>
                    <a:pt x="72" y="89"/>
                    <a:pt x="72" y="89"/>
                  </a:cubicBezTo>
                  <a:cubicBezTo>
                    <a:pt x="7" y="269"/>
                    <a:pt x="7" y="269"/>
                    <a:pt x="7" y="269"/>
                  </a:cubicBezTo>
                  <a:cubicBezTo>
                    <a:pt x="0" y="288"/>
                    <a:pt x="10" y="309"/>
                    <a:pt x="29" y="316"/>
                  </a:cubicBezTo>
                  <a:cubicBezTo>
                    <a:pt x="48" y="323"/>
                    <a:pt x="69" y="313"/>
                    <a:pt x="76" y="294"/>
                  </a:cubicBezTo>
                  <a:cubicBezTo>
                    <a:pt x="141" y="113"/>
                    <a:pt x="141" y="113"/>
                    <a:pt x="141" y="113"/>
                  </a:cubicBezTo>
                  <a:cubicBezTo>
                    <a:pt x="173" y="125"/>
                    <a:pt x="173" y="125"/>
                    <a:pt x="173" y="125"/>
                  </a:cubicBezTo>
                  <a:cubicBezTo>
                    <a:pt x="134" y="233"/>
                    <a:pt x="134" y="233"/>
                    <a:pt x="134" y="233"/>
                  </a:cubicBezTo>
                  <a:cubicBezTo>
                    <a:pt x="127" y="252"/>
                    <a:pt x="137" y="273"/>
                    <a:pt x="156" y="280"/>
                  </a:cubicBezTo>
                  <a:cubicBezTo>
                    <a:pt x="175" y="287"/>
                    <a:pt x="196" y="277"/>
                    <a:pt x="203" y="258"/>
                  </a:cubicBezTo>
                  <a:cubicBezTo>
                    <a:pt x="242" y="150"/>
                    <a:pt x="242" y="150"/>
                    <a:pt x="242" y="150"/>
                  </a:cubicBezTo>
                  <a:cubicBezTo>
                    <a:pt x="271" y="160"/>
                    <a:pt x="271" y="160"/>
                    <a:pt x="271" y="160"/>
                  </a:cubicBezTo>
                  <a:cubicBezTo>
                    <a:pt x="203" y="348"/>
                    <a:pt x="203" y="348"/>
                    <a:pt x="203" y="348"/>
                  </a:cubicBezTo>
                  <a:cubicBezTo>
                    <a:pt x="196" y="367"/>
                    <a:pt x="206" y="388"/>
                    <a:pt x="225" y="395"/>
                  </a:cubicBezTo>
                  <a:cubicBezTo>
                    <a:pt x="244" y="401"/>
                    <a:pt x="265" y="392"/>
                    <a:pt x="272" y="373"/>
                  </a:cubicBezTo>
                  <a:cubicBezTo>
                    <a:pt x="339" y="185"/>
                    <a:pt x="339" y="185"/>
                    <a:pt x="339" y="185"/>
                  </a:cubicBezTo>
                  <a:cubicBezTo>
                    <a:pt x="802" y="351"/>
                    <a:pt x="802" y="351"/>
                    <a:pt x="802" y="351"/>
                  </a:cubicBezTo>
                  <a:cubicBezTo>
                    <a:pt x="790" y="450"/>
                    <a:pt x="846" y="547"/>
                    <a:pt x="943" y="582"/>
                  </a:cubicBezTo>
                  <a:cubicBezTo>
                    <a:pt x="1041" y="617"/>
                    <a:pt x="1146" y="578"/>
                    <a:pt x="1200" y="495"/>
                  </a:cubicBezTo>
                  <a:cubicBezTo>
                    <a:pt x="1238" y="509"/>
                    <a:pt x="1238" y="509"/>
                    <a:pt x="1238" y="509"/>
                  </a:cubicBezTo>
                  <a:cubicBezTo>
                    <a:pt x="1257" y="516"/>
                    <a:pt x="1278" y="506"/>
                    <a:pt x="1285" y="487"/>
                  </a:cubicBezTo>
                  <a:close/>
                  <a:moveTo>
                    <a:pt x="1056" y="392"/>
                  </a:moveTo>
                  <a:cubicBezTo>
                    <a:pt x="1063" y="406"/>
                    <a:pt x="1064" y="423"/>
                    <a:pt x="1059" y="438"/>
                  </a:cubicBezTo>
                  <a:cubicBezTo>
                    <a:pt x="1047" y="469"/>
                    <a:pt x="1013" y="486"/>
                    <a:pt x="982" y="474"/>
                  </a:cubicBezTo>
                  <a:cubicBezTo>
                    <a:pt x="951" y="463"/>
                    <a:pt x="935" y="429"/>
                    <a:pt x="946" y="398"/>
                  </a:cubicBezTo>
                  <a:cubicBezTo>
                    <a:pt x="952" y="382"/>
                    <a:pt x="964" y="370"/>
                    <a:pt x="978" y="364"/>
                  </a:cubicBezTo>
                  <a:cubicBezTo>
                    <a:pt x="971" y="350"/>
                    <a:pt x="969" y="333"/>
                    <a:pt x="975" y="318"/>
                  </a:cubicBezTo>
                  <a:cubicBezTo>
                    <a:pt x="986" y="287"/>
                    <a:pt x="1021" y="270"/>
                    <a:pt x="1052" y="282"/>
                  </a:cubicBezTo>
                  <a:cubicBezTo>
                    <a:pt x="1083" y="293"/>
                    <a:pt x="1099" y="327"/>
                    <a:pt x="1088" y="358"/>
                  </a:cubicBezTo>
                  <a:cubicBezTo>
                    <a:pt x="1082" y="374"/>
                    <a:pt x="1070" y="386"/>
                    <a:pt x="1056" y="392"/>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4"/>
            <p:cNvSpPr>
              <a:spLocks/>
            </p:cNvSpPr>
            <p:nvPr/>
          </p:nvSpPr>
          <p:spPr bwMode="auto">
            <a:xfrm>
              <a:off x="8621713" y="1733551"/>
              <a:ext cx="2859087" cy="3509963"/>
            </a:xfrm>
            <a:custGeom>
              <a:avLst/>
              <a:gdLst>
                <a:gd name="T0" fmla="*/ 1059 w 1239"/>
                <a:gd name="T1" fmla="*/ 1521 h 1521"/>
                <a:gd name="T2" fmla="*/ 665 w 1239"/>
                <a:gd name="T3" fmla="*/ 1413 h 1521"/>
                <a:gd name="T4" fmla="*/ 408 w 1239"/>
                <a:gd name="T5" fmla="*/ 1395 h 1521"/>
                <a:gd name="T6" fmla="*/ 21 w 1239"/>
                <a:gd name="T7" fmla="*/ 1099 h 1521"/>
                <a:gd name="T8" fmla="*/ 271 w 1239"/>
                <a:gd name="T9" fmla="*/ 1110 h 1521"/>
                <a:gd name="T10" fmla="*/ 612 w 1239"/>
                <a:gd name="T11" fmla="*/ 1074 h 1521"/>
                <a:gd name="T12" fmla="*/ 450 w 1239"/>
                <a:gd name="T13" fmla="*/ 691 h 1521"/>
                <a:gd name="T14" fmla="*/ 1 w 1239"/>
                <a:gd name="T15" fmla="*/ 549 h 1521"/>
                <a:gd name="T16" fmla="*/ 648 w 1239"/>
                <a:gd name="T17" fmla="*/ 582 h 1521"/>
                <a:gd name="T18" fmla="*/ 589 w 1239"/>
                <a:gd name="T19" fmla="*/ 445 h 1521"/>
                <a:gd name="T20" fmla="*/ 467 w 1239"/>
                <a:gd name="T21" fmla="*/ 145 h 1521"/>
                <a:gd name="T22" fmla="*/ 796 w 1239"/>
                <a:gd name="T23" fmla="*/ 504 h 1521"/>
                <a:gd name="T24" fmla="*/ 749 w 1239"/>
                <a:gd name="T25" fmla="*/ 70 h 1521"/>
                <a:gd name="T26" fmla="*/ 954 w 1239"/>
                <a:gd name="T27" fmla="*/ 547 h 1521"/>
                <a:gd name="T28" fmla="*/ 1028 w 1239"/>
                <a:gd name="T29" fmla="*/ 140 h 1521"/>
                <a:gd name="T30" fmla="*/ 1085 w 1239"/>
                <a:gd name="T31" fmla="*/ 624 h 1521"/>
                <a:gd name="T32" fmla="*/ 1049 w 1239"/>
                <a:gd name="T33" fmla="*/ 908 h 1521"/>
                <a:gd name="T34" fmla="*/ 1239 w 1239"/>
                <a:gd name="T35" fmla="*/ 1347 h 1521"/>
                <a:gd name="T36" fmla="*/ 1059 w 1239"/>
                <a:gd name="T37" fmla="*/ 1521 h 1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39" h="1521">
                  <a:moveTo>
                    <a:pt x="1059" y="1521"/>
                  </a:moveTo>
                  <a:cubicBezTo>
                    <a:pt x="979" y="1407"/>
                    <a:pt x="821" y="1410"/>
                    <a:pt x="665" y="1413"/>
                  </a:cubicBezTo>
                  <a:cubicBezTo>
                    <a:pt x="574" y="1415"/>
                    <a:pt x="483" y="1416"/>
                    <a:pt x="408" y="1395"/>
                  </a:cubicBezTo>
                  <a:cubicBezTo>
                    <a:pt x="205" y="1338"/>
                    <a:pt x="40" y="1234"/>
                    <a:pt x="21" y="1099"/>
                  </a:cubicBezTo>
                  <a:cubicBezTo>
                    <a:pt x="2" y="964"/>
                    <a:pt x="135" y="987"/>
                    <a:pt x="271" y="1110"/>
                  </a:cubicBezTo>
                  <a:cubicBezTo>
                    <a:pt x="409" y="1235"/>
                    <a:pt x="565" y="1150"/>
                    <a:pt x="612" y="1074"/>
                  </a:cubicBezTo>
                  <a:cubicBezTo>
                    <a:pt x="676" y="972"/>
                    <a:pt x="635" y="757"/>
                    <a:pt x="450" y="691"/>
                  </a:cubicBezTo>
                  <a:cubicBezTo>
                    <a:pt x="302" y="639"/>
                    <a:pt x="3" y="730"/>
                    <a:pt x="1" y="549"/>
                  </a:cubicBezTo>
                  <a:cubicBezTo>
                    <a:pt x="0" y="408"/>
                    <a:pt x="497" y="354"/>
                    <a:pt x="648" y="582"/>
                  </a:cubicBezTo>
                  <a:cubicBezTo>
                    <a:pt x="648" y="582"/>
                    <a:pt x="629" y="522"/>
                    <a:pt x="589" y="445"/>
                  </a:cubicBezTo>
                  <a:cubicBezTo>
                    <a:pt x="528" y="328"/>
                    <a:pt x="351" y="213"/>
                    <a:pt x="467" y="145"/>
                  </a:cubicBezTo>
                  <a:cubicBezTo>
                    <a:pt x="594" y="70"/>
                    <a:pt x="786" y="384"/>
                    <a:pt x="796" y="504"/>
                  </a:cubicBezTo>
                  <a:cubicBezTo>
                    <a:pt x="774" y="297"/>
                    <a:pt x="644" y="120"/>
                    <a:pt x="749" y="70"/>
                  </a:cubicBezTo>
                  <a:cubicBezTo>
                    <a:pt x="899" y="0"/>
                    <a:pt x="959" y="390"/>
                    <a:pt x="954" y="547"/>
                  </a:cubicBezTo>
                  <a:cubicBezTo>
                    <a:pt x="984" y="304"/>
                    <a:pt x="928" y="144"/>
                    <a:pt x="1028" y="140"/>
                  </a:cubicBezTo>
                  <a:cubicBezTo>
                    <a:pt x="1145" y="135"/>
                    <a:pt x="1092" y="548"/>
                    <a:pt x="1085" y="624"/>
                  </a:cubicBezTo>
                  <a:cubicBezTo>
                    <a:pt x="1077" y="703"/>
                    <a:pt x="1059" y="801"/>
                    <a:pt x="1049" y="908"/>
                  </a:cubicBezTo>
                  <a:cubicBezTo>
                    <a:pt x="1029" y="1117"/>
                    <a:pt x="1154" y="1286"/>
                    <a:pt x="1239" y="1347"/>
                  </a:cubicBezTo>
                  <a:cubicBezTo>
                    <a:pt x="1059" y="1521"/>
                    <a:pt x="1059" y="1521"/>
                    <a:pt x="1059" y="1521"/>
                  </a:cubicBezTo>
                </a:path>
              </a:pathLst>
            </a:custGeom>
            <a:solidFill>
              <a:schemeClr val="accent4">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5"/>
            <p:cNvSpPr>
              <a:spLocks/>
            </p:cNvSpPr>
            <p:nvPr/>
          </p:nvSpPr>
          <p:spPr bwMode="auto">
            <a:xfrm>
              <a:off x="10931525" y="4729163"/>
              <a:ext cx="549275" cy="514350"/>
            </a:xfrm>
            <a:custGeom>
              <a:avLst/>
              <a:gdLst>
                <a:gd name="T0" fmla="*/ 184 w 238"/>
                <a:gd name="T1" fmla="*/ 0 h 223"/>
                <a:gd name="T2" fmla="*/ 0 w 238"/>
                <a:gd name="T3" fmla="*/ 167 h 223"/>
                <a:gd name="T4" fmla="*/ 58 w 238"/>
                <a:gd name="T5" fmla="*/ 223 h 223"/>
                <a:gd name="T6" fmla="*/ 238 w 238"/>
                <a:gd name="T7" fmla="*/ 49 h 223"/>
                <a:gd name="T8" fmla="*/ 184 w 238"/>
                <a:gd name="T9" fmla="*/ 0 h 223"/>
              </a:gdLst>
              <a:ahLst/>
              <a:cxnLst>
                <a:cxn ang="0">
                  <a:pos x="T0" y="T1"/>
                </a:cxn>
                <a:cxn ang="0">
                  <a:pos x="T2" y="T3"/>
                </a:cxn>
                <a:cxn ang="0">
                  <a:pos x="T4" y="T5"/>
                </a:cxn>
                <a:cxn ang="0">
                  <a:pos x="T6" y="T7"/>
                </a:cxn>
                <a:cxn ang="0">
                  <a:pos x="T8" y="T9"/>
                </a:cxn>
              </a:cxnLst>
              <a:rect l="0" t="0" r="r" b="b"/>
              <a:pathLst>
                <a:path w="238" h="223">
                  <a:moveTo>
                    <a:pt x="184" y="0"/>
                  </a:moveTo>
                  <a:cubicBezTo>
                    <a:pt x="0" y="167"/>
                    <a:pt x="0" y="167"/>
                    <a:pt x="0" y="167"/>
                  </a:cubicBezTo>
                  <a:cubicBezTo>
                    <a:pt x="22" y="182"/>
                    <a:pt x="41" y="200"/>
                    <a:pt x="58" y="223"/>
                  </a:cubicBezTo>
                  <a:cubicBezTo>
                    <a:pt x="238" y="49"/>
                    <a:pt x="238" y="49"/>
                    <a:pt x="238" y="49"/>
                  </a:cubicBezTo>
                  <a:cubicBezTo>
                    <a:pt x="221" y="37"/>
                    <a:pt x="203" y="20"/>
                    <a:pt x="184" y="0"/>
                  </a:cubicBezTo>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
            <p:cNvSpPr>
              <a:spLocks/>
            </p:cNvSpPr>
            <p:nvPr/>
          </p:nvSpPr>
          <p:spPr bwMode="auto">
            <a:xfrm>
              <a:off x="10931525" y="4730751"/>
              <a:ext cx="741362" cy="704850"/>
            </a:xfrm>
            <a:custGeom>
              <a:avLst/>
              <a:gdLst>
                <a:gd name="T0" fmla="*/ 467 w 467"/>
                <a:gd name="T1" fmla="*/ 95 h 444"/>
                <a:gd name="T2" fmla="*/ 362 w 467"/>
                <a:gd name="T3" fmla="*/ 0 h 444"/>
                <a:gd name="T4" fmla="*/ 0 w 467"/>
                <a:gd name="T5" fmla="*/ 336 h 444"/>
                <a:gd name="T6" fmla="*/ 90 w 467"/>
                <a:gd name="T7" fmla="*/ 444 h 444"/>
                <a:gd name="T8" fmla="*/ 467 w 467"/>
                <a:gd name="T9" fmla="*/ 95 h 444"/>
              </a:gdLst>
              <a:ahLst/>
              <a:cxnLst>
                <a:cxn ang="0">
                  <a:pos x="T0" y="T1"/>
                </a:cxn>
                <a:cxn ang="0">
                  <a:pos x="T2" y="T3"/>
                </a:cxn>
                <a:cxn ang="0">
                  <a:pos x="T4" y="T5"/>
                </a:cxn>
                <a:cxn ang="0">
                  <a:pos x="T6" y="T7"/>
                </a:cxn>
                <a:cxn ang="0">
                  <a:pos x="T8" y="T9"/>
                </a:cxn>
              </a:cxnLst>
              <a:rect l="0" t="0" r="r" b="b"/>
              <a:pathLst>
                <a:path w="467" h="444">
                  <a:moveTo>
                    <a:pt x="467" y="95"/>
                  </a:moveTo>
                  <a:lnTo>
                    <a:pt x="362" y="0"/>
                  </a:lnTo>
                  <a:lnTo>
                    <a:pt x="0" y="336"/>
                  </a:lnTo>
                  <a:lnTo>
                    <a:pt x="90" y="444"/>
                  </a:lnTo>
                  <a:lnTo>
                    <a:pt x="467" y="95"/>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7"/>
            <p:cNvSpPr>
              <a:spLocks/>
            </p:cNvSpPr>
            <p:nvPr/>
          </p:nvSpPr>
          <p:spPr bwMode="auto">
            <a:xfrm>
              <a:off x="11017250" y="4802188"/>
              <a:ext cx="1176337" cy="1939925"/>
            </a:xfrm>
            <a:custGeom>
              <a:avLst/>
              <a:gdLst>
                <a:gd name="T0" fmla="*/ 741 w 741"/>
                <a:gd name="T1" fmla="*/ 328 h 1222"/>
                <a:gd name="T2" fmla="*/ 436 w 741"/>
                <a:gd name="T3" fmla="*/ 0 h 1222"/>
                <a:gd name="T4" fmla="*/ 0 w 741"/>
                <a:gd name="T5" fmla="*/ 412 h 1222"/>
                <a:gd name="T6" fmla="*/ 741 w 741"/>
                <a:gd name="T7" fmla="*/ 1222 h 1222"/>
                <a:gd name="T8" fmla="*/ 741 w 741"/>
                <a:gd name="T9" fmla="*/ 328 h 1222"/>
              </a:gdLst>
              <a:ahLst/>
              <a:cxnLst>
                <a:cxn ang="0">
                  <a:pos x="T0" y="T1"/>
                </a:cxn>
                <a:cxn ang="0">
                  <a:pos x="T2" y="T3"/>
                </a:cxn>
                <a:cxn ang="0">
                  <a:pos x="T4" y="T5"/>
                </a:cxn>
                <a:cxn ang="0">
                  <a:pos x="T6" y="T7"/>
                </a:cxn>
                <a:cxn ang="0">
                  <a:pos x="T8" y="T9"/>
                </a:cxn>
              </a:cxnLst>
              <a:rect l="0" t="0" r="r" b="b"/>
              <a:pathLst>
                <a:path w="741" h="1222">
                  <a:moveTo>
                    <a:pt x="741" y="328"/>
                  </a:moveTo>
                  <a:lnTo>
                    <a:pt x="436" y="0"/>
                  </a:lnTo>
                  <a:lnTo>
                    <a:pt x="0" y="412"/>
                  </a:lnTo>
                  <a:lnTo>
                    <a:pt x="741" y="1222"/>
                  </a:lnTo>
                  <a:lnTo>
                    <a:pt x="741" y="328"/>
                  </a:ln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8"/>
            <p:cNvSpPr>
              <a:spLocks/>
            </p:cNvSpPr>
            <p:nvPr/>
          </p:nvSpPr>
          <p:spPr bwMode="auto">
            <a:xfrm>
              <a:off x="11366500" y="5508626"/>
              <a:ext cx="134937" cy="138113"/>
            </a:xfrm>
            <a:custGeom>
              <a:avLst/>
              <a:gdLst>
                <a:gd name="T0" fmla="*/ 29 w 59"/>
                <a:gd name="T1" fmla="*/ 59 h 60"/>
                <a:gd name="T2" fmla="*/ 0 w 59"/>
                <a:gd name="T3" fmla="*/ 30 h 60"/>
                <a:gd name="T4" fmla="*/ 30 w 59"/>
                <a:gd name="T5" fmla="*/ 1 h 60"/>
                <a:gd name="T6" fmla="*/ 59 w 59"/>
                <a:gd name="T7" fmla="*/ 31 h 60"/>
                <a:gd name="T8" fmla="*/ 29 w 59"/>
                <a:gd name="T9" fmla="*/ 59 h 60"/>
              </a:gdLst>
              <a:ahLst/>
              <a:cxnLst>
                <a:cxn ang="0">
                  <a:pos x="T0" y="T1"/>
                </a:cxn>
                <a:cxn ang="0">
                  <a:pos x="T2" y="T3"/>
                </a:cxn>
                <a:cxn ang="0">
                  <a:pos x="T4" y="T5"/>
                </a:cxn>
                <a:cxn ang="0">
                  <a:pos x="T6" y="T7"/>
                </a:cxn>
                <a:cxn ang="0">
                  <a:pos x="T8" y="T9"/>
                </a:cxn>
              </a:cxnLst>
              <a:rect l="0" t="0" r="r" b="b"/>
              <a:pathLst>
                <a:path w="59" h="60">
                  <a:moveTo>
                    <a:pt x="29" y="59"/>
                  </a:moveTo>
                  <a:cubicBezTo>
                    <a:pt x="13" y="59"/>
                    <a:pt x="0" y="46"/>
                    <a:pt x="0" y="30"/>
                  </a:cubicBezTo>
                  <a:cubicBezTo>
                    <a:pt x="0" y="13"/>
                    <a:pt x="14" y="0"/>
                    <a:pt x="30" y="1"/>
                  </a:cubicBezTo>
                  <a:cubicBezTo>
                    <a:pt x="46" y="1"/>
                    <a:pt x="59" y="14"/>
                    <a:pt x="59" y="31"/>
                  </a:cubicBezTo>
                  <a:cubicBezTo>
                    <a:pt x="58" y="47"/>
                    <a:pt x="45" y="60"/>
                    <a:pt x="29" y="5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9"/>
            <p:cNvSpPr>
              <a:spLocks/>
            </p:cNvSpPr>
            <p:nvPr/>
          </p:nvSpPr>
          <p:spPr bwMode="auto">
            <a:xfrm>
              <a:off x="11564937" y="5741988"/>
              <a:ext cx="138112" cy="136525"/>
            </a:xfrm>
            <a:custGeom>
              <a:avLst/>
              <a:gdLst>
                <a:gd name="T0" fmla="*/ 29 w 60"/>
                <a:gd name="T1" fmla="*/ 59 h 59"/>
                <a:gd name="T2" fmla="*/ 1 w 60"/>
                <a:gd name="T3" fmla="*/ 29 h 59"/>
                <a:gd name="T4" fmla="*/ 31 w 60"/>
                <a:gd name="T5" fmla="*/ 0 h 59"/>
                <a:gd name="T6" fmla="*/ 59 w 60"/>
                <a:gd name="T7" fmla="*/ 30 h 59"/>
                <a:gd name="T8" fmla="*/ 29 w 60"/>
                <a:gd name="T9" fmla="*/ 59 h 59"/>
              </a:gdLst>
              <a:ahLst/>
              <a:cxnLst>
                <a:cxn ang="0">
                  <a:pos x="T0" y="T1"/>
                </a:cxn>
                <a:cxn ang="0">
                  <a:pos x="T2" y="T3"/>
                </a:cxn>
                <a:cxn ang="0">
                  <a:pos x="T4" y="T5"/>
                </a:cxn>
                <a:cxn ang="0">
                  <a:pos x="T6" y="T7"/>
                </a:cxn>
                <a:cxn ang="0">
                  <a:pos x="T8" y="T9"/>
                </a:cxn>
              </a:cxnLst>
              <a:rect l="0" t="0" r="r" b="b"/>
              <a:pathLst>
                <a:path w="60" h="59">
                  <a:moveTo>
                    <a:pt x="29" y="59"/>
                  </a:moveTo>
                  <a:cubicBezTo>
                    <a:pt x="13" y="58"/>
                    <a:pt x="0" y="45"/>
                    <a:pt x="1" y="29"/>
                  </a:cubicBezTo>
                  <a:cubicBezTo>
                    <a:pt x="1" y="12"/>
                    <a:pt x="14" y="0"/>
                    <a:pt x="31" y="0"/>
                  </a:cubicBezTo>
                  <a:cubicBezTo>
                    <a:pt x="47" y="0"/>
                    <a:pt x="60" y="14"/>
                    <a:pt x="59" y="30"/>
                  </a:cubicBezTo>
                  <a:cubicBezTo>
                    <a:pt x="59" y="46"/>
                    <a:pt x="46" y="59"/>
                    <a:pt x="29" y="5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5" name="TextBox 4"/>
          <p:cNvSpPr txBox="1"/>
          <p:nvPr/>
        </p:nvSpPr>
        <p:spPr>
          <a:xfrm>
            <a:off x="634922" y="287943"/>
            <a:ext cx="4668122" cy="3785652"/>
          </a:xfrm>
          <a:prstGeom prst="rect">
            <a:avLst/>
          </a:prstGeom>
          <a:noFill/>
        </p:spPr>
        <p:txBody>
          <a:bodyPr wrap="square" rtlCol="0">
            <a:spAutoFit/>
          </a:bodyPr>
          <a:lstStyle/>
          <a:p>
            <a:r>
              <a:rPr lang="en-US" sz="6000" dirty="0">
                <a:solidFill>
                  <a:schemeClr val="bg1"/>
                </a:solidFill>
                <a:latin typeface="Arial" panose="020B0604020202020204" pitchFamily="34" charset="0"/>
                <a:cs typeface="Arial" panose="020B0604020202020204" pitchFamily="34" charset="0"/>
              </a:rPr>
              <a:t>El </a:t>
            </a:r>
            <a:r>
              <a:rPr lang="en-US" sz="6000" dirty="0" err="1">
                <a:solidFill>
                  <a:schemeClr val="bg1"/>
                </a:solidFill>
                <a:latin typeface="Arial" panose="020B0604020202020204" pitchFamily="34" charset="0"/>
                <a:cs typeface="Arial" panose="020B0604020202020204" pitchFamily="34" charset="0"/>
              </a:rPr>
              <a:t>análisis</a:t>
            </a:r>
            <a:r>
              <a:rPr lang="en-US" sz="6000" dirty="0">
                <a:solidFill>
                  <a:schemeClr val="bg1"/>
                </a:solidFill>
                <a:latin typeface="Arial" panose="020B0604020202020204" pitchFamily="34" charset="0"/>
                <a:cs typeface="Arial" panose="020B0604020202020204" pitchFamily="34" charset="0"/>
              </a:rPr>
              <a:t> </a:t>
            </a:r>
            <a:r>
              <a:rPr lang="en-US" sz="6000" dirty="0" err="1">
                <a:solidFill>
                  <a:schemeClr val="bg1"/>
                </a:solidFill>
                <a:latin typeface="Arial" panose="020B0604020202020204" pitchFamily="34" charset="0"/>
                <a:cs typeface="Arial" panose="020B0604020202020204" pitchFamily="34" charset="0"/>
              </a:rPr>
              <a:t>comparado</a:t>
            </a:r>
            <a:r>
              <a:rPr lang="en-US" sz="6000" dirty="0">
                <a:solidFill>
                  <a:schemeClr val="bg1"/>
                </a:solidFill>
                <a:latin typeface="Arial" panose="020B0604020202020204" pitchFamily="34" charset="0"/>
                <a:cs typeface="Arial" panose="020B0604020202020204" pitchFamily="34" charset="0"/>
              </a:rPr>
              <a:t> </a:t>
            </a:r>
            <a:r>
              <a:rPr lang="en-US" sz="6000" dirty="0" err="1">
                <a:solidFill>
                  <a:schemeClr val="bg1"/>
                </a:solidFill>
                <a:latin typeface="Arial" panose="020B0604020202020204" pitchFamily="34" charset="0"/>
                <a:cs typeface="Arial" panose="020B0604020202020204" pitchFamily="34" charset="0"/>
              </a:rPr>
              <a:t>como</a:t>
            </a:r>
            <a:r>
              <a:rPr lang="en-US" sz="6000" dirty="0">
                <a:solidFill>
                  <a:schemeClr val="bg1"/>
                </a:solidFill>
                <a:latin typeface="Arial" panose="020B0604020202020204" pitchFamily="34" charset="0"/>
                <a:cs typeface="Arial" panose="020B0604020202020204" pitchFamily="34" charset="0"/>
              </a:rPr>
              <a:t> </a:t>
            </a:r>
            <a:r>
              <a:rPr lang="en-US" sz="6000" dirty="0" err="1">
                <a:solidFill>
                  <a:schemeClr val="bg1"/>
                </a:solidFill>
                <a:latin typeface="Arial" panose="020B0604020202020204" pitchFamily="34" charset="0"/>
                <a:cs typeface="Arial" panose="020B0604020202020204" pitchFamily="34" charset="0"/>
              </a:rPr>
              <a:t>oportunidad</a:t>
            </a:r>
            <a:endParaRPr lang="en-US" sz="6000" dirty="0">
              <a:solidFill>
                <a:schemeClr val="bg1"/>
              </a:solidFill>
              <a:latin typeface="Arial" panose="020B0604020202020204" pitchFamily="34" charset="0"/>
              <a:cs typeface="Arial" panose="020B0604020202020204" pitchFamily="34" charset="0"/>
            </a:endParaRPr>
          </a:p>
        </p:txBody>
      </p:sp>
      <p:sp>
        <p:nvSpPr>
          <p:cNvPr id="25" name="Freeform 21"/>
          <p:cNvSpPr>
            <a:spLocks/>
          </p:cNvSpPr>
          <p:nvPr/>
        </p:nvSpPr>
        <p:spPr bwMode="auto">
          <a:xfrm>
            <a:off x="5110163" y="3898901"/>
            <a:ext cx="2109787" cy="1074738"/>
          </a:xfrm>
          <a:custGeom>
            <a:avLst/>
            <a:gdLst>
              <a:gd name="T0" fmla="*/ 906 w 914"/>
              <a:gd name="T1" fmla="*/ 466 h 466"/>
              <a:gd name="T2" fmla="*/ 912 w 914"/>
              <a:gd name="T3" fmla="*/ 437 h 466"/>
              <a:gd name="T4" fmla="*/ 882 w 914"/>
              <a:gd name="T5" fmla="*/ 349 h 466"/>
              <a:gd name="T6" fmla="*/ 801 w 914"/>
              <a:gd name="T7" fmla="*/ 308 h 466"/>
              <a:gd name="T8" fmla="*/ 793 w 914"/>
              <a:gd name="T9" fmla="*/ 309 h 466"/>
              <a:gd name="T10" fmla="*/ 758 w 914"/>
              <a:gd name="T11" fmla="*/ 208 h 466"/>
              <a:gd name="T12" fmla="*/ 731 w 914"/>
              <a:gd name="T13" fmla="*/ 184 h 466"/>
              <a:gd name="T14" fmla="*/ 664 w 914"/>
              <a:gd name="T15" fmla="*/ 161 h 466"/>
              <a:gd name="T16" fmla="*/ 628 w 914"/>
              <a:gd name="T17" fmla="*/ 163 h 466"/>
              <a:gd name="T18" fmla="*/ 611 w 914"/>
              <a:gd name="T19" fmla="*/ 167 h 466"/>
              <a:gd name="T20" fmla="*/ 612 w 914"/>
              <a:gd name="T21" fmla="*/ 162 h 466"/>
              <a:gd name="T22" fmla="*/ 597 w 914"/>
              <a:gd name="T23" fmla="*/ 86 h 466"/>
              <a:gd name="T24" fmla="*/ 546 w 914"/>
              <a:gd name="T25" fmla="*/ 27 h 466"/>
              <a:gd name="T26" fmla="*/ 512 w 914"/>
              <a:gd name="T27" fmla="*/ 10 h 466"/>
              <a:gd name="T28" fmla="*/ 436 w 914"/>
              <a:gd name="T29" fmla="*/ 5 h 466"/>
              <a:gd name="T30" fmla="*/ 436 w 914"/>
              <a:gd name="T31" fmla="*/ 5 h 466"/>
              <a:gd name="T32" fmla="*/ 398 w 914"/>
              <a:gd name="T33" fmla="*/ 17 h 466"/>
              <a:gd name="T34" fmla="*/ 340 w 914"/>
              <a:gd name="T35" fmla="*/ 68 h 466"/>
              <a:gd name="T36" fmla="*/ 323 w 914"/>
              <a:gd name="T37" fmla="*/ 102 h 466"/>
              <a:gd name="T38" fmla="*/ 317 w 914"/>
              <a:gd name="T39" fmla="*/ 178 h 466"/>
              <a:gd name="T40" fmla="*/ 317 w 914"/>
              <a:gd name="T41" fmla="*/ 178 h 466"/>
              <a:gd name="T42" fmla="*/ 325 w 914"/>
              <a:gd name="T43" fmla="*/ 206 h 466"/>
              <a:gd name="T44" fmla="*/ 279 w 914"/>
              <a:gd name="T45" fmla="*/ 192 h 466"/>
              <a:gd name="T46" fmla="*/ 248 w 914"/>
              <a:gd name="T47" fmla="*/ 194 h 466"/>
              <a:gd name="T48" fmla="*/ 192 w 914"/>
              <a:gd name="T49" fmla="*/ 221 h 466"/>
              <a:gd name="T50" fmla="*/ 153 w 914"/>
              <a:gd name="T51" fmla="*/ 295 h 466"/>
              <a:gd name="T52" fmla="*/ 136 w 914"/>
              <a:gd name="T53" fmla="*/ 293 h 466"/>
              <a:gd name="T54" fmla="*/ 103 w 914"/>
              <a:gd name="T55" fmla="*/ 294 h 466"/>
              <a:gd name="T56" fmla="*/ 43 w 914"/>
              <a:gd name="T57" fmla="*/ 324 h 466"/>
              <a:gd name="T58" fmla="*/ 1 w 914"/>
              <a:gd name="T59" fmla="*/ 408 h 466"/>
              <a:gd name="T60" fmla="*/ 11 w 914"/>
              <a:gd name="T61" fmla="*/ 466 h 466"/>
              <a:gd name="T62" fmla="*/ 906 w 914"/>
              <a:gd name="T63" fmla="*/ 466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4" h="466">
                <a:moveTo>
                  <a:pt x="906" y="466"/>
                </a:moveTo>
                <a:cubicBezTo>
                  <a:pt x="909" y="457"/>
                  <a:pt x="911" y="447"/>
                  <a:pt x="912" y="437"/>
                </a:cubicBezTo>
                <a:cubicBezTo>
                  <a:pt x="914" y="405"/>
                  <a:pt x="903" y="373"/>
                  <a:pt x="882" y="349"/>
                </a:cubicBezTo>
                <a:cubicBezTo>
                  <a:pt x="863" y="327"/>
                  <a:pt x="831" y="307"/>
                  <a:pt x="801" y="308"/>
                </a:cubicBezTo>
                <a:cubicBezTo>
                  <a:pt x="798" y="308"/>
                  <a:pt x="796" y="309"/>
                  <a:pt x="793" y="309"/>
                </a:cubicBezTo>
                <a:cubicBezTo>
                  <a:pt x="795" y="272"/>
                  <a:pt x="782" y="235"/>
                  <a:pt x="758" y="208"/>
                </a:cubicBezTo>
                <a:cubicBezTo>
                  <a:pt x="749" y="200"/>
                  <a:pt x="740" y="192"/>
                  <a:pt x="731" y="184"/>
                </a:cubicBezTo>
                <a:cubicBezTo>
                  <a:pt x="711" y="171"/>
                  <a:pt x="688" y="163"/>
                  <a:pt x="664" y="161"/>
                </a:cubicBezTo>
                <a:cubicBezTo>
                  <a:pt x="652" y="162"/>
                  <a:pt x="640" y="162"/>
                  <a:pt x="628" y="163"/>
                </a:cubicBezTo>
                <a:cubicBezTo>
                  <a:pt x="622" y="164"/>
                  <a:pt x="617" y="166"/>
                  <a:pt x="611" y="167"/>
                </a:cubicBezTo>
                <a:cubicBezTo>
                  <a:pt x="611" y="166"/>
                  <a:pt x="611" y="164"/>
                  <a:pt x="612" y="162"/>
                </a:cubicBezTo>
                <a:cubicBezTo>
                  <a:pt x="614" y="135"/>
                  <a:pt x="609" y="110"/>
                  <a:pt x="597" y="86"/>
                </a:cubicBezTo>
                <a:cubicBezTo>
                  <a:pt x="585" y="62"/>
                  <a:pt x="568" y="42"/>
                  <a:pt x="546" y="27"/>
                </a:cubicBezTo>
                <a:cubicBezTo>
                  <a:pt x="534" y="22"/>
                  <a:pt x="523" y="16"/>
                  <a:pt x="512" y="10"/>
                </a:cubicBezTo>
                <a:cubicBezTo>
                  <a:pt x="487" y="2"/>
                  <a:pt x="462" y="0"/>
                  <a:pt x="436" y="5"/>
                </a:cubicBezTo>
                <a:cubicBezTo>
                  <a:pt x="436" y="5"/>
                  <a:pt x="436" y="5"/>
                  <a:pt x="436" y="5"/>
                </a:cubicBezTo>
                <a:cubicBezTo>
                  <a:pt x="423" y="9"/>
                  <a:pt x="411" y="13"/>
                  <a:pt x="398" y="17"/>
                </a:cubicBezTo>
                <a:cubicBezTo>
                  <a:pt x="374" y="29"/>
                  <a:pt x="354" y="46"/>
                  <a:pt x="340" y="68"/>
                </a:cubicBezTo>
                <a:cubicBezTo>
                  <a:pt x="334" y="80"/>
                  <a:pt x="328" y="91"/>
                  <a:pt x="323" y="102"/>
                </a:cubicBezTo>
                <a:cubicBezTo>
                  <a:pt x="314" y="127"/>
                  <a:pt x="312" y="152"/>
                  <a:pt x="317" y="178"/>
                </a:cubicBezTo>
                <a:cubicBezTo>
                  <a:pt x="317" y="178"/>
                  <a:pt x="317" y="178"/>
                  <a:pt x="317" y="178"/>
                </a:cubicBezTo>
                <a:cubicBezTo>
                  <a:pt x="319" y="188"/>
                  <a:pt x="322" y="197"/>
                  <a:pt x="325" y="206"/>
                </a:cubicBezTo>
                <a:cubicBezTo>
                  <a:pt x="311" y="198"/>
                  <a:pt x="295" y="194"/>
                  <a:pt x="279" y="192"/>
                </a:cubicBezTo>
                <a:cubicBezTo>
                  <a:pt x="269" y="193"/>
                  <a:pt x="259" y="193"/>
                  <a:pt x="248" y="194"/>
                </a:cubicBezTo>
                <a:cubicBezTo>
                  <a:pt x="227" y="198"/>
                  <a:pt x="208" y="207"/>
                  <a:pt x="192" y="221"/>
                </a:cubicBezTo>
                <a:cubicBezTo>
                  <a:pt x="171" y="240"/>
                  <a:pt x="157" y="267"/>
                  <a:pt x="153" y="295"/>
                </a:cubicBezTo>
                <a:cubicBezTo>
                  <a:pt x="147" y="294"/>
                  <a:pt x="142" y="293"/>
                  <a:pt x="136" y="293"/>
                </a:cubicBezTo>
                <a:cubicBezTo>
                  <a:pt x="125" y="293"/>
                  <a:pt x="114" y="294"/>
                  <a:pt x="103" y="294"/>
                </a:cubicBezTo>
                <a:cubicBezTo>
                  <a:pt x="81" y="299"/>
                  <a:pt x="61" y="308"/>
                  <a:pt x="43" y="324"/>
                </a:cubicBezTo>
                <a:cubicBezTo>
                  <a:pt x="19" y="345"/>
                  <a:pt x="4" y="376"/>
                  <a:pt x="1" y="408"/>
                </a:cubicBezTo>
                <a:cubicBezTo>
                  <a:pt x="0" y="428"/>
                  <a:pt x="3" y="448"/>
                  <a:pt x="11" y="466"/>
                </a:cubicBezTo>
                <a:lnTo>
                  <a:pt x="906" y="466"/>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2"/>
          <p:cNvSpPr>
            <a:spLocks/>
          </p:cNvSpPr>
          <p:nvPr/>
        </p:nvSpPr>
        <p:spPr bwMode="auto">
          <a:xfrm>
            <a:off x="6831013" y="4211638"/>
            <a:ext cx="1803400" cy="928688"/>
          </a:xfrm>
          <a:custGeom>
            <a:avLst/>
            <a:gdLst>
              <a:gd name="T0" fmla="*/ 775 w 781"/>
              <a:gd name="T1" fmla="*/ 370 h 402"/>
              <a:gd name="T2" fmla="*/ 703 w 781"/>
              <a:gd name="T3" fmla="*/ 288 h 402"/>
              <a:gd name="T4" fmla="*/ 645 w 781"/>
              <a:gd name="T5" fmla="*/ 196 h 402"/>
              <a:gd name="T6" fmla="*/ 619 w 781"/>
              <a:gd name="T7" fmla="*/ 182 h 402"/>
              <a:gd name="T8" fmla="*/ 591 w 781"/>
              <a:gd name="T9" fmla="*/ 127 h 402"/>
              <a:gd name="T10" fmla="*/ 568 w 781"/>
              <a:gd name="T11" fmla="*/ 106 h 402"/>
              <a:gd name="T12" fmla="*/ 509 w 781"/>
              <a:gd name="T13" fmla="*/ 86 h 402"/>
              <a:gd name="T14" fmla="*/ 477 w 781"/>
              <a:gd name="T15" fmla="*/ 88 h 402"/>
              <a:gd name="T16" fmla="*/ 473 w 781"/>
              <a:gd name="T17" fmla="*/ 89 h 402"/>
              <a:gd name="T18" fmla="*/ 447 w 781"/>
              <a:gd name="T19" fmla="*/ 37 h 402"/>
              <a:gd name="T20" fmla="*/ 425 w 781"/>
              <a:gd name="T21" fmla="*/ 18 h 402"/>
              <a:gd name="T22" fmla="*/ 372 w 781"/>
              <a:gd name="T23" fmla="*/ 0 h 402"/>
              <a:gd name="T24" fmla="*/ 343 w 781"/>
              <a:gd name="T25" fmla="*/ 2 h 402"/>
              <a:gd name="T26" fmla="*/ 290 w 781"/>
              <a:gd name="T27" fmla="*/ 27 h 402"/>
              <a:gd name="T28" fmla="*/ 253 w 781"/>
              <a:gd name="T29" fmla="*/ 102 h 402"/>
              <a:gd name="T30" fmla="*/ 255 w 781"/>
              <a:gd name="T31" fmla="*/ 130 h 402"/>
              <a:gd name="T32" fmla="*/ 236 w 781"/>
              <a:gd name="T33" fmla="*/ 131 h 402"/>
              <a:gd name="T34" fmla="*/ 182 w 781"/>
              <a:gd name="T35" fmla="*/ 157 h 402"/>
              <a:gd name="T36" fmla="*/ 145 w 781"/>
              <a:gd name="T37" fmla="*/ 233 h 402"/>
              <a:gd name="T38" fmla="*/ 149 w 781"/>
              <a:gd name="T39" fmla="*/ 274 h 402"/>
              <a:gd name="T40" fmla="*/ 65 w 781"/>
              <a:gd name="T41" fmla="*/ 297 h 402"/>
              <a:gd name="T42" fmla="*/ 1 w 781"/>
              <a:gd name="T43" fmla="*/ 402 h 402"/>
              <a:gd name="T44" fmla="*/ 781 w 781"/>
              <a:gd name="T45" fmla="*/ 402 h 402"/>
              <a:gd name="T46" fmla="*/ 775 w 781"/>
              <a:gd name="T47" fmla="*/ 37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81" h="402">
                <a:moveTo>
                  <a:pt x="775" y="370"/>
                </a:moveTo>
                <a:cubicBezTo>
                  <a:pt x="766" y="333"/>
                  <a:pt x="737" y="305"/>
                  <a:pt x="703" y="288"/>
                </a:cubicBezTo>
                <a:cubicBezTo>
                  <a:pt x="698" y="251"/>
                  <a:pt x="677" y="217"/>
                  <a:pt x="645" y="196"/>
                </a:cubicBezTo>
                <a:cubicBezTo>
                  <a:pt x="637" y="190"/>
                  <a:pt x="628" y="186"/>
                  <a:pt x="619" y="182"/>
                </a:cubicBezTo>
                <a:cubicBezTo>
                  <a:pt x="614" y="161"/>
                  <a:pt x="605" y="143"/>
                  <a:pt x="591" y="127"/>
                </a:cubicBezTo>
                <a:cubicBezTo>
                  <a:pt x="583" y="120"/>
                  <a:pt x="575" y="113"/>
                  <a:pt x="568" y="106"/>
                </a:cubicBezTo>
                <a:cubicBezTo>
                  <a:pt x="550" y="94"/>
                  <a:pt x="531" y="88"/>
                  <a:pt x="509" y="86"/>
                </a:cubicBezTo>
                <a:cubicBezTo>
                  <a:pt x="499" y="86"/>
                  <a:pt x="488" y="87"/>
                  <a:pt x="477" y="88"/>
                </a:cubicBezTo>
                <a:cubicBezTo>
                  <a:pt x="475" y="88"/>
                  <a:pt x="474" y="89"/>
                  <a:pt x="473" y="89"/>
                </a:cubicBezTo>
                <a:cubicBezTo>
                  <a:pt x="469" y="70"/>
                  <a:pt x="460" y="52"/>
                  <a:pt x="447" y="37"/>
                </a:cubicBezTo>
                <a:cubicBezTo>
                  <a:pt x="440" y="31"/>
                  <a:pt x="433" y="25"/>
                  <a:pt x="425" y="18"/>
                </a:cubicBezTo>
                <a:cubicBezTo>
                  <a:pt x="409" y="8"/>
                  <a:pt x="391" y="2"/>
                  <a:pt x="372" y="0"/>
                </a:cubicBezTo>
                <a:cubicBezTo>
                  <a:pt x="363" y="1"/>
                  <a:pt x="353" y="1"/>
                  <a:pt x="343" y="2"/>
                </a:cubicBezTo>
                <a:cubicBezTo>
                  <a:pt x="323" y="5"/>
                  <a:pt x="306" y="14"/>
                  <a:pt x="290" y="27"/>
                </a:cubicBezTo>
                <a:cubicBezTo>
                  <a:pt x="269" y="46"/>
                  <a:pt x="255" y="74"/>
                  <a:pt x="253" y="102"/>
                </a:cubicBezTo>
                <a:cubicBezTo>
                  <a:pt x="252" y="112"/>
                  <a:pt x="253" y="121"/>
                  <a:pt x="255" y="130"/>
                </a:cubicBezTo>
                <a:cubicBezTo>
                  <a:pt x="248" y="131"/>
                  <a:pt x="242" y="131"/>
                  <a:pt x="236" y="131"/>
                </a:cubicBezTo>
                <a:cubicBezTo>
                  <a:pt x="216" y="135"/>
                  <a:pt x="198" y="144"/>
                  <a:pt x="182" y="157"/>
                </a:cubicBezTo>
                <a:cubicBezTo>
                  <a:pt x="161" y="177"/>
                  <a:pt x="147" y="204"/>
                  <a:pt x="145" y="233"/>
                </a:cubicBezTo>
                <a:cubicBezTo>
                  <a:pt x="144" y="247"/>
                  <a:pt x="145" y="261"/>
                  <a:pt x="149" y="274"/>
                </a:cubicBezTo>
                <a:cubicBezTo>
                  <a:pt x="120" y="278"/>
                  <a:pt x="92" y="284"/>
                  <a:pt x="65" y="297"/>
                </a:cubicBezTo>
                <a:cubicBezTo>
                  <a:pt x="24" y="315"/>
                  <a:pt x="0" y="359"/>
                  <a:pt x="1" y="402"/>
                </a:cubicBezTo>
                <a:cubicBezTo>
                  <a:pt x="781" y="402"/>
                  <a:pt x="781" y="402"/>
                  <a:pt x="781" y="402"/>
                </a:cubicBezTo>
                <a:cubicBezTo>
                  <a:pt x="780" y="391"/>
                  <a:pt x="779" y="380"/>
                  <a:pt x="775" y="370"/>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0"/>
          <p:cNvSpPr>
            <a:spLocks/>
          </p:cNvSpPr>
          <p:nvPr/>
        </p:nvSpPr>
        <p:spPr bwMode="auto">
          <a:xfrm>
            <a:off x="9771062" y="1160463"/>
            <a:ext cx="1168400" cy="531813"/>
          </a:xfrm>
          <a:custGeom>
            <a:avLst/>
            <a:gdLst>
              <a:gd name="T0" fmla="*/ 200 w 506"/>
              <a:gd name="T1" fmla="*/ 0 h 230"/>
              <a:gd name="T2" fmla="*/ 105 w 506"/>
              <a:gd name="T3" fmla="*/ 82 h 230"/>
              <a:gd name="T4" fmla="*/ 105 w 506"/>
              <a:gd name="T5" fmla="*/ 93 h 230"/>
              <a:gd name="T6" fmla="*/ 54 w 506"/>
              <a:gd name="T7" fmla="*/ 152 h 230"/>
              <a:gd name="T8" fmla="*/ 55 w 506"/>
              <a:gd name="T9" fmla="*/ 171 h 230"/>
              <a:gd name="T10" fmla="*/ 20 w 506"/>
              <a:gd name="T11" fmla="*/ 190 h 230"/>
              <a:gd name="T12" fmla="*/ 0 w 506"/>
              <a:gd name="T13" fmla="*/ 230 h 230"/>
              <a:gd name="T14" fmla="*/ 502 w 506"/>
              <a:gd name="T15" fmla="*/ 230 h 230"/>
              <a:gd name="T16" fmla="*/ 502 w 506"/>
              <a:gd name="T17" fmla="*/ 223 h 230"/>
              <a:gd name="T18" fmla="*/ 425 w 506"/>
              <a:gd name="T19" fmla="*/ 133 h 230"/>
              <a:gd name="T20" fmla="*/ 425 w 506"/>
              <a:gd name="T21" fmla="*/ 133 h 230"/>
              <a:gd name="T22" fmla="*/ 382 w 506"/>
              <a:gd name="T23" fmla="*/ 133 h 230"/>
              <a:gd name="T24" fmla="*/ 366 w 506"/>
              <a:gd name="T25" fmla="*/ 108 h 230"/>
              <a:gd name="T26" fmla="*/ 347 w 506"/>
              <a:gd name="T27" fmla="*/ 92 h 230"/>
              <a:gd name="T28" fmla="*/ 301 w 506"/>
              <a:gd name="T29" fmla="*/ 76 h 230"/>
              <a:gd name="T30" fmla="*/ 281 w 506"/>
              <a:gd name="T31" fmla="*/ 77 h 230"/>
              <a:gd name="T32" fmla="*/ 200 w 506"/>
              <a:gd name="T33" fmla="*/ 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6" h="230">
                <a:moveTo>
                  <a:pt x="200" y="0"/>
                </a:moveTo>
                <a:cubicBezTo>
                  <a:pt x="152" y="0"/>
                  <a:pt x="109" y="31"/>
                  <a:pt x="105" y="82"/>
                </a:cubicBezTo>
                <a:cubicBezTo>
                  <a:pt x="105" y="86"/>
                  <a:pt x="105" y="90"/>
                  <a:pt x="105" y="93"/>
                </a:cubicBezTo>
                <a:cubicBezTo>
                  <a:pt x="78" y="100"/>
                  <a:pt x="56" y="121"/>
                  <a:pt x="54" y="152"/>
                </a:cubicBezTo>
                <a:cubicBezTo>
                  <a:pt x="53" y="158"/>
                  <a:pt x="54" y="164"/>
                  <a:pt x="55" y="171"/>
                </a:cubicBezTo>
                <a:cubicBezTo>
                  <a:pt x="42" y="175"/>
                  <a:pt x="30" y="182"/>
                  <a:pt x="20" y="190"/>
                </a:cubicBezTo>
                <a:cubicBezTo>
                  <a:pt x="8" y="200"/>
                  <a:pt x="1" y="215"/>
                  <a:pt x="0" y="230"/>
                </a:cubicBezTo>
                <a:cubicBezTo>
                  <a:pt x="502" y="230"/>
                  <a:pt x="502" y="230"/>
                  <a:pt x="502" y="230"/>
                </a:cubicBezTo>
                <a:cubicBezTo>
                  <a:pt x="502" y="228"/>
                  <a:pt x="502" y="226"/>
                  <a:pt x="502" y="223"/>
                </a:cubicBezTo>
                <a:cubicBezTo>
                  <a:pt x="506" y="180"/>
                  <a:pt x="471" y="133"/>
                  <a:pt x="425" y="133"/>
                </a:cubicBezTo>
                <a:cubicBezTo>
                  <a:pt x="425" y="133"/>
                  <a:pt x="425" y="133"/>
                  <a:pt x="425" y="133"/>
                </a:cubicBezTo>
                <a:cubicBezTo>
                  <a:pt x="410" y="133"/>
                  <a:pt x="396" y="133"/>
                  <a:pt x="382" y="133"/>
                </a:cubicBezTo>
                <a:cubicBezTo>
                  <a:pt x="378" y="124"/>
                  <a:pt x="372" y="115"/>
                  <a:pt x="366" y="108"/>
                </a:cubicBezTo>
                <a:cubicBezTo>
                  <a:pt x="359" y="102"/>
                  <a:pt x="353" y="97"/>
                  <a:pt x="347" y="92"/>
                </a:cubicBezTo>
                <a:cubicBezTo>
                  <a:pt x="333" y="82"/>
                  <a:pt x="318" y="77"/>
                  <a:pt x="301" y="76"/>
                </a:cubicBezTo>
                <a:cubicBezTo>
                  <a:pt x="294" y="76"/>
                  <a:pt x="288" y="77"/>
                  <a:pt x="281" y="77"/>
                </a:cubicBezTo>
                <a:cubicBezTo>
                  <a:pt x="275" y="38"/>
                  <a:pt x="242" y="0"/>
                  <a:pt x="200" y="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1"/>
          <p:cNvSpPr>
            <a:spLocks/>
          </p:cNvSpPr>
          <p:nvPr/>
        </p:nvSpPr>
        <p:spPr bwMode="auto">
          <a:xfrm>
            <a:off x="5576888" y="6002338"/>
            <a:ext cx="982662" cy="447675"/>
          </a:xfrm>
          <a:custGeom>
            <a:avLst/>
            <a:gdLst>
              <a:gd name="T0" fmla="*/ 258 w 426"/>
              <a:gd name="T1" fmla="*/ 0 h 194"/>
              <a:gd name="T2" fmla="*/ 189 w 426"/>
              <a:gd name="T3" fmla="*/ 65 h 194"/>
              <a:gd name="T4" fmla="*/ 172 w 426"/>
              <a:gd name="T5" fmla="*/ 64 h 194"/>
              <a:gd name="T6" fmla="*/ 134 w 426"/>
              <a:gd name="T7" fmla="*/ 77 h 194"/>
              <a:gd name="T8" fmla="*/ 118 w 426"/>
              <a:gd name="T9" fmla="*/ 91 h 194"/>
              <a:gd name="T10" fmla="*/ 104 w 426"/>
              <a:gd name="T11" fmla="*/ 112 h 194"/>
              <a:gd name="T12" fmla="*/ 68 w 426"/>
              <a:gd name="T13" fmla="*/ 112 h 194"/>
              <a:gd name="T14" fmla="*/ 68 w 426"/>
              <a:gd name="T15" fmla="*/ 112 h 194"/>
              <a:gd name="T16" fmla="*/ 2 w 426"/>
              <a:gd name="T17" fmla="*/ 188 h 194"/>
              <a:gd name="T18" fmla="*/ 3 w 426"/>
              <a:gd name="T19" fmla="*/ 194 h 194"/>
              <a:gd name="T20" fmla="*/ 426 w 426"/>
              <a:gd name="T21" fmla="*/ 194 h 194"/>
              <a:gd name="T22" fmla="*/ 410 w 426"/>
              <a:gd name="T23" fmla="*/ 161 h 194"/>
              <a:gd name="T24" fmla="*/ 380 w 426"/>
              <a:gd name="T25" fmla="*/ 144 h 194"/>
              <a:gd name="T26" fmla="*/ 381 w 426"/>
              <a:gd name="T27" fmla="*/ 128 h 194"/>
              <a:gd name="T28" fmla="*/ 338 w 426"/>
              <a:gd name="T29" fmla="*/ 79 h 194"/>
              <a:gd name="T30" fmla="*/ 338 w 426"/>
              <a:gd name="T31" fmla="*/ 69 h 194"/>
              <a:gd name="T32" fmla="*/ 258 w 426"/>
              <a:gd name="T33"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6" h="194">
                <a:moveTo>
                  <a:pt x="258" y="0"/>
                </a:moveTo>
                <a:cubicBezTo>
                  <a:pt x="222" y="0"/>
                  <a:pt x="194" y="32"/>
                  <a:pt x="189" y="65"/>
                </a:cubicBezTo>
                <a:cubicBezTo>
                  <a:pt x="184" y="65"/>
                  <a:pt x="178" y="64"/>
                  <a:pt x="172" y="64"/>
                </a:cubicBezTo>
                <a:cubicBezTo>
                  <a:pt x="158" y="65"/>
                  <a:pt x="145" y="69"/>
                  <a:pt x="134" y="77"/>
                </a:cubicBezTo>
                <a:cubicBezTo>
                  <a:pt x="128" y="82"/>
                  <a:pt x="123" y="86"/>
                  <a:pt x="118" y="91"/>
                </a:cubicBezTo>
                <a:cubicBezTo>
                  <a:pt x="112" y="97"/>
                  <a:pt x="108" y="105"/>
                  <a:pt x="104" y="112"/>
                </a:cubicBezTo>
                <a:cubicBezTo>
                  <a:pt x="92" y="112"/>
                  <a:pt x="80" y="112"/>
                  <a:pt x="68" y="112"/>
                </a:cubicBezTo>
                <a:cubicBezTo>
                  <a:pt x="68" y="112"/>
                  <a:pt x="68" y="112"/>
                  <a:pt x="68" y="112"/>
                </a:cubicBezTo>
                <a:cubicBezTo>
                  <a:pt x="29" y="112"/>
                  <a:pt x="0" y="152"/>
                  <a:pt x="2" y="188"/>
                </a:cubicBezTo>
                <a:cubicBezTo>
                  <a:pt x="3" y="190"/>
                  <a:pt x="3" y="192"/>
                  <a:pt x="3" y="194"/>
                </a:cubicBezTo>
                <a:cubicBezTo>
                  <a:pt x="426" y="194"/>
                  <a:pt x="426" y="194"/>
                  <a:pt x="426" y="194"/>
                </a:cubicBezTo>
                <a:cubicBezTo>
                  <a:pt x="425" y="181"/>
                  <a:pt x="420" y="169"/>
                  <a:pt x="410" y="161"/>
                </a:cubicBezTo>
                <a:cubicBezTo>
                  <a:pt x="401" y="153"/>
                  <a:pt x="391" y="148"/>
                  <a:pt x="380" y="144"/>
                </a:cubicBezTo>
                <a:cubicBezTo>
                  <a:pt x="381" y="139"/>
                  <a:pt x="381" y="133"/>
                  <a:pt x="381" y="128"/>
                </a:cubicBezTo>
                <a:cubicBezTo>
                  <a:pt x="379" y="102"/>
                  <a:pt x="361" y="85"/>
                  <a:pt x="338" y="79"/>
                </a:cubicBezTo>
                <a:cubicBezTo>
                  <a:pt x="338" y="75"/>
                  <a:pt x="338" y="72"/>
                  <a:pt x="338" y="69"/>
                </a:cubicBezTo>
                <a:cubicBezTo>
                  <a:pt x="334" y="26"/>
                  <a:pt x="298" y="0"/>
                  <a:pt x="258" y="0"/>
                </a:cubicBez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2"/>
          <p:cNvSpPr>
            <a:spLocks/>
          </p:cNvSpPr>
          <p:nvPr/>
        </p:nvSpPr>
        <p:spPr bwMode="auto">
          <a:xfrm>
            <a:off x="8828087" y="5691188"/>
            <a:ext cx="1033462" cy="549275"/>
          </a:xfrm>
          <a:custGeom>
            <a:avLst/>
            <a:gdLst>
              <a:gd name="T0" fmla="*/ 236 w 448"/>
              <a:gd name="T1" fmla="*/ 0 h 238"/>
              <a:gd name="T2" fmla="*/ 214 w 448"/>
              <a:gd name="T3" fmla="*/ 1 h 238"/>
              <a:gd name="T4" fmla="*/ 174 w 448"/>
              <a:gd name="T5" fmla="*/ 21 h 238"/>
              <a:gd name="T6" fmla="*/ 146 w 448"/>
              <a:gd name="T7" fmla="*/ 76 h 238"/>
              <a:gd name="T8" fmla="*/ 69 w 448"/>
              <a:gd name="T9" fmla="*/ 148 h 238"/>
              <a:gd name="T10" fmla="*/ 74 w 448"/>
              <a:gd name="T11" fmla="*/ 180 h 238"/>
              <a:gd name="T12" fmla="*/ 58 w 448"/>
              <a:gd name="T13" fmla="*/ 181 h 238"/>
              <a:gd name="T14" fmla="*/ 39 w 448"/>
              <a:gd name="T15" fmla="*/ 187 h 238"/>
              <a:gd name="T16" fmla="*/ 11 w 448"/>
              <a:gd name="T17" fmla="*/ 213 h 238"/>
              <a:gd name="T18" fmla="*/ 2 w 448"/>
              <a:gd name="T19" fmla="*/ 229 h 238"/>
              <a:gd name="T20" fmla="*/ 0 w 448"/>
              <a:gd name="T21" fmla="*/ 238 h 238"/>
              <a:gd name="T22" fmla="*/ 439 w 448"/>
              <a:gd name="T23" fmla="*/ 238 h 238"/>
              <a:gd name="T24" fmla="*/ 442 w 448"/>
              <a:gd name="T25" fmla="*/ 231 h 238"/>
              <a:gd name="T26" fmla="*/ 445 w 448"/>
              <a:gd name="T27" fmla="*/ 183 h 238"/>
              <a:gd name="T28" fmla="*/ 436 w 448"/>
              <a:gd name="T29" fmla="*/ 156 h 238"/>
              <a:gd name="T30" fmla="*/ 422 w 448"/>
              <a:gd name="T31" fmla="*/ 134 h 238"/>
              <a:gd name="T32" fmla="*/ 382 w 448"/>
              <a:gd name="T33" fmla="*/ 107 h 238"/>
              <a:gd name="T34" fmla="*/ 351 w 448"/>
              <a:gd name="T35" fmla="*/ 102 h 238"/>
              <a:gd name="T36" fmla="*/ 334 w 448"/>
              <a:gd name="T37" fmla="*/ 104 h 238"/>
              <a:gd name="T38" fmla="*/ 309 w 448"/>
              <a:gd name="T39" fmla="*/ 112 h 238"/>
              <a:gd name="T40" fmla="*/ 314 w 448"/>
              <a:gd name="T41" fmla="*/ 90 h 238"/>
              <a:gd name="T42" fmla="*/ 293 w 448"/>
              <a:gd name="T43" fmla="*/ 28 h 238"/>
              <a:gd name="T44" fmla="*/ 276 w 448"/>
              <a:gd name="T45" fmla="*/ 14 h 238"/>
              <a:gd name="T46" fmla="*/ 236 w 448"/>
              <a:gd name="T47" fmla="*/ 0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8" h="238">
                <a:moveTo>
                  <a:pt x="236" y="0"/>
                </a:moveTo>
                <a:cubicBezTo>
                  <a:pt x="229" y="0"/>
                  <a:pt x="221" y="0"/>
                  <a:pt x="214" y="1"/>
                </a:cubicBezTo>
                <a:cubicBezTo>
                  <a:pt x="199" y="4"/>
                  <a:pt x="186" y="10"/>
                  <a:pt x="174" y="21"/>
                </a:cubicBezTo>
                <a:cubicBezTo>
                  <a:pt x="158" y="35"/>
                  <a:pt x="148" y="55"/>
                  <a:pt x="146" y="76"/>
                </a:cubicBezTo>
                <a:cubicBezTo>
                  <a:pt x="106" y="79"/>
                  <a:pt x="72" y="106"/>
                  <a:pt x="69" y="148"/>
                </a:cubicBezTo>
                <a:cubicBezTo>
                  <a:pt x="68" y="159"/>
                  <a:pt x="70" y="170"/>
                  <a:pt x="74" y="180"/>
                </a:cubicBezTo>
                <a:cubicBezTo>
                  <a:pt x="68" y="180"/>
                  <a:pt x="63" y="181"/>
                  <a:pt x="58" y="181"/>
                </a:cubicBezTo>
                <a:cubicBezTo>
                  <a:pt x="52" y="183"/>
                  <a:pt x="46" y="185"/>
                  <a:pt x="39" y="187"/>
                </a:cubicBezTo>
                <a:cubicBezTo>
                  <a:pt x="28" y="193"/>
                  <a:pt x="18" y="202"/>
                  <a:pt x="11" y="213"/>
                </a:cubicBezTo>
                <a:cubicBezTo>
                  <a:pt x="8" y="218"/>
                  <a:pt x="5" y="224"/>
                  <a:pt x="2" y="229"/>
                </a:cubicBezTo>
                <a:cubicBezTo>
                  <a:pt x="1" y="232"/>
                  <a:pt x="1" y="235"/>
                  <a:pt x="0" y="238"/>
                </a:cubicBezTo>
                <a:cubicBezTo>
                  <a:pt x="439" y="238"/>
                  <a:pt x="439" y="238"/>
                  <a:pt x="439" y="238"/>
                </a:cubicBezTo>
                <a:cubicBezTo>
                  <a:pt x="440" y="235"/>
                  <a:pt x="441" y="233"/>
                  <a:pt x="442" y="231"/>
                </a:cubicBezTo>
                <a:cubicBezTo>
                  <a:pt x="447" y="215"/>
                  <a:pt x="448" y="199"/>
                  <a:pt x="445" y="183"/>
                </a:cubicBezTo>
                <a:cubicBezTo>
                  <a:pt x="443" y="173"/>
                  <a:pt x="440" y="164"/>
                  <a:pt x="436" y="156"/>
                </a:cubicBezTo>
                <a:cubicBezTo>
                  <a:pt x="433" y="148"/>
                  <a:pt x="428" y="141"/>
                  <a:pt x="422" y="134"/>
                </a:cubicBezTo>
                <a:cubicBezTo>
                  <a:pt x="410" y="121"/>
                  <a:pt x="398" y="114"/>
                  <a:pt x="382" y="107"/>
                </a:cubicBezTo>
                <a:cubicBezTo>
                  <a:pt x="372" y="104"/>
                  <a:pt x="361" y="102"/>
                  <a:pt x="351" y="102"/>
                </a:cubicBezTo>
                <a:cubicBezTo>
                  <a:pt x="345" y="102"/>
                  <a:pt x="340" y="103"/>
                  <a:pt x="334" y="104"/>
                </a:cubicBezTo>
                <a:cubicBezTo>
                  <a:pt x="325" y="105"/>
                  <a:pt x="317" y="108"/>
                  <a:pt x="309" y="112"/>
                </a:cubicBezTo>
                <a:cubicBezTo>
                  <a:pt x="312" y="105"/>
                  <a:pt x="313" y="98"/>
                  <a:pt x="314" y="90"/>
                </a:cubicBezTo>
                <a:cubicBezTo>
                  <a:pt x="316" y="68"/>
                  <a:pt x="308" y="45"/>
                  <a:pt x="293" y="28"/>
                </a:cubicBezTo>
                <a:cubicBezTo>
                  <a:pt x="287" y="23"/>
                  <a:pt x="282" y="18"/>
                  <a:pt x="276" y="14"/>
                </a:cubicBezTo>
                <a:cubicBezTo>
                  <a:pt x="264" y="6"/>
                  <a:pt x="251" y="1"/>
                  <a:pt x="236" y="0"/>
                </a:cubicBezTo>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Rectangle 47"/>
          <p:cNvSpPr/>
          <p:nvPr/>
        </p:nvSpPr>
        <p:spPr>
          <a:xfrm>
            <a:off x="1000932" y="5659934"/>
            <a:ext cx="4533094" cy="830997"/>
          </a:xfrm>
          <a:prstGeom prst="rect">
            <a:avLst/>
          </a:prstGeom>
        </p:spPr>
        <p:txBody>
          <a:bodyPr wrap="square">
            <a:spAutoFit/>
          </a:bodyPr>
          <a:lstStyle/>
          <a:p>
            <a:r>
              <a:rPr lang="en-US" sz="1600" kern="0" dirty="0">
                <a:latin typeface="Arial" pitchFamily="34" charset="0"/>
                <a:cs typeface="Arial" pitchFamily="34" charset="0"/>
              </a:rPr>
              <a:t>Para </a:t>
            </a:r>
            <a:r>
              <a:rPr lang="en-US" sz="1600" kern="0" dirty="0" err="1">
                <a:latin typeface="Arial" pitchFamily="34" charset="0"/>
                <a:cs typeface="Arial" pitchFamily="34" charset="0"/>
              </a:rPr>
              <a:t>cuestionar</a:t>
            </a:r>
            <a:r>
              <a:rPr lang="en-US" sz="1600" kern="0" dirty="0">
                <a:latin typeface="Arial" pitchFamily="34" charset="0"/>
                <a:cs typeface="Arial" pitchFamily="34" charset="0"/>
              </a:rPr>
              <a:t> y </a:t>
            </a:r>
            <a:r>
              <a:rPr lang="en-US" sz="1600" kern="0" dirty="0" err="1">
                <a:latin typeface="Arial" pitchFamily="34" charset="0"/>
                <a:cs typeface="Arial" pitchFamily="34" charset="0"/>
              </a:rPr>
              <a:t>observar</a:t>
            </a:r>
            <a:r>
              <a:rPr lang="en-US" sz="1600" kern="0" dirty="0">
                <a:latin typeface="Arial" pitchFamily="34" charset="0"/>
                <a:cs typeface="Arial" pitchFamily="34" charset="0"/>
              </a:rPr>
              <a:t> la </a:t>
            </a:r>
            <a:r>
              <a:rPr lang="en-US" sz="1600" kern="0" dirty="0" err="1">
                <a:latin typeface="Arial" pitchFamily="34" charset="0"/>
                <a:cs typeface="Arial" pitchFamily="34" charset="0"/>
              </a:rPr>
              <a:t>realidad</a:t>
            </a:r>
            <a:r>
              <a:rPr lang="en-US" sz="1600" kern="0" dirty="0">
                <a:latin typeface="Arial" pitchFamily="34" charset="0"/>
                <a:cs typeface="Arial" pitchFamily="34" charset="0"/>
              </a:rPr>
              <a:t> </a:t>
            </a:r>
            <a:r>
              <a:rPr lang="en-US" sz="1600" kern="0" dirty="0" err="1">
                <a:latin typeface="Arial" pitchFamily="34" charset="0"/>
                <a:cs typeface="Arial" pitchFamily="34" charset="0"/>
              </a:rPr>
              <a:t>política</a:t>
            </a:r>
            <a:r>
              <a:rPr lang="en-US" sz="1600" kern="0" dirty="0">
                <a:latin typeface="Arial" pitchFamily="34" charset="0"/>
                <a:cs typeface="Arial" pitchFamily="34" charset="0"/>
              </a:rPr>
              <a:t>, </a:t>
            </a:r>
            <a:r>
              <a:rPr lang="en-US" sz="1600" kern="0" dirty="0" err="1">
                <a:latin typeface="Arial" pitchFamily="34" charset="0"/>
                <a:cs typeface="Arial" pitchFamily="34" charset="0"/>
              </a:rPr>
              <a:t>económica</a:t>
            </a:r>
            <a:r>
              <a:rPr lang="en-US" sz="1600" kern="0" dirty="0">
                <a:latin typeface="Arial" pitchFamily="34" charset="0"/>
                <a:cs typeface="Arial" pitchFamily="34" charset="0"/>
              </a:rPr>
              <a:t> y social de la </a:t>
            </a:r>
            <a:r>
              <a:rPr lang="en-US" sz="1600" kern="0" dirty="0" err="1">
                <a:latin typeface="Arial" pitchFamily="34" charset="0"/>
                <a:cs typeface="Arial" pitchFamily="34" charset="0"/>
              </a:rPr>
              <a:t>política</a:t>
            </a:r>
            <a:r>
              <a:rPr lang="en-US" sz="1600" kern="0" dirty="0">
                <a:latin typeface="Arial" pitchFamily="34" charset="0"/>
                <a:cs typeface="Arial" pitchFamily="34" charset="0"/>
              </a:rPr>
              <a:t> </a:t>
            </a:r>
            <a:r>
              <a:rPr lang="en-US" sz="1600" kern="0" dirty="0" err="1">
                <a:latin typeface="Arial" pitchFamily="34" charset="0"/>
                <a:cs typeface="Arial" pitchFamily="34" charset="0"/>
              </a:rPr>
              <a:t>pública</a:t>
            </a:r>
            <a:endParaRPr lang="en-US" sz="1600" dirty="0">
              <a:latin typeface="Arial" pitchFamily="34" charset="0"/>
              <a:cs typeface="Arial" pitchFamily="34" charset="0"/>
            </a:endParaRPr>
          </a:p>
          <a:p>
            <a:pPr lvl="0"/>
            <a:endParaRPr lang="en-US" sz="1600" dirty="0">
              <a:latin typeface="Arial" pitchFamily="34" charset="0"/>
              <a:cs typeface="Arial" pitchFamily="34" charset="0"/>
            </a:endParaRPr>
          </a:p>
        </p:txBody>
      </p:sp>
    </p:spTree>
    <p:extLst>
      <p:ext uri="{BB962C8B-B14F-4D97-AF65-F5344CB8AC3E}">
        <p14:creationId xmlns:p14="http://schemas.microsoft.com/office/powerpoint/2010/main" val="240260223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35" presetClass="path" presetSubtype="0" accel="50000" decel="50000" fill="hold" grpId="0" nodeType="withEffect">
                                  <p:stCondLst>
                                    <p:cond delay="0"/>
                                  </p:stCondLst>
                                  <p:childTnLst>
                                    <p:animMotion origin="layout" path="M 1.04167E-6 0.00324 L -0.25 0.00324 " pathEditMode="relative" rAng="0" ptsTypes="AA">
                                      <p:cBhvr>
                                        <p:cTn id="10" dur="3500" fill="hold"/>
                                        <p:tgtEl>
                                          <p:spTgt spid="34"/>
                                        </p:tgtEl>
                                        <p:attrNameLst>
                                          <p:attrName>ppt_x</p:attrName>
                                          <p:attrName>ppt_y</p:attrName>
                                        </p:attrNameLst>
                                      </p:cBhvr>
                                      <p:rCtr x="-12500" y="0"/>
                                    </p:animMotion>
                                  </p:childTnLst>
                                </p:cTn>
                              </p:par>
                              <p:par>
                                <p:cTn id="11" presetID="35" presetClass="path" presetSubtype="0" accel="50000" decel="50000" fill="hold" grpId="0" nodeType="withEffect">
                                  <p:stCondLst>
                                    <p:cond delay="0"/>
                                  </p:stCondLst>
                                  <p:childTnLst>
                                    <p:animMotion origin="layout" path="M 0 0 L -0.25 0 E" pathEditMode="relative" ptsTypes="">
                                      <p:cBhvr>
                                        <p:cTn id="12" dur="3000" fill="hold"/>
                                        <p:tgtEl>
                                          <p:spTgt spid="36"/>
                                        </p:tgtEl>
                                        <p:attrNameLst>
                                          <p:attrName>ppt_x</p:attrName>
                                          <p:attrName>ppt_y</p:attrName>
                                        </p:attrNameLst>
                                      </p:cBhvr>
                                    </p:animMotion>
                                  </p:childTnLst>
                                </p:cTn>
                              </p:par>
                              <p:par>
                                <p:cTn id="13" presetID="63" presetClass="path" presetSubtype="0" accel="50000" decel="50000" fill="hold" grpId="0" nodeType="withEffect">
                                  <p:stCondLst>
                                    <p:cond delay="0"/>
                                  </p:stCondLst>
                                  <p:childTnLst>
                                    <p:animMotion origin="layout" path="M 0 0 L 0.25 0 E" pathEditMode="relative" ptsTypes="">
                                      <p:cBhvr>
                                        <p:cTn id="14" dur="4000" fill="hold"/>
                                        <p:tgtEl>
                                          <p:spTgt spid="35"/>
                                        </p:tgtEl>
                                        <p:attrNameLst>
                                          <p:attrName>ppt_x</p:attrName>
                                          <p:attrName>ppt_y</p:attrName>
                                        </p:attrNameLst>
                                      </p:cBhvr>
                                    </p:animMotion>
                                  </p:childTnLst>
                                </p:cTn>
                              </p:par>
                              <p:par>
                                <p:cTn id="15" presetID="35" presetClass="path" presetSubtype="0" accel="50000" decel="50000" fill="hold" grpId="0" nodeType="withEffect">
                                  <p:stCondLst>
                                    <p:cond delay="0"/>
                                  </p:stCondLst>
                                  <p:childTnLst>
                                    <p:animMotion origin="layout" path="M 0 0 L -0.25 0 E" pathEditMode="relative" ptsTypes="">
                                      <p:cBhvr>
                                        <p:cTn id="16" dur="4000" fill="hold"/>
                                        <p:tgtEl>
                                          <p:spTgt spid="26"/>
                                        </p:tgtEl>
                                        <p:attrNameLst>
                                          <p:attrName>ppt_x</p:attrName>
                                          <p:attrName>ppt_y</p:attrName>
                                        </p:attrNameLst>
                                      </p:cBhvr>
                                    </p:animMotion>
                                  </p:childTnLst>
                                </p:cTn>
                              </p:par>
                              <p:par>
                                <p:cTn id="17" presetID="63" presetClass="path" presetSubtype="0" accel="50000" decel="50000" fill="hold" grpId="0" nodeType="withEffect">
                                  <p:stCondLst>
                                    <p:cond delay="0"/>
                                  </p:stCondLst>
                                  <p:childTnLst>
                                    <p:animMotion origin="layout" path="M 0 0 L 0.25 0 E" pathEditMode="relative" ptsTypes="">
                                      <p:cBhvr>
                                        <p:cTn id="18" dur="3500" fill="hold"/>
                                        <p:tgtEl>
                                          <p:spTgt spid="25"/>
                                        </p:tgtEl>
                                        <p:attrNameLst>
                                          <p:attrName>ppt_x</p:attrName>
                                          <p:attrName>ppt_y</p:attrName>
                                        </p:attrNameLst>
                                      </p:cBhvr>
                                    </p:animMotion>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fade">
                                      <p:cBhvr>
                                        <p:cTn id="24"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5" grpId="0" animBg="1"/>
      <p:bldP spid="26" grpId="0" animBg="1"/>
      <p:bldP spid="34" grpId="0" animBg="1"/>
      <p:bldP spid="35" grpId="0" animBg="1"/>
      <p:bldP spid="36" grpId="0" animBg="1"/>
      <p:bldP spid="4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45E29B-B971-41C6-A57B-B29BBB108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4C76015D-CFEA-4204-9A50-352560FFC2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11" name="Oval 5">
              <a:extLst>
                <a:ext uri="{FF2B5EF4-FFF2-40B4-BE49-F238E27FC236}">
                  <a16:creationId xmlns:a16="http://schemas.microsoft.com/office/drawing/2014/main" id="{7325C43C-72B5-4DC9-B386-90859B58BF0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2" name="Oval 11">
              <a:extLst>
                <a:ext uri="{FF2B5EF4-FFF2-40B4-BE49-F238E27FC236}">
                  <a16:creationId xmlns:a16="http://schemas.microsoft.com/office/drawing/2014/main" id="{C95AD9A4-5AF5-48C4-BC2A-635316433A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3" name="Oval 5">
              <a:extLst>
                <a:ext uri="{FF2B5EF4-FFF2-40B4-BE49-F238E27FC236}">
                  <a16:creationId xmlns:a16="http://schemas.microsoft.com/office/drawing/2014/main" id="{AF4A3D62-D56C-4A32-8C75-100D383EC61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useBgFill="1">
        <p:nvSpPr>
          <p:cNvPr id="15" name="Rectangle 14">
            <a:extLst>
              <a:ext uri="{FF2B5EF4-FFF2-40B4-BE49-F238E27FC236}">
                <a16:creationId xmlns:a16="http://schemas.microsoft.com/office/drawing/2014/main" id="{3E1F47E4-066D-4C27-98C8-B2B2C7B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38772"/>
            <a:ext cx="12192000" cy="39804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93FC7086-36A8-404B-AD37-4A3C20232080}"/>
              </a:ext>
            </a:extLst>
          </p:cNvPr>
          <p:cNvSpPr>
            <a:spLocks noGrp="1"/>
          </p:cNvSpPr>
          <p:nvPr>
            <p:ph type="title"/>
          </p:nvPr>
        </p:nvSpPr>
        <p:spPr>
          <a:xfrm>
            <a:off x="838200" y="2961487"/>
            <a:ext cx="10515600" cy="935025"/>
          </a:xfrm>
        </p:spPr>
        <p:txBody>
          <a:bodyPr>
            <a:normAutofit fontScale="90000"/>
          </a:bodyPr>
          <a:lstStyle/>
          <a:p>
            <a:pPr algn="ctr"/>
            <a:r>
              <a:rPr lang="en-US" sz="3200" dirty="0">
                <a:solidFill>
                  <a:schemeClr val="tx2"/>
                </a:solidFill>
              </a:rPr>
              <a:t>Heidenheimer (1986) Comparative public policies examined: An Odyssey in four parts.</a:t>
            </a:r>
            <a:endParaRPr lang="es-MX" sz="3200" dirty="0">
              <a:solidFill>
                <a:schemeClr val="tx2"/>
              </a:solidFill>
            </a:endParaRPr>
          </a:p>
        </p:txBody>
      </p:sp>
    </p:spTree>
    <p:extLst>
      <p:ext uri="{BB962C8B-B14F-4D97-AF65-F5344CB8AC3E}">
        <p14:creationId xmlns:p14="http://schemas.microsoft.com/office/powerpoint/2010/main" val="2926941977"/>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F474090D-CD95-4B41-BE3D-6596953D3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Right Triangle 2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B8F3E811-B104-4DFF-951A-008C860FF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ítulo 2">
            <a:extLst>
              <a:ext uri="{FF2B5EF4-FFF2-40B4-BE49-F238E27FC236}">
                <a16:creationId xmlns:a16="http://schemas.microsoft.com/office/drawing/2014/main" id="{303270C6-1331-423B-AD39-ED8CFE725F64}"/>
              </a:ext>
            </a:extLst>
          </p:cNvPr>
          <p:cNvSpPr>
            <a:spLocks noGrp="1"/>
          </p:cNvSpPr>
          <p:nvPr>
            <p:ph type="title"/>
          </p:nvPr>
        </p:nvSpPr>
        <p:spPr>
          <a:xfrm>
            <a:off x="8026203" y="1443390"/>
            <a:ext cx="3268216" cy="3405880"/>
          </a:xfrm>
        </p:spPr>
        <p:txBody>
          <a:bodyPr>
            <a:noAutofit/>
          </a:bodyPr>
          <a:lstStyle/>
          <a:p>
            <a:endParaRPr lang="es-MX" sz="4000" dirty="0"/>
          </a:p>
        </p:txBody>
      </p:sp>
      <p:sp>
        <p:nvSpPr>
          <p:cNvPr id="4" name="Marcador de contenido 3">
            <a:extLst>
              <a:ext uri="{FF2B5EF4-FFF2-40B4-BE49-F238E27FC236}">
                <a16:creationId xmlns:a16="http://schemas.microsoft.com/office/drawing/2014/main" id="{696D0E1F-CF29-4513-8E11-5E8667E3B68F}"/>
              </a:ext>
            </a:extLst>
          </p:cNvPr>
          <p:cNvSpPr>
            <a:spLocks noGrp="1"/>
          </p:cNvSpPr>
          <p:nvPr>
            <p:ph idx="1"/>
          </p:nvPr>
        </p:nvSpPr>
        <p:spPr>
          <a:xfrm>
            <a:off x="1289304" y="1266613"/>
            <a:ext cx="5769224" cy="4964543"/>
          </a:xfrm>
        </p:spPr>
        <p:txBody>
          <a:bodyPr anchor="ctr">
            <a:normAutofit/>
          </a:bodyPr>
          <a:lstStyle/>
          <a:p>
            <a:r>
              <a:rPr lang="es-ES" sz="2000" dirty="0"/>
              <a:t>Décadas 1970 y 1980 los científicos en el área de la ciencia social prestaron una creciente atención a lo que el gobierno hacía, como lo hacía y por qué,  en un intento por integrar los hallazgos al estudio entre países de los sistemas políticos. </a:t>
            </a:r>
          </a:p>
          <a:p>
            <a:endParaRPr lang="es-ES" sz="2000" dirty="0"/>
          </a:p>
          <a:p>
            <a:r>
              <a:rPr lang="es-ES" sz="2000" dirty="0"/>
              <a:t>Esta iniciativa se reconoció con el nombre de Estudios Comparados de la  Política. </a:t>
            </a:r>
          </a:p>
          <a:p>
            <a:endParaRPr lang="es-ES" sz="2000" dirty="0"/>
          </a:p>
          <a:p>
            <a:r>
              <a:rPr lang="es-ES" sz="2000" dirty="0"/>
              <a:t>Campo de Investigación entre disciplinas</a:t>
            </a:r>
          </a:p>
          <a:p>
            <a:endParaRPr lang="es-ES" sz="2000" dirty="0"/>
          </a:p>
          <a:p>
            <a:r>
              <a:rPr lang="es-ES" sz="2000" dirty="0"/>
              <a:t>Marco conceptual e intelectual para la investigación focalizada en políticas nacionales y campos particulares como salud y urbanismo.</a:t>
            </a:r>
          </a:p>
          <a:p>
            <a:endParaRPr lang="es-MX" sz="2000" dirty="0"/>
          </a:p>
        </p:txBody>
      </p:sp>
    </p:spTree>
    <p:extLst>
      <p:ext uri="{BB962C8B-B14F-4D97-AF65-F5344CB8AC3E}">
        <p14:creationId xmlns:p14="http://schemas.microsoft.com/office/powerpoint/2010/main" val="71633028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303270C6-1331-423B-AD39-ED8CFE725F64}"/>
              </a:ext>
            </a:extLst>
          </p:cNvPr>
          <p:cNvSpPr>
            <a:spLocks noGrp="1"/>
          </p:cNvSpPr>
          <p:nvPr>
            <p:ph type="title"/>
          </p:nvPr>
        </p:nvSpPr>
        <p:spPr>
          <a:xfrm>
            <a:off x="391378" y="320675"/>
            <a:ext cx="11407487" cy="1325563"/>
          </a:xfrm>
        </p:spPr>
        <p:txBody>
          <a:bodyPr>
            <a:normAutofit/>
          </a:bodyPr>
          <a:lstStyle/>
          <a:p>
            <a:endParaRPr lang="es-MX" sz="5400">
              <a:solidFill>
                <a:schemeClr val="accent5"/>
              </a:solidFill>
            </a:endParaRPr>
          </a:p>
        </p:txBody>
      </p:sp>
      <p:graphicFrame>
        <p:nvGraphicFramePr>
          <p:cNvPr id="30" name="Marcador de contenido 3">
            <a:extLst>
              <a:ext uri="{FF2B5EF4-FFF2-40B4-BE49-F238E27FC236}">
                <a16:creationId xmlns:a16="http://schemas.microsoft.com/office/drawing/2014/main" id="{0A925939-8394-4741-A944-DCCA16EBFAE1}"/>
              </a:ext>
            </a:extLst>
          </p:cNvPr>
          <p:cNvGraphicFramePr>
            <a:graphicFrameLocks noGrp="1"/>
          </p:cNvGraphicFramePr>
          <p:nvPr>
            <p:ph idx="1"/>
            <p:extLst>
              <p:ext uri="{D42A27DB-BD31-4B8C-83A1-F6EECF244321}">
                <p14:modId xmlns:p14="http://schemas.microsoft.com/office/powerpoint/2010/main" val="2008933681"/>
              </p:ext>
            </p:extLst>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36448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60967"/>
            <a:ext cx="12192000" cy="549703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0" y="0"/>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ítulo 1">
            <a:extLst>
              <a:ext uri="{FF2B5EF4-FFF2-40B4-BE49-F238E27FC236}">
                <a16:creationId xmlns:a16="http://schemas.microsoft.com/office/drawing/2014/main" id="{219132E9-1941-4219-9D4E-ECF33540FA33}"/>
              </a:ext>
            </a:extLst>
          </p:cNvPr>
          <p:cNvSpPr>
            <a:spLocks noGrp="1"/>
          </p:cNvSpPr>
          <p:nvPr>
            <p:ph type="title"/>
          </p:nvPr>
        </p:nvSpPr>
        <p:spPr>
          <a:xfrm>
            <a:off x="1179226" y="448056"/>
            <a:ext cx="9833548" cy="1066802"/>
          </a:xfrm>
        </p:spPr>
        <p:txBody>
          <a:bodyPr>
            <a:normAutofit fontScale="90000"/>
          </a:bodyPr>
          <a:lstStyle/>
          <a:p>
            <a:r>
              <a:rPr lang="es-ES" sz="4000" dirty="0">
                <a:solidFill>
                  <a:schemeClr val="bg1"/>
                </a:solidFill>
              </a:rPr>
              <a:t>Conclusiones:</a:t>
            </a:r>
            <a:br>
              <a:rPr lang="es-ES" sz="4000" dirty="0">
                <a:solidFill>
                  <a:schemeClr val="bg1"/>
                </a:solidFill>
              </a:rPr>
            </a:br>
            <a:endParaRPr lang="es-MX" sz="4000" dirty="0">
              <a:solidFill>
                <a:schemeClr val="bg1"/>
              </a:solidFill>
            </a:endParaRPr>
          </a:p>
        </p:txBody>
      </p:sp>
      <p:sp>
        <p:nvSpPr>
          <p:cNvPr id="3" name="Marcador de contenido 2">
            <a:extLst>
              <a:ext uri="{FF2B5EF4-FFF2-40B4-BE49-F238E27FC236}">
                <a16:creationId xmlns:a16="http://schemas.microsoft.com/office/drawing/2014/main" id="{D7DEADB3-13AD-442D-92C2-F81284FDFC40}"/>
              </a:ext>
            </a:extLst>
          </p:cNvPr>
          <p:cNvSpPr>
            <a:spLocks noGrp="1"/>
          </p:cNvSpPr>
          <p:nvPr>
            <p:ph idx="1"/>
          </p:nvPr>
        </p:nvSpPr>
        <p:spPr>
          <a:xfrm>
            <a:off x="1029324" y="2144205"/>
            <a:ext cx="9833548" cy="3636392"/>
          </a:xfrm>
        </p:spPr>
        <p:txBody>
          <a:bodyPr anchor="ctr">
            <a:normAutofit fontScale="92500"/>
          </a:bodyPr>
          <a:lstStyle/>
          <a:p>
            <a:endParaRPr lang="es-ES" sz="2400" dirty="0">
              <a:solidFill>
                <a:srgbClr val="FFFFFF"/>
              </a:solidFill>
            </a:endParaRPr>
          </a:p>
          <a:p>
            <a:r>
              <a:rPr lang="es-ES" sz="2400" dirty="0">
                <a:solidFill>
                  <a:srgbClr val="FFFFFF"/>
                </a:solidFill>
              </a:rPr>
              <a:t>Existen indicadores de que los esfuerzos por desarrollar un tradición genuina  de estudios comparativos entre naciones en política ha tenido una evolución después de una década (lectura es de 1986) de esfuerzos por cruzar barreras  entre disciplinas, tradiciones nacionales y campos ideológicos. </a:t>
            </a:r>
          </a:p>
          <a:p>
            <a:endParaRPr lang="es-ES" sz="2400" dirty="0">
              <a:solidFill>
                <a:srgbClr val="FFFFFF"/>
              </a:solidFill>
            </a:endParaRPr>
          </a:p>
          <a:p>
            <a:r>
              <a:rPr lang="es-ES" sz="2400" dirty="0">
                <a:solidFill>
                  <a:srgbClr val="FFFFFF"/>
                </a:solidFill>
              </a:rPr>
              <a:t>Desarrollo destrezas en el manejo de técnicas de investigación cualitativas y  cuantitativas en este esfuerzo han demostrado una considerable capacidad  para el desarrollo de términos conceptuales y del discurso que deja a los  académicos y las académicas el trasfondo para asegurar un lenguaje común  para dialogar y escribir.</a:t>
            </a:r>
          </a:p>
          <a:p>
            <a:endParaRPr lang="es-MX" sz="2400" dirty="0">
              <a:solidFill>
                <a:srgbClr val="FFFFFF"/>
              </a:solidFill>
            </a:endParaRPr>
          </a:p>
        </p:txBody>
      </p:sp>
    </p:spTree>
    <p:extLst>
      <p:ext uri="{BB962C8B-B14F-4D97-AF65-F5344CB8AC3E}">
        <p14:creationId xmlns:p14="http://schemas.microsoft.com/office/powerpoint/2010/main" val="1839694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Picture 9">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2" name="Título 1">
            <a:extLst>
              <a:ext uri="{FF2B5EF4-FFF2-40B4-BE49-F238E27FC236}">
                <a16:creationId xmlns:a16="http://schemas.microsoft.com/office/drawing/2014/main" id="{5864B588-18F8-4E48-8736-01AA680E2179}"/>
              </a:ext>
            </a:extLst>
          </p:cNvPr>
          <p:cNvSpPr>
            <a:spLocks noGrp="1"/>
          </p:cNvSpPr>
          <p:nvPr>
            <p:ph type="title"/>
          </p:nvPr>
        </p:nvSpPr>
        <p:spPr>
          <a:xfrm>
            <a:off x="2618437" y="991262"/>
            <a:ext cx="6955124" cy="1066802"/>
          </a:xfrm>
        </p:spPr>
        <p:txBody>
          <a:bodyPr>
            <a:normAutofit/>
          </a:bodyPr>
          <a:lstStyle/>
          <a:p>
            <a:pPr algn="ctr"/>
            <a:endParaRPr lang="es-MX" sz="4000">
              <a:solidFill>
                <a:srgbClr val="FFFFFF"/>
              </a:solidFill>
            </a:endParaRPr>
          </a:p>
        </p:txBody>
      </p:sp>
      <p:sp>
        <p:nvSpPr>
          <p:cNvPr id="3" name="Marcador de contenido 2">
            <a:extLst>
              <a:ext uri="{FF2B5EF4-FFF2-40B4-BE49-F238E27FC236}">
                <a16:creationId xmlns:a16="http://schemas.microsoft.com/office/drawing/2014/main" id="{88DAFBC1-89B5-4CD3-836A-A541C74FCC6B}"/>
              </a:ext>
            </a:extLst>
          </p:cNvPr>
          <p:cNvSpPr>
            <a:spLocks noGrp="1"/>
          </p:cNvSpPr>
          <p:nvPr>
            <p:ph idx="1"/>
          </p:nvPr>
        </p:nvSpPr>
        <p:spPr>
          <a:xfrm>
            <a:off x="2618437" y="2371725"/>
            <a:ext cx="6955124" cy="3038475"/>
          </a:xfrm>
        </p:spPr>
        <p:txBody>
          <a:bodyPr anchor="t">
            <a:normAutofit/>
          </a:bodyPr>
          <a:lstStyle/>
          <a:p>
            <a:pPr algn="ctr"/>
            <a:r>
              <a:rPr lang="en-US" b="1" dirty="0">
                <a:solidFill>
                  <a:srgbClr val="FFFFFF"/>
                </a:solidFill>
              </a:rPr>
              <a:t>Blondel (2005) The Central Role of Comparative Politics in Political Analysis.</a:t>
            </a:r>
            <a:endParaRPr lang="es-MX" b="1" dirty="0">
              <a:solidFill>
                <a:srgbClr val="FFFFFF"/>
              </a:solidFill>
            </a:endParaRPr>
          </a:p>
        </p:txBody>
      </p:sp>
    </p:spTree>
    <p:extLst>
      <p:ext uri="{BB962C8B-B14F-4D97-AF65-F5344CB8AC3E}">
        <p14:creationId xmlns:p14="http://schemas.microsoft.com/office/powerpoint/2010/main" val="171683583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DEE2DE1E-6413-478A-9203-A8936360FB27}"/>
              </a:ext>
            </a:extLst>
          </p:cNvPr>
          <p:cNvSpPr>
            <a:spLocks noGrp="1"/>
          </p:cNvSpPr>
          <p:nvPr>
            <p:ph type="title"/>
          </p:nvPr>
        </p:nvSpPr>
        <p:spPr>
          <a:xfrm>
            <a:off x="640079" y="2053641"/>
            <a:ext cx="3669161" cy="2760098"/>
          </a:xfrm>
        </p:spPr>
        <p:txBody>
          <a:bodyPr>
            <a:normAutofit/>
          </a:bodyPr>
          <a:lstStyle/>
          <a:p>
            <a:r>
              <a:rPr lang="es-MX" dirty="0">
                <a:solidFill>
                  <a:srgbClr val="FFFFFF"/>
                </a:solidFill>
              </a:rPr>
              <a:t>Comparación y Política Pública</a:t>
            </a:r>
          </a:p>
        </p:txBody>
      </p:sp>
      <p:sp>
        <p:nvSpPr>
          <p:cNvPr id="3" name="Marcador de contenido 2">
            <a:extLst>
              <a:ext uri="{FF2B5EF4-FFF2-40B4-BE49-F238E27FC236}">
                <a16:creationId xmlns:a16="http://schemas.microsoft.com/office/drawing/2014/main" id="{4B0782EF-0E77-49F6-89B8-6C992EEE65D6}"/>
              </a:ext>
            </a:extLst>
          </p:cNvPr>
          <p:cNvSpPr>
            <a:spLocks noGrp="1"/>
          </p:cNvSpPr>
          <p:nvPr>
            <p:ph idx="1"/>
          </p:nvPr>
        </p:nvSpPr>
        <p:spPr>
          <a:xfrm>
            <a:off x="6090574" y="179882"/>
            <a:ext cx="5306084" cy="6678118"/>
          </a:xfrm>
        </p:spPr>
        <p:txBody>
          <a:bodyPr anchor="ctr">
            <a:normAutofit lnSpcReduction="10000"/>
          </a:bodyPr>
          <a:lstStyle/>
          <a:p>
            <a:r>
              <a:rPr lang="es-ES" sz="2000" dirty="0">
                <a:solidFill>
                  <a:srgbClr val="000000"/>
                </a:solidFill>
              </a:rPr>
              <a:t>En el análisis de políticas públicas, la comparación es el único camino por el cual se puede ir más allá de la especificidad de la vida política de cada país y llegar a generalizaciones realistas. </a:t>
            </a:r>
          </a:p>
          <a:p>
            <a:endParaRPr lang="es-ES" sz="2000" dirty="0">
              <a:solidFill>
                <a:srgbClr val="000000"/>
              </a:solidFill>
            </a:endParaRPr>
          </a:p>
          <a:p>
            <a:r>
              <a:rPr lang="es-ES" sz="2000" dirty="0">
                <a:solidFill>
                  <a:srgbClr val="000000"/>
                </a:solidFill>
              </a:rPr>
              <a:t>El análisis de la vida política no puede ser puramente deductivo, es necesario métodos mixtos de inducción y deducción. </a:t>
            </a:r>
          </a:p>
          <a:p>
            <a:endParaRPr lang="es-ES" sz="2000" dirty="0">
              <a:solidFill>
                <a:srgbClr val="000000"/>
              </a:solidFill>
            </a:endParaRPr>
          </a:p>
          <a:p>
            <a:r>
              <a:rPr lang="es-ES" sz="2000" dirty="0">
                <a:solidFill>
                  <a:srgbClr val="000000"/>
                </a:solidFill>
              </a:rPr>
              <a:t>Blondel (2005) expresa que en los estudios de la política pública una barrera puede ser el acceso a la información. </a:t>
            </a:r>
          </a:p>
          <a:p>
            <a:endParaRPr lang="es-ES" sz="2000" dirty="0">
              <a:solidFill>
                <a:srgbClr val="000000"/>
              </a:solidFill>
            </a:endParaRPr>
          </a:p>
          <a:p>
            <a:r>
              <a:rPr lang="es-ES" sz="2000" dirty="0">
                <a:solidFill>
                  <a:srgbClr val="000000"/>
                </a:solidFill>
              </a:rPr>
              <a:t>Especificidad cultural de los estudios comparativos.</a:t>
            </a:r>
          </a:p>
          <a:p>
            <a:r>
              <a:rPr lang="es-ES" sz="2000" dirty="0">
                <a:solidFill>
                  <a:srgbClr val="000000"/>
                </a:solidFill>
              </a:rPr>
              <a:t>La comparación de Políticas y los Regímenes Políticos. </a:t>
            </a:r>
          </a:p>
          <a:p>
            <a:endParaRPr lang="es-ES" sz="2000" dirty="0">
              <a:solidFill>
                <a:srgbClr val="000000"/>
              </a:solidFill>
            </a:endParaRPr>
          </a:p>
          <a:p>
            <a:r>
              <a:rPr lang="es-ES" sz="2000" dirty="0">
                <a:solidFill>
                  <a:srgbClr val="000000"/>
                </a:solidFill>
              </a:rPr>
              <a:t>La comparación de Políticas y las instituciones.  </a:t>
            </a:r>
            <a:endParaRPr lang="es-ES" sz="1900" dirty="0">
              <a:solidFill>
                <a:srgbClr val="000000"/>
              </a:solidFill>
            </a:endParaRPr>
          </a:p>
          <a:p>
            <a:endParaRPr lang="es-MX" sz="1900" dirty="0">
              <a:solidFill>
                <a:srgbClr val="000000"/>
              </a:solidFill>
            </a:endParaRPr>
          </a:p>
        </p:txBody>
      </p:sp>
    </p:spTree>
    <p:extLst>
      <p:ext uri="{BB962C8B-B14F-4D97-AF65-F5344CB8AC3E}">
        <p14:creationId xmlns:p14="http://schemas.microsoft.com/office/powerpoint/2010/main" val="592695316"/>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993E7841-EA9C-41F5-90CD-7D567D881E97}"/>
              </a:ext>
            </a:extLst>
          </p:cNvPr>
          <p:cNvSpPr>
            <a:spLocks noGrp="1"/>
          </p:cNvSpPr>
          <p:nvPr>
            <p:ph type="title"/>
          </p:nvPr>
        </p:nvSpPr>
        <p:spPr>
          <a:xfrm>
            <a:off x="1179226" y="826680"/>
            <a:ext cx="9833548" cy="1325563"/>
          </a:xfrm>
        </p:spPr>
        <p:txBody>
          <a:bodyPr>
            <a:normAutofit/>
          </a:bodyPr>
          <a:lstStyle/>
          <a:p>
            <a:pPr algn="ctr"/>
            <a:r>
              <a:rPr lang="es-ES" sz="4000" dirty="0">
                <a:solidFill>
                  <a:schemeClr val="bg1"/>
                </a:solidFill>
              </a:rPr>
              <a:t>Conclusiones: </a:t>
            </a:r>
            <a:br>
              <a:rPr lang="es-ES" sz="4000" dirty="0">
                <a:solidFill>
                  <a:schemeClr val="bg1"/>
                </a:solidFill>
              </a:rPr>
            </a:br>
            <a:endParaRPr lang="es-MX" sz="4000" dirty="0">
              <a:solidFill>
                <a:schemeClr val="bg1"/>
              </a:solidFill>
            </a:endParaRPr>
          </a:p>
        </p:txBody>
      </p:sp>
      <p:sp>
        <p:nvSpPr>
          <p:cNvPr id="3" name="Marcador de contenido 2">
            <a:extLst>
              <a:ext uri="{FF2B5EF4-FFF2-40B4-BE49-F238E27FC236}">
                <a16:creationId xmlns:a16="http://schemas.microsoft.com/office/drawing/2014/main" id="{65AC86D3-1B31-49EE-B277-3B82EE74B011}"/>
              </a:ext>
            </a:extLst>
          </p:cNvPr>
          <p:cNvSpPr>
            <a:spLocks noGrp="1"/>
          </p:cNvSpPr>
          <p:nvPr>
            <p:ph idx="1"/>
          </p:nvPr>
        </p:nvSpPr>
        <p:spPr>
          <a:xfrm>
            <a:off x="1179226" y="2753936"/>
            <a:ext cx="9833548" cy="3033010"/>
          </a:xfrm>
        </p:spPr>
        <p:txBody>
          <a:bodyPr>
            <a:normAutofit/>
          </a:bodyPr>
          <a:lstStyle/>
          <a:p>
            <a:endParaRPr lang="es-ES" dirty="0">
              <a:solidFill>
                <a:srgbClr val="000000"/>
              </a:solidFill>
            </a:endParaRPr>
          </a:p>
          <a:p>
            <a:r>
              <a:rPr lang="es-ES" dirty="0">
                <a:solidFill>
                  <a:srgbClr val="000000"/>
                </a:solidFill>
              </a:rPr>
              <a:t>Las comparaciones son el eje central de los estudios políticos, a  través de las mismas es que pueden emerger generalizaciones  del mundo real. De lo contrario los modelos se basarían en puras  especulaciones teóricas o en extrapolaciones de la experiencia  de un solo país. </a:t>
            </a:r>
          </a:p>
          <a:p>
            <a:endParaRPr lang="es-MX" dirty="0">
              <a:solidFill>
                <a:srgbClr val="000000"/>
              </a:solidFill>
            </a:endParaRPr>
          </a:p>
        </p:txBody>
      </p:sp>
    </p:spTree>
    <p:extLst>
      <p:ext uri="{BB962C8B-B14F-4D97-AF65-F5344CB8AC3E}">
        <p14:creationId xmlns:p14="http://schemas.microsoft.com/office/powerpoint/2010/main" val="35887048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1579</Words>
  <Application>Microsoft Office PowerPoint</Application>
  <PresentationFormat>Panorámica</PresentationFormat>
  <Paragraphs>114</Paragraphs>
  <Slides>28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Arial</vt:lpstr>
      <vt:lpstr>Calibri</vt:lpstr>
      <vt:lpstr>Calibri Light</vt:lpstr>
      <vt:lpstr>Wingdings</vt:lpstr>
      <vt:lpstr>Office Theme</vt:lpstr>
      <vt:lpstr>Presentación de PowerPoint</vt:lpstr>
      <vt:lpstr>Presentación de PowerPoint</vt:lpstr>
      <vt:lpstr>Heidenheimer (1986) Comparative public policies examined: An Odyssey in four parts.</vt:lpstr>
      <vt:lpstr>Presentación de PowerPoint</vt:lpstr>
      <vt:lpstr>Presentación de PowerPoint</vt:lpstr>
      <vt:lpstr>Conclusiones: </vt:lpstr>
      <vt:lpstr>Presentación de PowerPoint</vt:lpstr>
      <vt:lpstr>Comparación y Política Pública</vt:lpstr>
      <vt:lpstr>Conclusiones:  </vt:lpstr>
      <vt:lpstr>Rose (1995) Making progress and catching up: comparative analysis for social policy making.</vt:lpstr>
      <vt:lpstr>Presentación de PowerPoint</vt:lpstr>
      <vt:lpstr>Presentación de PowerPoint</vt:lpstr>
      <vt:lpstr>Presentación de PowerPoint</vt:lpstr>
      <vt:lpstr>Presentación de PowerPoint</vt:lpstr>
      <vt:lpstr>Presentación de PowerPoint</vt:lpstr>
      <vt:lpstr>3 razones para hacer comparación de  política pública</vt:lpstr>
      <vt:lpstr>Análisis comparativo de política</vt:lpstr>
      <vt:lpstr>Definición de Política pública comparada</vt:lpstr>
      <vt:lpstr>Preguntar cómo?</vt:lpstr>
      <vt:lpstr>Preguntar por qué?</vt:lpstr>
      <vt:lpstr>Preguntar por los efectos?</vt:lpstr>
      <vt:lpstr>Preguntar por diferentes gobiernos?</vt:lpstr>
      <vt:lpstr>Tipos de acciones o inacciones?</vt:lpstr>
      <vt:lpstr>Implicaciones de las preguntas de la política pública comparada:</vt:lpstr>
      <vt:lpstr>Presentación de PowerPoint</vt:lpstr>
      <vt:lpstr>Como campo de análisis sistemático emerge en las últimas décadas, dentro del marco de las ciencias sociales del siglo XX.</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Claudia Campillo</dc:creator>
  <cp:lastModifiedBy>Claudia Campillo Toledano (claudia.campillo)</cp:lastModifiedBy>
  <cp:revision>6</cp:revision>
  <dcterms:created xsi:type="dcterms:W3CDTF">2020-06-03T17:51:27Z</dcterms:created>
  <dcterms:modified xsi:type="dcterms:W3CDTF">2021-04-14T14:50:42Z</dcterms:modified>
</cp:coreProperties>
</file>