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3" r:id="rId1"/>
  </p:sldMasterIdLst>
  <p:notesMasterIdLst>
    <p:notesMasterId r:id="rId24"/>
  </p:notesMasterIdLst>
  <p:sldIdLst>
    <p:sldId id="256" r:id="rId2"/>
    <p:sldId id="257" r:id="rId3"/>
    <p:sldId id="260" r:id="rId4"/>
    <p:sldId id="258" r:id="rId5"/>
    <p:sldId id="287" r:id="rId6"/>
    <p:sldId id="259" r:id="rId7"/>
    <p:sldId id="290" r:id="rId8"/>
    <p:sldId id="289" r:id="rId9"/>
    <p:sldId id="288" r:id="rId10"/>
    <p:sldId id="261" r:id="rId11"/>
    <p:sldId id="291" r:id="rId12"/>
    <p:sldId id="292" r:id="rId13"/>
    <p:sldId id="293" r:id="rId14"/>
    <p:sldId id="263" r:id="rId15"/>
    <p:sldId id="295" r:id="rId16"/>
    <p:sldId id="299" r:id="rId17"/>
    <p:sldId id="294" r:id="rId18"/>
    <p:sldId id="274" r:id="rId19"/>
    <p:sldId id="300" r:id="rId20"/>
    <p:sldId id="301" r:id="rId21"/>
    <p:sldId id="262" r:id="rId22"/>
    <p:sldId id="278"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Permanent Marker" panose="020B0604020202020204" charset="0"/>
      <p:regular r:id="rId29"/>
    </p:embeddedFont>
    <p:embeddedFont>
      <p:font typeface="Source Sans Pro" panose="020B0503030403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AE7F4E-FA57-4A21-840A-4FF42005305C}">
  <a:tblStyle styleId="{17AE7F4E-FA57-4A21-840A-4FF42005305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3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122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3506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2659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e70680025_20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70680025_20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1081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9908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5894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blu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295550" y="1991813"/>
            <a:ext cx="65529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457200" y="-22622"/>
            <a:ext cx="8229600" cy="857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2400"/>
              <a:buNone/>
              <a:defRPr>
                <a:solidFill>
                  <a:schemeClr val="lt1"/>
                </a:solidFill>
              </a:defRPr>
            </a:lvl1pPr>
            <a:lvl2pPr lvl="1">
              <a:spcBef>
                <a:spcPts val="0"/>
              </a:spcBef>
              <a:spcAft>
                <a:spcPts val="0"/>
              </a:spcAft>
              <a:buClr>
                <a:schemeClr val="lt1"/>
              </a:buClr>
              <a:buSzPts val="2400"/>
              <a:buNone/>
              <a:defRPr>
                <a:solidFill>
                  <a:schemeClr val="lt1"/>
                </a:solidFill>
              </a:defRPr>
            </a:lvl2pPr>
            <a:lvl3pPr lvl="2">
              <a:spcBef>
                <a:spcPts val="0"/>
              </a:spcBef>
              <a:spcAft>
                <a:spcPts val="0"/>
              </a:spcAft>
              <a:buClr>
                <a:schemeClr val="lt1"/>
              </a:buClr>
              <a:buSzPts val="2400"/>
              <a:buNone/>
              <a:defRPr>
                <a:solidFill>
                  <a:schemeClr val="lt1"/>
                </a:solidFill>
              </a:defRPr>
            </a:lvl3pPr>
            <a:lvl4pPr lvl="3">
              <a:spcBef>
                <a:spcPts val="0"/>
              </a:spcBef>
              <a:spcAft>
                <a:spcPts val="0"/>
              </a:spcAft>
              <a:buClr>
                <a:schemeClr val="lt1"/>
              </a:buClr>
              <a:buSzPts val="2400"/>
              <a:buNone/>
              <a:defRPr>
                <a:solidFill>
                  <a:schemeClr val="lt1"/>
                </a:solidFill>
              </a:defRPr>
            </a:lvl4pPr>
            <a:lvl5pPr lvl="4">
              <a:spcBef>
                <a:spcPts val="0"/>
              </a:spcBef>
              <a:spcAft>
                <a:spcPts val="0"/>
              </a:spcAft>
              <a:buClr>
                <a:schemeClr val="lt1"/>
              </a:buClr>
              <a:buSzPts val="2400"/>
              <a:buNone/>
              <a:defRPr>
                <a:solidFill>
                  <a:schemeClr val="lt1"/>
                </a:solidFill>
              </a:defRPr>
            </a:lvl5pPr>
            <a:lvl6pPr lvl="5">
              <a:spcBef>
                <a:spcPts val="0"/>
              </a:spcBef>
              <a:spcAft>
                <a:spcPts val="0"/>
              </a:spcAft>
              <a:buClr>
                <a:schemeClr val="lt1"/>
              </a:buClr>
              <a:buSzPts val="2400"/>
              <a:buNone/>
              <a:defRPr>
                <a:solidFill>
                  <a:schemeClr val="lt1"/>
                </a:solidFill>
              </a:defRPr>
            </a:lvl6pPr>
            <a:lvl7pPr lvl="6">
              <a:spcBef>
                <a:spcPts val="0"/>
              </a:spcBef>
              <a:spcAft>
                <a:spcPts val="0"/>
              </a:spcAft>
              <a:buClr>
                <a:schemeClr val="lt1"/>
              </a:buClr>
              <a:buSzPts val="2400"/>
              <a:buNone/>
              <a:defRPr>
                <a:solidFill>
                  <a:schemeClr val="lt1"/>
                </a:solidFill>
              </a:defRPr>
            </a:lvl7pPr>
            <a:lvl8pPr lvl="7">
              <a:spcBef>
                <a:spcPts val="0"/>
              </a:spcBef>
              <a:spcAft>
                <a:spcPts val="0"/>
              </a:spcAft>
              <a:buClr>
                <a:schemeClr val="lt1"/>
              </a:buClr>
              <a:buSzPts val="2400"/>
              <a:buNone/>
              <a:defRPr>
                <a:solidFill>
                  <a:schemeClr val="lt1"/>
                </a:solidFill>
              </a:defRPr>
            </a:lvl8pPr>
            <a:lvl9pPr lvl="8">
              <a:spcBef>
                <a:spcPts val="0"/>
              </a:spcBef>
              <a:spcAft>
                <a:spcPts val="0"/>
              </a:spcAft>
              <a:buClr>
                <a:schemeClr val="lt1"/>
              </a:buClr>
              <a:buSzPts val="2400"/>
              <a:buNone/>
              <a:defRPr>
                <a:solidFill>
                  <a:schemeClr val="lt1"/>
                </a:solidFill>
              </a:defRPr>
            </a:lvl9pPr>
          </a:lstStyle>
          <a:p>
            <a:endParaRPr/>
          </a:p>
        </p:txBody>
      </p:sp>
      <p:sp>
        <p:nvSpPr>
          <p:cNvPr id="43" name="Google Shape;43;p11"/>
          <p:cNvSpPr txBox="1">
            <a:spLocks noGrp="1"/>
          </p:cNvSpPr>
          <p:nvPr>
            <p:ph type="body" idx="1"/>
          </p:nvPr>
        </p:nvSpPr>
        <p:spPr>
          <a:xfrm>
            <a:off x="911700" y="1200150"/>
            <a:ext cx="7320600" cy="37257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44" name="Google Shape;44;p11"/>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457200" y="-22622"/>
            <a:ext cx="8229600" cy="857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2400"/>
              <a:buNone/>
              <a:defRPr>
                <a:solidFill>
                  <a:schemeClr val="lt1"/>
                </a:solidFill>
              </a:defRPr>
            </a:lvl1pPr>
            <a:lvl2pPr lvl="1">
              <a:spcBef>
                <a:spcPts val="0"/>
              </a:spcBef>
              <a:spcAft>
                <a:spcPts val="0"/>
              </a:spcAft>
              <a:buClr>
                <a:schemeClr val="lt1"/>
              </a:buClr>
              <a:buSzPts val="2400"/>
              <a:buNone/>
              <a:defRPr>
                <a:solidFill>
                  <a:schemeClr val="lt1"/>
                </a:solidFill>
              </a:defRPr>
            </a:lvl2pPr>
            <a:lvl3pPr lvl="2">
              <a:spcBef>
                <a:spcPts val="0"/>
              </a:spcBef>
              <a:spcAft>
                <a:spcPts val="0"/>
              </a:spcAft>
              <a:buClr>
                <a:schemeClr val="lt1"/>
              </a:buClr>
              <a:buSzPts val="2400"/>
              <a:buNone/>
              <a:defRPr>
                <a:solidFill>
                  <a:schemeClr val="lt1"/>
                </a:solidFill>
              </a:defRPr>
            </a:lvl3pPr>
            <a:lvl4pPr lvl="3">
              <a:spcBef>
                <a:spcPts val="0"/>
              </a:spcBef>
              <a:spcAft>
                <a:spcPts val="0"/>
              </a:spcAft>
              <a:buClr>
                <a:schemeClr val="lt1"/>
              </a:buClr>
              <a:buSzPts val="2400"/>
              <a:buNone/>
              <a:defRPr>
                <a:solidFill>
                  <a:schemeClr val="lt1"/>
                </a:solidFill>
              </a:defRPr>
            </a:lvl4pPr>
            <a:lvl5pPr lvl="4">
              <a:spcBef>
                <a:spcPts val="0"/>
              </a:spcBef>
              <a:spcAft>
                <a:spcPts val="0"/>
              </a:spcAft>
              <a:buClr>
                <a:schemeClr val="lt1"/>
              </a:buClr>
              <a:buSzPts val="2400"/>
              <a:buNone/>
              <a:defRPr>
                <a:solidFill>
                  <a:schemeClr val="lt1"/>
                </a:solidFill>
              </a:defRPr>
            </a:lvl5pPr>
            <a:lvl6pPr lvl="5">
              <a:spcBef>
                <a:spcPts val="0"/>
              </a:spcBef>
              <a:spcAft>
                <a:spcPts val="0"/>
              </a:spcAft>
              <a:buClr>
                <a:schemeClr val="lt1"/>
              </a:buClr>
              <a:buSzPts val="2400"/>
              <a:buNone/>
              <a:defRPr>
                <a:solidFill>
                  <a:schemeClr val="lt1"/>
                </a:solidFill>
              </a:defRPr>
            </a:lvl6pPr>
            <a:lvl7pPr lvl="6">
              <a:spcBef>
                <a:spcPts val="0"/>
              </a:spcBef>
              <a:spcAft>
                <a:spcPts val="0"/>
              </a:spcAft>
              <a:buClr>
                <a:schemeClr val="lt1"/>
              </a:buClr>
              <a:buSzPts val="2400"/>
              <a:buNone/>
              <a:defRPr>
                <a:solidFill>
                  <a:schemeClr val="lt1"/>
                </a:solidFill>
              </a:defRPr>
            </a:lvl7pPr>
            <a:lvl8pPr lvl="7">
              <a:spcBef>
                <a:spcPts val="0"/>
              </a:spcBef>
              <a:spcAft>
                <a:spcPts val="0"/>
              </a:spcAft>
              <a:buClr>
                <a:schemeClr val="lt1"/>
              </a:buClr>
              <a:buSzPts val="2400"/>
              <a:buNone/>
              <a:defRPr>
                <a:solidFill>
                  <a:schemeClr val="lt1"/>
                </a:solidFill>
              </a:defRPr>
            </a:lvl8pPr>
            <a:lvl9pPr lvl="8">
              <a:spcBef>
                <a:spcPts val="0"/>
              </a:spcBef>
              <a:spcAft>
                <a:spcPts val="0"/>
              </a:spcAft>
              <a:buClr>
                <a:schemeClr val="lt1"/>
              </a:buClr>
              <a:buSzPts val="2400"/>
              <a:buNone/>
              <a:defRPr>
                <a:solidFill>
                  <a:schemeClr val="lt1"/>
                </a:solidFill>
              </a:defRPr>
            </a:lvl9pPr>
          </a:lstStyle>
          <a:p>
            <a:endParaRPr/>
          </a:p>
        </p:txBody>
      </p:sp>
      <p:sp>
        <p:nvSpPr>
          <p:cNvPr id="47" name="Google Shape;47;p12"/>
          <p:cNvSpPr txBox="1">
            <a:spLocks noGrp="1"/>
          </p:cNvSpPr>
          <p:nvPr>
            <p:ph type="body" idx="1"/>
          </p:nvPr>
        </p:nvSpPr>
        <p:spPr>
          <a:xfrm>
            <a:off x="804800" y="1200150"/>
            <a:ext cx="3657000" cy="32841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8" name="Google Shape;48;p12"/>
          <p:cNvSpPr txBox="1">
            <a:spLocks noGrp="1"/>
          </p:cNvSpPr>
          <p:nvPr>
            <p:ph type="body" idx="2"/>
          </p:nvPr>
        </p:nvSpPr>
        <p:spPr>
          <a:xfrm>
            <a:off x="4682201" y="1200150"/>
            <a:ext cx="3657000" cy="32841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9" name="Google Shape;49;p12"/>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2622"/>
            <a:ext cx="8229600" cy="857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2400"/>
              <a:buNone/>
              <a:defRPr>
                <a:solidFill>
                  <a:schemeClr val="lt1"/>
                </a:solidFill>
              </a:defRPr>
            </a:lvl2pPr>
            <a:lvl3pPr lvl="2" rtl="0">
              <a:spcBef>
                <a:spcPts val="0"/>
              </a:spcBef>
              <a:spcAft>
                <a:spcPts val="0"/>
              </a:spcAft>
              <a:buClr>
                <a:schemeClr val="lt1"/>
              </a:buClr>
              <a:buSzPts val="2400"/>
              <a:buNone/>
              <a:defRPr>
                <a:solidFill>
                  <a:schemeClr val="lt1"/>
                </a:solidFill>
              </a:defRPr>
            </a:lvl3pPr>
            <a:lvl4pPr lvl="3" rtl="0">
              <a:spcBef>
                <a:spcPts val="0"/>
              </a:spcBef>
              <a:spcAft>
                <a:spcPts val="0"/>
              </a:spcAft>
              <a:buClr>
                <a:schemeClr val="lt1"/>
              </a:buClr>
              <a:buSzPts val="2400"/>
              <a:buNone/>
              <a:defRPr>
                <a:solidFill>
                  <a:schemeClr val="lt1"/>
                </a:solidFill>
              </a:defRPr>
            </a:lvl4pPr>
            <a:lvl5pPr lvl="4" rtl="0">
              <a:spcBef>
                <a:spcPts val="0"/>
              </a:spcBef>
              <a:spcAft>
                <a:spcPts val="0"/>
              </a:spcAft>
              <a:buClr>
                <a:schemeClr val="lt1"/>
              </a:buClr>
              <a:buSzPts val="2400"/>
              <a:buNone/>
              <a:defRPr>
                <a:solidFill>
                  <a:schemeClr val="lt1"/>
                </a:solidFill>
              </a:defRPr>
            </a:lvl5pPr>
            <a:lvl6pPr lvl="5" rtl="0">
              <a:spcBef>
                <a:spcPts val="0"/>
              </a:spcBef>
              <a:spcAft>
                <a:spcPts val="0"/>
              </a:spcAft>
              <a:buClr>
                <a:schemeClr val="lt1"/>
              </a:buClr>
              <a:buSzPts val="2400"/>
              <a:buNone/>
              <a:defRPr>
                <a:solidFill>
                  <a:schemeClr val="lt1"/>
                </a:solidFill>
              </a:defRPr>
            </a:lvl6pPr>
            <a:lvl7pPr lvl="6" rtl="0">
              <a:spcBef>
                <a:spcPts val="0"/>
              </a:spcBef>
              <a:spcAft>
                <a:spcPts val="0"/>
              </a:spcAft>
              <a:buClr>
                <a:schemeClr val="lt1"/>
              </a:buClr>
              <a:buSzPts val="2400"/>
              <a:buNone/>
              <a:defRPr>
                <a:solidFill>
                  <a:schemeClr val="lt1"/>
                </a:solidFill>
              </a:defRPr>
            </a:lvl7pPr>
            <a:lvl8pPr lvl="7" rtl="0">
              <a:spcBef>
                <a:spcPts val="0"/>
              </a:spcBef>
              <a:spcAft>
                <a:spcPts val="0"/>
              </a:spcAft>
              <a:buClr>
                <a:schemeClr val="lt1"/>
              </a:buClr>
              <a:buSzPts val="2400"/>
              <a:buNone/>
              <a:defRPr>
                <a:solidFill>
                  <a:schemeClr val="lt1"/>
                </a:solidFill>
              </a:defRPr>
            </a:lvl8pPr>
            <a:lvl9pPr lvl="8" rtl="0">
              <a:spcBef>
                <a:spcPts val="0"/>
              </a:spcBef>
              <a:spcAft>
                <a:spcPts val="0"/>
              </a:spcAft>
              <a:buClr>
                <a:schemeClr val="lt1"/>
              </a:buClr>
              <a:buSzPts val="2400"/>
              <a:buNone/>
              <a:defRPr>
                <a:solidFill>
                  <a:schemeClr val="lt1"/>
                </a:solidFill>
              </a:defRPr>
            </a:lvl9pPr>
          </a:lstStyle>
          <a:p>
            <a:endParaRPr/>
          </a:p>
        </p:txBody>
      </p:sp>
      <p:sp>
        <p:nvSpPr>
          <p:cNvPr id="52" name="Google Shape;52;p13"/>
          <p:cNvSpPr txBox="1">
            <a:spLocks noGrp="1"/>
          </p:cNvSpPr>
          <p:nvPr>
            <p:ph type="body" idx="1"/>
          </p:nvPr>
        </p:nvSpPr>
        <p:spPr>
          <a:xfrm>
            <a:off x="489275" y="1200150"/>
            <a:ext cx="2631900" cy="3299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3" name="Google Shape;53;p13"/>
          <p:cNvSpPr txBox="1">
            <a:spLocks noGrp="1"/>
          </p:cNvSpPr>
          <p:nvPr>
            <p:ph type="body" idx="2"/>
          </p:nvPr>
        </p:nvSpPr>
        <p:spPr>
          <a:xfrm>
            <a:off x="3256047" y="1200150"/>
            <a:ext cx="2631900" cy="3299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4" name="Google Shape;54;p13"/>
          <p:cNvSpPr txBox="1">
            <a:spLocks noGrp="1"/>
          </p:cNvSpPr>
          <p:nvPr>
            <p:ph type="body" idx="3"/>
          </p:nvPr>
        </p:nvSpPr>
        <p:spPr>
          <a:xfrm>
            <a:off x="6022819" y="1200150"/>
            <a:ext cx="2631900" cy="3299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5" name="Google Shape;55;p13"/>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6"/>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red">
  <p:cSld name="TITLE_2">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295550" y="1991813"/>
            <a:ext cx="6552900" cy="1159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3" name="Google Shape;13;p3"/>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yellow">
  <p:cSld name="TITLE_2_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ctrTitle"/>
          </p:nvPr>
        </p:nvSpPr>
        <p:spPr>
          <a:xfrm>
            <a:off x="1295550" y="1991813"/>
            <a:ext cx="6552900" cy="1159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6" name="Google Shape;16;p4"/>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red">
  <p:cSld name="TITLE_1">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5"/>
          <p:cNvSpPr txBox="1">
            <a:spLocks noGrp="1"/>
          </p:cNvSpPr>
          <p:nvPr>
            <p:ph type="ctrTitle"/>
          </p:nvPr>
        </p:nvSpPr>
        <p:spPr>
          <a:xfrm>
            <a:off x="1557300" y="1640494"/>
            <a:ext cx="6029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5"/>
          <p:cNvSpPr txBox="1">
            <a:spLocks noGrp="1"/>
          </p:cNvSpPr>
          <p:nvPr>
            <p:ph type="subTitle" idx="1"/>
          </p:nvPr>
        </p:nvSpPr>
        <p:spPr>
          <a:xfrm>
            <a:off x="1557300" y="2668610"/>
            <a:ext cx="6029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C343B"/>
              </a:buClr>
              <a:buSzPts val="2400"/>
              <a:buNone/>
              <a:defRPr sz="2400"/>
            </a:lvl1pPr>
            <a:lvl2pPr lvl="1" algn="ctr" rtl="0">
              <a:spcBef>
                <a:spcPts val="0"/>
              </a:spcBef>
              <a:spcAft>
                <a:spcPts val="0"/>
              </a:spcAft>
              <a:buClr>
                <a:srgbClr val="2C343B"/>
              </a:buClr>
              <a:buSzPts val="2400"/>
              <a:buNone/>
              <a:defRPr/>
            </a:lvl2pPr>
            <a:lvl3pPr lvl="2" algn="ctr" rtl="0">
              <a:spcBef>
                <a:spcPts val="0"/>
              </a:spcBef>
              <a:spcAft>
                <a:spcPts val="0"/>
              </a:spcAft>
              <a:buClr>
                <a:srgbClr val="2C343B"/>
              </a:buClr>
              <a:buSzPts val="2400"/>
              <a:buNone/>
              <a:defRPr/>
            </a:lvl3pPr>
            <a:lvl4pPr lvl="3" algn="ctr" rtl="0">
              <a:spcBef>
                <a:spcPts val="0"/>
              </a:spcBef>
              <a:spcAft>
                <a:spcPts val="0"/>
              </a:spcAft>
              <a:buClr>
                <a:srgbClr val="2C343B"/>
              </a:buClr>
              <a:buSzPts val="2400"/>
              <a:buNone/>
              <a:defRPr sz="2400"/>
            </a:lvl4pPr>
            <a:lvl5pPr lvl="4" algn="ctr" rtl="0">
              <a:spcBef>
                <a:spcPts val="0"/>
              </a:spcBef>
              <a:spcAft>
                <a:spcPts val="0"/>
              </a:spcAft>
              <a:buClr>
                <a:srgbClr val="2C343B"/>
              </a:buClr>
              <a:buSzPts val="2400"/>
              <a:buNone/>
              <a:defRPr sz="2400"/>
            </a:lvl5pPr>
            <a:lvl6pPr lvl="5" algn="ctr" rtl="0">
              <a:spcBef>
                <a:spcPts val="0"/>
              </a:spcBef>
              <a:spcAft>
                <a:spcPts val="0"/>
              </a:spcAft>
              <a:buClr>
                <a:srgbClr val="2C343B"/>
              </a:buClr>
              <a:buSzPts val="2400"/>
              <a:buNone/>
              <a:defRPr sz="2400"/>
            </a:lvl6pPr>
            <a:lvl7pPr lvl="6" algn="ctr" rtl="0">
              <a:spcBef>
                <a:spcPts val="0"/>
              </a:spcBef>
              <a:spcAft>
                <a:spcPts val="0"/>
              </a:spcAft>
              <a:buClr>
                <a:srgbClr val="2C343B"/>
              </a:buClr>
              <a:buSzPts val="2400"/>
              <a:buNone/>
              <a:defRPr sz="2400"/>
            </a:lvl7pPr>
            <a:lvl8pPr lvl="7" algn="ctr" rtl="0">
              <a:spcBef>
                <a:spcPts val="0"/>
              </a:spcBef>
              <a:spcAft>
                <a:spcPts val="0"/>
              </a:spcAft>
              <a:buClr>
                <a:srgbClr val="2C343B"/>
              </a:buClr>
              <a:buSzPts val="2400"/>
              <a:buNone/>
              <a:defRPr sz="2400"/>
            </a:lvl8pPr>
            <a:lvl9pPr lvl="8" algn="ctr" rtl="0">
              <a:spcBef>
                <a:spcPts val="0"/>
              </a:spcBef>
              <a:spcAft>
                <a:spcPts val="0"/>
              </a:spcAft>
              <a:buClr>
                <a:srgbClr val="2C343B"/>
              </a:buClr>
              <a:buSzPts val="2400"/>
              <a:buNone/>
              <a:defRPr sz="2400"/>
            </a:lvl9pPr>
          </a:lstStyle>
          <a:p>
            <a:endParaRPr/>
          </a:p>
        </p:txBody>
      </p:sp>
      <p:sp>
        <p:nvSpPr>
          <p:cNvPr id="20" name="Google Shape;20;p5"/>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blue">
  <p:cSld name="TITLE_1_2">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ctrTitle"/>
          </p:nvPr>
        </p:nvSpPr>
        <p:spPr>
          <a:xfrm>
            <a:off x="1557300" y="1640494"/>
            <a:ext cx="6029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 name="Google Shape;23;p6"/>
          <p:cNvSpPr txBox="1">
            <a:spLocks noGrp="1"/>
          </p:cNvSpPr>
          <p:nvPr>
            <p:ph type="subTitle" idx="1"/>
          </p:nvPr>
        </p:nvSpPr>
        <p:spPr>
          <a:xfrm>
            <a:off x="1557300" y="2668610"/>
            <a:ext cx="6029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C343B"/>
              </a:buClr>
              <a:buSzPts val="2400"/>
              <a:buNone/>
              <a:defRPr sz="2400"/>
            </a:lvl1pPr>
            <a:lvl2pPr lvl="1" algn="ctr" rtl="0">
              <a:spcBef>
                <a:spcPts val="0"/>
              </a:spcBef>
              <a:spcAft>
                <a:spcPts val="0"/>
              </a:spcAft>
              <a:buClr>
                <a:srgbClr val="2C343B"/>
              </a:buClr>
              <a:buSzPts val="2400"/>
              <a:buNone/>
              <a:defRPr/>
            </a:lvl2pPr>
            <a:lvl3pPr lvl="2" algn="ctr" rtl="0">
              <a:spcBef>
                <a:spcPts val="0"/>
              </a:spcBef>
              <a:spcAft>
                <a:spcPts val="0"/>
              </a:spcAft>
              <a:buClr>
                <a:srgbClr val="2C343B"/>
              </a:buClr>
              <a:buSzPts val="2400"/>
              <a:buNone/>
              <a:defRPr/>
            </a:lvl3pPr>
            <a:lvl4pPr lvl="3" algn="ctr" rtl="0">
              <a:spcBef>
                <a:spcPts val="0"/>
              </a:spcBef>
              <a:spcAft>
                <a:spcPts val="0"/>
              </a:spcAft>
              <a:buClr>
                <a:srgbClr val="2C343B"/>
              </a:buClr>
              <a:buSzPts val="2400"/>
              <a:buNone/>
              <a:defRPr sz="2400"/>
            </a:lvl4pPr>
            <a:lvl5pPr lvl="4" algn="ctr" rtl="0">
              <a:spcBef>
                <a:spcPts val="0"/>
              </a:spcBef>
              <a:spcAft>
                <a:spcPts val="0"/>
              </a:spcAft>
              <a:buClr>
                <a:srgbClr val="2C343B"/>
              </a:buClr>
              <a:buSzPts val="2400"/>
              <a:buNone/>
              <a:defRPr sz="2400"/>
            </a:lvl5pPr>
            <a:lvl6pPr lvl="5" algn="ctr" rtl="0">
              <a:spcBef>
                <a:spcPts val="0"/>
              </a:spcBef>
              <a:spcAft>
                <a:spcPts val="0"/>
              </a:spcAft>
              <a:buClr>
                <a:srgbClr val="2C343B"/>
              </a:buClr>
              <a:buSzPts val="2400"/>
              <a:buNone/>
              <a:defRPr sz="2400"/>
            </a:lvl6pPr>
            <a:lvl7pPr lvl="6" algn="ctr" rtl="0">
              <a:spcBef>
                <a:spcPts val="0"/>
              </a:spcBef>
              <a:spcAft>
                <a:spcPts val="0"/>
              </a:spcAft>
              <a:buClr>
                <a:srgbClr val="2C343B"/>
              </a:buClr>
              <a:buSzPts val="2400"/>
              <a:buNone/>
              <a:defRPr sz="2400"/>
            </a:lvl7pPr>
            <a:lvl8pPr lvl="7" algn="ctr" rtl="0">
              <a:spcBef>
                <a:spcPts val="0"/>
              </a:spcBef>
              <a:spcAft>
                <a:spcPts val="0"/>
              </a:spcAft>
              <a:buClr>
                <a:srgbClr val="2C343B"/>
              </a:buClr>
              <a:buSzPts val="2400"/>
              <a:buNone/>
              <a:defRPr sz="2400"/>
            </a:lvl8pPr>
            <a:lvl9pPr lvl="8" algn="ctr" rtl="0">
              <a:spcBef>
                <a:spcPts val="0"/>
              </a:spcBef>
              <a:spcAft>
                <a:spcPts val="0"/>
              </a:spcAft>
              <a:buClr>
                <a:srgbClr val="2C343B"/>
              </a:buClr>
              <a:buSzPts val="2400"/>
              <a:buNone/>
              <a:defRPr sz="2400"/>
            </a:lvl9pPr>
          </a:lstStyle>
          <a:p>
            <a:endParaRPr/>
          </a:p>
        </p:txBody>
      </p:sp>
      <p:sp>
        <p:nvSpPr>
          <p:cNvPr id="24" name="Google Shape;24;p6"/>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title yellow">
  <p:cSld name="TITLE_1_2_1">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ctrTitle"/>
          </p:nvPr>
        </p:nvSpPr>
        <p:spPr>
          <a:xfrm>
            <a:off x="1557300" y="1640494"/>
            <a:ext cx="6029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 name="Google Shape;27;p7"/>
          <p:cNvSpPr txBox="1">
            <a:spLocks noGrp="1"/>
          </p:cNvSpPr>
          <p:nvPr>
            <p:ph type="subTitle" idx="1"/>
          </p:nvPr>
        </p:nvSpPr>
        <p:spPr>
          <a:xfrm>
            <a:off x="1557300" y="2668610"/>
            <a:ext cx="6029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C343B"/>
              </a:buClr>
              <a:buSzPts val="2400"/>
              <a:buNone/>
              <a:defRPr sz="2400"/>
            </a:lvl1pPr>
            <a:lvl2pPr lvl="1" algn="ctr" rtl="0">
              <a:spcBef>
                <a:spcPts val="0"/>
              </a:spcBef>
              <a:spcAft>
                <a:spcPts val="0"/>
              </a:spcAft>
              <a:buClr>
                <a:srgbClr val="2C343B"/>
              </a:buClr>
              <a:buSzPts val="2400"/>
              <a:buNone/>
              <a:defRPr/>
            </a:lvl2pPr>
            <a:lvl3pPr lvl="2" algn="ctr" rtl="0">
              <a:spcBef>
                <a:spcPts val="0"/>
              </a:spcBef>
              <a:spcAft>
                <a:spcPts val="0"/>
              </a:spcAft>
              <a:buClr>
                <a:srgbClr val="2C343B"/>
              </a:buClr>
              <a:buSzPts val="2400"/>
              <a:buNone/>
              <a:defRPr/>
            </a:lvl3pPr>
            <a:lvl4pPr lvl="3" algn="ctr" rtl="0">
              <a:spcBef>
                <a:spcPts val="0"/>
              </a:spcBef>
              <a:spcAft>
                <a:spcPts val="0"/>
              </a:spcAft>
              <a:buClr>
                <a:srgbClr val="2C343B"/>
              </a:buClr>
              <a:buSzPts val="2400"/>
              <a:buNone/>
              <a:defRPr sz="2400"/>
            </a:lvl4pPr>
            <a:lvl5pPr lvl="4" algn="ctr" rtl="0">
              <a:spcBef>
                <a:spcPts val="0"/>
              </a:spcBef>
              <a:spcAft>
                <a:spcPts val="0"/>
              </a:spcAft>
              <a:buClr>
                <a:srgbClr val="2C343B"/>
              </a:buClr>
              <a:buSzPts val="2400"/>
              <a:buNone/>
              <a:defRPr sz="2400"/>
            </a:lvl5pPr>
            <a:lvl6pPr lvl="5" algn="ctr" rtl="0">
              <a:spcBef>
                <a:spcPts val="0"/>
              </a:spcBef>
              <a:spcAft>
                <a:spcPts val="0"/>
              </a:spcAft>
              <a:buClr>
                <a:srgbClr val="2C343B"/>
              </a:buClr>
              <a:buSzPts val="2400"/>
              <a:buNone/>
              <a:defRPr sz="2400"/>
            </a:lvl6pPr>
            <a:lvl7pPr lvl="6" algn="ctr" rtl="0">
              <a:spcBef>
                <a:spcPts val="0"/>
              </a:spcBef>
              <a:spcAft>
                <a:spcPts val="0"/>
              </a:spcAft>
              <a:buClr>
                <a:srgbClr val="2C343B"/>
              </a:buClr>
              <a:buSzPts val="2400"/>
              <a:buNone/>
              <a:defRPr sz="2400"/>
            </a:lvl7pPr>
            <a:lvl8pPr lvl="7" algn="ctr" rtl="0">
              <a:spcBef>
                <a:spcPts val="0"/>
              </a:spcBef>
              <a:spcAft>
                <a:spcPts val="0"/>
              </a:spcAft>
              <a:buClr>
                <a:srgbClr val="2C343B"/>
              </a:buClr>
              <a:buSzPts val="2400"/>
              <a:buNone/>
              <a:defRPr sz="2400"/>
            </a:lvl8pPr>
            <a:lvl9pPr lvl="8" algn="ctr" rtl="0">
              <a:spcBef>
                <a:spcPts val="0"/>
              </a:spcBef>
              <a:spcAft>
                <a:spcPts val="0"/>
              </a:spcAft>
              <a:buClr>
                <a:srgbClr val="2C343B"/>
              </a:buClr>
              <a:buSzPts val="2400"/>
              <a:buNone/>
              <a:defRPr sz="2400"/>
            </a:lvl9pPr>
          </a:lstStyle>
          <a:p>
            <a:endParaRPr/>
          </a:p>
        </p:txBody>
      </p:sp>
      <p:sp>
        <p:nvSpPr>
          <p:cNvPr id="28" name="Google Shape;28;p7"/>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yellow">
  <p:cSld name="TITLE_1_1">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body" idx="1"/>
          </p:nvPr>
        </p:nvSpPr>
        <p:spPr>
          <a:xfrm>
            <a:off x="1104300" y="2276100"/>
            <a:ext cx="6935400" cy="8199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SzPts val="2400"/>
              <a:buChar char="▸"/>
              <a:defRPr sz="2400"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sz="2400" i="1"/>
            </a:lvl4pPr>
            <a:lvl5pPr marL="2286000" lvl="4" indent="-381000" algn="ctr" rtl="0">
              <a:spcBef>
                <a:spcPts val="0"/>
              </a:spcBef>
              <a:spcAft>
                <a:spcPts val="0"/>
              </a:spcAft>
              <a:buSzPts val="2400"/>
              <a:buChar char="○"/>
              <a:defRPr sz="2400" i="1"/>
            </a:lvl5pPr>
            <a:lvl6pPr marL="2743200" lvl="5" indent="-381000" algn="ctr" rtl="0">
              <a:spcBef>
                <a:spcPts val="0"/>
              </a:spcBef>
              <a:spcAft>
                <a:spcPts val="0"/>
              </a:spcAft>
              <a:buSzPts val="2400"/>
              <a:buChar char="■"/>
              <a:defRPr sz="2400" i="1"/>
            </a:lvl6pPr>
            <a:lvl7pPr marL="3200400" lvl="6" indent="-381000" algn="ctr" rtl="0">
              <a:spcBef>
                <a:spcPts val="0"/>
              </a:spcBef>
              <a:spcAft>
                <a:spcPts val="0"/>
              </a:spcAft>
              <a:buSzPts val="2400"/>
              <a:buChar char="●"/>
              <a:defRPr sz="2400" i="1"/>
            </a:lvl7pPr>
            <a:lvl8pPr marL="3657600" lvl="7" indent="-381000" algn="ctr" rtl="0">
              <a:spcBef>
                <a:spcPts val="0"/>
              </a:spcBef>
              <a:spcAft>
                <a:spcPts val="0"/>
              </a:spcAft>
              <a:buSzPts val="2400"/>
              <a:buChar char="○"/>
              <a:defRPr sz="2400" i="1"/>
            </a:lvl8pPr>
            <a:lvl9pPr marL="4114800" lvl="8" indent="-381000" algn="ctr">
              <a:spcBef>
                <a:spcPts val="0"/>
              </a:spcBef>
              <a:spcAft>
                <a:spcPts val="0"/>
              </a:spcAft>
              <a:buSzPts val="2400"/>
              <a:buChar char="■"/>
              <a:defRPr sz="2400" i="1"/>
            </a:lvl9pPr>
          </a:lstStyle>
          <a:p>
            <a:endParaRPr/>
          </a:p>
        </p:txBody>
      </p:sp>
      <p:sp>
        <p:nvSpPr>
          <p:cNvPr id="31" name="Google Shape;31;p8"/>
          <p:cNvSpPr txBox="1"/>
          <p:nvPr/>
        </p:nvSpPr>
        <p:spPr>
          <a:xfrm>
            <a:off x="3593400" y="1283826"/>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chemeClr val="accent3"/>
                </a:solidFill>
                <a:latin typeface="Permanent Marker"/>
                <a:ea typeface="Permanent Marker"/>
                <a:cs typeface="Permanent Marker"/>
                <a:sym typeface="Permanent Marker"/>
              </a:rPr>
              <a:t>“</a:t>
            </a:r>
            <a:endParaRPr sz="9600">
              <a:solidFill>
                <a:schemeClr val="accent3"/>
              </a:solidFill>
              <a:latin typeface="Permanent Marker"/>
              <a:ea typeface="Permanent Marker"/>
              <a:cs typeface="Permanent Marker"/>
              <a:sym typeface="Permanent Marker"/>
            </a:endParaRPr>
          </a:p>
        </p:txBody>
      </p:sp>
      <p:sp>
        <p:nvSpPr>
          <p:cNvPr id="32" name="Google Shape;32;p8"/>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red">
  <p:cSld name="TITLE_1_1_1">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9"/>
          <p:cNvSpPr txBox="1">
            <a:spLocks noGrp="1"/>
          </p:cNvSpPr>
          <p:nvPr>
            <p:ph type="body" idx="1"/>
          </p:nvPr>
        </p:nvSpPr>
        <p:spPr>
          <a:xfrm>
            <a:off x="1104300" y="2276100"/>
            <a:ext cx="6935400" cy="8199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SzPts val="2400"/>
              <a:buChar char="▸"/>
              <a:defRPr sz="2400"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sz="2400" i="1"/>
            </a:lvl4pPr>
            <a:lvl5pPr marL="2286000" lvl="4" indent="-381000" algn="ctr" rtl="0">
              <a:spcBef>
                <a:spcPts val="0"/>
              </a:spcBef>
              <a:spcAft>
                <a:spcPts val="0"/>
              </a:spcAft>
              <a:buSzPts val="2400"/>
              <a:buChar char="○"/>
              <a:defRPr sz="2400" i="1"/>
            </a:lvl5pPr>
            <a:lvl6pPr marL="2743200" lvl="5" indent="-381000" algn="ctr" rtl="0">
              <a:spcBef>
                <a:spcPts val="0"/>
              </a:spcBef>
              <a:spcAft>
                <a:spcPts val="0"/>
              </a:spcAft>
              <a:buSzPts val="2400"/>
              <a:buChar char="■"/>
              <a:defRPr sz="2400" i="1"/>
            </a:lvl6pPr>
            <a:lvl7pPr marL="3200400" lvl="6" indent="-381000" algn="ctr" rtl="0">
              <a:spcBef>
                <a:spcPts val="0"/>
              </a:spcBef>
              <a:spcAft>
                <a:spcPts val="0"/>
              </a:spcAft>
              <a:buSzPts val="2400"/>
              <a:buChar char="●"/>
              <a:defRPr sz="2400" i="1"/>
            </a:lvl7pPr>
            <a:lvl8pPr marL="3657600" lvl="7" indent="-381000" algn="ctr" rtl="0">
              <a:spcBef>
                <a:spcPts val="0"/>
              </a:spcBef>
              <a:spcAft>
                <a:spcPts val="0"/>
              </a:spcAft>
              <a:buSzPts val="2400"/>
              <a:buChar char="○"/>
              <a:defRPr sz="2400" i="1"/>
            </a:lvl8pPr>
            <a:lvl9pPr marL="4114800" lvl="8" indent="-381000" algn="ctr" rtl="0">
              <a:spcBef>
                <a:spcPts val="0"/>
              </a:spcBef>
              <a:spcAft>
                <a:spcPts val="0"/>
              </a:spcAft>
              <a:buSzPts val="2400"/>
              <a:buChar char="■"/>
              <a:defRPr sz="2400" i="1"/>
            </a:lvl9pPr>
          </a:lstStyle>
          <a:p>
            <a:endParaRPr/>
          </a:p>
        </p:txBody>
      </p:sp>
      <p:sp>
        <p:nvSpPr>
          <p:cNvPr id="35" name="Google Shape;35;p9"/>
          <p:cNvSpPr txBox="1"/>
          <p:nvPr/>
        </p:nvSpPr>
        <p:spPr>
          <a:xfrm>
            <a:off x="3593400" y="992123"/>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chemeClr val="accent1"/>
                </a:solidFill>
                <a:latin typeface="Permanent Marker"/>
                <a:ea typeface="Permanent Marker"/>
                <a:cs typeface="Permanent Marker"/>
                <a:sym typeface="Permanent Marker"/>
              </a:rPr>
              <a:t>“</a:t>
            </a:r>
            <a:endParaRPr sz="9600">
              <a:solidFill>
                <a:schemeClr val="accent1"/>
              </a:solidFill>
              <a:latin typeface="Permanent Marker"/>
              <a:ea typeface="Permanent Marker"/>
              <a:cs typeface="Permanent Marker"/>
              <a:sym typeface="Permanent Marker"/>
            </a:endParaRPr>
          </a:p>
        </p:txBody>
      </p:sp>
      <p:sp>
        <p:nvSpPr>
          <p:cNvPr id="36" name="Google Shape;36;p9"/>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blue">
  <p:cSld name="TITLE_1_1_1_1">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10"/>
          <p:cNvSpPr txBox="1">
            <a:spLocks noGrp="1"/>
          </p:cNvSpPr>
          <p:nvPr>
            <p:ph type="body" idx="1"/>
          </p:nvPr>
        </p:nvSpPr>
        <p:spPr>
          <a:xfrm>
            <a:off x="1104300" y="2276100"/>
            <a:ext cx="6935400" cy="8199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SzPts val="2400"/>
              <a:buChar char="▸"/>
              <a:defRPr sz="2400"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sz="2400" i="1"/>
            </a:lvl4pPr>
            <a:lvl5pPr marL="2286000" lvl="4" indent="-381000" algn="ctr" rtl="0">
              <a:spcBef>
                <a:spcPts val="0"/>
              </a:spcBef>
              <a:spcAft>
                <a:spcPts val="0"/>
              </a:spcAft>
              <a:buSzPts val="2400"/>
              <a:buChar char="○"/>
              <a:defRPr sz="2400" i="1"/>
            </a:lvl5pPr>
            <a:lvl6pPr marL="2743200" lvl="5" indent="-381000" algn="ctr" rtl="0">
              <a:spcBef>
                <a:spcPts val="0"/>
              </a:spcBef>
              <a:spcAft>
                <a:spcPts val="0"/>
              </a:spcAft>
              <a:buSzPts val="2400"/>
              <a:buChar char="■"/>
              <a:defRPr sz="2400" i="1"/>
            </a:lvl6pPr>
            <a:lvl7pPr marL="3200400" lvl="6" indent="-381000" algn="ctr" rtl="0">
              <a:spcBef>
                <a:spcPts val="0"/>
              </a:spcBef>
              <a:spcAft>
                <a:spcPts val="0"/>
              </a:spcAft>
              <a:buSzPts val="2400"/>
              <a:buChar char="●"/>
              <a:defRPr sz="2400" i="1"/>
            </a:lvl7pPr>
            <a:lvl8pPr marL="3657600" lvl="7" indent="-381000" algn="ctr" rtl="0">
              <a:spcBef>
                <a:spcPts val="0"/>
              </a:spcBef>
              <a:spcAft>
                <a:spcPts val="0"/>
              </a:spcAft>
              <a:buSzPts val="2400"/>
              <a:buChar char="○"/>
              <a:defRPr sz="2400" i="1"/>
            </a:lvl8pPr>
            <a:lvl9pPr marL="4114800" lvl="8" indent="-381000" algn="ctr" rtl="0">
              <a:spcBef>
                <a:spcPts val="0"/>
              </a:spcBef>
              <a:spcAft>
                <a:spcPts val="0"/>
              </a:spcAft>
              <a:buSzPts val="2400"/>
              <a:buChar char="■"/>
              <a:defRPr sz="2400" i="1"/>
            </a:lvl9pPr>
          </a:lstStyle>
          <a:p>
            <a:endParaRPr/>
          </a:p>
        </p:txBody>
      </p:sp>
      <p:sp>
        <p:nvSpPr>
          <p:cNvPr id="39" name="Google Shape;39;p10"/>
          <p:cNvSpPr txBox="1"/>
          <p:nvPr/>
        </p:nvSpPr>
        <p:spPr>
          <a:xfrm>
            <a:off x="3593400" y="1283826"/>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chemeClr val="accent5"/>
                </a:solidFill>
                <a:latin typeface="Permanent Marker"/>
                <a:ea typeface="Permanent Marker"/>
                <a:cs typeface="Permanent Marker"/>
                <a:sym typeface="Permanent Marker"/>
              </a:rPr>
              <a:t>“</a:t>
            </a:r>
            <a:endParaRPr sz="9600">
              <a:solidFill>
                <a:schemeClr val="accent5"/>
              </a:solidFill>
              <a:latin typeface="Permanent Marker"/>
              <a:ea typeface="Permanent Marker"/>
              <a:cs typeface="Permanent Marker"/>
              <a:sym typeface="Permanent Marker"/>
            </a:endParaRPr>
          </a:p>
        </p:txBody>
      </p:sp>
      <p:sp>
        <p:nvSpPr>
          <p:cNvPr id="40" name="Google Shape;40;p10"/>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2622"/>
            <a:ext cx="8229600" cy="8574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1pPr>
            <a:lvl2pPr lvl="1"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2pPr>
            <a:lvl3pPr lvl="2"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3pPr>
            <a:lvl4pPr lvl="3"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4pPr>
            <a:lvl5pPr lvl="4"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5pPr>
            <a:lvl6pPr lvl="5"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6pPr>
            <a:lvl7pPr lvl="6"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7pPr>
            <a:lvl8pPr lvl="7"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8pPr>
            <a:lvl9pPr lvl="8"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9pPr>
          </a:lstStyle>
          <a:p>
            <a:endParaRPr/>
          </a:p>
        </p:txBody>
      </p:sp>
      <p:sp>
        <p:nvSpPr>
          <p:cNvPr id="7" name="Google Shape;7;p1"/>
          <p:cNvSpPr txBox="1">
            <a:spLocks noGrp="1"/>
          </p:cNvSpPr>
          <p:nvPr>
            <p:ph type="body" idx="1"/>
          </p:nvPr>
        </p:nvSpPr>
        <p:spPr>
          <a:xfrm>
            <a:off x="911700" y="1200150"/>
            <a:ext cx="7320600" cy="37257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4pPr>
            <a:lvl5pPr marL="2286000" lvl="4"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5pPr>
            <a:lvl6pPr marL="2743200" lvl="5"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6pPr>
            <a:lvl7pPr marL="3200400" lvl="6"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7pPr>
            <a:lvl8pPr marL="3657600" lvl="7"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8pPr>
            <a:lvl9pPr marL="4114800" lvl="8"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4297650" y="4859852"/>
            <a:ext cx="548700" cy="283800"/>
          </a:xfrm>
          <a:prstGeom prst="rect">
            <a:avLst/>
          </a:prstGeom>
          <a:noFill/>
          <a:ln>
            <a:noFill/>
          </a:ln>
        </p:spPr>
        <p:txBody>
          <a:bodyPr spcFirstLastPara="1" wrap="square" lIns="91425" tIns="91425" rIns="91425" bIns="91425" anchor="t" anchorCtr="0">
            <a:noAutofit/>
          </a:bodyPr>
          <a:lstStyle>
            <a:lvl1pPr lvl="0" algn="ctr">
              <a:buNone/>
              <a:defRPr sz="1200">
                <a:solidFill>
                  <a:schemeClr val="dk2"/>
                </a:solidFill>
                <a:latin typeface="Permanent Marker"/>
                <a:ea typeface="Permanent Marker"/>
                <a:cs typeface="Permanent Marker"/>
                <a:sym typeface="Permanent Marker"/>
              </a:defRPr>
            </a:lvl1pPr>
            <a:lvl2pPr lvl="1" algn="ctr">
              <a:buNone/>
              <a:defRPr sz="1200">
                <a:solidFill>
                  <a:schemeClr val="dk2"/>
                </a:solidFill>
                <a:latin typeface="Permanent Marker"/>
                <a:ea typeface="Permanent Marker"/>
                <a:cs typeface="Permanent Marker"/>
                <a:sym typeface="Permanent Marker"/>
              </a:defRPr>
            </a:lvl2pPr>
            <a:lvl3pPr lvl="2" algn="ctr">
              <a:buNone/>
              <a:defRPr sz="1200">
                <a:solidFill>
                  <a:schemeClr val="dk2"/>
                </a:solidFill>
                <a:latin typeface="Permanent Marker"/>
                <a:ea typeface="Permanent Marker"/>
                <a:cs typeface="Permanent Marker"/>
                <a:sym typeface="Permanent Marker"/>
              </a:defRPr>
            </a:lvl3pPr>
            <a:lvl4pPr lvl="3" algn="ctr">
              <a:buNone/>
              <a:defRPr sz="1200">
                <a:solidFill>
                  <a:schemeClr val="dk2"/>
                </a:solidFill>
                <a:latin typeface="Permanent Marker"/>
                <a:ea typeface="Permanent Marker"/>
                <a:cs typeface="Permanent Marker"/>
                <a:sym typeface="Permanent Marker"/>
              </a:defRPr>
            </a:lvl4pPr>
            <a:lvl5pPr lvl="4" algn="ctr">
              <a:buNone/>
              <a:defRPr sz="1200">
                <a:solidFill>
                  <a:schemeClr val="dk2"/>
                </a:solidFill>
                <a:latin typeface="Permanent Marker"/>
                <a:ea typeface="Permanent Marker"/>
                <a:cs typeface="Permanent Marker"/>
                <a:sym typeface="Permanent Marker"/>
              </a:defRPr>
            </a:lvl5pPr>
            <a:lvl6pPr lvl="5" algn="ctr">
              <a:buNone/>
              <a:defRPr sz="1200">
                <a:solidFill>
                  <a:schemeClr val="dk2"/>
                </a:solidFill>
                <a:latin typeface="Permanent Marker"/>
                <a:ea typeface="Permanent Marker"/>
                <a:cs typeface="Permanent Marker"/>
                <a:sym typeface="Permanent Marker"/>
              </a:defRPr>
            </a:lvl6pPr>
            <a:lvl7pPr lvl="6" algn="ctr">
              <a:buNone/>
              <a:defRPr sz="1200">
                <a:solidFill>
                  <a:schemeClr val="dk2"/>
                </a:solidFill>
                <a:latin typeface="Permanent Marker"/>
                <a:ea typeface="Permanent Marker"/>
                <a:cs typeface="Permanent Marker"/>
                <a:sym typeface="Permanent Marker"/>
              </a:defRPr>
            </a:lvl7pPr>
            <a:lvl8pPr lvl="7" algn="ctr">
              <a:buNone/>
              <a:defRPr sz="1200">
                <a:solidFill>
                  <a:schemeClr val="dk2"/>
                </a:solidFill>
                <a:latin typeface="Permanent Marker"/>
                <a:ea typeface="Permanent Marker"/>
                <a:cs typeface="Permanent Marker"/>
                <a:sym typeface="Permanent Marker"/>
              </a:defRPr>
            </a:lvl8pPr>
            <a:lvl9pPr lvl="8" algn="ctr">
              <a:buNone/>
              <a:defRPr sz="1200">
                <a:solidFill>
                  <a:schemeClr val="dk2"/>
                </a:solidFill>
                <a:latin typeface="Permanent Marker"/>
                <a:ea typeface="Permanent Marker"/>
                <a:cs typeface="Permanent Marker"/>
                <a:sym typeface="Permanent Marker"/>
              </a:defRPr>
            </a:lvl9pPr>
          </a:lstStyle>
          <a:p>
            <a:pPr marL="0" lvl="0" indent="0" algn="ct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wmf"/><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wmf"/><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9.sv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7"/>
          <p:cNvSpPr txBox="1">
            <a:spLocks noGrp="1"/>
          </p:cNvSpPr>
          <p:nvPr>
            <p:ph type="ctrTitle"/>
          </p:nvPr>
        </p:nvSpPr>
        <p:spPr>
          <a:xfrm>
            <a:off x="1295550" y="1991813"/>
            <a:ext cx="6552900" cy="1159800"/>
          </a:xfrm>
          <a:prstGeom prst="rect">
            <a:avLst/>
          </a:prstGeom>
        </p:spPr>
        <p:txBody>
          <a:bodyPr spcFirstLastPara="1" wrap="square" lIns="91425" tIns="91425" rIns="91425" bIns="91425" anchor="ctr" anchorCtr="0">
            <a:noAutofit/>
          </a:bodyPr>
          <a:lstStyle/>
          <a:p>
            <a:pPr lvl="0"/>
            <a:r>
              <a:rPr lang="es-CL" dirty="0">
                <a:effectLst>
                  <a:outerShdw blurRad="38100" dist="38100" dir="2700000" algn="tl">
                    <a:srgbClr val="000000">
                      <a:alpha val="43137"/>
                    </a:srgbClr>
                  </a:outerShdw>
                </a:effectLst>
              </a:rPr>
              <a:t>Sistemas de Información Geográfica</a:t>
            </a:r>
            <a:r>
              <a:rPr lang="es-CL" dirty="0"/>
              <a:t>.</a:t>
            </a:r>
            <a:br>
              <a:rPr lang="es-CL" dirty="0"/>
            </a:br>
            <a:br>
              <a:rPr lang="es-CL" dirty="0"/>
            </a:br>
            <a:r>
              <a:rPr lang="es-CL" sz="1800" dirty="0">
                <a:effectLst>
                  <a:outerShdw blurRad="38100" dist="38100" dir="2700000" algn="tl">
                    <a:srgbClr val="000000">
                      <a:alpha val="43137"/>
                    </a:srgbClr>
                  </a:outerShdw>
                </a:effectLst>
              </a:rPr>
              <a:t>Indicadores sociales</a:t>
            </a:r>
            <a:endParaRPr dirty="0">
              <a:effectLst>
                <a:outerShdw blurRad="38100" dist="38100" dir="2700000" algn="tl">
                  <a:srgbClr val="000000">
                    <a:alpha val="43137"/>
                  </a:srgbClr>
                </a:outerShdw>
              </a:effectLst>
            </a:endParaRPr>
          </a:p>
        </p:txBody>
      </p:sp>
      <p:pic>
        <p:nvPicPr>
          <p:cNvPr id="3" name="Gráfico 2" descr="Europa y África en el globo terráqueo">
            <a:extLst>
              <a:ext uri="{FF2B5EF4-FFF2-40B4-BE49-F238E27FC236}">
                <a16:creationId xmlns:a16="http://schemas.microsoft.com/office/drawing/2014/main" id="{1872AD93-5889-43A7-8DBF-E62CB384CA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000" y="666831"/>
            <a:ext cx="2486184" cy="2484782"/>
          </a:xfrm>
          <a:prstGeom prst="rect">
            <a:avLst/>
          </a:prstGeom>
        </p:spPr>
      </p:pic>
      <p:pic>
        <p:nvPicPr>
          <p:cNvPr id="5" name="Gráfico 4" descr="América en el globo terráqueo">
            <a:extLst>
              <a:ext uri="{FF2B5EF4-FFF2-40B4-BE49-F238E27FC236}">
                <a16:creationId xmlns:a16="http://schemas.microsoft.com/office/drawing/2014/main" id="{C81584EB-303F-4D5F-BEFE-0B878F63BD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60128" y="2166313"/>
            <a:ext cx="2315100" cy="24596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2"/>
          <p:cNvSpPr txBox="1">
            <a:spLocks noGrp="1"/>
          </p:cNvSpPr>
          <p:nvPr>
            <p:ph type="title"/>
          </p:nvPr>
        </p:nvSpPr>
        <p:spPr>
          <a:xfrm>
            <a:off x="457200" y="-22622"/>
            <a:ext cx="8229600" cy="857400"/>
          </a:xfrm>
          <a:prstGeom prst="rect">
            <a:avLst/>
          </a:prstGeom>
        </p:spPr>
        <p:txBody>
          <a:bodyPr spcFirstLastPara="1" wrap="square" lIns="91425" tIns="91425" rIns="91425" bIns="91425" anchor="ctr" anchorCtr="0">
            <a:noAutofit/>
          </a:bodyPr>
          <a:lstStyle/>
          <a:p>
            <a:r>
              <a:rPr lang="es-CL" dirty="0"/>
              <a:t>Modelo </a:t>
            </a:r>
            <a:r>
              <a:rPr lang="es-CL" dirty="0" err="1"/>
              <a:t>Raster</a:t>
            </a:r>
            <a:r>
              <a:rPr lang="es-CL" dirty="0"/>
              <a:t>: </a:t>
            </a:r>
            <a:endParaRPr dirty="0"/>
          </a:p>
        </p:txBody>
      </p:sp>
      <p:sp>
        <p:nvSpPr>
          <p:cNvPr id="104" name="Google Shape;104;p22"/>
          <p:cNvSpPr txBox="1">
            <a:spLocks noGrp="1"/>
          </p:cNvSpPr>
          <p:nvPr>
            <p:ph type="body" idx="1"/>
          </p:nvPr>
        </p:nvSpPr>
        <p:spPr>
          <a:xfrm>
            <a:off x="330740" y="1200150"/>
            <a:ext cx="3278222" cy="3725700"/>
          </a:xfrm>
          <a:prstGeom prst="rect">
            <a:avLst/>
          </a:prstGeom>
        </p:spPr>
        <p:txBody>
          <a:bodyPr spcFirstLastPara="1" wrap="square" lIns="91425" tIns="91425" rIns="91425" bIns="91425" anchor="t" anchorCtr="0">
            <a:noAutofit/>
          </a:bodyPr>
          <a:lstStyle/>
          <a:p>
            <a:pPr marL="76200" lvl="0" indent="0">
              <a:buNone/>
            </a:pPr>
            <a:r>
              <a:rPr lang="es-CL" sz="1800" dirty="0"/>
              <a:t>Se trata de datos generados a partir de una captura visual (fotografía aérea o imagen satelital). En lugar de un sistema de referencia, este modelo se estructura de acuerdo a una “malla de celdas” (similar a los pixeles de una fotografía), donde la ubicación de los objetos es determinada en términos relativos. </a:t>
            </a:r>
          </a:p>
          <a:p>
            <a:pPr marL="76200" lvl="0" indent="0">
              <a:buNone/>
            </a:pPr>
            <a:endParaRPr sz="1800" dirty="0"/>
          </a:p>
        </p:txBody>
      </p:sp>
      <p:sp>
        <p:nvSpPr>
          <p:cNvPr id="105" name="Google Shape;105;p22"/>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a:p>
        </p:txBody>
      </p:sp>
      <p:pic>
        <p:nvPicPr>
          <p:cNvPr id="3" name="Imagen 2">
            <a:extLst>
              <a:ext uri="{FF2B5EF4-FFF2-40B4-BE49-F238E27FC236}">
                <a16:creationId xmlns:a16="http://schemas.microsoft.com/office/drawing/2014/main" id="{525BC09C-E7DF-4034-BBB3-6D1A65F60A1B}"/>
              </a:ext>
            </a:extLst>
          </p:cNvPr>
          <p:cNvPicPr>
            <a:picLocks noChangeAspect="1"/>
          </p:cNvPicPr>
          <p:nvPr/>
        </p:nvPicPr>
        <p:blipFill>
          <a:blip r:embed="rId3"/>
          <a:stretch>
            <a:fillRect/>
          </a:stretch>
        </p:blipFill>
        <p:spPr>
          <a:xfrm>
            <a:off x="4378203" y="984464"/>
            <a:ext cx="4237528" cy="3725701"/>
          </a:xfrm>
          <a:prstGeom prst="rect">
            <a:avLst/>
          </a:prstGeom>
        </p:spPr>
      </p:pic>
      <p:pic>
        <p:nvPicPr>
          <p:cNvPr id="4" name="Imagen 3">
            <a:extLst>
              <a:ext uri="{FF2B5EF4-FFF2-40B4-BE49-F238E27FC236}">
                <a16:creationId xmlns:a16="http://schemas.microsoft.com/office/drawing/2014/main" id="{69877E2F-99C7-407D-A96B-AF6E97DD1DA8}"/>
              </a:ext>
            </a:extLst>
          </p:cNvPr>
          <p:cNvPicPr>
            <a:picLocks noChangeAspect="1"/>
          </p:cNvPicPr>
          <p:nvPr/>
        </p:nvPicPr>
        <p:blipFill>
          <a:blip r:embed="rId4"/>
          <a:stretch>
            <a:fillRect/>
          </a:stretch>
        </p:blipFill>
        <p:spPr>
          <a:xfrm>
            <a:off x="4378201" y="984464"/>
            <a:ext cx="4237529" cy="37257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0"/>
          <p:cNvSpPr txBox="1">
            <a:spLocks noGrp="1"/>
          </p:cNvSpPr>
          <p:nvPr>
            <p:ph type="ctrTitle"/>
          </p:nvPr>
        </p:nvSpPr>
        <p:spPr>
          <a:xfrm>
            <a:off x="1557300" y="1640494"/>
            <a:ext cx="6029400" cy="1159800"/>
          </a:xfrm>
        </p:spPr>
        <p:txBody>
          <a:bodyPr spcFirstLastPara="1" wrap="square" lIns="91425" tIns="91425" rIns="91425" bIns="91425" anchor="b" anchorCtr="0">
            <a:normAutofit/>
          </a:bodyPr>
          <a:lstStyle/>
          <a:p>
            <a:pPr marL="0" lvl="0" indent="0" rtl="0">
              <a:lnSpc>
                <a:spcPct val="90000"/>
              </a:lnSpc>
              <a:spcBef>
                <a:spcPts val="0"/>
              </a:spcBef>
              <a:spcAft>
                <a:spcPts val="0"/>
              </a:spcAft>
              <a:buNone/>
            </a:pPr>
            <a:endParaRPr lang="es-CL" sz="3300"/>
          </a:p>
          <a:p>
            <a:pPr marL="0" lvl="0" indent="0" rtl="0">
              <a:lnSpc>
                <a:spcPct val="90000"/>
              </a:lnSpc>
              <a:spcBef>
                <a:spcPts val="0"/>
              </a:spcBef>
              <a:spcAft>
                <a:spcPts val="0"/>
              </a:spcAft>
              <a:buNone/>
            </a:pPr>
            <a:r>
              <a:rPr lang="es-CL" sz="3300"/>
              <a:t>buscar datos</a:t>
            </a:r>
            <a:endParaRPr lang="es-CL" sz="3300" dirty="0"/>
          </a:p>
        </p:txBody>
      </p:sp>
      <p:sp>
        <p:nvSpPr>
          <p:cNvPr id="91" name="Google Shape;91;p20"/>
          <p:cNvSpPr txBox="1">
            <a:spLocks noGrp="1"/>
          </p:cNvSpPr>
          <p:nvPr>
            <p:ph type="subTitle" idx="1"/>
          </p:nvPr>
        </p:nvSpPr>
        <p:spPr>
          <a:xfrm>
            <a:off x="1557300" y="2668610"/>
            <a:ext cx="6029400" cy="784800"/>
          </a:xfrm>
        </p:spPr>
        <p:txBody>
          <a:bodyPr spcFirstLastPara="1" wrap="square" lIns="91425" tIns="91425" rIns="91425" bIns="91425" anchor="t" anchorCtr="0">
            <a:normAutofit/>
          </a:bodyPr>
          <a:lstStyle/>
          <a:p>
            <a:pPr marL="0" lvl="0" indent="0">
              <a:lnSpc>
                <a:spcPct val="90000"/>
              </a:lnSpc>
              <a:spcAft>
                <a:spcPts val="600"/>
              </a:spcAft>
            </a:pPr>
            <a:r>
              <a:rPr lang="es-CL" sz="1900" dirty="0"/>
              <a:t>Un SIG permite localizar objetos o características en la cartografía </a:t>
            </a:r>
          </a:p>
        </p:txBody>
      </p:sp>
      <p:sp>
        <p:nvSpPr>
          <p:cNvPr id="92" name="Google Shape;92;p20"/>
          <p:cNvSpPr txBox="1">
            <a:spLocks noGrp="1"/>
          </p:cNvSpPr>
          <p:nvPr>
            <p:ph type="sldNum" idx="12"/>
          </p:nvPr>
        </p:nvSpPr>
        <p:spPr>
          <a:xfrm>
            <a:off x="4297650" y="4859852"/>
            <a:ext cx="548700" cy="283800"/>
          </a:xfrm>
        </p:spPr>
        <p:txBody>
          <a:bodyPr spcFirstLastPara="1" wrap="square" lIns="91425" tIns="91425" rIns="91425" bIns="91425" anchor="t" anchorCtr="0">
            <a:normAutofit fontScale="77500" lnSpcReduction="20000"/>
          </a:bodyPr>
          <a:lstStyle/>
          <a:p>
            <a:pPr marL="0" lvl="0" indent="0" rtl="0">
              <a:lnSpc>
                <a:spcPct val="90000"/>
              </a:lnSpc>
              <a:spcBef>
                <a:spcPts val="0"/>
              </a:spcBef>
              <a:spcAft>
                <a:spcPts val="600"/>
              </a:spcAft>
              <a:buNone/>
            </a:pPr>
            <a:fld id="{00000000-1234-1234-1234-123412341234}" type="slidenum">
              <a:rPr lang="en" sz="300"/>
              <a:pPr marL="0" lvl="0" indent="0" rtl="0">
                <a:lnSpc>
                  <a:spcPct val="90000"/>
                </a:lnSpc>
                <a:spcBef>
                  <a:spcPts val="0"/>
                </a:spcBef>
                <a:spcAft>
                  <a:spcPts val="600"/>
                </a:spcAft>
                <a:buNone/>
              </a:pPr>
              <a:t>11</a:t>
            </a:fld>
            <a:endParaRPr lang="en" sz="300"/>
          </a:p>
        </p:txBody>
      </p:sp>
    </p:spTree>
    <p:extLst>
      <p:ext uri="{BB962C8B-B14F-4D97-AF65-F5344CB8AC3E}">
        <p14:creationId xmlns:p14="http://schemas.microsoft.com/office/powerpoint/2010/main" val="1285459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678C3-1D42-41A1-9CB8-E557B793468D}"/>
              </a:ext>
            </a:extLst>
          </p:cNvPr>
          <p:cNvSpPr>
            <a:spLocks noGrp="1"/>
          </p:cNvSpPr>
          <p:nvPr>
            <p:ph type="title"/>
          </p:nvPr>
        </p:nvSpPr>
        <p:spPr/>
        <p:txBody>
          <a:bodyPr/>
          <a:lstStyle/>
          <a:p>
            <a:r>
              <a:rPr lang="es-CL" dirty="0"/>
              <a:t>Busca datos</a:t>
            </a:r>
          </a:p>
        </p:txBody>
      </p:sp>
      <p:sp>
        <p:nvSpPr>
          <p:cNvPr id="3" name="Marcador de texto 2">
            <a:extLst>
              <a:ext uri="{FF2B5EF4-FFF2-40B4-BE49-F238E27FC236}">
                <a16:creationId xmlns:a16="http://schemas.microsoft.com/office/drawing/2014/main" id="{F3DEBE67-03C3-44E3-B19F-97B42E55C21D}"/>
              </a:ext>
            </a:extLst>
          </p:cNvPr>
          <p:cNvSpPr>
            <a:spLocks noGrp="1"/>
          </p:cNvSpPr>
          <p:nvPr>
            <p:ph type="body" idx="1"/>
          </p:nvPr>
        </p:nvSpPr>
        <p:spPr>
          <a:xfrm>
            <a:off x="489281" y="1443342"/>
            <a:ext cx="2631900" cy="3299400"/>
          </a:xfrm>
        </p:spPr>
        <p:txBody>
          <a:bodyPr/>
          <a:lstStyle/>
          <a:p>
            <a:r>
              <a:rPr lang="es-CL" dirty="0"/>
              <a:t>Un SIG permite localizar objetos o características en la cartografía mediante módulos de consulta. Estos módulos operan en dos sentidos: </a:t>
            </a:r>
          </a:p>
          <a:p>
            <a:endParaRPr lang="es-CL" dirty="0"/>
          </a:p>
        </p:txBody>
      </p:sp>
      <p:sp>
        <p:nvSpPr>
          <p:cNvPr id="4" name="Marcador de texto 3">
            <a:extLst>
              <a:ext uri="{FF2B5EF4-FFF2-40B4-BE49-F238E27FC236}">
                <a16:creationId xmlns:a16="http://schemas.microsoft.com/office/drawing/2014/main" id="{8A4016A9-9A2D-43FD-BB7A-CC7892142D3E}"/>
              </a:ext>
            </a:extLst>
          </p:cNvPr>
          <p:cNvSpPr>
            <a:spLocks noGrp="1"/>
          </p:cNvSpPr>
          <p:nvPr>
            <p:ph type="body" idx="2"/>
          </p:nvPr>
        </p:nvSpPr>
        <p:spPr>
          <a:xfrm>
            <a:off x="3256050" y="1063963"/>
            <a:ext cx="2631900" cy="1927800"/>
          </a:xfrm>
        </p:spPr>
        <p:txBody>
          <a:bodyPr/>
          <a:lstStyle/>
          <a:p>
            <a:r>
              <a:rPr lang="es-CL" dirty="0"/>
              <a:t>(a) permiten encontrar registros en la base de datos a partir de su ubicación en la cartografía; y, </a:t>
            </a:r>
          </a:p>
          <a:p>
            <a:endParaRPr lang="es-CL" dirty="0"/>
          </a:p>
        </p:txBody>
      </p:sp>
      <p:sp>
        <p:nvSpPr>
          <p:cNvPr id="5" name="Marcador de texto 4">
            <a:extLst>
              <a:ext uri="{FF2B5EF4-FFF2-40B4-BE49-F238E27FC236}">
                <a16:creationId xmlns:a16="http://schemas.microsoft.com/office/drawing/2014/main" id="{D77906BE-F2CF-480F-BC89-7230344B083A}"/>
              </a:ext>
            </a:extLst>
          </p:cNvPr>
          <p:cNvSpPr>
            <a:spLocks noGrp="1"/>
          </p:cNvSpPr>
          <p:nvPr>
            <p:ph type="body" idx="3"/>
          </p:nvPr>
        </p:nvSpPr>
        <p:spPr>
          <a:xfrm>
            <a:off x="6022819" y="2704288"/>
            <a:ext cx="2631900" cy="1795261"/>
          </a:xfrm>
        </p:spPr>
        <p:txBody>
          <a:bodyPr/>
          <a:lstStyle/>
          <a:p>
            <a:r>
              <a:rPr lang="es-CL" dirty="0"/>
              <a:t>(b) permiten determinar su lugar en la cartografía a partir de su selección en la base de datos</a:t>
            </a:r>
          </a:p>
        </p:txBody>
      </p:sp>
      <p:sp>
        <p:nvSpPr>
          <p:cNvPr id="6" name="Marcador de número de diapositiva 5">
            <a:extLst>
              <a:ext uri="{FF2B5EF4-FFF2-40B4-BE49-F238E27FC236}">
                <a16:creationId xmlns:a16="http://schemas.microsoft.com/office/drawing/2014/main" id="{304C5545-FDE0-4F0B-9969-951FCDAB1BF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L" smtClean="0"/>
              <a:t>12</a:t>
            </a:fld>
            <a:endParaRPr lang="es-CL"/>
          </a:p>
        </p:txBody>
      </p:sp>
    </p:spTree>
    <p:extLst>
      <p:ext uri="{BB962C8B-B14F-4D97-AF65-F5344CB8AC3E}">
        <p14:creationId xmlns:p14="http://schemas.microsoft.com/office/powerpoint/2010/main" val="3808782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Google Shape;91;p20"/>
          <p:cNvSpPr txBox="1">
            <a:spLocks noGrp="1"/>
          </p:cNvSpPr>
          <p:nvPr>
            <p:ph type="body" idx="1"/>
          </p:nvPr>
        </p:nvSpPr>
        <p:spPr>
          <a:xfrm>
            <a:off x="1104300" y="2276099"/>
            <a:ext cx="6935400" cy="1304227"/>
          </a:xfrm>
        </p:spPr>
        <p:txBody>
          <a:bodyPr spcFirstLastPara="1" wrap="square" lIns="91425" tIns="91425" rIns="91425" bIns="91425" anchor="t" anchorCtr="0">
            <a:normAutofit/>
          </a:bodyPr>
          <a:lstStyle/>
          <a:p>
            <a:pPr marL="0" lvl="0" indent="0">
              <a:lnSpc>
                <a:spcPct val="90000"/>
              </a:lnSpc>
              <a:spcAft>
                <a:spcPts val="600"/>
              </a:spcAft>
            </a:pPr>
            <a:r>
              <a:rPr lang="es-CL" sz="1900" dirty="0"/>
              <a:t>Un SIG facilita el desarrollo de operaciones de análisis espacial, siendo posible dar respuesta a diferentes preguntas de investigación</a:t>
            </a:r>
          </a:p>
        </p:txBody>
      </p:sp>
      <p:sp>
        <p:nvSpPr>
          <p:cNvPr id="92" name="Google Shape;92;p20"/>
          <p:cNvSpPr txBox="1">
            <a:spLocks noGrp="1"/>
          </p:cNvSpPr>
          <p:nvPr>
            <p:ph type="sldNum" idx="12"/>
          </p:nvPr>
        </p:nvSpPr>
        <p:spPr/>
        <p:txBody>
          <a:bodyPr spcFirstLastPara="1" wrap="square" lIns="91425" tIns="91425" rIns="91425" bIns="91425" anchor="t" anchorCtr="0">
            <a:normAutofit fontScale="77500" lnSpcReduction="20000"/>
          </a:bodyPr>
          <a:lstStyle/>
          <a:p>
            <a:pPr marL="0" lvl="0" indent="0" rtl="0">
              <a:lnSpc>
                <a:spcPct val="90000"/>
              </a:lnSpc>
              <a:spcBef>
                <a:spcPts val="0"/>
              </a:spcBef>
              <a:spcAft>
                <a:spcPts val="600"/>
              </a:spcAft>
              <a:buNone/>
            </a:pPr>
            <a:fld id="{00000000-1234-1234-1234-123412341234}" type="slidenum">
              <a:rPr lang="en" sz="300"/>
              <a:pPr marL="0" lvl="0" indent="0" rtl="0">
                <a:lnSpc>
                  <a:spcPct val="90000"/>
                </a:lnSpc>
                <a:spcBef>
                  <a:spcPts val="0"/>
                </a:spcBef>
                <a:spcAft>
                  <a:spcPts val="600"/>
                </a:spcAft>
                <a:buNone/>
              </a:pPr>
              <a:t>13</a:t>
            </a:fld>
            <a:endParaRPr lang="en" sz="300"/>
          </a:p>
        </p:txBody>
      </p:sp>
      <p:sp>
        <p:nvSpPr>
          <p:cNvPr id="90" name="Google Shape;90;p20"/>
          <p:cNvSpPr txBox="1">
            <a:spLocks noGrp="1"/>
          </p:cNvSpPr>
          <p:nvPr>
            <p:ph type="ctrTitle" idx="4294967295"/>
          </p:nvPr>
        </p:nvSpPr>
        <p:spPr>
          <a:xfrm>
            <a:off x="1831687" y="1279280"/>
            <a:ext cx="6029325" cy="1160462"/>
          </a:xfrm>
        </p:spPr>
        <p:txBody>
          <a:bodyPr spcFirstLastPara="1" wrap="square" lIns="91425" tIns="91425" rIns="91425" bIns="91425" anchor="b" anchorCtr="0">
            <a:normAutofit/>
          </a:bodyPr>
          <a:lstStyle/>
          <a:p>
            <a:pPr marL="0" lvl="0" indent="0" rtl="0">
              <a:lnSpc>
                <a:spcPct val="90000"/>
              </a:lnSpc>
              <a:spcBef>
                <a:spcPts val="0"/>
              </a:spcBef>
              <a:spcAft>
                <a:spcPts val="0"/>
              </a:spcAft>
              <a:buNone/>
            </a:pPr>
            <a:endParaRPr lang="es-CL" sz="3300" dirty="0"/>
          </a:p>
          <a:p>
            <a:pPr lvl="0">
              <a:lnSpc>
                <a:spcPct val="90000"/>
              </a:lnSpc>
            </a:pPr>
            <a:r>
              <a:rPr lang="es-CL" sz="3300" dirty="0"/>
              <a:t>analizar datos</a:t>
            </a:r>
          </a:p>
        </p:txBody>
      </p:sp>
    </p:spTree>
    <p:extLst>
      <p:ext uri="{BB962C8B-B14F-4D97-AF65-F5344CB8AC3E}">
        <p14:creationId xmlns:p14="http://schemas.microsoft.com/office/powerpoint/2010/main" val="1998986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4"/>
          <p:cNvSpPr txBox="1">
            <a:spLocks noGrp="1"/>
          </p:cNvSpPr>
          <p:nvPr>
            <p:ph type="body" idx="1"/>
          </p:nvPr>
        </p:nvSpPr>
        <p:spPr>
          <a:xfrm>
            <a:off x="804800" y="1200150"/>
            <a:ext cx="3657000" cy="3284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solidFill>
                  <a:srgbClr val="0198AD"/>
                </a:solidFill>
                <a:latin typeface="Permanent Marker"/>
                <a:ea typeface="Permanent Marker"/>
                <a:cs typeface="Permanent Marker"/>
                <a:sym typeface="Permanent Marker"/>
              </a:rPr>
              <a:t>básicas</a:t>
            </a:r>
            <a:endParaRPr b="1" dirty="0">
              <a:solidFill>
                <a:srgbClr val="0198AD"/>
              </a:solidFill>
              <a:latin typeface="Permanent Marker"/>
              <a:ea typeface="Permanent Marker"/>
              <a:cs typeface="Permanent Marker"/>
              <a:sym typeface="Permanent Marker"/>
            </a:endParaRPr>
          </a:p>
          <a:p>
            <a:pPr marL="0" lvl="0" indent="0">
              <a:buNone/>
            </a:pPr>
            <a:r>
              <a:rPr lang="es-CL" dirty="0"/>
              <a:t>Las herramientas más básicas </a:t>
            </a:r>
          </a:p>
          <a:p>
            <a:pPr marL="0" lvl="0" indent="0">
              <a:buNone/>
            </a:pPr>
            <a:endParaRPr lang="es-CL" dirty="0"/>
          </a:p>
          <a:p>
            <a:pPr marL="0" lvl="0" indent="0">
              <a:buNone/>
            </a:pPr>
            <a:r>
              <a:rPr lang="es-CL" dirty="0"/>
              <a:t>(a) Análisis de proximidad (</a:t>
            </a:r>
            <a:r>
              <a:rPr lang="es-CL" dirty="0" err="1"/>
              <a:t>buffering</a:t>
            </a:r>
            <a:r>
              <a:rPr lang="es-CL" dirty="0"/>
              <a:t> o cálculo de distancias)</a:t>
            </a:r>
          </a:p>
          <a:p>
            <a:pPr marL="0" lvl="0" indent="0">
              <a:buNone/>
            </a:pPr>
            <a:endParaRPr lang="es-CL" dirty="0"/>
          </a:p>
          <a:p>
            <a:pPr marL="0" lvl="0" indent="0">
              <a:buNone/>
            </a:pPr>
            <a:r>
              <a:rPr lang="es-CL" dirty="0"/>
              <a:t>(b) Análisis superpuesto (autocorrelación espacial)</a:t>
            </a:r>
          </a:p>
        </p:txBody>
      </p:sp>
      <p:sp>
        <p:nvSpPr>
          <p:cNvPr id="119" name="Google Shape;119;p24"/>
          <p:cNvSpPr txBox="1">
            <a:spLocks noGrp="1"/>
          </p:cNvSpPr>
          <p:nvPr>
            <p:ph type="title"/>
          </p:nvPr>
        </p:nvSpPr>
        <p:spPr>
          <a:xfrm>
            <a:off x="457200" y="-22622"/>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L" dirty="0"/>
              <a:t>Herramientas de análisis</a:t>
            </a:r>
            <a:endParaRPr dirty="0"/>
          </a:p>
        </p:txBody>
      </p:sp>
      <p:sp>
        <p:nvSpPr>
          <p:cNvPr id="120" name="Google Shape;120;p24"/>
          <p:cNvSpPr txBox="1">
            <a:spLocks noGrp="1"/>
          </p:cNvSpPr>
          <p:nvPr>
            <p:ph type="body" idx="2"/>
          </p:nvPr>
        </p:nvSpPr>
        <p:spPr>
          <a:xfrm>
            <a:off x="4377447" y="1025052"/>
            <a:ext cx="4136853" cy="3284100"/>
          </a:xfrm>
          <a:prstGeom prst="rect">
            <a:avLst/>
          </a:prstGeom>
        </p:spPr>
        <p:txBody>
          <a:bodyPr spcFirstLastPara="1" wrap="square" lIns="91425" tIns="91425" rIns="91425" bIns="91425" anchor="t" anchorCtr="0">
            <a:noAutofit/>
          </a:bodyPr>
          <a:lstStyle/>
          <a:p>
            <a:pPr marL="0" lvl="0" indent="0">
              <a:buNone/>
            </a:pPr>
            <a:r>
              <a:rPr lang="es-CL" sz="1600" dirty="0"/>
              <a:t>En general se acepta que existe autocorrelación espacial siempre que haya una variación espacial sistemática en los valores de una variable a través de un mapa, es decir un patrón en el comportamiento de la variable según la ubicación geográfica del dato. </a:t>
            </a:r>
          </a:p>
          <a:p>
            <a:pPr marL="0" lvl="0" indent="0">
              <a:buNone/>
            </a:pPr>
            <a:r>
              <a:rPr lang="es-CL" sz="1600" dirty="0"/>
              <a:t>Si los valores altos de una localización están asociados con valores altos en los vecinos, la autocorrelación espacial es positiva siendo la situación opuesta la de autocorrelación espacial negativa (Cepeda y Velázquez, 2005). </a:t>
            </a:r>
          </a:p>
          <a:p>
            <a:pPr marL="0" lvl="0" indent="0">
              <a:buNone/>
            </a:pPr>
            <a:endParaRPr lang="es-CL" sz="1600" dirty="0"/>
          </a:p>
          <a:p>
            <a:pPr marL="0" lvl="0" indent="0" algn="l" rtl="0">
              <a:spcBef>
                <a:spcPts val="600"/>
              </a:spcBef>
              <a:spcAft>
                <a:spcPts val="0"/>
              </a:spcAft>
              <a:buNone/>
            </a:pPr>
            <a:r>
              <a:rPr lang="en" sz="1600" dirty="0"/>
              <a:t>.</a:t>
            </a:r>
            <a:endParaRPr sz="1600" dirty="0"/>
          </a:p>
        </p:txBody>
      </p:sp>
      <p:sp>
        <p:nvSpPr>
          <p:cNvPr id="121" name="Google Shape;121;p24"/>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3AF86E-1434-4251-A093-177BBA0BC1CD}"/>
              </a:ext>
            </a:extLst>
          </p:cNvPr>
          <p:cNvSpPr>
            <a:spLocks noGrp="1"/>
          </p:cNvSpPr>
          <p:nvPr>
            <p:ph type="title"/>
          </p:nvPr>
        </p:nvSpPr>
        <p:spPr/>
        <p:txBody>
          <a:bodyPr/>
          <a:lstStyle/>
          <a:p>
            <a:endParaRPr lang="es-CL" dirty="0"/>
          </a:p>
        </p:txBody>
      </p:sp>
      <p:sp>
        <p:nvSpPr>
          <p:cNvPr id="3" name="Marcador de texto 2">
            <a:extLst>
              <a:ext uri="{FF2B5EF4-FFF2-40B4-BE49-F238E27FC236}">
                <a16:creationId xmlns:a16="http://schemas.microsoft.com/office/drawing/2014/main" id="{B1B1854D-C66D-4552-8873-201483B11DAB}"/>
              </a:ext>
            </a:extLst>
          </p:cNvPr>
          <p:cNvSpPr>
            <a:spLocks noGrp="1"/>
          </p:cNvSpPr>
          <p:nvPr>
            <p:ph type="body" idx="1"/>
          </p:nvPr>
        </p:nvSpPr>
        <p:spPr/>
        <p:txBody>
          <a:bodyPr/>
          <a:lstStyle/>
          <a:p>
            <a:endParaRPr lang="es-CL" dirty="0"/>
          </a:p>
        </p:txBody>
      </p:sp>
      <p:sp>
        <p:nvSpPr>
          <p:cNvPr id="5" name="Marcador de número de diapositiva 4">
            <a:extLst>
              <a:ext uri="{FF2B5EF4-FFF2-40B4-BE49-F238E27FC236}">
                <a16:creationId xmlns:a16="http://schemas.microsoft.com/office/drawing/2014/main" id="{C9237D90-45E4-4204-96D2-09E111F8D6F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L" smtClean="0"/>
              <a:t>15</a:t>
            </a:fld>
            <a:endParaRPr lang="es-CL"/>
          </a:p>
        </p:txBody>
      </p:sp>
      <p:pic>
        <p:nvPicPr>
          <p:cNvPr id="6" name="Picture 4">
            <a:extLst>
              <a:ext uri="{FF2B5EF4-FFF2-40B4-BE49-F238E27FC236}">
                <a16:creationId xmlns:a16="http://schemas.microsoft.com/office/drawing/2014/main" id="{BABF4022-AC8E-4E61-816E-0AE73195B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174" y="1200150"/>
            <a:ext cx="2983706" cy="3284100"/>
          </a:xfrm>
          <a:prstGeom prst="rect">
            <a:avLst/>
          </a:prstGeom>
          <a:solidFill>
            <a:schemeClr val="bg1"/>
          </a:solidFill>
          <a:ln>
            <a:noFill/>
          </a:ln>
          <a:effectLst/>
        </p:spPr>
      </p:pic>
      <p:sp>
        <p:nvSpPr>
          <p:cNvPr id="9" name="Text Box 6">
            <a:extLst>
              <a:ext uri="{FF2B5EF4-FFF2-40B4-BE49-F238E27FC236}">
                <a16:creationId xmlns:a16="http://schemas.microsoft.com/office/drawing/2014/main" id="{B99F1CEF-B2F3-4AE2-A3CE-A71F6D6E09B5}"/>
              </a:ext>
            </a:extLst>
          </p:cNvPr>
          <p:cNvSpPr txBox="1">
            <a:spLocks noChangeArrowheads="1"/>
          </p:cNvSpPr>
          <p:nvPr/>
        </p:nvSpPr>
        <p:spPr bwMode="auto">
          <a:xfrm>
            <a:off x="684996" y="266835"/>
            <a:ext cx="3442062" cy="784830"/>
          </a:xfrm>
          <a:prstGeom prst="rect">
            <a:avLst/>
          </a:prstGeom>
          <a:solidFill>
            <a:schemeClr val="bg1"/>
          </a:solidFill>
          <a:ln>
            <a:noFill/>
          </a:ln>
          <a:effectLst/>
        </p:spPr>
        <p:txBody>
          <a:bodyPr wrap="square">
            <a:spAutoFit/>
          </a:bodyPr>
          <a:lstStyle/>
          <a:p>
            <a:pPr algn="ctr"/>
            <a:r>
              <a:rPr lang="es-CL" altLang="es-CL" sz="1500" dirty="0">
                <a:latin typeface="Calibri" pitchFamily="34" charset="0"/>
              </a:rPr>
              <a:t>20 de las 52 comunas de la región del Biobío tienen 1.000 </a:t>
            </a:r>
            <a:r>
              <a:rPr lang="es-CL" altLang="es-CL" sz="1500" dirty="0" err="1">
                <a:latin typeface="Calibri" pitchFamily="34" charset="0"/>
              </a:rPr>
              <a:t>ó</a:t>
            </a:r>
            <a:r>
              <a:rPr lang="es-CL" altLang="es-CL" sz="1500" dirty="0">
                <a:latin typeface="Calibri" pitchFamily="34" charset="0"/>
              </a:rPr>
              <a:t> más trabajadores </a:t>
            </a:r>
          </a:p>
          <a:p>
            <a:pPr algn="ctr"/>
            <a:r>
              <a:rPr lang="es-CL" altLang="es-CL" sz="1500" dirty="0">
                <a:latin typeface="Calibri" pitchFamily="34" charset="0"/>
              </a:rPr>
              <a:t>empleados en el sector forestal</a:t>
            </a:r>
          </a:p>
        </p:txBody>
      </p:sp>
      <p:sp>
        <p:nvSpPr>
          <p:cNvPr id="11" name="Text Box 8">
            <a:extLst>
              <a:ext uri="{FF2B5EF4-FFF2-40B4-BE49-F238E27FC236}">
                <a16:creationId xmlns:a16="http://schemas.microsoft.com/office/drawing/2014/main" id="{E54996B7-E6D9-43E3-BD8A-197FC83A9F3C}"/>
              </a:ext>
            </a:extLst>
          </p:cNvPr>
          <p:cNvSpPr txBox="1">
            <a:spLocks noGrp="1" noChangeArrowheads="1"/>
          </p:cNvSpPr>
          <p:nvPr>
            <p:ph type="body" idx="2"/>
          </p:nvPr>
        </p:nvSpPr>
        <p:spPr bwMode="auto">
          <a:xfrm>
            <a:off x="4681600" y="1858962"/>
            <a:ext cx="646300" cy="37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CL" altLang="es-CL" sz="750" dirty="0">
              <a:latin typeface="Calibri" pitchFamily="34" charset="0"/>
            </a:endParaRPr>
          </a:p>
        </p:txBody>
      </p:sp>
      <p:sp>
        <p:nvSpPr>
          <p:cNvPr id="12" name="Text Box 8">
            <a:extLst>
              <a:ext uri="{FF2B5EF4-FFF2-40B4-BE49-F238E27FC236}">
                <a16:creationId xmlns:a16="http://schemas.microsoft.com/office/drawing/2014/main" id="{A95192BA-7928-4FE1-B83F-E4329A493115}"/>
              </a:ext>
            </a:extLst>
          </p:cNvPr>
          <p:cNvSpPr txBox="1">
            <a:spLocks noChangeArrowheads="1"/>
          </p:cNvSpPr>
          <p:nvPr/>
        </p:nvSpPr>
        <p:spPr bwMode="auto">
          <a:xfrm>
            <a:off x="5274469" y="4245936"/>
            <a:ext cx="2531462"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750" u="sng" dirty="0">
                <a:latin typeface="Calibri" pitchFamily="34" charset="0"/>
              </a:rPr>
              <a:t>Fuente</a:t>
            </a:r>
            <a:r>
              <a:rPr lang="es-CL" altLang="es-CL" sz="750" dirty="0">
                <a:latin typeface="Calibri" pitchFamily="34" charset="0"/>
              </a:rPr>
              <a:t>: Elaboración propia en base a datos del Censo 2002.</a:t>
            </a:r>
          </a:p>
        </p:txBody>
      </p:sp>
      <p:pic>
        <p:nvPicPr>
          <p:cNvPr id="13" name="Picture 2" descr="mapa pea total">
            <a:extLst>
              <a:ext uri="{FF2B5EF4-FFF2-40B4-BE49-F238E27FC236}">
                <a16:creationId xmlns:a16="http://schemas.microsoft.com/office/drawing/2014/main" id="{CA256F24-95C3-4900-8D9D-4B35BE8EA1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4854" y="406078"/>
            <a:ext cx="4669116" cy="4557265"/>
          </a:xfrm>
          <a:prstGeom prst="rect">
            <a:avLst/>
          </a:prstGeom>
          <a:noFill/>
          <a:extLst>
            <a:ext uri="{909E8E84-426E-40DD-AFC4-6F175D3DCCD1}">
              <a14:hiddenFill xmlns:a14="http://schemas.microsoft.com/office/drawing/2010/main">
                <a:solidFill>
                  <a:srgbClr val="FFFFFF"/>
                </a:solidFill>
              </a14:hiddenFill>
            </a:ext>
          </a:extLst>
        </p:spPr>
      </p:pic>
      <p:sp>
        <p:nvSpPr>
          <p:cNvPr id="14" name="Oval 3">
            <a:extLst>
              <a:ext uri="{FF2B5EF4-FFF2-40B4-BE49-F238E27FC236}">
                <a16:creationId xmlns:a16="http://schemas.microsoft.com/office/drawing/2014/main" id="{0AABB4AE-CE1E-4F28-A062-85D4B721F438}"/>
              </a:ext>
            </a:extLst>
          </p:cNvPr>
          <p:cNvSpPr>
            <a:spLocks noChangeArrowheads="1"/>
          </p:cNvSpPr>
          <p:nvPr/>
        </p:nvSpPr>
        <p:spPr bwMode="auto">
          <a:xfrm>
            <a:off x="5497930" y="2309962"/>
            <a:ext cx="1180638" cy="959011"/>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sz="1050"/>
          </a:p>
        </p:txBody>
      </p:sp>
      <p:sp>
        <p:nvSpPr>
          <p:cNvPr id="15" name="Oval 4">
            <a:extLst>
              <a:ext uri="{FF2B5EF4-FFF2-40B4-BE49-F238E27FC236}">
                <a16:creationId xmlns:a16="http://schemas.microsoft.com/office/drawing/2014/main" id="{CF061D84-29A9-476E-B931-4A316C56DC80}"/>
              </a:ext>
            </a:extLst>
          </p:cNvPr>
          <p:cNvSpPr>
            <a:spLocks noChangeArrowheads="1"/>
          </p:cNvSpPr>
          <p:nvPr/>
        </p:nvSpPr>
        <p:spPr bwMode="auto">
          <a:xfrm>
            <a:off x="6715026" y="2238556"/>
            <a:ext cx="1134665" cy="971551"/>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sz="1050"/>
          </a:p>
        </p:txBody>
      </p:sp>
      <p:sp>
        <p:nvSpPr>
          <p:cNvPr id="16" name="Oval 5">
            <a:extLst>
              <a:ext uri="{FF2B5EF4-FFF2-40B4-BE49-F238E27FC236}">
                <a16:creationId xmlns:a16="http://schemas.microsoft.com/office/drawing/2014/main" id="{624F5938-5E3B-45F1-B30C-086EFB623EFA}"/>
              </a:ext>
            </a:extLst>
          </p:cNvPr>
          <p:cNvSpPr>
            <a:spLocks noChangeArrowheads="1"/>
          </p:cNvSpPr>
          <p:nvPr/>
        </p:nvSpPr>
        <p:spPr bwMode="auto">
          <a:xfrm>
            <a:off x="5969116" y="1552724"/>
            <a:ext cx="864394" cy="757238"/>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sz="1050"/>
          </a:p>
        </p:txBody>
      </p:sp>
    </p:spTree>
    <p:extLst>
      <p:ext uri="{BB962C8B-B14F-4D97-AF65-F5344CB8AC3E}">
        <p14:creationId xmlns:p14="http://schemas.microsoft.com/office/powerpoint/2010/main" val="419708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3AF86E-1434-4251-A093-177BBA0BC1CD}"/>
              </a:ext>
            </a:extLst>
          </p:cNvPr>
          <p:cNvSpPr>
            <a:spLocks noGrp="1"/>
          </p:cNvSpPr>
          <p:nvPr>
            <p:ph type="title"/>
          </p:nvPr>
        </p:nvSpPr>
        <p:spPr/>
        <p:txBody>
          <a:bodyPr/>
          <a:lstStyle/>
          <a:p>
            <a:endParaRPr lang="es-CL" dirty="0"/>
          </a:p>
        </p:txBody>
      </p:sp>
      <p:sp>
        <p:nvSpPr>
          <p:cNvPr id="3" name="Marcador de texto 2">
            <a:extLst>
              <a:ext uri="{FF2B5EF4-FFF2-40B4-BE49-F238E27FC236}">
                <a16:creationId xmlns:a16="http://schemas.microsoft.com/office/drawing/2014/main" id="{B1B1854D-C66D-4552-8873-201483B11DAB}"/>
              </a:ext>
            </a:extLst>
          </p:cNvPr>
          <p:cNvSpPr>
            <a:spLocks noGrp="1"/>
          </p:cNvSpPr>
          <p:nvPr>
            <p:ph type="body" idx="1"/>
          </p:nvPr>
        </p:nvSpPr>
        <p:spPr/>
        <p:txBody>
          <a:bodyPr/>
          <a:lstStyle/>
          <a:p>
            <a:endParaRPr lang="es-CL" dirty="0"/>
          </a:p>
        </p:txBody>
      </p:sp>
      <p:sp>
        <p:nvSpPr>
          <p:cNvPr id="5" name="Marcador de número de diapositiva 4">
            <a:extLst>
              <a:ext uri="{FF2B5EF4-FFF2-40B4-BE49-F238E27FC236}">
                <a16:creationId xmlns:a16="http://schemas.microsoft.com/office/drawing/2014/main" id="{C9237D90-45E4-4204-96D2-09E111F8D6F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L" smtClean="0"/>
              <a:t>16</a:t>
            </a:fld>
            <a:endParaRPr lang="es-CL"/>
          </a:p>
        </p:txBody>
      </p:sp>
      <p:pic>
        <p:nvPicPr>
          <p:cNvPr id="7" name="Picture 5">
            <a:extLst>
              <a:ext uri="{FF2B5EF4-FFF2-40B4-BE49-F238E27FC236}">
                <a16:creationId xmlns:a16="http://schemas.microsoft.com/office/drawing/2014/main" id="{80D4298E-66C6-4EF5-9763-87B20C0144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6750" y="1339453"/>
            <a:ext cx="2354002" cy="2726796"/>
          </a:xfrm>
          <a:prstGeom prst="rect">
            <a:avLst/>
          </a:prstGeom>
          <a:solidFill>
            <a:schemeClr val="bg1"/>
          </a:solidFill>
          <a:ln>
            <a:noFill/>
          </a:ln>
          <a:effectLst/>
        </p:spPr>
      </p:pic>
      <p:sp>
        <p:nvSpPr>
          <p:cNvPr id="10" name="Text Box 7">
            <a:extLst>
              <a:ext uri="{FF2B5EF4-FFF2-40B4-BE49-F238E27FC236}">
                <a16:creationId xmlns:a16="http://schemas.microsoft.com/office/drawing/2014/main" id="{99D8BE29-6CA0-44AE-BDDC-18B5B22B48DF}"/>
              </a:ext>
            </a:extLst>
          </p:cNvPr>
          <p:cNvSpPr txBox="1">
            <a:spLocks noChangeArrowheads="1"/>
          </p:cNvSpPr>
          <p:nvPr/>
        </p:nvSpPr>
        <p:spPr bwMode="auto">
          <a:xfrm>
            <a:off x="4810177" y="266835"/>
            <a:ext cx="3193503" cy="784830"/>
          </a:xfrm>
          <a:prstGeom prst="rect">
            <a:avLst/>
          </a:prstGeom>
          <a:solidFill>
            <a:schemeClr val="bg1"/>
          </a:solidFill>
          <a:ln>
            <a:noFill/>
          </a:ln>
          <a:effectLst/>
        </p:spPr>
        <p:txBody>
          <a:bodyPr wrap="none">
            <a:spAutoFit/>
          </a:bodyPr>
          <a:lstStyle/>
          <a:p>
            <a:pPr algn="ctr"/>
            <a:r>
              <a:rPr lang="es-CL" altLang="es-CL" sz="1500" dirty="0">
                <a:latin typeface="Calibri" pitchFamily="34" charset="0"/>
              </a:rPr>
              <a:t>15 de las 52 comunas de la región del </a:t>
            </a:r>
          </a:p>
          <a:p>
            <a:pPr algn="ctr"/>
            <a:r>
              <a:rPr lang="es-CL" altLang="es-CL" sz="1500" dirty="0">
                <a:latin typeface="Calibri" pitchFamily="34" charset="0"/>
              </a:rPr>
              <a:t>Biobío tienen 20% </a:t>
            </a:r>
            <a:r>
              <a:rPr lang="es-CL" altLang="es-CL" sz="1500" dirty="0" err="1">
                <a:latin typeface="Calibri" pitchFamily="34" charset="0"/>
              </a:rPr>
              <a:t>ó</a:t>
            </a:r>
            <a:r>
              <a:rPr lang="es-CL" altLang="es-CL" sz="1500" dirty="0">
                <a:latin typeface="Calibri" pitchFamily="34" charset="0"/>
              </a:rPr>
              <a:t> más trabajadores </a:t>
            </a:r>
          </a:p>
          <a:p>
            <a:pPr algn="ctr"/>
            <a:r>
              <a:rPr lang="es-CL" altLang="es-CL" sz="1500" dirty="0">
                <a:latin typeface="Calibri" pitchFamily="34" charset="0"/>
              </a:rPr>
              <a:t>empleados en el sector forestal</a:t>
            </a:r>
          </a:p>
        </p:txBody>
      </p:sp>
      <p:sp>
        <p:nvSpPr>
          <p:cNvPr id="11" name="Text Box 8">
            <a:extLst>
              <a:ext uri="{FF2B5EF4-FFF2-40B4-BE49-F238E27FC236}">
                <a16:creationId xmlns:a16="http://schemas.microsoft.com/office/drawing/2014/main" id="{E54996B7-E6D9-43E3-BD8A-197FC83A9F3C}"/>
              </a:ext>
            </a:extLst>
          </p:cNvPr>
          <p:cNvSpPr txBox="1">
            <a:spLocks noGrp="1" noChangeArrowheads="1"/>
          </p:cNvSpPr>
          <p:nvPr>
            <p:ph type="body" idx="2"/>
          </p:nvPr>
        </p:nvSpPr>
        <p:spPr bwMode="auto">
          <a:xfrm>
            <a:off x="4681538" y="1200150"/>
            <a:ext cx="3657600" cy="328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750" u="sng" dirty="0">
                <a:latin typeface="Calibri" pitchFamily="34" charset="0"/>
              </a:rPr>
              <a:t>Fuente</a:t>
            </a:r>
            <a:r>
              <a:rPr lang="es-CL" altLang="es-CL" sz="750" dirty="0">
                <a:latin typeface="Calibri" pitchFamily="34" charset="0"/>
              </a:rPr>
              <a:t>: Elaboración propia en base a datos del Censo 2002.</a:t>
            </a:r>
          </a:p>
        </p:txBody>
      </p:sp>
      <p:sp>
        <p:nvSpPr>
          <p:cNvPr id="12" name="Text Box 8">
            <a:extLst>
              <a:ext uri="{FF2B5EF4-FFF2-40B4-BE49-F238E27FC236}">
                <a16:creationId xmlns:a16="http://schemas.microsoft.com/office/drawing/2014/main" id="{A95192BA-7928-4FE1-B83F-E4329A493115}"/>
              </a:ext>
            </a:extLst>
          </p:cNvPr>
          <p:cNvSpPr txBox="1">
            <a:spLocks noChangeArrowheads="1"/>
          </p:cNvSpPr>
          <p:nvPr/>
        </p:nvSpPr>
        <p:spPr bwMode="auto">
          <a:xfrm>
            <a:off x="5274469" y="4245936"/>
            <a:ext cx="2531462"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750" u="sng" dirty="0">
                <a:latin typeface="Calibri" pitchFamily="34" charset="0"/>
              </a:rPr>
              <a:t>Fuente</a:t>
            </a:r>
            <a:r>
              <a:rPr lang="es-CL" altLang="es-CL" sz="750" dirty="0">
                <a:latin typeface="Calibri" pitchFamily="34" charset="0"/>
              </a:rPr>
              <a:t>: Elaboración propia en base a datos del Censo 2002.</a:t>
            </a:r>
          </a:p>
        </p:txBody>
      </p:sp>
      <p:pic>
        <p:nvPicPr>
          <p:cNvPr id="13" name="Picture 2" descr="mapa % pea">
            <a:extLst>
              <a:ext uri="{FF2B5EF4-FFF2-40B4-BE49-F238E27FC236}">
                <a16:creationId xmlns:a16="http://schemas.microsoft.com/office/drawing/2014/main" id="{7A8288B7-4281-4B01-A588-2EC60789C3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672" y="266835"/>
            <a:ext cx="4689038" cy="4410882"/>
          </a:xfrm>
          <a:prstGeom prst="rect">
            <a:avLst/>
          </a:prstGeom>
          <a:noFill/>
          <a:extLst>
            <a:ext uri="{909E8E84-426E-40DD-AFC4-6F175D3DCCD1}">
              <a14:hiddenFill xmlns:a14="http://schemas.microsoft.com/office/drawing/2010/main">
                <a:solidFill>
                  <a:srgbClr val="FFFFFF"/>
                </a:solidFill>
              </a14:hiddenFill>
            </a:ext>
          </a:extLst>
        </p:spPr>
      </p:pic>
      <p:sp>
        <p:nvSpPr>
          <p:cNvPr id="14" name="Oval 3">
            <a:extLst>
              <a:ext uri="{FF2B5EF4-FFF2-40B4-BE49-F238E27FC236}">
                <a16:creationId xmlns:a16="http://schemas.microsoft.com/office/drawing/2014/main" id="{C13C1BE8-BDE7-4E75-AE77-9DF2E89F1239}"/>
              </a:ext>
            </a:extLst>
          </p:cNvPr>
          <p:cNvSpPr>
            <a:spLocks noChangeArrowheads="1"/>
          </p:cNvSpPr>
          <p:nvPr/>
        </p:nvSpPr>
        <p:spPr bwMode="auto">
          <a:xfrm>
            <a:off x="1429293" y="2127904"/>
            <a:ext cx="1177174" cy="1114896"/>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sz="1050"/>
          </a:p>
        </p:txBody>
      </p:sp>
      <p:sp>
        <p:nvSpPr>
          <p:cNvPr id="15" name="Oval 4">
            <a:extLst>
              <a:ext uri="{FF2B5EF4-FFF2-40B4-BE49-F238E27FC236}">
                <a16:creationId xmlns:a16="http://schemas.microsoft.com/office/drawing/2014/main" id="{4D803426-CDA2-44FF-B356-270EA3BA8655}"/>
              </a:ext>
            </a:extLst>
          </p:cNvPr>
          <p:cNvSpPr>
            <a:spLocks noChangeArrowheads="1"/>
          </p:cNvSpPr>
          <p:nvPr/>
        </p:nvSpPr>
        <p:spPr bwMode="auto">
          <a:xfrm>
            <a:off x="2606467" y="1542472"/>
            <a:ext cx="1490774" cy="1384437"/>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sz="1050"/>
          </a:p>
        </p:txBody>
      </p:sp>
      <p:sp>
        <p:nvSpPr>
          <p:cNvPr id="16" name="Oval 5">
            <a:extLst>
              <a:ext uri="{FF2B5EF4-FFF2-40B4-BE49-F238E27FC236}">
                <a16:creationId xmlns:a16="http://schemas.microsoft.com/office/drawing/2014/main" id="{FBE875E2-A541-45FF-A988-CA3EC956B66F}"/>
              </a:ext>
            </a:extLst>
          </p:cNvPr>
          <p:cNvSpPr>
            <a:spLocks noChangeArrowheads="1"/>
          </p:cNvSpPr>
          <p:nvPr/>
        </p:nvSpPr>
        <p:spPr bwMode="auto">
          <a:xfrm>
            <a:off x="2163610" y="355265"/>
            <a:ext cx="1188244" cy="1079897"/>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sz="1050"/>
          </a:p>
        </p:txBody>
      </p:sp>
    </p:spTree>
    <p:extLst>
      <p:ext uri="{BB962C8B-B14F-4D97-AF65-F5344CB8AC3E}">
        <p14:creationId xmlns:p14="http://schemas.microsoft.com/office/powerpoint/2010/main" val="141173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Google Shape;91;p20"/>
          <p:cNvSpPr txBox="1">
            <a:spLocks noGrp="1"/>
          </p:cNvSpPr>
          <p:nvPr>
            <p:ph type="body" idx="1"/>
          </p:nvPr>
        </p:nvSpPr>
        <p:spPr/>
        <p:txBody>
          <a:bodyPr spcFirstLastPara="1" wrap="square" lIns="91425" tIns="91425" rIns="91425" bIns="91425" anchor="t" anchorCtr="0">
            <a:normAutofit fontScale="85000" lnSpcReduction="10000"/>
          </a:bodyPr>
          <a:lstStyle/>
          <a:p>
            <a:pPr marL="0" lvl="0" indent="0">
              <a:lnSpc>
                <a:spcPct val="90000"/>
              </a:lnSpc>
              <a:spcAft>
                <a:spcPts val="600"/>
              </a:spcAft>
            </a:pPr>
            <a:r>
              <a:rPr lang="es-CL" sz="1900" dirty="0"/>
              <a:t>Un SIG facilita el desarrollo de operaciones de análisis espacial, siendo posible dar respuesta a diferentes preguntas de investigación</a:t>
            </a:r>
          </a:p>
        </p:txBody>
      </p:sp>
      <p:sp>
        <p:nvSpPr>
          <p:cNvPr id="92" name="Google Shape;92;p20"/>
          <p:cNvSpPr txBox="1">
            <a:spLocks noGrp="1"/>
          </p:cNvSpPr>
          <p:nvPr>
            <p:ph type="sldNum" idx="12"/>
          </p:nvPr>
        </p:nvSpPr>
        <p:spPr/>
        <p:txBody>
          <a:bodyPr spcFirstLastPara="1" wrap="square" lIns="91425" tIns="91425" rIns="91425" bIns="91425" anchor="t" anchorCtr="0">
            <a:normAutofit fontScale="77500" lnSpcReduction="20000"/>
          </a:bodyPr>
          <a:lstStyle/>
          <a:p>
            <a:pPr marL="0" lvl="0" indent="0" rtl="0">
              <a:lnSpc>
                <a:spcPct val="90000"/>
              </a:lnSpc>
              <a:spcBef>
                <a:spcPts val="0"/>
              </a:spcBef>
              <a:spcAft>
                <a:spcPts val="600"/>
              </a:spcAft>
              <a:buNone/>
            </a:pPr>
            <a:fld id="{00000000-1234-1234-1234-123412341234}" type="slidenum">
              <a:rPr lang="en" sz="300"/>
              <a:pPr marL="0" lvl="0" indent="0" rtl="0">
                <a:lnSpc>
                  <a:spcPct val="90000"/>
                </a:lnSpc>
                <a:spcBef>
                  <a:spcPts val="0"/>
                </a:spcBef>
                <a:spcAft>
                  <a:spcPts val="600"/>
                </a:spcAft>
                <a:buNone/>
              </a:pPr>
              <a:t>17</a:t>
            </a:fld>
            <a:endParaRPr lang="en" sz="300"/>
          </a:p>
        </p:txBody>
      </p:sp>
      <p:sp>
        <p:nvSpPr>
          <p:cNvPr id="90" name="Google Shape;90;p20"/>
          <p:cNvSpPr txBox="1">
            <a:spLocks noGrp="1"/>
          </p:cNvSpPr>
          <p:nvPr>
            <p:ph type="ctrTitle" idx="4294967295"/>
          </p:nvPr>
        </p:nvSpPr>
        <p:spPr>
          <a:xfrm>
            <a:off x="1104300" y="1411287"/>
            <a:ext cx="6029325" cy="1160463"/>
          </a:xfrm>
        </p:spPr>
        <p:txBody>
          <a:bodyPr spcFirstLastPara="1" wrap="square" lIns="91425" tIns="91425" rIns="91425" bIns="91425" anchor="b" anchorCtr="0">
            <a:normAutofit/>
          </a:bodyPr>
          <a:lstStyle/>
          <a:p>
            <a:pPr marL="0" lvl="0" indent="0" rtl="0">
              <a:lnSpc>
                <a:spcPct val="90000"/>
              </a:lnSpc>
              <a:spcBef>
                <a:spcPts val="0"/>
              </a:spcBef>
              <a:spcAft>
                <a:spcPts val="0"/>
              </a:spcAft>
              <a:buNone/>
            </a:pPr>
            <a:endParaRPr lang="es-CL" sz="3300" dirty="0"/>
          </a:p>
          <a:p>
            <a:pPr lvl="0">
              <a:lnSpc>
                <a:spcPct val="90000"/>
              </a:lnSpc>
            </a:pPr>
            <a:r>
              <a:rPr lang="es-CL" sz="3300" dirty="0"/>
              <a:t>desplegar y presentar datos</a:t>
            </a:r>
          </a:p>
        </p:txBody>
      </p:sp>
    </p:spTree>
    <p:extLst>
      <p:ext uri="{BB962C8B-B14F-4D97-AF65-F5344CB8AC3E}">
        <p14:creationId xmlns:p14="http://schemas.microsoft.com/office/powerpoint/2010/main" val="2371249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5"/>
          <p:cNvSpPr txBox="1">
            <a:spLocks noGrp="1"/>
          </p:cNvSpPr>
          <p:nvPr>
            <p:ph type="title"/>
          </p:nvPr>
        </p:nvSpPr>
        <p:spPr>
          <a:xfrm>
            <a:off x="457200" y="-22622"/>
            <a:ext cx="8229600" cy="857400"/>
          </a:xfrm>
          <a:prstGeom prst="rect">
            <a:avLst/>
          </a:prstGeom>
        </p:spPr>
        <p:txBody>
          <a:bodyPr spcFirstLastPara="1" wrap="square" lIns="91425" tIns="91425" rIns="91425" bIns="91425" anchor="ctr" anchorCtr="0">
            <a:noAutofit/>
          </a:bodyPr>
          <a:lstStyle/>
          <a:p>
            <a:pPr lvl="0"/>
            <a:r>
              <a:rPr lang="es-CL" sz="1800" dirty="0"/>
              <a:t>En términos funcionales, en tanto, se diferencian 3 aglomeraciones productivas diferentes dentro del sector forestal:</a:t>
            </a:r>
          </a:p>
        </p:txBody>
      </p:sp>
      <p:sp>
        <p:nvSpPr>
          <p:cNvPr id="229" name="Google Shape;229;p35"/>
          <p:cNvSpPr txBox="1">
            <a:spLocks noGrp="1"/>
          </p:cNvSpPr>
          <p:nvPr>
            <p:ph type="body" idx="1"/>
          </p:nvPr>
        </p:nvSpPr>
        <p:spPr>
          <a:xfrm>
            <a:off x="489626" y="1543050"/>
            <a:ext cx="2631900" cy="1305000"/>
          </a:xfrm>
          <a:prstGeom prst="rect">
            <a:avLst/>
          </a:prstGeom>
        </p:spPr>
        <p:txBody>
          <a:bodyPr spcFirstLastPara="1" wrap="square" lIns="91425" tIns="91425" rIns="91425" bIns="91425" anchor="t" anchorCtr="0">
            <a:noAutofit/>
          </a:bodyPr>
          <a:lstStyle/>
          <a:p>
            <a:pPr marL="0" lvl="0" indent="0">
              <a:buNone/>
            </a:pPr>
            <a:r>
              <a:rPr lang="es-CL" b="1" dirty="0">
                <a:solidFill>
                  <a:srgbClr val="0198AD"/>
                </a:solidFill>
                <a:latin typeface="Permanent Marker"/>
                <a:ea typeface="Permanent Marker"/>
                <a:cs typeface="Permanent Marker"/>
                <a:sym typeface="Permanent Marker"/>
              </a:rPr>
              <a:t>Zonas de producción de madera</a:t>
            </a:r>
          </a:p>
          <a:p>
            <a:pPr marL="0" lvl="0" indent="0">
              <a:buNone/>
            </a:pPr>
            <a:r>
              <a:rPr lang="es-CL" sz="1200" dirty="0"/>
              <a:t>Localizada en torno al eje de la carretera panamericana (entre Chillán y Los Ángeles) y al Sur del Gran Concepción.</a:t>
            </a:r>
          </a:p>
        </p:txBody>
      </p:sp>
      <p:sp>
        <p:nvSpPr>
          <p:cNvPr id="230" name="Google Shape;230;p35"/>
          <p:cNvSpPr txBox="1">
            <a:spLocks noGrp="1"/>
          </p:cNvSpPr>
          <p:nvPr>
            <p:ph type="body" idx="2"/>
          </p:nvPr>
        </p:nvSpPr>
        <p:spPr>
          <a:xfrm>
            <a:off x="3120848" y="1407733"/>
            <a:ext cx="2631900" cy="1305000"/>
          </a:xfrm>
          <a:prstGeom prst="rect">
            <a:avLst/>
          </a:prstGeom>
        </p:spPr>
        <p:txBody>
          <a:bodyPr spcFirstLastPara="1" wrap="square" lIns="91425" tIns="91425" rIns="91425" bIns="91425" anchor="t" anchorCtr="0">
            <a:noAutofit/>
          </a:bodyPr>
          <a:lstStyle/>
          <a:p>
            <a:pPr marL="0" lvl="0" indent="0">
              <a:buNone/>
            </a:pPr>
            <a:r>
              <a:rPr lang="es-CL" b="1" dirty="0">
                <a:solidFill>
                  <a:srgbClr val="0198AD"/>
                </a:solidFill>
                <a:latin typeface="Permanent Marker"/>
                <a:ea typeface="Permanent Marker"/>
                <a:cs typeface="Permanent Marker"/>
                <a:sym typeface="Permanent Marker"/>
              </a:rPr>
              <a:t>Zonas mixtas y de producción de papel y muebles</a:t>
            </a:r>
          </a:p>
          <a:p>
            <a:pPr marL="0" lvl="0" indent="0">
              <a:buNone/>
            </a:pPr>
            <a:endParaRPr lang="es-CL" sz="1200" b="1" dirty="0">
              <a:solidFill>
                <a:srgbClr val="0198AD"/>
              </a:solidFill>
              <a:latin typeface="Permanent Marker"/>
              <a:sym typeface="Permanent Marker"/>
            </a:endParaRPr>
          </a:p>
          <a:p>
            <a:pPr marL="0" lvl="0" indent="0">
              <a:buNone/>
            </a:pPr>
            <a:r>
              <a:rPr lang="es-CL" sz="1200" dirty="0"/>
              <a:t>Grandes áreas urbanas (Concepción-Talcahuano; Los Ángeles-Laja; Chillán) y comunas aledañas. </a:t>
            </a:r>
            <a:endParaRPr sz="1200" dirty="0"/>
          </a:p>
        </p:txBody>
      </p:sp>
      <p:sp>
        <p:nvSpPr>
          <p:cNvPr id="231" name="Google Shape;231;p35"/>
          <p:cNvSpPr txBox="1">
            <a:spLocks noGrp="1"/>
          </p:cNvSpPr>
          <p:nvPr>
            <p:ph type="body" idx="3"/>
          </p:nvPr>
        </p:nvSpPr>
        <p:spPr>
          <a:xfrm>
            <a:off x="6023153" y="1543050"/>
            <a:ext cx="2631900" cy="1305000"/>
          </a:xfrm>
          <a:prstGeom prst="rect">
            <a:avLst/>
          </a:prstGeom>
        </p:spPr>
        <p:txBody>
          <a:bodyPr spcFirstLastPara="1" wrap="square" lIns="91425" tIns="91425" rIns="91425" bIns="91425" anchor="t" anchorCtr="0">
            <a:noAutofit/>
          </a:bodyPr>
          <a:lstStyle/>
          <a:p>
            <a:pPr marL="0" lvl="0" indent="0">
              <a:buNone/>
            </a:pPr>
            <a:r>
              <a:rPr lang="es-CL" b="1" dirty="0">
                <a:solidFill>
                  <a:srgbClr val="0198AD"/>
                </a:solidFill>
                <a:latin typeface="Permanent Marker"/>
                <a:ea typeface="Permanent Marker"/>
                <a:cs typeface="Permanent Marker"/>
                <a:sym typeface="Permanent Marker"/>
              </a:rPr>
              <a:t>Zonas de extracción y silvicultura</a:t>
            </a:r>
          </a:p>
          <a:p>
            <a:pPr marL="0" lvl="0" indent="0">
              <a:buNone/>
            </a:pPr>
            <a:r>
              <a:rPr lang="es-CL" sz="1200" dirty="0"/>
              <a:t>articulada en fajas Norte-Sur en zonas cordilleranas y costeras.</a:t>
            </a:r>
          </a:p>
          <a:p>
            <a:pPr marL="0" lvl="0" indent="0">
              <a:buNone/>
            </a:pPr>
            <a:r>
              <a:rPr lang="en" sz="1200" dirty="0"/>
              <a:t> </a:t>
            </a:r>
            <a:endParaRPr sz="1200" dirty="0"/>
          </a:p>
          <a:p>
            <a:pPr marL="0" lvl="0" indent="0" algn="l" rtl="0">
              <a:spcBef>
                <a:spcPts val="600"/>
              </a:spcBef>
              <a:spcAft>
                <a:spcPts val="0"/>
              </a:spcAft>
              <a:buNone/>
            </a:pPr>
            <a:endParaRPr sz="1200" dirty="0"/>
          </a:p>
        </p:txBody>
      </p:sp>
      <p:sp>
        <p:nvSpPr>
          <p:cNvPr id="235" name="Google Shape;235;p35"/>
          <p:cNvSpPr/>
          <p:nvPr/>
        </p:nvSpPr>
        <p:spPr>
          <a:xfrm>
            <a:off x="638732" y="1211950"/>
            <a:ext cx="340928" cy="391567"/>
          </a:xfrm>
          <a:custGeom>
            <a:avLst/>
            <a:gdLst/>
            <a:ahLst/>
            <a:cxnLst/>
            <a:rect l="l" t="t" r="r" b="b"/>
            <a:pathLst>
              <a:path w="16863" h="20878" extrusionOk="0">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solidFill>
            <a:srgbClr val="0198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5"/>
          <p:cNvSpPr/>
          <p:nvPr/>
        </p:nvSpPr>
        <p:spPr>
          <a:xfrm>
            <a:off x="3397441" y="1255763"/>
            <a:ext cx="300109" cy="303962"/>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rgbClr val="0198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5"/>
          <p:cNvSpPr/>
          <p:nvPr/>
        </p:nvSpPr>
        <p:spPr>
          <a:xfrm>
            <a:off x="6115343" y="1301354"/>
            <a:ext cx="325178" cy="304394"/>
          </a:xfrm>
          <a:custGeom>
            <a:avLst/>
            <a:gdLst/>
            <a:ahLst/>
            <a:cxnLst/>
            <a:rect l="l" t="t" r="r" b="b"/>
            <a:pathLst>
              <a:path w="16084" h="16230" extrusionOk="0">
                <a:moveTo>
                  <a:pt x="9538" y="1095"/>
                </a:moveTo>
                <a:lnTo>
                  <a:pt x="9441" y="1120"/>
                </a:lnTo>
                <a:lnTo>
                  <a:pt x="9344" y="1144"/>
                </a:lnTo>
                <a:lnTo>
                  <a:pt x="9246" y="1217"/>
                </a:lnTo>
                <a:lnTo>
                  <a:pt x="9198" y="1290"/>
                </a:lnTo>
                <a:lnTo>
                  <a:pt x="9149" y="1412"/>
                </a:lnTo>
                <a:lnTo>
                  <a:pt x="9149" y="1509"/>
                </a:lnTo>
                <a:lnTo>
                  <a:pt x="9149" y="1606"/>
                </a:lnTo>
                <a:lnTo>
                  <a:pt x="9198" y="1704"/>
                </a:lnTo>
                <a:lnTo>
                  <a:pt x="9246" y="1801"/>
                </a:lnTo>
                <a:lnTo>
                  <a:pt x="9344" y="1850"/>
                </a:lnTo>
                <a:lnTo>
                  <a:pt x="9441" y="1898"/>
                </a:lnTo>
                <a:lnTo>
                  <a:pt x="9514" y="1923"/>
                </a:lnTo>
                <a:lnTo>
                  <a:pt x="9563" y="1923"/>
                </a:lnTo>
                <a:lnTo>
                  <a:pt x="9709" y="1898"/>
                </a:lnTo>
                <a:lnTo>
                  <a:pt x="9830" y="1825"/>
                </a:lnTo>
                <a:lnTo>
                  <a:pt x="9903" y="1704"/>
                </a:lnTo>
                <a:lnTo>
                  <a:pt x="9952" y="1606"/>
                </a:lnTo>
                <a:lnTo>
                  <a:pt x="9976" y="1485"/>
                </a:lnTo>
                <a:lnTo>
                  <a:pt x="9952" y="1363"/>
                </a:lnTo>
                <a:lnTo>
                  <a:pt x="9879" y="1266"/>
                </a:lnTo>
                <a:lnTo>
                  <a:pt x="9782" y="1168"/>
                </a:lnTo>
                <a:lnTo>
                  <a:pt x="9660" y="1120"/>
                </a:lnTo>
                <a:lnTo>
                  <a:pt x="9538" y="1095"/>
                </a:lnTo>
                <a:close/>
                <a:moveTo>
                  <a:pt x="10804" y="1582"/>
                </a:moveTo>
                <a:lnTo>
                  <a:pt x="10731" y="1606"/>
                </a:lnTo>
                <a:lnTo>
                  <a:pt x="10658" y="1631"/>
                </a:lnTo>
                <a:lnTo>
                  <a:pt x="10585" y="1655"/>
                </a:lnTo>
                <a:lnTo>
                  <a:pt x="10512" y="1704"/>
                </a:lnTo>
                <a:lnTo>
                  <a:pt x="10463" y="1777"/>
                </a:lnTo>
                <a:lnTo>
                  <a:pt x="10439" y="1850"/>
                </a:lnTo>
                <a:lnTo>
                  <a:pt x="10414" y="1923"/>
                </a:lnTo>
                <a:lnTo>
                  <a:pt x="10390" y="1996"/>
                </a:lnTo>
                <a:lnTo>
                  <a:pt x="10414" y="2069"/>
                </a:lnTo>
                <a:lnTo>
                  <a:pt x="10439" y="2142"/>
                </a:lnTo>
                <a:lnTo>
                  <a:pt x="10463" y="2215"/>
                </a:lnTo>
                <a:lnTo>
                  <a:pt x="10512" y="2288"/>
                </a:lnTo>
                <a:lnTo>
                  <a:pt x="10585" y="2336"/>
                </a:lnTo>
                <a:lnTo>
                  <a:pt x="10658" y="2361"/>
                </a:lnTo>
                <a:lnTo>
                  <a:pt x="10731" y="2385"/>
                </a:lnTo>
                <a:lnTo>
                  <a:pt x="10804" y="2409"/>
                </a:lnTo>
                <a:lnTo>
                  <a:pt x="10877" y="2385"/>
                </a:lnTo>
                <a:lnTo>
                  <a:pt x="10950" y="2361"/>
                </a:lnTo>
                <a:lnTo>
                  <a:pt x="11023" y="2336"/>
                </a:lnTo>
                <a:lnTo>
                  <a:pt x="11096" y="2288"/>
                </a:lnTo>
                <a:lnTo>
                  <a:pt x="11144" y="2215"/>
                </a:lnTo>
                <a:lnTo>
                  <a:pt x="11169" y="2142"/>
                </a:lnTo>
                <a:lnTo>
                  <a:pt x="11193" y="2069"/>
                </a:lnTo>
                <a:lnTo>
                  <a:pt x="11217" y="1996"/>
                </a:lnTo>
                <a:lnTo>
                  <a:pt x="11193" y="1923"/>
                </a:lnTo>
                <a:lnTo>
                  <a:pt x="11169" y="1850"/>
                </a:lnTo>
                <a:lnTo>
                  <a:pt x="11144" y="1777"/>
                </a:lnTo>
                <a:lnTo>
                  <a:pt x="11096" y="1704"/>
                </a:lnTo>
                <a:lnTo>
                  <a:pt x="11023" y="1655"/>
                </a:lnTo>
                <a:lnTo>
                  <a:pt x="10950" y="1631"/>
                </a:lnTo>
                <a:lnTo>
                  <a:pt x="10877" y="1606"/>
                </a:lnTo>
                <a:lnTo>
                  <a:pt x="10804" y="1582"/>
                </a:lnTo>
                <a:close/>
                <a:moveTo>
                  <a:pt x="11899" y="2166"/>
                </a:moveTo>
                <a:lnTo>
                  <a:pt x="11826" y="2190"/>
                </a:lnTo>
                <a:lnTo>
                  <a:pt x="11728" y="2215"/>
                </a:lnTo>
                <a:lnTo>
                  <a:pt x="11655" y="2239"/>
                </a:lnTo>
                <a:lnTo>
                  <a:pt x="11607" y="2288"/>
                </a:lnTo>
                <a:lnTo>
                  <a:pt x="11558" y="2361"/>
                </a:lnTo>
                <a:lnTo>
                  <a:pt x="11534" y="2434"/>
                </a:lnTo>
                <a:lnTo>
                  <a:pt x="11509" y="2580"/>
                </a:lnTo>
                <a:lnTo>
                  <a:pt x="11534" y="2726"/>
                </a:lnTo>
                <a:lnTo>
                  <a:pt x="11558" y="2799"/>
                </a:lnTo>
                <a:lnTo>
                  <a:pt x="11607" y="2872"/>
                </a:lnTo>
                <a:lnTo>
                  <a:pt x="11655" y="2920"/>
                </a:lnTo>
                <a:lnTo>
                  <a:pt x="11728" y="2945"/>
                </a:lnTo>
                <a:lnTo>
                  <a:pt x="11826" y="2969"/>
                </a:lnTo>
                <a:lnTo>
                  <a:pt x="11899" y="2993"/>
                </a:lnTo>
                <a:lnTo>
                  <a:pt x="11996" y="2969"/>
                </a:lnTo>
                <a:lnTo>
                  <a:pt x="12069" y="2945"/>
                </a:lnTo>
                <a:lnTo>
                  <a:pt x="12142" y="2920"/>
                </a:lnTo>
                <a:lnTo>
                  <a:pt x="12215" y="2872"/>
                </a:lnTo>
                <a:lnTo>
                  <a:pt x="12239" y="2799"/>
                </a:lnTo>
                <a:lnTo>
                  <a:pt x="12288" y="2726"/>
                </a:lnTo>
                <a:lnTo>
                  <a:pt x="12312" y="2580"/>
                </a:lnTo>
                <a:lnTo>
                  <a:pt x="12288" y="2434"/>
                </a:lnTo>
                <a:lnTo>
                  <a:pt x="12239" y="2361"/>
                </a:lnTo>
                <a:lnTo>
                  <a:pt x="12215" y="2288"/>
                </a:lnTo>
                <a:lnTo>
                  <a:pt x="12142" y="2239"/>
                </a:lnTo>
                <a:lnTo>
                  <a:pt x="12069" y="2215"/>
                </a:lnTo>
                <a:lnTo>
                  <a:pt x="11996" y="2190"/>
                </a:lnTo>
                <a:lnTo>
                  <a:pt x="11899" y="2166"/>
                </a:lnTo>
                <a:close/>
                <a:moveTo>
                  <a:pt x="9757" y="2409"/>
                </a:moveTo>
                <a:lnTo>
                  <a:pt x="9660" y="2434"/>
                </a:lnTo>
                <a:lnTo>
                  <a:pt x="9563" y="2458"/>
                </a:lnTo>
                <a:lnTo>
                  <a:pt x="9490" y="2507"/>
                </a:lnTo>
                <a:lnTo>
                  <a:pt x="9417" y="2580"/>
                </a:lnTo>
                <a:lnTo>
                  <a:pt x="9368" y="2653"/>
                </a:lnTo>
                <a:lnTo>
                  <a:pt x="9344" y="2750"/>
                </a:lnTo>
                <a:lnTo>
                  <a:pt x="9319" y="2847"/>
                </a:lnTo>
                <a:lnTo>
                  <a:pt x="9344" y="2945"/>
                </a:lnTo>
                <a:lnTo>
                  <a:pt x="9392" y="3042"/>
                </a:lnTo>
                <a:lnTo>
                  <a:pt x="9465" y="3139"/>
                </a:lnTo>
                <a:lnTo>
                  <a:pt x="9538" y="3188"/>
                </a:lnTo>
                <a:lnTo>
                  <a:pt x="9636" y="3237"/>
                </a:lnTo>
                <a:lnTo>
                  <a:pt x="9757" y="3261"/>
                </a:lnTo>
                <a:lnTo>
                  <a:pt x="9855" y="3237"/>
                </a:lnTo>
                <a:lnTo>
                  <a:pt x="9976" y="3188"/>
                </a:lnTo>
                <a:lnTo>
                  <a:pt x="10049" y="3139"/>
                </a:lnTo>
                <a:lnTo>
                  <a:pt x="10074" y="3115"/>
                </a:lnTo>
                <a:lnTo>
                  <a:pt x="10122" y="3066"/>
                </a:lnTo>
                <a:lnTo>
                  <a:pt x="10171" y="2969"/>
                </a:lnTo>
                <a:lnTo>
                  <a:pt x="10220" y="2847"/>
                </a:lnTo>
                <a:lnTo>
                  <a:pt x="10220" y="2774"/>
                </a:lnTo>
                <a:lnTo>
                  <a:pt x="10220" y="2701"/>
                </a:lnTo>
                <a:lnTo>
                  <a:pt x="10171" y="2628"/>
                </a:lnTo>
                <a:lnTo>
                  <a:pt x="10147" y="2555"/>
                </a:lnTo>
                <a:lnTo>
                  <a:pt x="10074" y="2507"/>
                </a:lnTo>
                <a:lnTo>
                  <a:pt x="10001" y="2458"/>
                </a:lnTo>
                <a:lnTo>
                  <a:pt x="9879" y="2434"/>
                </a:lnTo>
                <a:lnTo>
                  <a:pt x="9757" y="2409"/>
                </a:lnTo>
                <a:close/>
                <a:moveTo>
                  <a:pt x="10950" y="2750"/>
                </a:moveTo>
                <a:lnTo>
                  <a:pt x="10877" y="2774"/>
                </a:lnTo>
                <a:lnTo>
                  <a:pt x="10804" y="2823"/>
                </a:lnTo>
                <a:lnTo>
                  <a:pt x="10755" y="2872"/>
                </a:lnTo>
                <a:lnTo>
                  <a:pt x="10706" y="2920"/>
                </a:lnTo>
                <a:lnTo>
                  <a:pt x="10658" y="2993"/>
                </a:lnTo>
                <a:lnTo>
                  <a:pt x="10633" y="3066"/>
                </a:lnTo>
                <a:lnTo>
                  <a:pt x="10633" y="3139"/>
                </a:lnTo>
                <a:lnTo>
                  <a:pt x="10633" y="3212"/>
                </a:lnTo>
                <a:lnTo>
                  <a:pt x="10658" y="3285"/>
                </a:lnTo>
                <a:lnTo>
                  <a:pt x="10706" y="3358"/>
                </a:lnTo>
                <a:lnTo>
                  <a:pt x="10755" y="3407"/>
                </a:lnTo>
                <a:lnTo>
                  <a:pt x="10804" y="3456"/>
                </a:lnTo>
                <a:lnTo>
                  <a:pt x="10877" y="3504"/>
                </a:lnTo>
                <a:lnTo>
                  <a:pt x="10950" y="3529"/>
                </a:lnTo>
                <a:lnTo>
                  <a:pt x="11120" y="3529"/>
                </a:lnTo>
                <a:lnTo>
                  <a:pt x="11193" y="3504"/>
                </a:lnTo>
                <a:lnTo>
                  <a:pt x="11242" y="3456"/>
                </a:lnTo>
                <a:lnTo>
                  <a:pt x="11315" y="3407"/>
                </a:lnTo>
                <a:lnTo>
                  <a:pt x="11363" y="3358"/>
                </a:lnTo>
                <a:lnTo>
                  <a:pt x="11388" y="3285"/>
                </a:lnTo>
                <a:lnTo>
                  <a:pt x="11412" y="3212"/>
                </a:lnTo>
                <a:lnTo>
                  <a:pt x="11436" y="3139"/>
                </a:lnTo>
                <a:lnTo>
                  <a:pt x="11412" y="3066"/>
                </a:lnTo>
                <a:lnTo>
                  <a:pt x="11388" y="2993"/>
                </a:lnTo>
                <a:lnTo>
                  <a:pt x="11363" y="2920"/>
                </a:lnTo>
                <a:lnTo>
                  <a:pt x="11315" y="2872"/>
                </a:lnTo>
                <a:lnTo>
                  <a:pt x="11242" y="2823"/>
                </a:lnTo>
                <a:lnTo>
                  <a:pt x="11193" y="2774"/>
                </a:lnTo>
                <a:lnTo>
                  <a:pt x="11120" y="2750"/>
                </a:lnTo>
                <a:close/>
                <a:moveTo>
                  <a:pt x="9855" y="3626"/>
                </a:moveTo>
                <a:lnTo>
                  <a:pt x="9757" y="3650"/>
                </a:lnTo>
                <a:lnTo>
                  <a:pt x="9709" y="3699"/>
                </a:lnTo>
                <a:lnTo>
                  <a:pt x="9636" y="3748"/>
                </a:lnTo>
                <a:lnTo>
                  <a:pt x="9587" y="3796"/>
                </a:lnTo>
                <a:lnTo>
                  <a:pt x="9563" y="3869"/>
                </a:lnTo>
                <a:lnTo>
                  <a:pt x="9538" y="3942"/>
                </a:lnTo>
                <a:lnTo>
                  <a:pt x="9514" y="4040"/>
                </a:lnTo>
                <a:lnTo>
                  <a:pt x="9538" y="4113"/>
                </a:lnTo>
                <a:lnTo>
                  <a:pt x="9563" y="4186"/>
                </a:lnTo>
                <a:lnTo>
                  <a:pt x="9587" y="4259"/>
                </a:lnTo>
                <a:lnTo>
                  <a:pt x="9636" y="4307"/>
                </a:lnTo>
                <a:lnTo>
                  <a:pt x="9709" y="4356"/>
                </a:lnTo>
                <a:lnTo>
                  <a:pt x="9757" y="4405"/>
                </a:lnTo>
                <a:lnTo>
                  <a:pt x="9855" y="4429"/>
                </a:lnTo>
                <a:lnTo>
                  <a:pt x="10001" y="4429"/>
                </a:lnTo>
                <a:lnTo>
                  <a:pt x="10074" y="4405"/>
                </a:lnTo>
                <a:lnTo>
                  <a:pt x="10147" y="4356"/>
                </a:lnTo>
                <a:lnTo>
                  <a:pt x="10220" y="4307"/>
                </a:lnTo>
                <a:lnTo>
                  <a:pt x="10268" y="4259"/>
                </a:lnTo>
                <a:lnTo>
                  <a:pt x="10293" y="4186"/>
                </a:lnTo>
                <a:lnTo>
                  <a:pt x="10317" y="4113"/>
                </a:lnTo>
                <a:lnTo>
                  <a:pt x="10341" y="4040"/>
                </a:lnTo>
                <a:lnTo>
                  <a:pt x="10317" y="3942"/>
                </a:lnTo>
                <a:lnTo>
                  <a:pt x="10293" y="3869"/>
                </a:lnTo>
                <a:lnTo>
                  <a:pt x="10268" y="3796"/>
                </a:lnTo>
                <a:lnTo>
                  <a:pt x="10220" y="3748"/>
                </a:lnTo>
                <a:lnTo>
                  <a:pt x="10147" y="3699"/>
                </a:lnTo>
                <a:lnTo>
                  <a:pt x="10074" y="3650"/>
                </a:lnTo>
                <a:lnTo>
                  <a:pt x="10001" y="3626"/>
                </a:lnTo>
                <a:close/>
                <a:moveTo>
                  <a:pt x="8784" y="341"/>
                </a:moveTo>
                <a:lnTo>
                  <a:pt x="8881" y="390"/>
                </a:lnTo>
                <a:lnTo>
                  <a:pt x="9003" y="414"/>
                </a:lnTo>
                <a:lnTo>
                  <a:pt x="9271" y="438"/>
                </a:lnTo>
                <a:lnTo>
                  <a:pt x="9538" y="463"/>
                </a:lnTo>
                <a:lnTo>
                  <a:pt x="9782" y="511"/>
                </a:lnTo>
                <a:lnTo>
                  <a:pt x="10171" y="584"/>
                </a:lnTo>
                <a:lnTo>
                  <a:pt x="10512" y="706"/>
                </a:lnTo>
                <a:lnTo>
                  <a:pt x="10877" y="852"/>
                </a:lnTo>
                <a:lnTo>
                  <a:pt x="11217" y="1022"/>
                </a:lnTo>
                <a:lnTo>
                  <a:pt x="11582" y="1217"/>
                </a:lnTo>
                <a:lnTo>
                  <a:pt x="11899" y="1460"/>
                </a:lnTo>
                <a:lnTo>
                  <a:pt x="12191" y="1704"/>
                </a:lnTo>
                <a:lnTo>
                  <a:pt x="12483" y="1971"/>
                </a:lnTo>
                <a:lnTo>
                  <a:pt x="12726" y="2263"/>
                </a:lnTo>
                <a:lnTo>
                  <a:pt x="12994" y="2555"/>
                </a:lnTo>
                <a:lnTo>
                  <a:pt x="13480" y="3188"/>
                </a:lnTo>
                <a:lnTo>
                  <a:pt x="13261" y="3358"/>
                </a:lnTo>
                <a:lnTo>
                  <a:pt x="13042" y="3529"/>
                </a:lnTo>
                <a:lnTo>
                  <a:pt x="12556" y="3821"/>
                </a:lnTo>
                <a:lnTo>
                  <a:pt x="12580" y="3723"/>
                </a:lnTo>
                <a:lnTo>
                  <a:pt x="12580" y="3626"/>
                </a:lnTo>
                <a:lnTo>
                  <a:pt x="12556" y="3553"/>
                </a:lnTo>
                <a:lnTo>
                  <a:pt x="12507" y="3480"/>
                </a:lnTo>
                <a:lnTo>
                  <a:pt x="12458" y="3431"/>
                </a:lnTo>
                <a:lnTo>
                  <a:pt x="12410" y="3383"/>
                </a:lnTo>
                <a:lnTo>
                  <a:pt x="12337" y="3334"/>
                </a:lnTo>
                <a:lnTo>
                  <a:pt x="12239" y="3310"/>
                </a:lnTo>
                <a:lnTo>
                  <a:pt x="12093" y="3310"/>
                </a:lnTo>
                <a:lnTo>
                  <a:pt x="11996" y="3334"/>
                </a:lnTo>
                <a:lnTo>
                  <a:pt x="11923" y="3383"/>
                </a:lnTo>
                <a:lnTo>
                  <a:pt x="11874" y="3431"/>
                </a:lnTo>
                <a:lnTo>
                  <a:pt x="11826" y="3480"/>
                </a:lnTo>
                <a:lnTo>
                  <a:pt x="11777" y="3553"/>
                </a:lnTo>
                <a:lnTo>
                  <a:pt x="11753" y="3626"/>
                </a:lnTo>
                <a:lnTo>
                  <a:pt x="11753" y="3723"/>
                </a:lnTo>
                <a:lnTo>
                  <a:pt x="11777" y="3845"/>
                </a:lnTo>
                <a:lnTo>
                  <a:pt x="11826" y="3967"/>
                </a:lnTo>
                <a:lnTo>
                  <a:pt x="11923" y="4064"/>
                </a:lnTo>
                <a:lnTo>
                  <a:pt x="12045" y="4113"/>
                </a:lnTo>
                <a:lnTo>
                  <a:pt x="11388" y="4453"/>
                </a:lnTo>
                <a:lnTo>
                  <a:pt x="11412" y="4380"/>
                </a:lnTo>
                <a:lnTo>
                  <a:pt x="11412" y="4283"/>
                </a:lnTo>
                <a:lnTo>
                  <a:pt x="11388" y="4210"/>
                </a:lnTo>
                <a:lnTo>
                  <a:pt x="11363" y="4137"/>
                </a:lnTo>
                <a:lnTo>
                  <a:pt x="11266" y="4040"/>
                </a:lnTo>
                <a:lnTo>
                  <a:pt x="11169" y="3967"/>
                </a:lnTo>
                <a:lnTo>
                  <a:pt x="11023" y="3942"/>
                </a:lnTo>
                <a:lnTo>
                  <a:pt x="10901" y="3942"/>
                </a:lnTo>
                <a:lnTo>
                  <a:pt x="10804" y="3991"/>
                </a:lnTo>
                <a:lnTo>
                  <a:pt x="10706" y="4040"/>
                </a:lnTo>
                <a:lnTo>
                  <a:pt x="10682" y="4088"/>
                </a:lnTo>
                <a:lnTo>
                  <a:pt x="10658" y="4113"/>
                </a:lnTo>
                <a:lnTo>
                  <a:pt x="10633" y="4161"/>
                </a:lnTo>
                <a:lnTo>
                  <a:pt x="10585" y="4259"/>
                </a:lnTo>
                <a:lnTo>
                  <a:pt x="10585" y="4332"/>
                </a:lnTo>
                <a:lnTo>
                  <a:pt x="10585" y="4405"/>
                </a:lnTo>
                <a:lnTo>
                  <a:pt x="10609" y="4526"/>
                </a:lnTo>
                <a:lnTo>
                  <a:pt x="10706" y="4623"/>
                </a:lnTo>
                <a:lnTo>
                  <a:pt x="10779" y="4696"/>
                </a:lnTo>
                <a:lnTo>
                  <a:pt x="10901" y="4745"/>
                </a:lnTo>
                <a:lnTo>
                  <a:pt x="10463" y="5037"/>
                </a:lnTo>
                <a:lnTo>
                  <a:pt x="10049" y="5329"/>
                </a:lnTo>
                <a:lnTo>
                  <a:pt x="10074" y="5207"/>
                </a:lnTo>
                <a:lnTo>
                  <a:pt x="10049" y="5110"/>
                </a:lnTo>
                <a:lnTo>
                  <a:pt x="10025" y="5013"/>
                </a:lnTo>
                <a:lnTo>
                  <a:pt x="9952" y="4915"/>
                </a:lnTo>
                <a:lnTo>
                  <a:pt x="9879" y="4867"/>
                </a:lnTo>
                <a:lnTo>
                  <a:pt x="9782" y="4818"/>
                </a:lnTo>
                <a:lnTo>
                  <a:pt x="9587" y="4818"/>
                </a:lnTo>
                <a:lnTo>
                  <a:pt x="9490" y="4842"/>
                </a:lnTo>
                <a:lnTo>
                  <a:pt x="9417" y="4891"/>
                </a:lnTo>
                <a:lnTo>
                  <a:pt x="9344" y="4964"/>
                </a:lnTo>
                <a:lnTo>
                  <a:pt x="9295" y="5037"/>
                </a:lnTo>
                <a:lnTo>
                  <a:pt x="9271" y="5110"/>
                </a:lnTo>
                <a:lnTo>
                  <a:pt x="9246" y="5207"/>
                </a:lnTo>
                <a:lnTo>
                  <a:pt x="9246" y="5232"/>
                </a:lnTo>
                <a:lnTo>
                  <a:pt x="9271" y="5378"/>
                </a:lnTo>
                <a:lnTo>
                  <a:pt x="9344" y="5475"/>
                </a:lnTo>
                <a:lnTo>
                  <a:pt x="9417" y="5572"/>
                </a:lnTo>
                <a:lnTo>
                  <a:pt x="9538" y="5621"/>
                </a:lnTo>
                <a:lnTo>
                  <a:pt x="9611" y="5645"/>
                </a:lnTo>
                <a:lnTo>
                  <a:pt x="9246" y="5864"/>
                </a:lnTo>
                <a:lnTo>
                  <a:pt x="8881" y="6059"/>
                </a:lnTo>
                <a:lnTo>
                  <a:pt x="8906" y="5791"/>
                </a:lnTo>
                <a:lnTo>
                  <a:pt x="8881" y="5524"/>
                </a:lnTo>
                <a:lnTo>
                  <a:pt x="8857" y="4988"/>
                </a:lnTo>
                <a:lnTo>
                  <a:pt x="8857" y="4721"/>
                </a:lnTo>
                <a:lnTo>
                  <a:pt x="8906" y="4721"/>
                </a:lnTo>
                <a:lnTo>
                  <a:pt x="8954" y="4696"/>
                </a:lnTo>
                <a:lnTo>
                  <a:pt x="9003" y="4648"/>
                </a:lnTo>
                <a:lnTo>
                  <a:pt x="9052" y="4599"/>
                </a:lnTo>
                <a:lnTo>
                  <a:pt x="9076" y="4502"/>
                </a:lnTo>
                <a:lnTo>
                  <a:pt x="9076" y="4405"/>
                </a:lnTo>
                <a:lnTo>
                  <a:pt x="9027" y="4332"/>
                </a:lnTo>
                <a:lnTo>
                  <a:pt x="8979" y="4283"/>
                </a:lnTo>
                <a:lnTo>
                  <a:pt x="8930" y="4234"/>
                </a:lnTo>
                <a:lnTo>
                  <a:pt x="8857" y="4234"/>
                </a:lnTo>
                <a:lnTo>
                  <a:pt x="8857" y="3748"/>
                </a:lnTo>
                <a:lnTo>
                  <a:pt x="8979" y="3748"/>
                </a:lnTo>
                <a:lnTo>
                  <a:pt x="9076" y="3699"/>
                </a:lnTo>
                <a:lnTo>
                  <a:pt x="9149" y="3626"/>
                </a:lnTo>
                <a:lnTo>
                  <a:pt x="9198" y="3529"/>
                </a:lnTo>
                <a:lnTo>
                  <a:pt x="9198" y="3431"/>
                </a:lnTo>
                <a:lnTo>
                  <a:pt x="9173" y="3334"/>
                </a:lnTo>
                <a:lnTo>
                  <a:pt x="9125" y="3237"/>
                </a:lnTo>
                <a:lnTo>
                  <a:pt x="9052" y="3188"/>
                </a:lnTo>
                <a:lnTo>
                  <a:pt x="8979" y="3139"/>
                </a:lnTo>
                <a:lnTo>
                  <a:pt x="8881" y="3139"/>
                </a:lnTo>
                <a:lnTo>
                  <a:pt x="8881" y="2726"/>
                </a:lnTo>
                <a:lnTo>
                  <a:pt x="8833" y="2288"/>
                </a:lnTo>
                <a:lnTo>
                  <a:pt x="8906" y="2312"/>
                </a:lnTo>
                <a:lnTo>
                  <a:pt x="8979" y="2312"/>
                </a:lnTo>
                <a:lnTo>
                  <a:pt x="9027" y="2288"/>
                </a:lnTo>
                <a:lnTo>
                  <a:pt x="9100" y="2263"/>
                </a:lnTo>
                <a:lnTo>
                  <a:pt x="9125" y="2190"/>
                </a:lnTo>
                <a:lnTo>
                  <a:pt x="9149" y="2117"/>
                </a:lnTo>
                <a:lnTo>
                  <a:pt x="9149" y="2044"/>
                </a:lnTo>
                <a:lnTo>
                  <a:pt x="9125" y="1971"/>
                </a:lnTo>
                <a:lnTo>
                  <a:pt x="9076" y="1923"/>
                </a:lnTo>
                <a:lnTo>
                  <a:pt x="9027" y="1874"/>
                </a:lnTo>
                <a:lnTo>
                  <a:pt x="8979" y="1850"/>
                </a:lnTo>
                <a:lnTo>
                  <a:pt x="8833" y="1850"/>
                </a:lnTo>
                <a:lnTo>
                  <a:pt x="8784" y="1874"/>
                </a:lnTo>
                <a:lnTo>
                  <a:pt x="8760" y="1655"/>
                </a:lnTo>
                <a:lnTo>
                  <a:pt x="8735" y="1314"/>
                </a:lnTo>
                <a:lnTo>
                  <a:pt x="8735" y="998"/>
                </a:lnTo>
                <a:lnTo>
                  <a:pt x="8784" y="341"/>
                </a:lnTo>
                <a:close/>
                <a:moveTo>
                  <a:pt x="8638" y="0"/>
                </a:moveTo>
                <a:lnTo>
                  <a:pt x="8565" y="25"/>
                </a:lnTo>
                <a:lnTo>
                  <a:pt x="8516" y="73"/>
                </a:lnTo>
                <a:lnTo>
                  <a:pt x="8443" y="219"/>
                </a:lnTo>
                <a:lnTo>
                  <a:pt x="8395" y="365"/>
                </a:lnTo>
                <a:lnTo>
                  <a:pt x="8346" y="511"/>
                </a:lnTo>
                <a:lnTo>
                  <a:pt x="8346" y="682"/>
                </a:lnTo>
                <a:lnTo>
                  <a:pt x="8322" y="1022"/>
                </a:lnTo>
                <a:lnTo>
                  <a:pt x="8346" y="1339"/>
                </a:lnTo>
                <a:lnTo>
                  <a:pt x="8395" y="2117"/>
                </a:lnTo>
                <a:lnTo>
                  <a:pt x="8443" y="2896"/>
                </a:lnTo>
                <a:lnTo>
                  <a:pt x="8443" y="3334"/>
                </a:lnTo>
                <a:lnTo>
                  <a:pt x="8443" y="3772"/>
                </a:lnTo>
                <a:lnTo>
                  <a:pt x="8395" y="4648"/>
                </a:lnTo>
                <a:lnTo>
                  <a:pt x="8419" y="5475"/>
                </a:lnTo>
                <a:lnTo>
                  <a:pt x="8443" y="5889"/>
                </a:lnTo>
                <a:lnTo>
                  <a:pt x="8419" y="6302"/>
                </a:lnTo>
                <a:lnTo>
                  <a:pt x="8370" y="6400"/>
                </a:lnTo>
                <a:lnTo>
                  <a:pt x="8395" y="6473"/>
                </a:lnTo>
                <a:lnTo>
                  <a:pt x="8443" y="6546"/>
                </a:lnTo>
                <a:lnTo>
                  <a:pt x="8468" y="6570"/>
                </a:lnTo>
                <a:lnTo>
                  <a:pt x="8541" y="6570"/>
                </a:lnTo>
                <a:lnTo>
                  <a:pt x="8589" y="6594"/>
                </a:lnTo>
                <a:lnTo>
                  <a:pt x="8662" y="6594"/>
                </a:lnTo>
                <a:lnTo>
                  <a:pt x="8735" y="6570"/>
                </a:lnTo>
                <a:lnTo>
                  <a:pt x="8784" y="6521"/>
                </a:lnTo>
                <a:lnTo>
                  <a:pt x="8979" y="6473"/>
                </a:lnTo>
                <a:lnTo>
                  <a:pt x="9149" y="6424"/>
                </a:lnTo>
                <a:lnTo>
                  <a:pt x="9490" y="6254"/>
                </a:lnTo>
                <a:lnTo>
                  <a:pt x="9806" y="6059"/>
                </a:lnTo>
                <a:lnTo>
                  <a:pt x="10122" y="5840"/>
                </a:lnTo>
                <a:lnTo>
                  <a:pt x="10731" y="5378"/>
                </a:lnTo>
                <a:lnTo>
                  <a:pt x="11023" y="5159"/>
                </a:lnTo>
                <a:lnTo>
                  <a:pt x="11339" y="4964"/>
                </a:lnTo>
                <a:lnTo>
                  <a:pt x="11996" y="4599"/>
                </a:lnTo>
                <a:lnTo>
                  <a:pt x="12702" y="4234"/>
                </a:lnTo>
                <a:lnTo>
                  <a:pt x="13018" y="4040"/>
                </a:lnTo>
                <a:lnTo>
                  <a:pt x="13358" y="3821"/>
                </a:lnTo>
                <a:lnTo>
                  <a:pt x="13650" y="3577"/>
                </a:lnTo>
                <a:lnTo>
                  <a:pt x="13942" y="3310"/>
                </a:lnTo>
                <a:lnTo>
                  <a:pt x="13967" y="3261"/>
                </a:lnTo>
                <a:lnTo>
                  <a:pt x="13991" y="3188"/>
                </a:lnTo>
                <a:lnTo>
                  <a:pt x="13991" y="3139"/>
                </a:lnTo>
                <a:lnTo>
                  <a:pt x="13967" y="3091"/>
                </a:lnTo>
                <a:lnTo>
                  <a:pt x="13894" y="2993"/>
                </a:lnTo>
                <a:lnTo>
                  <a:pt x="13845" y="2969"/>
                </a:lnTo>
                <a:lnTo>
                  <a:pt x="13796" y="2945"/>
                </a:lnTo>
                <a:lnTo>
                  <a:pt x="13602" y="2604"/>
                </a:lnTo>
                <a:lnTo>
                  <a:pt x="13358" y="2288"/>
                </a:lnTo>
                <a:lnTo>
                  <a:pt x="13115" y="1996"/>
                </a:lnTo>
                <a:lnTo>
                  <a:pt x="12823" y="1704"/>
                </a:lnTo>
                <a:lnTo>
                  <a:pt x="12507" y="1436"/>
                </a:lnTo>
                <a:lnTo>
                  <a:pt x="12191" y="1168"/>
                </a:lnTo>
                <a:lnTo>
                  <a:pt x="11874" y="949"/>
                </a:lnTo>
                <a:lnTo>
                  <a:pt x="11558" y="755"/>
                </a:lnTo>
                <a:lnTo>
                  <a:pt x="11193" y="560"/>
                </a:lnTo>
                <a:lnTo>
                  <a:pt x="10804" y="390"/>
                </a:lnTo>
                <a:lnTo>
                  <a:pt x="10439" y="268"/>
                </a:lnTo>
                <a:lnTo>
                  <a:pt x="10025" y="146"/>
                </a:lnTo>
                <a:lnTo>
                  <a:pt x="9733" y="73"/>
                </a:lnTo>
                <a:lnTo>
                  <a:pt x="9392" y="25"/>
                </a:lnTo>
                <a:lnTo>
                  <a:pt x="9222" y="0"/>
                </a:lnTo>
                <a:lnTo>
                  <a:pt x="9052" y="0"/>
                </a:lnTo>
                <a:lnTo>
                  <a:pt x="8906" y="49"/>
                </a:lnTo>
                <a:lnTo>
                  <a:pt x="8760" y="98"/>
                </a:lnTo>
                <a:lnTo>
                  <a:pt x="8711" y="25"/>
                </a:lnTo>
                <a:lnTo>
                  <a:pt x="8638" y="0"/>
                </a:lnTo>
                <a:close/>
                <a:moveTo>
                  <a:pt x="11169" y="6278"/>
                </a:moveTo>
                <a:lnTo>
                  <a:pt x="11144" y="6521"/>
                </a:lnTo>
                <a:lnTo>
                  <a:pt x="11144" y="6765"/>
                </a:lnTo>
                <a:lnTo>
                  <a:pt x="11144" y="7300"/>
                </a:lnTo>
                <a:lnTo>
                  <a:pt x="10147" y="7276"/>
                </a:lnTo>
                <a:lnTo>
                  <a:pt x="9855" y="7251"/>
                </a:lnTo>
                <a:lnTo>
                  <a:pt x="10195" y="7032"/>
                </a:lnTo>
                <a:lnTo>
                  <a:pt x="10536" y="6789"/>
                </a:lnTo>
                <a:lnTo>
                  <a:pt x="11169" y="6278"/>
                </a:lnTo>
                <a:close/>
                <a:moveTo>
                  <a:pt x="11826" y="5767"/>
                </a:moveTo>
                <a:lnTo>
                  <a:pt x="11801" y="6010"/>
                </a:lnTo>
                <a:lnTo>
                  <a:pt x="11801" y="6229"/>
                </a:lnTo>
                <a:lnTo>
                  <a:pt x="11753" y="6765"/>
                </a:lnTo>
                <a:lnTo>
                  <a:pt x="11753" y="7057"/>
                </a:lnTo>
                <a:lnTo>
                  <a:pt x="11753" y="7324"/>
                </a:lnTo>
                <a:lnTo>
                  <a:pt x="11436" y="7324"/>
                </a:lnTo>
                <a:lnTo>
                  <a:pt x="11436" y="7081"/>
                </a:lnTo>
                <a:lnTo>
                  <a:pt x="11388" y="6838"/>
                </a:lnTo>
                <a:lnTo>
                  <a:pt x="11363" y="6497"/>
                </a:lnTo>
                <a:lnTo>
                  <a:pt x="11315" y="6327"/>
                </a:lnTo>
                <a:lnTo>
                  <a:pt x="11266" y="6181"/>
                </a:lnTo>
                <a:lnTo>
                  <a:pt x="11461" y="6035"/>
                </a:lnTo>
                <a:lnTo>
                  <a:pt x="11826" y="5767"/>
                </a:lnTo>
                <a:close/>
                <a:moveTo>
                  <a:pt x="12507" y="5329"/>
                </a:moveTo>
                <a:lnTo>
                  <a:pt x="12507" y="5743"/>
                </a:lnTo>
                <a:lnTo>
                  <a:pt x="12507" y="6132"/>
                </a:lnTo>
                <a:lnTo>
                  <a:pt x="12458" y="6716"/>
                </a:lnTo>
                <a:lnTo>
                  <a:pt x="12434" y="7324"/>
                </a:lnTo>
                <a:lnTo>
                  <a:pt x="12166" y="7324"/>
                </a:lnTo>
                <a:lnTo>
                  <a:pt x="12166" y="7008"/>
                </a:lnTo>
                <a:lnTo>
                  <a:pt x="12166" y="6716"/>
                </a:lnTo>
                <a:lnTo>
                  <a:pt x="12166" y="6108"/>
                </a:lnTo>
                <a:lnTo>
                  <a:pt x="12166" y="5840"/>
                </a:lnTo>
                <a:lnTo>
                  <a:pt x="12142" y="5718"/>
                </a:lnTo>
                <a:lnTo>
                  <a:pt x="12118" y="5572"/>
                </a:lnTo>
                <a:lnTo>
                  <a:pt x="12507" y="5329"/>
                </a:lnTo>
                <a:close/>
                <a:moveTo>
                  <a:pt x="13261" y="4915"/>
                </a:moveTo>
                <a:lnTo>
                  <a:pt x="13285" y="5159"/>
                </a:lnTo>
                <a:lnTo>
                  <a:pt x="13310" y="5426"/>
                </a:lnTo>
                <a:lnTo>
                  <a:pt x="13358" y="5937"/>
                </a:lnTo>
                <a:lnTo>
                  <a:pt x="13383" y="6643"/>
                </a:lnTo>
                <a:lnTo>
                  <a:pt x="13407" y="6984"/>
                </a:lnTo>
                <a:lnTo>
                  <a:pt x="13456" y="7324"/>
                </a:lnTo>
                <a:lnTo>
                  <a:pt x="12945" y="7324"/>
                </a:lnTo>
                <a:lnTo>
                  <a:pt x="12921" y="7251"/>
                </a:lnTo>
                <a:lnTo>
                  <a:pt x="12872" y="7203"/>
                </a:lnTo>
                <a:lnTo>
                  <a:pt x="12872" y="6667"/>
                </a:lnTo>
                <a:lnTo>
                  <a:pt x="12896" y="6132"/>
                </a:lnTo>
                <a:lnTo>
                  <a:pt x="12921" y="5913"/>
                </a:lnTo>
                <a:lnTo>
                  <a:pt x="12896" y="5645"/>
                </a:lnTo>
                <a:lnTo>
                  <a:pt x="12872" y="5402"/>
                </a:lnTo>
                <a:lnTo>
                  <a:pt x="12823" y="5280"/>
                </a:lnTo>
                <a:lnTo>
                  <a:pt x="12775" y="5183"/>
                </a:lnTo>
                <a:lnTo>
                  <a:pt x="13261" y="4915"/>
                </a:lnTo>
                <a:close/>
                <a:moveTo>
                  <a:pt x="14088" y="4502"/>
                </a:moveTo>
                <a:lnTo>
                  <a:pt x="14040" y="4672"/>
                </a:lnTo>
                <a:lnTo>
                  <a:pt x="14015" y="4842"/>
                </a:lnTo>
                <a:lnTo>
                  <a:pt x="14015" y="5037"/>
                </a:lnTo>
                <a:lnTo>
                  <a:pt x="14040" y="5232"/>
                </a:lnTo>
                <a:lnTo>
                  <a:pt x="14064" y="5597"/>
                </a:lnTo>
                <a:lnTo>
                  <a:pt x="14088" y="5937"/>
                </a:lnTo>
                <a:lnTo>
                  <a:pt x="14088" y="6278"/>
                </a:lnTo>
                <a:lnTo>
                  <a:pt x="14064" y="6643"/>
                </a:lnTo>
                <a:lnTo>
                  <a:pt x="14064" y="6984"/>
                </a:lnTo>
                <a:lnTo>
                  <a:pt x="14088" y="7154"/>
                </a:lnTo>
                <a:lnTo>
                  <a:pt x="14113" y="7324"/>
                </a:lnTo>
                <a:lnTo>
                  <a:pt x="13748" y="7324"/>
                </a:lnTo>
                <a:lnTo>
                  <a:pt x="13796" y="6984"/>
                </a:lnTo>
                <a:lnTo>
                  <a:pt x="13796" y="6619"/>
                </a:lnTo>
                <a:lnTo>
                  <a:pt x="13748" y="5937"/>
                </a:lnTo>
                <a:lnTo>
                  <a:pt x="13723" y="5645"/>
                </a:lnTo>
                <a:lnTo>
                  <a:pt x="13699" y="5353"/>
                </a:lnTo>
                <a:lnTo>
                  <a:pt x="13650" y="5037"/>
                </a:lnTo>
                <a:lnTo>
                  <a:pt x="13553" y="4769"/>
                </a:lnTo>
                <a:lnTo>
                  <a:pt x="14088" y="4502"/>
                </a:lnTo>
                <a:close/>
                <a:moveTo>
                  <a:pt x="14964" y="4113"/>
                </a:moveTo>
                <a:lnTo>
                  <a:pt x="14940" y="4137"/>
                </a:lnTo>
                <a:lnTo>
                  <a:pt x="14891" y="4526"/>
                </a:lnTo>
                <a:lnTo>
                  <a:pt x="14891" y="4915"/>
                </a:lnTo>
                <a:lnTo>
                  <a:pt x="14891" y="5694"/>
                </a:lnTo>
                <a:lnTo>
                  <a:pt x="14867" y="6083"/>
                </a:lnTo>
                <a:lnTo>
                  <a:pt x="14843" y="6497"/>
                </a:lnTo>
                <a:lnTo>
                  <a:pt x="14818" y="6911"/>
                </a:lnTo>
                <a:lnTo>
                  <a:pt x="14818" y="7324"/>
                </a:lnTo>
                <a:lnTo>
                  <a:pt x="14551" y="7324"/>
                </a:lnTo>
                <a:lnTo>
                  <a:pt x="14551" y="7300"/>
                </a:lnTo>
                <a:lnTo>
                  <a:pt x="14502" y="7130"/>
                </a:lnTo>
                <a:lnTo>
                  <a:pt x="14502" y="6959"/>
                </a:lnTo>
                <a:lnTo>
                  <a:pt x="14502" y="6619"/>
                </a:lnTo>
                <a:lnTo>
                  <a:pt x="14526" y="5937"/>
                </a:lnTo>
                <a:lnTo>
                  <a:pt x="14526" y="5718"/>
                </a:lnTo>
                <a:lnTo>
                  <a:pt x="14502" y="5524"/>
                </a:lnTo>
                <a:lnTo>
                  <a:pt x="14453" y="5086"/>
                </a:lnTo>
                <a:lnTo>
                  <a:pt x="14429" y="4721"/>
                </a:lnTo>
                <a:lnTo>
                  <a:pt x="14429" y="4550"/>
                </a:lnTo>
                <a:lnTo>
                  <a:pt x="14356" y="4380"/>
                </a:lnTo>
                <a:lnTo>
                  <a:pt x="14964" y="4113"/>
                </a:lnTo>
                <a:close/>
                <a:moveTo>
                  <a:pt x="15329" y="5013"/>
                </a:moveTo>
                <a:lnTo>
                  <a:pt x="15354" y="5134"/>
                </a:lnTo>
                <a:lnTo>
                  <a:pt x="15500" y="5670"/>
                </a:lnTo>
                <a:lnTo>
                  <a:pt x="15597" y="6229"/>
                </a:lnTo>
                <a:lnTo>
                  <a:pt x="15621" y="6497"/>
                </a:lnTo>
                <a:lnTo>
                  <a:pt x="15621" y="6765"/>
                </a:lnTo>
                <a:lnTo>
                  <a:pt x="15597" y="7057"/>
                </a:lnTo>
                <a:lnTo>
                  <a:pt x="15573" y="7324"/>
                </a:lnTo>
                <a:lnTo>
                  <a:pt x="15402" y="7300"/>
                </a:lnTo>
                <a:lnTo>
                  <a:pt x="15208" y="7300"/>
                </a:lnTo>
                <a:lnTo>
                  <a:pt x="15256" y="7130"/>
                </a:lnTo>
                <a:lnTo>
                  <a:pt x="15281" y="6959"/>
                </a:lnTo>
                <a:lnTo>
                  <a:pt x="15305" y="6594"/>
                </a:lnTo>
                <a:lnTo>
                  <a:pt x="15329" y="5864"/>
                </a:lnTo>
                <a:lnTo>
                  <a:pt x="15329" y="5013"/>
                </a:lnTo>
                <a:close/>
                <a:moveTo>
                  <a:pt x="14940" y="3529"/>
                </a:moveTo>
                <a:lnTo>
                  <a:pt x="14891" y="3553"/>
                </a:lnTo>
                <a:lnTo>
                  <a:pt x="14843" y="3553"/>
                </a:lnTo>
                <a:lnTo>
                  <a:pt x="14843" y="3602"/>
                </a:lnTo>
                <a:lnTo>
                  <a:pt x="14794" y="3626"/>
                </a:lnTo>
                <a:lnTo>
                  <a:pt x="13918" y="4015"/>
                </a:lnTo>
                <a:lnTo>
                  <a:pt x="13067" y="4453"/>
                </a:lnTo>
                <a:lnTo>
                  <a:pt x="12239" y="4915"/>
                </a:lnTo>
                <a:lnTo>
                  <a:pt x="11826" y="5159"/>
                </a:lnTo>
                <a:lnTo>
                  <a:pt x="11436" y="5426"/>
                </a:lnTo>
                <a:lnTo>
                  <a:pt x="11071" y="5694"/>
                </a:lnTo>
                <a:lnTo>
                  <a:pt x="10706" y="5962"/>
                </a:lnTo>
                <a:lnTo>
                  <a:pt x="10001" y="6521"/>
                </a:lnTo>
                <a:lnTo>
                  <a:pt x="9636" y="6765"/>
                </a:lnTo>
                <a:lnTo>
                  <a:pt x="9246" y="7008"/>
                </a:lnTo>
                <a:lnTo>
                  <a:pt x="8833" y="7178"/>
                </a:lnTo>
                <a:lnTo>
                  <a:pt x="8638" y="7276"/>
                </a:lnTo>
                <a:lnTo>
                  <a:pt x="8419" y="7324"/>
                </a:lnTo>
                <a:lnTo>
                  <a:pt x="8346" y="7349"/>
                </a:lnTo>
                <a:lnTo>
                  <a:pt x="8297" y="7397"/>
                </a:lnTo>
                <a:lnTo>
                  <a:pt x="8273" y="7446"/>
                </a:lnTo>
                <a:lnTo>
                  <a:pt x="8249" y="7519"/>
                </a:lnTo>
                <a:lnTo>
                  <a:pt x="8249" y="7568"/>
                </a:lnTo>
                <a:lnTo>
                  <a:pt x="8273" y="7641"/>
                </a:lnTo>
                <a:lnTo>
                  <a:pt x="8297" y="7689"/>
                </a:lnTo>
                <a:lnTo>
                  <a:pt x="8346" y="7738"/>
                </a:lnTo>
                <a:lnTo>
                  <a:pt x="8468" y="7787"/>
                </a:lnTo>
                <a:lnTo>
                  <a:pt x="8614" y="7762"/>
                </a:lnTo>
                <a:lnTo>
                  <a:pt x="8687" y="7738"/>
                </a:lnTo>
                <a:lnTo>
                  <a:pt x="8833" y="7714"/>
                </a:lnTo>
                <a:lnTo>
                  <a:pt x="8979" y="7738"/>
                </a:lnTo>
                <a:lnTo>
                  <a:pt x="9149" y="7714"/>
                </a:lnTo>
                <a:lnTo>
                  <a:pt x="9660" y="7738"/>
                </a:lnTo>
                <a:lnTo>
                  <a:pt x="10147" y="7762"/>
                </a:lnTo>
                <a:lnTo>
                  <a:pt x="11169" y="7811"/>
                </a:lnTo>
                <a:lnTo>
                  <a:pt x="12166" y="7835"/>
                </a:lnTo>
                <a:lnTo>
                  <a:pt x="13164" y="7811"/>
                </a:lnTo>
                <a:lnTo>
                  <a:pt x="14186" y="7835"/>
                </a:lnTo>
                <a:lnTo>
                  <a:pt x="14599" y="7860"/>
                </a:lnTo>
                <a:lnTo>
                  <a:pt x="15086" y="7908"/>
                </a:lnTo>
                <a:lnTo>
                  <a:pt x="15329" y="7908"/>
                </a:lnTo>
                <a:lnTo>
                  <a:pt x="15548" y="7884"/>
                </a:lnTo>
                <a:lnTo>
                  <a:pt x="15767" y="7860"/>
                </a:lnTo>
                <a:lnTo>
                  <a:pt x="15962" y="7787"/>
                </a:lnTo>
                <a:lnTo>
                  <a:pt x="16011" y="7738"/>
                </a:lnTo>
                <a:lnTo>
                  <a:pt x="16059" y="7665"/>
                </a:lnTo>
                <a:lnTo>
                  <a:pt x="16059" y="7592"/>
                </a:lnTo>
                <a:lnTo>
                  <a:pt x="16035" y="7519"/>
                </a:lnTo>
                <a:lnTo>
                  <a:pt x="16084" y="6959"/>
                </a:lnTo>
                <a:lnTo>
                  <a:pt x="16084" y="6424"/>
                </a:lnTo>
                <a:lnTo>
                  <a:pt x="16011" y="5864"/>
                </a:lnTo>
                <a:lnTo>
                  <a:pt x="15913" y="5329"/>
                </a:lnTo>
                <a:lnTo>
                  <a:pt x="15792" y="4867"/>
                </a:lnTo>
                <a:lnTo>
                  <a:pt x="15694" y="4575"/>
                </a:lnTo>
                <a:lnTo>
                  <a:pt x="15597" y="4307"/>
                </a:lnTo>
                <a:lnTo>
                  <a:pt x="15451" y="4040"/>
                </a:lnTo>
                <a:lnTo>
                  <a:pt x="15305" y="3821"/>
                </a:lnTo>
                <a:lnTo>
                  <a:pt x="15232" y="3723"/>
                </a:lnTo>
                <a:lnTo>
                  <a:pt x="15135" y="3650"/>
                </a:lnTo>
                <a:lnTo>
                  <a:pt x="15037" y="3577"/>
                </a:lnTo>
                <a:lnTo>
                  <a:pt x="14940" y="3529"/>
                </a:lnTo>
                <a:close/>
                <a:moveTo>
                  <a:pt x="7324" y="1168"/>
                </a:moveTo>
                <a:lnTo>
                  <a:pt x="7300" y="1363"/>
                </a:lnTo>
                <a:lnTo>
                  <a:pt x="7275" y="1582"/>
                </a:lnTo>
                <a:lnTo>
                  <a:pt x="7300" y="1971"/>
                </a:lnTo>
                <a:lnTo>
                  <a:pt x="7348" y="2653"/>
                </a:lnTo>
                <a:lnTo>
                  <a:pt x="7373" y="2993"/>
                </a:lnTo>
                <a:lnTo>
                  <a:pt x="7397" y="3334"/>
                </a:lnTo>
                <a:lnTo>
                  <a:pt x="7397" y="4794"/>
                </a:lnTo>
                <a:lnTo>
                  <a:pt x="7397" y="6254"/>
                </a:lnTo>
                <a:lnTo>
                  <a:pt x="7397" y="6789"/>
                </a:lnTo>
                <a:lnTo>
                  <a:pt x="7373" y="7324"/>
                </a:lnTo>
                <a:lnTo>
                  <a:pt x="7397" y="7884"/>
                </a:lnTo>
                <a:lnTo>
                  <a:pt x="7446" y="8127"/>
                </a:lnTo>
                <a:lnTo>
                  <a:pt x="7494" y="8395"/>
                </a:lnTo>
                <a:lnTo>
                  <a:pt x="7470" y="8444"/>
                </a:lnTo>
                <a:lnTo>
                  <a:pt x="7519" y="8492"/>
                </a:lnTo>
                <a:lnTo>
                  <a:pt x="7567" y="8565"/>
                </a:lnTo>
                <a:lnTo>
                  <a:pt x="7640" y="8614"/>
                </a:lnTo>
                <a:lnTo>
                  <a:pt x="7786" y="8614"/>
                </a:lnTo>
                <a:lnTo>
                  <a:pt x="8078" y="8663"/>
                </a:lnTo>
                <a:lnTo>
                  <a:pt x="9003" y="8663"/>
                </a:lnTo>
                <a:lnTo>
                  <a:pt x="9952" y="8736"/>
                </a:lnTo>
                <a:lnTo>
                  <a:pt x="10414" y="8760"/>
                </a:lnTo>
                <a:lnTo>
                  <a:pt x="10901" y="8784"/>
                </a:lnTo>
                <a:lnTo>
                  <a:pt x="11899" y="8760"/>
                </a:lnTo>
                <a:lnTo>
                  <a:pt x="12872" y="8736"/>
                </a:lnTo>
                <a:lnTo>
                  <a:pt x="13869" y="8711"/>
                </a:lnTo>
                <a:lnTo>
                  <a:pt x="14867" y="8736"/>
                </a:lnTo>
                <a:lnTo>
                  <a:pt x="14794" y="9052"/>
                </a:lnTo>
                <a:lnTo>
                  <a:pt x="14721" y="9368"/>
                </a:lnTo>
                <a:lnTo>
                  <a:pt x="14697" y="9685"/>
                </a:lnTo>
                <a:lnTo>
                  <a:pt x="14672" y="10025"/>
                </a:lnTo>
                <a:lnTo>
                  <a:pt x="14648" y="10293"/>
                </a:lnTo>
                <a:lnTo>
                  <a:pt x="14599" y="10536"/>
                </a:lnTo>
                <a:lnTo>
                  <a:pt x="14526" y="10780"/>
                </a:lnTo>
                <a:lnTo>
                  <a:pt x="14453" y="11023"/>
                </a:lnTo>
                <a:lnTo>
                  <a:pt x="14356" y="11266"/>
                </a:lnTo>
                <a:lnTo>
                  <a:pt x="14234" y="11485"/>
                </a:lnTo>
                <a:lnTo>
                  <a:pt x="13967" y="11923"/>
                </a:lnTo>
                <a:lnTo>
                  <a:pt x="13699" y="12337"/>
                </a:lnTo>
                <a:lnTo>
                  <a:pt x="13383" y="12750"/>
                </a:lnTo>
                <a:lnTo>
                  <a:pt x="12775" y="13529"/>
                </a:lnTo>
                <a:lnTo>
                  <a:pt x="12580" y="13748"/>
                </a:lnTo>
                <a:lnTo>
                  <a:pt x="12385" y="13943"/>
                </a:lnTo>
                <a:lnTo>
                  <a:pt x="12166" y="14113"/>
                </a:lnTo>
                <a:lnTo>
                  <a:pt x="11947" y="14283"/>
                </a:lnTo>
                <a:lnTo>
                  <a:pt x="11485" y="14575"/>
                </a:lnTo>
                <a:lnTo>
                  <a:pt x="10998" y="14819"/>
                </a:lnTo>
                <a:lnTo>
                  <a:pt x="10536" y="15062"/>
                </a:lnTo>
                <a:lnTo>
                  <a:pt x="10074" y="15257"/>
                </a:lnTo>
                <a:lnTo>
                  <a:pt x="9587" y="15403"/>
                </a:lnTo>
                <a:lnTo>
                  <a:pt x="9100" y="15549"/>
                </a:lnTo>
                <a:lnTo>
                  <a:pt x="8614" y="15646"/>
                </a:lnTo>
                <a:lnTo>
                  <a:pt x="8127" y="15695"/>
                </a:lnTo>
                <a:lnTo>
                  <a:pt x="7616" y="15719"/>
                </a:lnTo>
                <a:lnTo>
                  <a:pt x="7105" y="15695"/>
                </a:lnTo>
                <a:lnTo>
                  <a:pt x="6618" y="15622"/>
                </a:lnTo>
                <a:lnTo>
                  <a:pt x="6132" y="15524"/>
                </a:lnTo>
                <a:lnTo>
                  <a:pt x="5669" y="15378"/>
                </a:lnTo>
                <a:lnTo>
                  <a:pt x="5207" y="15184"/>
                </a:lnTo>
                <a:lnTo>
                  <a:pt x="4745" y="14989"/>
                </a:lnTo>
                <a:lnTo>
                  <a:pt x="4331" y="14746"/>
                </a:lnTo>
                <a:lnTo>
                  <a:pt x="3893" y="14502"/>
                </a:lnTo>
                <a:lnTo>
                  <a:pt x="3504" y="14235"/>
                </a:lnTo>
                <a:lnTo>
                  <a:pt x="3090" y="13943"/>
                </a:lnTo>
                <a:lnTo>
                  <a:pt x="2725" y="13626"/>
                </a:lnTo>
                <a:lnTo>
                  <a:pt x="2360" y="13310"/>
                </a:lnTo>
                <a:lnTo>
                  <a:pt x="2020" y="12945"/>
                </a:lnTo>
                <a:lnTo>
                  <a:pt x="1728" y="12580"/>
                </a:lnTo>
                <a:lnTo>
                  <a:pt x="1436" y="12191"/>
                </a:lnTo>
                <a:lnTo>
                  <a:pt x="1192" y="11777"/>
                </a:lnTo>
                <a:lnTo>
                  <a:pt x="973" y="11339"/>
                </a:lnTo>
                <a:lnTo>
                  <a:pt x="803" y="10901"/>
                </a:lnTo>
                <a:lnTo>
                  <a:pt x="657" y="10463"/>
                </a:lnTo>
                <a:lnTo>
                  <a:pt x="560" y="10001"/>
                </a:lnTo>
                <a:lnTo>
                  <a:pt x="487" y="9539"/>
                </a:lnTo>
                <a:lnTo>
                  <a:pt x="462" y="9076"/>
                </a:lnTo>
                <a:lnTo>
                  <a:pt x="438" y="8614"/>
                </a:lnTo>
                <a:lnTo>
                  <a:pt x="462" y="8152"/>
                </a:lnTo>
                <a:lnTo>
                  <a:pt x="511" y="7689"/>
                </a:lnTo>
                <a:lnTo>
                  <a:pt x="560" y="7251"/>
                </a:lnTo>
                <a:lnTo>
                  <a:pt x="633" y="6789"/>
                </a:lnTo>
                <a:lnTo>
                  <a:pt x="754" y="6327"/>
                </a:lnTo>
                <a:lnTo>
                  <a:pt x="876" y="5864"/>
                </a:lnTo>
                <a:lnTo>
                  <a:pt x="1022" y="5426"/>
                </a:lnTo>
                <a:lnTo>
                  <a:pt x="1192" y="4988"/>
                </a:lnTo>
                <a:lnTo>
                  <a:pt x="1411" y="4575"/>
                </a:lnTo>
                <a:lnTo>
                  <a:pt x="1655" y="4210"/>
                </a:lnTo>
                <a:lnTo>
                  <a:pt x="1947" y="3821"/>
                </a:lnTo>
                <a:lnTo>
                  <a:pt x="2263" y="3456"/>
                </a:lnTo>
                <a:lnTo>
                  <a:pt x="2604" y="3139"/>
                </a:lnTo>
                <a:lnTo>
                  <a:pt x="2969" y="2823"/>
                </a:lnTo>
                <a:lnTo>
                  <a:pt x="3358" y="2531"/>
                </a:lnTo>
                <a:lnTo>
                  <a:pt x="3772" y="2263"/>
                </a:lnTo>
                <a:lnTo>
                  <a:pt x="4185" y="1996"/>
                </a:lnTo>
                <a:lnTo>
                  <a:pt x="4575" y="1752"/>
                </a:lnTo>
                <a:lnTo>
                  <a:pt x="4891" y="1582"/>
                </a:lnTo>
                <a:lnTo>
                  <a:pt x="5231" y="1460"/>
                </a:lnTo>
                <a:lnTo>
                  <a:pt x="5572" y="1387"/>
                </a:lnTo>
                <a:lnTo>
                  <a:pt x="5913" y="1314"/>
                </a:lnTo>
                <a:lnTo>
                  <a:pt x="6253" y="1266"/>
                </a:lnTo>
                <a:lnTo>
                  <a:pt x="6618" y="1217"/>
                </a:lnTo>
                <a:lnTo>
                  <a:pt x="7324" y="1168"/>
                </a:lnTo>
                <a:close/>
                <a:moveTo>
                  <a:pt x="7592" y="755"/>
                </a:moveTo>
                <a:lnTo>
                  <a:pt x="7519" y="779"/>
                </a:lnTo>
                <a:lnTo>
                  <a:pt x="7470" y="828"/>
                </a:lnTo>
                <a:lnTo>
                  <a:pt x="7008" y="803"/>
                </a:lnTo>
                <a:lnTo>
                  <a:pt x="6545" y="828"/>
                </a:lnTo>
                <a:lnTo>
                  <a:pt x="6107" y="876"/>
                </a:lnTo>
                <a:lnTo>
                  <a:pt x="5669" y="974"/>
                </a:lnTo>
                <a:lnTo>
                  <a:pt x="5231" y="1095"/>
                </a:lnTo>
                <a:lnTo>
                  <a:pt x="4818" y="1241"/>
                </a:lnTo>
                <a:lnTo>
                  <a:pt x="4404" y="1412"/>
                </a:lnTo>
                <a:lnTo>
                  <a:pt x="3991" y="1606"/>
                </a:lnTo>
                <a:lnTo>
                  <a:pt x="3601" y="1850"/>
                </a:lnTo>
                <a:lnTo>
                  <a:pt x="3212" y="2093"/>
                </a:lnTo>
                <a:lnTo>
                  <a:pt x="2847" y="2361"/>
                </a:lnTo>
                <a:lnTo>
                  <a:pt x="2506" y="2653"/>
                </a:lnTo>
                <a:lnTo>
                  <a:pt x="2166" y="2969"/>
                </a:lnTo>
                <a:lnTo>
                  <a:pt x="1849" y="3285"/>
                </a:lnTo>
                <a:lnTo>
                  <a:pt x="1557" y="3626"/>
                </a:lnTo>
                <a:lnTo>
                  <a:pt x="1265" y="3991"/>
                </a:lnTo>
                <a:lnTo>
                  <a:pt x="1046" y="4332"/>
                </a:lnTo>
                <a:lnTo>
                  <a:pt x="852" y="4721"/>
                </a:lnTo>
                <a:lnTo>
                  <a:pt x="681" y="5110"/>
                </a:lnTo>
                <a:lnTo>
                  <a:pt x="535" y="5524"/>
                </a:lnTo>
                <a:lnTo>
                  <a:pt x="414" y="5962"/>
                </a:lnTo>
                <a:lnTo>
                  <a:pt x="292" y="6375"/>
                </a:lnTo>
                <a:lnTo>
                  <a:pt x="146" y="7203"/>
                </a:lnTo>
                <a:lnTo>
                  <a:pt x="73" y="7641"/>
                </a:lnTo>
                <a:lnTo>
                  <a:pt x="24" y="8054"/>
                </a:lnTo>
                <a:lnTo>
                  <a:pt x="0" y="8468"/>
                </a:lnTo>
                <a:lnTo>
                  <a:pt x="0" y="8906"/>
                </a:lnTo>
                <a:lnTo>
                  <a:pt x="24" y="9320"/>
                </a:lnTo>
                <a:lnTo>
                  <a:pt x="73" y="9733"/>
                </a:lnTo>
                <a:lnTo>
                  <a:pt x="122" y="10171"/>
                </a:lnTo>
                <a:lnTo>
                  <a:pt x="219" y="10585"/>
                </a:lnTo>
                <a:lnTo>
                  <a:pt x="341" y="11023"/>
                </a:lnTo>
                <a:lnTo>
                  <a:pt x="487" y="11437"/>
                </a:lnTo>
                <a:lnTo>
                  <a:pt x="681" y="11826"/>
                </a:lnTo>
                <a:lnTo>
                  <a:pt x="900" y="12215"/>
                </a:lnTo>
                <a:lnTo>
                  <a:pt x="1119" y="12604"/>
                </a:lnTo>
                <a:lnTo>
                  <a:pt x="1387" y="12969"/>
                </a:lnTo>
                <a:lnTo>
                  <a:pt x="1679" y="13310"/>
                </a:lnTo>
                <a:lnTo>
                  <a:pt x="1995" y="13626"/>
                </a:lnTo>
                <a:lnTo>
                  <a:pt x="2312" y="13943"/>
                </a:lnTo>
                <a:lnTo>
                  <a:pt x="2652" y="14235"/>
                </a:lnTo>
                <a:lnTo>
                  <a:pt x="3017" y="14527"/>
                </a:lnTo>
                <a:lnTo>
                  <a:pt x="3382" y="14770"/>
                </a:lnTo>
                <a:lnTo>
                  <a:pt x="3772" y="15013"/>
                </a:lnTo>
                <a:lnTo>
                  <a:pt x="4161" y="15232"/>
                </a:lnTo>
                <a:lnTo>
                  <a:pt x="4550" y="15451"/>
                </a:lnTo>
                <a:lnTo>
                  <a:pt x="4964" y="15622"/>
                </a:lnTo>
                <a:lnTo>
                  <a:pt x="5377" y="15792"/>
                </a:lnTo>
                <a:lnTo>
                  <a:pt x="5791" y="15938"/>
                </a:lnTo>
                <a:lnTo>
                  <a:pt x="6229" y="16060"/>
                </a:lnTo>
                <a:lnTo>
                  <a:pt x="6667" y="16133"/>
                </a:lnTo>
                <a:lnTo>
                  <a:pt x="7105" y="16206"/>
                </a:lnTo>
                <a:lnTo>
                  <a:pt x="7543" y="16230"/>
                </a:lnTo>
                <a:lnTo>
                  <a:pt x="8005" y="16230"/>
                </a:lnTo>
                <a:lnTo>
                  <a:pt x="8443" y="16206"/>
                </a:lnTo>
                <a:lnTo>
                  <a:pt x="8906" y="16157"/>
                </a:lnTo>
                <a:lnTo>
                  <a:pt x="9368" y="16035"/>
                </a:lnTo>
                <a:lnTo>
                  <a:pt x="9830" y="15914"/>
                </a:lnTo>
                <a:lnTo>
                  <a:pt x="10293" y="15743"/>
                </a:lnTo>
                <a:lnTo>
                  <a:pt x="10731" y="15573"/>
                </a:lnTo>
                <a:lnTo>
                  <a:pt x="11169" y="15354"/>
                </a:lnTo>
                <a:lnTo>
                  <a:pt x="11582" y="15135"/>
                </a:lnTo>
                <a:lnTo>
                  <a:pt x="11996" y="14892"/>
                </a:lnTo>
                <a:lnTo>
                  <a:pt x="12385" y="14624"/>
                </a:lnTo>
                <a:lnTo>
                  <a:pt x="12750" y="14332"/>
                </a:lnTo>
                <a:lnTo>
                  <a:pt x="13091" y="13991"/>
                </a:lnTo>
                <a:lnTo>
                  <a:pt x="13407" y="13626"/>
                </a:lnTo>
                <a:lnTo>
                  <a:pt x="13699" y="13237"/>
                </a:lnTo>
                <a:lnTo>
                  <a:pt x="13991" y="12848"/>
                </a:lnTo>
                <a:lnTo>
                  <a:pt x="14502" y="12069"/>
                </a:lnTo>
                <a:lnTo>
                  <a:pt x="14721" y="11680"/>
                </a:lnTo>
                <a:lnTo>
                  <a:pt x="14916" y="11291"/>
                </a:lnTo>
                <a:lnTo>
                  <a:pt x="15037" y="10877"/>
                </a:lnTo>
                <a:lnTo>
                  <a:pt x="15086" y="10658"/>
                </a:lnTo>
                <a:lnTo>
                  <a:pt x="15135" y="10439"/>
                </a:lnTo>
                <a:lnTo>
                  <a:pt x="15208" y="9563"/>
                </a:lnTo>
                <a:lnTo>
                  <a:pt x="15281" y="9149"/>
                </a:lnTo>
                <a:lnTo>
                  <a:pt x="15329" y="8930"/>
                </a:lnTo>
                <a:lnTo>
                  <a:pt x="15378" y="8711"/>
                </a:lnTo>
                <a:lnTo>
                  <a:pt x="15402" y="8687"/>
                </a:lnTo>
                <a:lnTo>
                  <a:pt x="15427" y="8638"/>
                </a:lnTo>
                <a:lnTo>
                  <a:pt x="15451" y="8565"/>
                </a:lnTo>
                <a:lnTo>
                  <a:pt x="15451" y="8492"/>
                </a:lnTo>
                <a:lnTo>
                  <a:pt x="15451" y="8419"/>
                </a:lnTo>
                <a:lnTo>
                  <a:pt x="15402" y="8371"/>
                </a:lnTo>
                <a:lnTo>
                  <a:pt x="15378" y="8322"/>
                </a:lnTo>
                <a:lnTo>
                  <a:pt x="15305" y="8273"/>
                </a:lnTo>
                <a:lnTo>
                  <a:pt x="15232" y="8249"/>
                </a:lnTo>
                <a:lnTo>
                  <a:pt x="14672" y="8225"/>
                </a:lnTo>
                <a:lnTo>
                  <a:pt x="14137" y="8225"/>
                </a:lnTo>
                <a:lnTo>
                  <a:pt x="13067" y="8249"/>
                </a:lnTo>
                <a:lnTo>
                  <a:pt x="11972" y="8273"/>
                </a:lnTo>
                <a:lnTo>
                  <a:pt x="10901" y="8298"/>
                </a:lnTo>
                <a:lnTo>
                  <a:pt x="10414" y="8273"/>
                </a:lnTo>
                <a:lnTo>
                  <a:pt x="9952" y="8249"/>
                </a:lnTo>
                <a:lnTo>
                  <a:pt x="9003" y="8200"/>
                </a:lnTo>
                <a:lnTo>
                  <a:pt x="8492" y="8152"/>
                </a:lnTo>
                <a:lnTo>
                  <a:pt x="8224" y="8127"/>
                </a:lnTo>
                <a:lnTo>
                  <a:pt x="7957" y="8152"/>
                </a:lnTo>
                <a:lnTo>
                  <a:pt x="7957" y="7738"/>
                </a:lnTo>
                <a:lnTo>
                  <a:pt x="7932" y="7300"/>
                </a:lnTo>
                <a:lnTo>
                  <a:pt x="7884" y="6448"/>
                </a:lnTo>
                <a:lnTo>
                  <a:pt x="7859" y="5086"/>
                </a:lnTo>
                <a:lnTo>
                  <a:pt x="7835" y="3699"/>
                </a:lnTo>
                <a:lnTo>
                  <a:pt x="7835" y="3042"/>
                </a:lnTo>
                <a:lnTo>
                  <a:pt x="7786" y="2385"/>
                </a:lnTo>
                <a:lnTo>
                  <a:pt x="7738" y="2093"/>
                </a:lnTo>
                <a:lnTo>
                  <a:pt x="7713" y="1728"/>
                </a:lnTo>
                <a:lnTo>
                  <a:pt x="7713" y="1533"/>
                </a:lnTo>
                <a:lnTo>
                  <a:pt x="7713" y="1363"/>
                </a:lnTo>
                <a:lnTo>
                  <a:pt x="7738" y="1193"/>
                </a:lnTo>
                <a:lnTo>
                  <a:pt x="7786" y="1071"/>
                </a:lnTo>
                <a:lnTo>
                  <a:pt x="7811" y="998"/>
                </a:lnTo>
                <a:lnTo>
                  <a:pt x="7811" y="925"/>
                </a:lnTo>
                <a:lnTo>
                  <a:pt x="7786" y="852"/>
                </a:lnTo>
                <a:lnTo>
                  <a:pt x="7738" y="803"/>
                </a:lnTo>
                <a:lnTo>
                  <a:pt x="7665" y="779"/>
                </a:lnTo>
                <a:lnTo>
                  <a:pt x="7592" y="755"/>
                </a:lnTo>
                <a:close/>
              </a:path>
            </a:pathLst>
          </a:custGeom>
          <a:solidFill>
            <a:srgbClr val="0198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5"/>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10B77-36C2-4D46-BFAC-258886BFE4B5}"/>
              </a:ext>
            </a:extLst>
          </p:cNvPr>
          <p:cNvSpPr>
            <a:spLocks noGrp="1"/>
          </p:cNvSpPr>
          <p:nvPr>
            <p:ph type="title"/>
          </p:nvPr>
        </p:nvSpPr>
        <p:spPr/>
        <p:txBody>
          <a:bodyPr/>
          <a:lstStyle/>
          <a:p>
            <a:endParaRPr lang="es-CL"/>
          </a:p>
        </p:txBody>
      </p:sp>
      <p:sp>
        <p:nvSpPr>
          <p:cNvPr id="3" name="Marcador de texto 2">
            <a:extLst>
              <a:ext uri="{FF2B5EF4-FFF2-40B4-BE49-F238E27FC236}">
                <a16:creationId xmlns:a16="http://schemas.microsoft.com/office/drawing/2014/main" id="{5AF5FD0A-AD46-4D62-BD5F-B6610F2596AE}"/>
              </a:ext>
            </a:extLst>
          </p:cNvPr>
          <p:cNvSpPr>
            <a:spLocks noGrp="1"/>
          </p:cNvSpPr>
          <p:nvPr>
            <p:ph type="body" idx="1"/>
          </p:nvPr>
        </p:nvSpPr>
        <p:spPr/>
        <p:txBody>
          <a:bodyPr/>
          <a:lstStyle/>
          <a:p>
            <a:endParaRPr lang="es-CL" dirty="0"/>
          </a:p>
          <a:p>
            <a:endParaRPr lang="es-CL" dirty="0"/>
          </a:p>
          <a:p>
            <a:endParaRPr lang="es-CL" dirty="0"/>
          </a:p>
          <a:p>
            <a:r>
              <a:rPr lang="es-CL" dirty="0"/>
              <a:t>:</a:t>
            </a:r>
          </a:p>
          <a:p>
            <a:endParaRPr lang="es-CL" dirty="0"/>
          </a:p>
        </p:txBody>
      </p:sp>
      <p:sp>
        <p:nvSpPr>
          <p:cNvPr id="4" name="Marcador de texto 3">
            <a:extLst>
              <a:ext uri="{FF2B5EF4-FFF2-40B4-BE49-F238E27FC236}">
                <a16:creationId xmlns:a16="http://schemas.microsoft.com/office/drawing/2014/main" id="{BB5CC17C-6D4F-41FE-BA52-75FDC03F6E81}"/>
              </a:ext>
            </a:extLst>
          </p:cNvPr>
          <p:cNvSpPr>
            <a:spLocks noGrp="1"/>
          </p:cNvSpPr>
          <p:nvPr>
            <p:ph type="body" idx="2"/>
          </p:nvPr>
        </p:nvSpPr>
        <p:spPr/>
        <p:txBody>
          <a:bodyPr/>
          <a:lstStyle/>
          <a:p>
            <a:r>
              <a:rPr lang="es-CL" dirty="0"/>
              <a:t>:</a:t>
            </a:r>
          </a:p>
        </p:txBody>
      </p:sp>
      <p:sp>
        <p:nvSpPr>
          <p:cNvPr id="5" name="Marcador de texto 4">
            <a:extLst>
              <a:ext uri="{FF2B5EF4-FFF2-40B4-BE49-F238E27FC236}">
                <a16:creationId xmlns:a16="http://schemas.microsoft.com/office/drawing/2014/main" id="{C5C5C594-6B86-443E-8CEB-1E80B81B0642}"/>
              </a:ext>
            </a:extLst>
          </p:cNvPr>
          <p:cNvSpPr>
            <a:spLocks noGrp="1"/>
          </p:cNvSpPr>
          <p:nvPr>
            <p:ph type="body" idx="3"/>
          </p:nvPr>
        </p:nvSpPr>
        <p:spPr/>
        <p:txBody>
          <a:bodyPr/>
          <a:lstStyle/>
          <a:p>
            <a:endParaRPr lang="es-CL"/>
          </a:p>
        </p:txBody>
      </p:sp>
      <p:sp>
        <p:nvSpPr>
          <p:cNvPr id="6" name="Marcador de número de diapositiva 5">
            <a:extLst>
              <a:ext uri="{FF2B5EF4-FFF2-40B4-BE49-F238E27FC236}">
                <a16:creationId xmlns:a16="http://schemas.microsoft.com/office/drawing/2014/main" id="{34382F88-367B-40C6-992F-BCF8A971926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L" smtClean="0"/>
              <a:t>19</a:t>
            </a:fld>
            <a:endParaRPr lang="es-CL"/>
          </a:p>
        </p:txBody>
      </p:sp>
      <p:pic>
        <p:nvPicPr>
          <p:cNvPr id="7" name="Picture 2" descr="mapa vocacion">
            <a:extLst>
              <a:ext uri="{FF2B5EF4-FFF2-40B4-BE49-F238E27FC236}">
                <a16:creationId xmlns:a16="http://schemas.microsoft.com/office/drawing/2014/main" id="{A7837EDC-7C97-4013-A70A-E3C7560395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664" y="92116"/>
            <a:ext cx="7601283" cy="4932812"/>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a:extLst>
              <a:ext uri="{FF2B5EF4-FFF2-40B4-BE49-F238E27FC236}">
                <a16:creationId xmlns:a16="http://schemas.microsoft.com/office/drawing/2014/main" id="{832CB1EB-9330-4B7B-A78C-3B2C57A3251A}"/>
              </a:ext>
            </a:extLst>
          </p:cNvPr>
          <p:cNvPicPr>
            <a:picLocks noChangeAspect="1"/>
          </p:cNvPicPr>
          <p:nvPr/>
        </p:nvPicPr>
        <p:blipFill>
          <a:blip r:embed="rId3"/>
          <a:stretch>
            <a:fillRect/>
          </a:stretch>
        </p:blipFill>
        <p:spPr>
          <a:xfrm>
            <a:off x="3121175" y="250843"/>
            <a:ext cx="3501816" cy="3942928"/>
          </a:xfrm>
          <a:prstGeom prst="rect">
            <a:avLst/>
          </a:prstGeom>
        </p:spPr>
      </p:pic>
    </p:spTree>
    <p:extLst>
      <p:ext uri="{BB962C8B-B14F-4D97-AF65-F5344CB8AC3E}">
        <p14:creationId xmlns:p14="http://schemas.microsoft.com/office/powerpoint/2010/main" val="1722071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457200" y="-22622"/>
            <a:ext cx="8229600" cy="857400"/>
          </a:xfrm>
          <a:prstGeom prst="rect">
            <a:avLst/>
          </a:prstGeom>
        </p:spPr>
        <p:txBody>
          <a:bodyPr spcFirstLastPara="1" wrap="square" lIns="91425" tIns="91425" rIns="91425" bIns="91425" anchor="ctr" anchorCtr="0">
            <a:noAutofit/>
          </a:bodyPr>
          <a:lstStyle/>
          <a:p>
            <a:pPr lvl="0"/>
            <a:r>
              <a:rPr lang="es-CL" dirty="0"/>
              <a:t>Los Sistemas de Información Geográfica (SIG, o GIS, por su sigla en inglés) </a:t>
            </a:r>
            <a:endParaRPr dirty="0"/>
          </a:p>
        </p:txBody>
      </p:sp>
      <p:sp>
        <p:nvSpPr>
          <p:cNvPr id="74" name="Google Shape;74;p18"/>
          <p:cNvSpPr txBox="1"/>
          <p:nvPr/>
        </p:nvSpPr>
        <p:spPr>
          <a:xfrm>
            <a:off x="457200" y="1107413"/>
            <a:ext cx="3776700" cy="16554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s-CL" sz="1600" b="1" dirty="0">
                <a:solidFill>
                  <a:schemeClr val="dk1"/>
                </a:solidFill>
                <a:latin typeface="Source Sans Pro"/>
                <a:ea typeface="Source Sans Pro"/>
                <a:cs typeface="Source Sans Pro"/>
                <a:sym typeface="Source Sans Pro"/>
              </a:rPr>
              <a:t>¿Qué son?</a:t>
            </a:r>
            <a:endParaRPr sz="1600" dirty="0">
              <a:solidFill>
                <a:schemeClr val="dk1"/>
              </a:solidFill>
              <a:latin typeface="Source Sans Pro"/>
              <a:ea typeface="Source Sans Pro"/>
              <a:cs typeface="Source Sans Pro"/>
              <a:sym typeface="Source Sans Pro"/>
            </a:endParaRPr>
          </a:p>
          <a:p>
            <a:pPr lvl="0">
              <a:spcBef>
                <a:spcPts val="600"/>
              </a:spcBef>
              <a:buClr>
                <a:schemeClr val="dk1"/>
              </a:buClr>
              <a:buSzPts val="1100"/>
            </a:pPr>
            <a:r>
              <a:rPr lang="es-CL" sz="1600" dirty="0">
                <a:solidFill>
                  <a:schemeClr val="dk1"/>
                </a:solidFill>
                <a:latin typeface="Source Sans Pro"/>
                <a:ea typeface="Source Sans Pro"/>
                <a:cs typeface="Source Sans Pro"/>
                <a:sym typeface="Source Sans Pro"/>
              </a:rPr>
              <a:t>Son una tecnología que permite la vinculación de los elementos contenidos en una base de datos a una cartografía digital.</a:t>
            </a:r>
          </a:p>
          <a:p>
            <a:pPr lvl="0">
              <a:spcBef>
                <a:spcPts val="600"/>
              </a:spcBef>
              <a:buClr>
                <a:schemeClr val="dk1"/>
              </a:buClr>
              <a:buSzPts val="1100"/>
            </a:pPr>
            <a:endParaRPr lang="es-CL" sz="1600" dirty="0">
              <a:solidFill>
                <a:schemeClr val="dk1"/>
              </a:solidFill>
              <a:latin typeface="Source Sans Pro"/>
              <a:ea typeface="Source Sans Pro"/>
              <a:cs typeface="Source Sans Pro"/>
              <a:sym typeface="Source Sans Pro"/>
            </a:endParaRPr>
          </a:p>
          <a:p>
            <a:pPr marL="0" lvl="0" indent="0" algn="l" rtl="0">
              <a:spcBef>
                <a:spcPts val="600"/>
              </a:spcBef>
              <a:spcAft>
                <a:spcPts val="0"/>
              </a:spcAft>
              <a:buNone/>
            </a:pPr>
            <a:endParaRPr sz="1600" dirty="0">
              <a:solidFill>
                <a:schemeClr val="dk1"/>
              </a:solidFill>
              <a:latin typeface="Source Sans Pro"/>
              <a:ea typeface="Source Sans Pro"/>
              <a:cs typeface="Source Sans Pro"/>
              <a:sym typeface="Source Sans Pro"/>
            </a:endParaRPr>
          </a:p>
        </p:txBody>
      </p:sp>
      <p:sp>
        <p:nvSpPr>
          <p:cNvPr id="75" name="Google Shape;75;p18"/>
          <p:cNvSpPr txBox="1"/>
          <p:nvPr/>
        </p:nvSpPr>
        <p:spPr>
          <a:xfrm>
            <a:off x="4744975" y="1107413"/>
            <a:ext cx="3941700" cy="1655400"/>
          </a:xfrm>
          <a:prstGeom prst="rect">
            <a:avLst/>
          </a:prstGeom>
          <a:noFill/>
          <a:ln>
            <a:noFill/>
          </a:ln>
        </p:spPr>
        <p:txBody>
          <a:bodyPr spcFirstLastPara="1" wrap="square" lIns="91425" tIns="91425" rIns="91425" bIns="91425" anchor="t" anchorCtr="0">
            <a:noAutofit/>
          </a:bodyPr>
          <a:lstStyle/>
          <a:p>
            <a:pPr>
              <a:spcBef>
                <a:spcPts val="600"/>
              </a:spcBef>
            </a:pPr>
            <a:r>
              <a:rPr lang="es-CL" sz="1600" dirty="0">
                <a:solidFill>
                  <a:schemeClr val="dk1"/>
                </a:solidFill>
                <a:latin typeface="Source Sans Pro"/>
                <a:ea typeface="Source Sans Pro"/>
                <a:cs typeface="Source Sans Pro"/>
                <a:sym typeface="Source Sans Pro"/>
              </a:rPr>
              <a:t>En un SIG, los elementos del mapa se interrelacionan con los elementos de la base de datos. De esta forma, al señalar un objeto en el mapa se conocen sus atributos e, inversamente, al preguntar por un registro en la base de datos se puede saber su localización en la cartografía. </a:t>
            </a:r>
          </a:p>
        </p:txBody>
      </p:sp>
      <p:sp>
        <p:nvSpPr>
          <p:cNvPr id="76" name="Google Shape;76;p18"/>
          <p:cNvSpPr txBox="1"/>
          <p:nvPr/>
        </p:nvSpPr>
        <p:spPr>
          <a:xfrm>
            <a:off x="457200" y="3426864"/>
            <a:ext cx="8229600" cy="1017730"/>
          </a:xfrm>
          <a:prstGeom prst="rect">
            <a:avLst/>
          </a:prstGeom>
          <a:noFill/>
          <a:ln>
            <a:noFill/>
          </a:ln>
        </p:spPr>
        <p:txBody>
          <a:bodyPr spcFirstLastPara="1" wrap="square" lIns="91425" tIns="91425" rIns="91425" bIns="91425" anchor="t" anchorCtr="0">
            <a:noAutofit/>
          </a:bodyPr>
          <a:lstStyle/>
          <a:p>
            <a:pPr lvl="0">
              <a:spcBef>
                <a:spcPts val="1000"/>
              </a:spcBef>
            </a:pPr>
            <a:r>
              <a:rPr lang="es-CL" sz="1200" b="1" dirty="0">
                <a:solidFill>
                  <a:schemeClr val="accent3"/>
                </a:solidFill>
                <a:latin typeface="Source Sans Pro"/>
                <a:ea typeface="Source Sans Pro"/>
                <a:cs typeface="Source Sans Pro"/>
                <a:sym typeface="Source Sans Pro"/>
              </a:rPr>
              <a:t>El SIG separa la información en diferentes capas temáticas y las almacena independientemente, permitiendo trabajar con ellas de manera rápida y versátil y facultando operaciones de agregación y desagregación de unidades de análisis.</a:t>
            </a:r>
          </a:p>
          <a:p>
            <a:pPr marL="0" lvl="0" indent="0" algn="l" rtl="0">
              <a:spcBef>
                <a:spcPts val="1000"/>
              </a:spcBef>
              <a:spcAft>
                <a:spcPts val="0"/>
              </a:spcAft>
              <a:buNone/>
            </a:pPr>
            <a:endParaRPr sz="1200" dirty="0">
              <a:solidFill>
                <a:schemeClr val="accent3"/>
              </a:solidFill>
              <a:latin typeface="Source Sans Pro"/>
              <a:ea typeface="Source Sans Pro"/>
              <a:cs typeface="Source Sans Pro"/>
              <a:sym typeface="Source Sans Pro"/>
            </a:endParaRPr>
          </a:p>
          <a:p>
            <a:pPr marL="0" lvl="0" indent="0" algn="l" rtl="0">
              <a:spcBef>
                <a:spcPts val="1000"/>
              </a:spcBef>
              <a:spcAft>
                <a:spcPts val="1000"/>
              </a:spcAft>
              <a:buNone/>
            </a:pPr>
            <a:endParaRPr sz="1200" dirty="0">
              <a:solidFill>
                <a:schemeClr val="accent3"/>
              </a:solidFill>
              <a:latin typeface="Source Sans Pro"/>
              <a:ea typeface="Source Sans Pro"/>
              <a:cs typeface="Source Sans Pro"/>
              <a:sym typeface="Source Sans Pro"/>
            </a:endParaRPr>
          </a:p>
        </p:txBody>
      </p:sp>
      <p:sp>
        <p:nvSpPr>
          <p:cNvPr id="77" name="Google Shape;77;p18"/>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EA4D1-653C-40D8-8CB9-6B7029500B6A}"/>
              </a:ext>
            </a:extLst>
          </p:cNvPr>
          <p:cNvSpPr>
            <a:spLocks noGrp="1"/>
          </p:cNvSpPr>
          <p:nvPr>
            <p:ph type="title"/>
          </p:nvPr>
        </p:nvSpPr>
        <p:spPr/>
        <p:txBody>
          <a:bodyPr/>
          <a:lstStyle/>
          <a:p>
            <a:r>
              <a:rPr lang="es-CL" dirty="0"/>
              <a:t>La información recopilada en un SIG puede ser ilustrada o representada por medio de colores, figuras, gráficos o complementada por fotografías. </a:t>
            </a:r>
            <a:br>
              <a:rPr lang="es-CL" dirty="0"/>
            </a:br>
            <a:endParaRPr lang="es-CL" dirty="0"/>
          </a:p>
        </p:txBody>
      </p:sp>
      <p:sp>
        <p:nvSpPr>
          <p:cNvPr id="3" name="Marcador de texto 2">
            <a:extLst>
              <a:ext uri="{FF2B5EF4-FFF2-40B4-BE49-F238E27FC236}">
                <a16:creationId xmlns:a16="http://schemas.microsoft.com/office/drawing/2014/main" id="{5EB47B19-9D23-4528-9949-6732CFA7BC6D}"/>
              </a:ext>
            </a:extLst>
          </p:cNvPr>
          <p:cNvSpPr>
            <a:spLocks noGrp="1"/>
          </p:cNvSpPr>
          <p:nvPr>
            <p:ph type="body" idx="1"/>
          </p:nvPr>
        </p:nvSpPr>
        <p:spPr/>
        <p:txBody>
          <a:bodyPr/>
          <a:lstStyle/>
          <a:p>
            <a:r>
              <a:rPr lang="es-CL" sz="1400" dirty="0"/>
              <a:t>En un modelo vectorial, una cartografía digital está compuesta por tres elementos principales: (a) puntos; (b) líneas; y, (c) polígonos. </a:t>
            </a:r>
          </a:p>
          <a:p>
            <a:endParaRPr lang="es-CL" sz="1400" dirty="0"/>
          </a:p>
          <a:p>
            <a:r>
              <a:rPr lang="es-CL" sz="1400" dirty="0"/>
              <a:t>El uso de superposiciones de capas y la elección de determinadas opciones de despliegue de información permite maximizar la calidad de los productos generados por un SIG. </a:t>
            </a:r>
          </a:p>
          <a:p>
            <a:endParaRPr lang="es-CL" sz="1400" dirty="0"/>
          </a:p>
        </p:txBody>
      </p:sp>
      <p:pic>
        <p:nvPicPr>
          <p:cNvPr id="7" name="Imagen 6">
            <a:extLst>
              <a:ext uri="{FF2B5EF4-FFF2-40B4-BE49-F238E27FC236}">
                <a16:creationId xmlns:a16="http://schemas.microsoft.com/office/drawing/2014/main" id="{FB469720-1C1E-41CB-B753-5B116B884C15}"/>
              </a:ext>
            </a:extLst>
          </p:cNvPr>
          <p:cNvPicPr>
            <a:picLocks noChangeAspect="1"/>
          </p:cNvPicPr>
          <p:nvPr/>
        </p:nvPicPr>
        <p:blipFill>
          <a:blip r:embed="rId2"/>
          <a:stretch>
            <a:fillRect/>
          </a:stretch>
        </p:blipFill>
        <p:spPr>
          <a:xfrm>
            <a:off x="3423332" y="834778"/>
            <a:ext cx="5198974" cy="3977377"/>
          </a:xfrm>
          <a:prstGeom prst="rect">
            <a:avLst/>
          </a:prstGeom>
        </p:spPr>
      </p:pic>
      <p:sp>
        <p:nvSpPr>
          <p:cNvPr id="6" name="Marcador de número de diapositiva 5">
            <a:extLst>
              <a:ext uri="{FF2B5EF4-FFF2-40B4-BE49-F238E27FC236}">
                <a16:creationId xmlns:a16="http://schemas.microsoft.com/office/drawing/2014/main" id="{41C146F1-2BCD-4EF8-96CF-30B6C56C4DD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L" smtClean="0"/>
              <a:t>20</a:t>
            </a:fld>
            <a:endParaRPr lang="es-CL"/>
          </a:p>
        </p:txBody>
      </p:sp>
    </p:spTree>
    <p:extLst>
      <p:ext uri="{BB962C8B-B14F-4D97-AF65-F5344CB8AC3E}">
        <p14:creationId xmlns:p14="http://schemas.microsoft.com/office/powerpoint/2010/main" val="3874958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p23"/>
          <p:cNvSpPr txBox="1">
            <a:spLocks noGrp="1"/>
          </p:cNvSpPr>
          <p:nvPr>
            <p:ph type="ctrTitle" idx="4294967295"/>
          </p:nvPr>
        </p:nvSpPr>
        <p:spPr>
          <a:xfrm>
            <a:off x="685800" y="2371125"/>
            <a:ext cx="7772400" cy="105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L" sz="6000" dirty="0">
                <a:solidFill>
                  <a:srgbClr val="FFFFFF"/>
                </a:solidFill>
              </a:rPr>
              <a:t>ejemplos</a:t>
            </a:r>
            <a:endParaRPr sz="6000" dirty="0">
              <a:solidFill>
                <a:srgbClr val="FFFFFF"/>
              </a:solidFill>
            </a:endParaRPr>
          </a:p>
        </p:txBody>
      </p:sp>
      <p:sp>
        <p:nvSpPr>
          <p:cNvPr id="111" name="Google Shape;111;p23"/>
          <p:cNvSpPr txBox="1">
            <a:spLocks noGrp="1"/>
          </p:cNvSpPr>
          <p:nvPr>
            <p:ph type="subTitle" idx="4294967295"/>
          </p:nvPr>
        </p:nvSpPr>
        <p:spPr>
          <a:xfrm>
            <a:off x="1129200" y="3420488"/>
            <a:ext cx="6885600" cy="784800"/>
          </a:xfrm>
          <a:prstGeom prst="rect">
            <a:avLst/>
          </a:prstGeom>
        </p:spPr>
        <p:txBody>
          <a:bodyPr spcFirstLastPara="1" wrap="square" lIns="91425" tIns="91425" rIns="91425" bIns="91425" anchor="t" anchorCtr="0">
            <a:noAutofit/>
          </a:bodyPr>
          <a:lstStyle/>
          <a:p>
            <a:pPr marL="0" lvl="0" indent="0" algn="ctr">
              <a:buNone/>
            </a:pPr>
            <a:r>
              <a:rPr lang="es-CL" sz="1200" dirty="0"/>
              <a:t>SIIS-T – Ministerio de Desarrollo Social</a:t>
            </a:r>
          </a:p>
          <a:p>
            <a:pPr marL="0" lvl="0" indent="0" algn="ctr">
              <a:buNone/>
            </a:pPr>
            <a:r>
              <a:rPr lang="es-CL" sz="1200" dirty="0"/>
              <a:t>http://siist.ministeriodesarrollosocial.gob.cl/ </a:t>
            </a:r>
          </a:p>
          <a:p>
            <a:pPr marL="0" lvl="0" indent="0" algn="ctr">
              <a:buNone/>
            </a:pPr>
            <a:endParaRPr lang="es-CL" sz="1200" dirty="0"/>
          </a:p>
          <a:p>
            <a:pPr marL="0" lvl="0" indent="0" algn="ctr">
              <a:buNone/>
            </a:pPr>
            <a:r>
              <a:rPr lang="es-CL" sz="1200" dirty="0"/>
              <a:t>PROYECTO INVINCIBLE CITIES</a:t>
            </a:r>
          </a:p>
          <a:p>
            <a:pPr marL="0" lvl="0" indent="0" algn="ctr">
              <a:buNone/>
            </a:pPr>
            <a:r>
              <a:rPr lang="es-CL" sz="1200" dirty="0"/>
              <a:t>http://invinciblecities.camden.rutgers.edu/intro.html</a:t>
            </a:r>
          </a:p>
        </p:txBody>
      </p:sp>
      <p:sp>
        <p:nvSpPr>
          <p:cNvPr id="112" name="Google Shape;112;p23"/>
          <p:cNvSpPr/>
          <p:nvPr/>
        </p:nvSpPr>
        <p:spPr>
          <a:xfrm>
            <a:off x="4191825" y="1663350"/>
            <a:ext cx="760363" cy="906865"/>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3"/>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6"/>
        <p:cNvGrpSpPr/>
        <p:nvPr/>
      </p:nvGrpSpPr>
      <p:grpSpPr>
        <a:xfrm>
          <a:off x="0" y="0"/>
          <a:ext cx="0" cy="0"/>
          <a:chOff x="0" y="0"/>
          <a:chExt cx="0" cy="0"/>
        </a:xfrm>
      </p:grpSpPr>
      <p:sp>
        <p:nvSpPr>
          <p:cNvPr id="277" name="Google Shape;277;p39"/>
          <p:cNvSpPr/>
          <p:nvPr/>
        </p:nvSpPr>
        <p:spPr>
          <a:xfrm>
            <a:off x="3971675" y="796416"/>
            <a:ext cx="4483030" cy="3550668"/>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chemeClr val="accent2">
              <a:lumMod val="10000"/>
              <a:alpha val="2615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9"/>
          <p:cNvSpPr/>
          <p:nvPr/>
        </p:nvSpPr>
        <p:spPr>
          <a:xfrm>
            <a:off x="4162380" y="987793"/>
            <a:ext cx="4092600" cy="265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lang="es-CL" sz="2400" b="1" dirty="0">
              <a:solidFill>
                <a:srgbClr val="002060"/>
              </a:solidFill>
              <a:latin typeface="Source Sans Pro"/>
              <a:ea typeface="Source Sans Pro"/>
              <a:cs typeface="Source Sans Pro"/>
              <a:sym typeface="Source Sans Pro"/>
            </a:endParaRPr>
          </a:p>
          <a:p>
            <a:pPr marL="0" lvl="0" indent="0" algn="ctr" rtl="0">
              <a:spcBef>
                <a:spcPts val="0"/>
              </a:spcBef>
              <a:spcAft>
                <a:spcPts val="0"/>
              </a:spcAft>
              <a:buNone/>
            </a:pPr>
            <a:r>
              <a:rPr lang="es-CL" sz="2400" b="1" dirty="0">
                <a:solidFill>
                  <a:srgbClr val="002060"/>
                </a:solidFill>
                <a:latin typeface="Source Sans Pro"/>
                <a:ea typeface="Source Sans Pro"/>
                <a:cs typeface="Source Sans Pro"/>
                <a:sym typeface="Source Sans Pro"/>
              </a:rPr>
              <a:t>Conéctate a las sesiones de dudas  del Curso</a:t>
            </a:r>
            <a:endParaRPr sz="2400" b="1" dirty="0">
              <a:solidFill>
                <a:srgbClr val="002060"/>
              </a:solidFill>
              <a:latin typeface="Source Sans Pro"/>
              <a:ea typeface="Source Sans Pro"/>
              <a:cs typeface="Source Sans Pro"/>
              <a:sym typeface="Source Sans Pro"/>
            </a:endParaRPr>
          </a:p>
        </p:txBody>
      </p:sp>
      <p:sp>
        <p:nvSpPr>
          <p:cNvPr id="279" name="Google Shape;279;p39"/>
          <p:cNvSpPr txBox="1">
            <a:spLocks noGrp="1"/>
          </p:cNvSpPr>
          <p:nvPr>
            <p:ph type="body" idx="4294967295"/>
          </p:nvPr>
        </p:nvSpPr>
        <p:spPr>
          <a:xfrm>
            <a:off x="867375" y="839006"/>
            <a:ext cx="3031800" cy="32100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s-CL" sz="2400" dirty="0">
                <a:solidFill>
                  <a:srgbClr val="C00000"/>
                </a:solidFill>
                <a:latin typeface="Permanent Marker"/>
                <a:ea typeface="Permanent Marker"/>
                <a:cs typeface="Permanent Marker"/>
                <a:sym typeface="Permanent Marker"/>
              </a:rPr>
              <a:t>No olvides</a:t>
            </a:r>
            <a:endParaRPr sz="2400" dirty="0">
              <a:solidFill>
                <a:srgbClr val="C00000"/>
              </a:solidFill>
              <a:latin typeface="Permanent Marker"/>
              <a:ea typeface="Permanent Marker"/>
              <a:cs typeface="Permanent Marker"/>
              <a:sym typeface="Permanent Marker"/>
            </a:endParaRPr>
          </a:p>
          <a:p>
            <a:pPr marL="0" lvl="0" indent="0" algn="l" rtl="0">
              <a:spcBef>
                <a:spcPts val="600"/>
              </a:spcBef>
              <a:spcAft>
                <a:spcPts val="0"/>
              </a:spcAft>
              <a:buNone/>
            </a:pPr>
            <a:r>
              <a:rPr lang="en" dirty="0">
                <a:solidFill>
                  <a:srgbClr val="FFFFFF"/>
                </a:solidFill>
              </a:rPr>
              <a:t>Revisar los materiales de lectura  sobre este tema</a:t>
            </a:r>
            <a:endParaRPr sz="2400" dirty="0">
              <a:solidFill>
                <a:srgbClr val="FFFFFF"/>
              </a:solidFill>
            </a:endParaRPr>
          </a:p>
        </p:txBody>
      </p:sp>
      <p:sp>
        <p:nvSpPr>
          <p:cNvPr id="280" name="Google Shape;280;p39"/>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22</a:t>
            </a:fld>
            <a:endParaRPr/>
          </a:p>
        </p:txBody>
      </p:sp>
      <p:pic>
        <p:nvPicPr>
          <p:cNvPr id="3" name="Gráfico 2" descr="Signo de interrogación">
            <a:extLst>
              <a:ext uri="{FF2B5EF4-FFF2-40B4-BE49-F238E27FC236}">
                <a16:creationId xmlns:a16="http://schemas.microsoft.com/office/drawing/2014/main" id="{E415EB32-2967-41C3-9754-6CD3172CDE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52146" y="1114692"/>
            <a:ext cx="914400" cy="914400"/>
          </a:xfrm>
          <a:prstGeom prst="rect">
            <a:avLst/>
          </a:prstGeom>
        </p:spPr>
      </p:pic>
      <p:pic>
        <p:nvPicPr>
          <p:cNvPr id="5" name="Gráfico 4" descr="Signo de interrogación RTL">
            <a:extLst>
              <a:ext uri="{FF2B5EF4-FFF2-40B4-BE49-F238E27FC236}">
                <a16:creationId xmlns:a16="http://schemas.microsoft.com/office/drawing/2014/main" id="{EC6F3DC9-8BA2-465E-96E8-A2D7D09FDF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5494946" y="1114692"/>
            <a:ext cx="914400" cy="914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21"/>
          <p:cNvSpPr txBox="1">
            <a:spLocks noGrp="1"/>
          </p:cNvSpPr>
          <p:nvPr>
            <p:ph type="body" idx="1"/>
          </p:nvPr>
        </p:nvSpPr>
        <p:spPr>
          <a:xfrm>
            <a:off x="1104300" y="2395741"/>
            <a:ext cx="6935400" cy="819900"/>
          </a:xfrm>
          <a:prstGeom prst="rect">
            <a:avLst/>
          </a:prstGeom>
        </p:spPr>
        <p:txBody>
          <a:bodyPr spcFirstLastPara="1" wrap="square" lIns="91425" tIns="91425" rIns="91425" bIns="91425" anchor="ctr" anchorCtr="0">
            <a:noAutofit/>
          </a:bodyPr>
          <a:lstStyle/>
          <a:p>
            <a:pPr marL="0" lvl="0" indent="0">
              <a:buNone/>
            </a:pPr>
            <a:r>
              <a:rPr lang="es-CL" sz="1800" dirty="0"/>
              <a:t>Los SIG constituyen herramientas integrales diseñadas para atender demandas de sistematización de información y desarrollo de utilidades de monitoreo y gestión aplicadas a áreas tan variadas como la administración pública, la gestión empresarial, el marketing, las FF.AA. y redes de servicios públicos (electricidad, agua, transporte). </a:t>
            </a:r>
          </a:p>
        </p:txBody>
      </p:sp>
      <p:sp>
        <p:nvSpPr>
          <p:cNvPr id="98" name="Google Shape;98;p21"/>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
        <p:cNvGrpSpPr/>
        <p:nvPr/>
      </p:nvGrpSpPr>
      <p:grpSpPr>
        <a:xfrm>
          <a:off x="0" y="0"/>
          <a:ext cx="0" cy="0"/>
          <a:chOff x="0" y="0"/>
          <a:chExt cx="0" cy="0"/>
        </a:xfrm>
      </p:grpSpPr>
      <p:sp>
        <p:nvSpPr>
          <p:cNvPr id="82" name="Google Shape;82;p19"/>
          <p:cNvSpPr txBox="1">
            <a:spLocks noGrp="1"/>
          </p:cNvSpPr>
          <p:nvPr>
            <p:ph type="ctrTitle" idx="4294967295"/>
          </p:nvPr>
        </p:nvSpPr>
        <p:spPr>
          <a:xfrm>
            <a:off x="1275150" y="0"/>
            <a:ext cx="6593700" cy="125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L" sz="3600" dirty="0"/>
              <a:t>SIG</a:t>
            </a:r>
            <a:endParaRPr sz="3600" dirty="0"/>
          </a:p>
        </p:txBody>
      </p:sp>
      <p:sp>
        <p:nvSpPr>
          <p:cNvPr id="83" name="Google Shape;83;p19"/>
          <p:cNvSpPr txBox="1">
            <a:spLocks noGrp="1"/>
          </p:cNvSpPr>
          <p:nvPr>
            <p:ph type="subTitle" idx="4294967295"/>
          </p:nvPr>
        </p:nvSpPr>
        <p:spPr>
          <a:xfrm>
            <a:off x="1275150" y="1252200"/>
            <a:ext cx="6593700" cy="3053404"/>
          </a:xfrm>
          <a:prstGeom prst="rect">
            <a:avLst/>
          </a:prstGeom>
        </p:spPr>
        <p:txBody>
          <a:bodyPr spcFirstLastPara="1" wrap="square" lIns="91425" tIns="91425" rIns="91425" bIns="91425" anchor="ctr" anchorCtr="0">
            <a:noAutofit/>
          </a:bodyPr>
          <a:lstStyle/>
          <a:p>
            <a:pPr marL="0" lvl="0" indent="0" algn="ctr">
              <a:spcBef>
                <a:spcPts val="0"/>
              </a:spcBef>
              <a:buNone/>
            </a:pPr>
            <a:r>
              <a:rPr lang="es-CL" b="1" dirty="0">
                <a:solidFill>
                  <a:srgbClr val="FFFFFF"/>
                </a:solidFill>
                <a:latin typeface="Permanent Marker"/>
                <a:ea typeface="Permanent Marker"/>
                <a:cs typeface="Permanent Marker"/>
                <a:sym typeface="Permanent Marker"/>
              </a:rPr>
              <a:t>no debe  </a:t>
            </a:r>
            <a:r>
              <a:rPr lang="es-CL" b="1" dirty="0">
                <a:solidFill>
                  <a:schemeClr val="tx1"/>
                </a:solidFill>
                <a:latin typeface="Permanent Marker"/>
                <a:ea typeface="Permanent Marker"/>
                <a:cs typeface="Permanent Marker"/>
                <a:sym typeface="Permanent Marker"/>
              </a:rPr>
              <a:t>No debe comprenderse en sentido estrecho como una simple aplicación para mapear atributos sociodemográficos. </a:t>
            </a:r>
          </a:p>
          <a:p>
            <a:pPr marL="0" lvl="0" indent="0" algn="ctr">
              <a:spcBef>
                <a:spcPts val="0"/>
              </a:spcBef>
              <a:buNone/>
            </a:pPr>
            <a:endParaRPr lang="es-CL" b="1" dirty="0">
              <a:solidFill>
                <a:srgbClr val="FFFFFF"/>
              </a:solidFill>
              <a:latin typeface="Permanent Marker"/>
              <a:ea typeface="Permanent Marker"/>
              <a:cs typeface="Permanent Marker"/>
              <a:sym typeface="Permanent Marker"/>
            </a:endParaRPr>
          </a:p>
        </p:txBody>
      </p:sp>
      <p:sp>
        <p:nvSpPr>
          <p:cNvPr id="84" name="Google Shape;84;p19"/>
          <p:cNvSpPr txBox="1">
            <a:spLocks noGrp="1"/>
          </p:cNvSpPr>
          <p:nvPr>
            <p:ph type="body" idx="4294967295"/>
          </p:nvPr>
        </p:nvSpPr>
        <p:spPr>
          <a:xfrm>
            <a:off x="596025" y="3976175"/>
            <a:ext cx="7952100" cy="1121100"/>
          </a:xfrm>
          <a:prstGeom prst="rect">
            <a:avLst/>
          </a:prstGeom>
        </p:spPr>
        <p:txBody>
          <a:bodyPr spcFirstLastPara="1" wrap="square" lIns="91425" tIns="91425" rIns="91425" bIns="91425" anchor="ctr" anchorCtr="0">
            <a:noAutofit/>
          </a:bodyPr>
          <a:lstStyle/>
          <a:p>
            <a:pPr marL="0" lvl="0" indent="0" algn="ctr">
              <a:buNone/>
            </a:pPr>
            <a:endParaRPr lang="es-CL" sz="1800" dirty="0"/>
          </a:p>
          <a:p>
            <a:pPr marL="0" lvl="0" indent="0" algn="ctr">
              <a:buNone/>
            </a:pPr>
            <a:endParaRPr lang="es-CL" sz="1800" dirty="0"/>
          </a:p>
        </p:txBody>
      </p:sp>
      <p:sp>
        <p:nvSpPr>
          <p:cNvPr id="85" name="Google Shape;85;p19"/>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grpSp>
        <p:nvGrpSpPr>
          <p:cNvPr id="21" name="Google Shape;170;p29">
            <a:extLst>
              <a:ext uri="{FF2B5EF4-FFF2-40B4-BE49-F238E27FC236}">
                <a16:creationId xmlns:a16="http://schemas.microsoft.com/office/drawing/2014/main" id="{B30AB417-2DC7-463F-9035-892339600235}"/>
              </a:ext>
            </a:extLst>
          </p:cNvPr>
          <p:cNvGrpSpPr/>
          <p:nvPr/>
        </p:nvGrpSpPr>
        <p:grpSpPr>
          <a:xfrm>
            <a:off x="6260090" y="1250904"/>
            <a:ext cx="1635971" cy="1581100"/>
            <a:chOff x="3490737" y="1374053"/>
            <a:chExt cx="1423800" cy="1423800"/>
          </a:xfrm>
          <a:solidFill>
            <a:schemeClr val="accent3">
              <a:lumMod val="40000"/>
              <a:lumOff val="60000"/>
            </a:schemeClr>
          </a:solidFill>
        </p:grpSpPr>
        <p:sp>
          <p:nvSpPr>
            <p:cNvPr id="22" name="Google Shape;171;p29">
              <a:extLst>
                <a:ext uri="{FF2B5EF4-FFF2-40B4-BE49-F238E27FC236}">
                  <a16:creationId xmlns:a16="http://schemas.microsoft.com/office/drawing/2014/main" id="{29336FA9-FA07-4E93-A835-D61CE9B20DF9}"/>
                </a:ext>
              </a:extLst>
            </p:cNvPr>
            <p:cNvSpPr/>
            <p:nvPr/>
          </p:nvSpPr>
          <p:spPr>
            <a:xfrm>
              <a:off x="3490737" y="1374053"/>
              <a:ext cx="1423800" cy="1423800"/>
            </a:xfrm>
            <a:prstGeom prst="ellipse">
              <a:avLst/>
            </a:prstGeom>
            <a:grp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Source Sans Pro"/>
                <a:ea typeface="Source Sans Pro"/>
                <a:cs typeface="Source Sans Pro"/>
                <a:sym typeface="Source Sans Pro"/>
              </a:endParaRPr>
            </a:p>
          </p:txBody>
        </p:sp>
        <p:sp>
          <p:nvSpPr>
            <p:cNvPr id="23" name="Google Shape;172;p29">
              <a:extLst>
                <a:ext uri="{FF2B5EF4-FFF2-40B4-BE49-F238E27FC236}">
                  <a16:creationId xmlns:a16="http://schemas.microsoft.com/office/drawing/2014/main" id="{B49D849E-7D13-4F31-96B7-20A660579424}"/>
                </a:ext>
              </a:extLst>
            </p:cNvPr>
            <p:cNvSpPr txBox="1"/>
            <p:nvPr/>
          </p:nvSpPr>
          <p:spPr>
            <a:xfrm>
              <a:off x="3718754" y="1613603"/>
              <a:ext cx="967800" cy="944700"/>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CL" sz="1600" b="1" dirty="0">
                  <a:solidFill>
                    <a:schemeClr val="tx1"/>
                  </a:solidFill>
                  <a:latin typeface="Source Sans Pro"/>
                  <a:ea typeface="Source Sans Pro"/>
                  <a:cs typeface="Source Sans Pro"/>
                  <a:sym typeface="Source Sans Pro"/>
                </a:rPr>
                <a:t>Desplegar</a:t>
              </a:r>
              <a:endParaRPr sz="1600" b="1" dirty="0">
                <a:solidFill>
                  <a:schemeClr val="tx1"/>
                </a:solidFill>
                <a:latin typeface="Source Sans Pro"/>
                <a:ea typeface="Source Sans Pro"/>
                <a:cs typeface="Source Sans Pro"/>
                <a:sym typeface="Source Sans Pro"/>
              </a:endParaRPr>
            </a:p>
          </p:txBody>
        </p:sp>
      </p:grpSp>
      <p:sp>
        <p:nvSpPr>
          <p:cNvPr id="158" name="Google Shape;158;p29"/>
          <p:cNvSpPr txBox="1">
            <a:spLocks noGrp="1"/>
          </p:cNvSpPr>
          <p:nvPr>
            <p:ph type="title"/>
          </p:nvPr>
        </p:nvSpPr>
        <p:spPr>
          <a:xfrm>
            <a:off x="457200" y="-22622"/>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L" dirty="0"/>
              <a:t>Operaciones básicas del </a:t>
            </a:r>
            <a:r>
              <a:rPr lang="es-CL" dirty="0" err="1"/>
              <a:t>sig</a:t>
            </a:r>
            <a:endParaRPr dirty="0"/>
          </a:p>
        </p:txBody>
      </p:sp>
      <p:sp>
        <p:nvSpPr>
          <p:cNvPr id="159" name="Google Shape;159;p29"/>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sz="1200">
                <a:solidFill>
                  <a:schemeClr val="dk2"/>
                </a:solidFill>
                <a:latin typeface="Permanent Marker"/>
                <a:ea typeface="Permanent Marker"/>
                <a:cs typeface="Permanent Marker"/>
                <a:sym typeface="Permanent Marker"/>
              </a:rPr>
              <a:t>5</a:t>
            </a:fld>
            <a:endParaRPr sz="1200">
              <a:solidFill>
                <a:schemeClr val="dk2"/>
              </a:solidFill>
              <a:latin typeface="Permanent Marker"/>
              <a:ea typeface="Permanent Marker"/>
              <a:cs typeface="Permanent Marker"/>
              <a:sym typeface="Permanent Marker"/>
            </a:endParaRPr>
          </a:p>
        </p:txBody>
      </p:sp>
      <p:grpSp>
        <p:nvGrpSpPr>
          <p:cNvPr id="160" name="Google Shape;160;p29"/>
          <p:cNvGrpSpPr/>
          <p:nvPr/>
        </p:nvGrpSpPr>
        <p:grpSpPr>
          <a:xfrm>
            <a:off x="2318596" y="913763"/>
            <a:ext cx="3737901" cy="3622567"/>
            <a:chOff x="2318596" y="913763"/>
            <a:chExt cx="3737901" cy="3622567"/>
          </a:xfrm>
        </p:grpSpPr>
        <p:sp>
          <p:nvSpPr>
            <p:cNvPr id="161" name="Google Shape;161;p29"/>
            <p:cNvSpPr/>
            <p:nvPr/>
          </p:nvSpPr>
          <p:spPr>
            <a:xfrm rot="-6597333">
              <a:off x="4296826" y="3950027"/>
              <a:ext cx="586303" cy="586303"/>
            </a:xfrm>
            <a:prstGeom prst="ellipse">
              <a:avLst/>
            </a:prstGeom>
            <a:solidFill>
              <a:srgbClr val="859CB1">
                <a:alpha val="1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162" name="Google Shape;162;p29"/>
            <p:cNvSpPr/>
            <p:nvPr/>
          </p:nvSpPr>
          <p:spPr>
            <a:xfrm rot="-6599386">
              <a:off x="2318596" y="1407533"/>
              <a:ext cx="440541" cy="440541"/>
            </a:xfrm>
            <a:prstGeom prst="ellipse">
              <a:avLst/>
            </a:prstGeom>
            <a:solidFill>
              <a:srgbClr val="859CB1">
                <a:alpha val="1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163" name="Google Shape;163;p29"/>
            <p:cNvSpPr/>
            <p:nvPr/>
          </p:nvSpPr>
          <p:spPr>
            <a:xfrm rot="-6598839">
              <a:off x="2887641" y="2346984"/>
              <a:ext cx="1199287" cy="1199287"/>
            </a:xfrm>
            <a:prstGeom prst="ellipse">
              <a:avLst/>
            </a:prstGeom>
            <a:solidFill>
              <a:srgbClr val="859CB1">
                <a:alpha val="1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164" name="Google Shape;164;p29"/>
            <p:cNvSpPr/>
            <p:nvPr/>
          </p:nvSpPr>
          <p:spPr>
            <a:xfrm rot="-6598620">
              <a:off x="4374916" y="913763"/>
              <a:ext cx="1681581" cy="1681581"/>
            </a:xfrm>
            <a:prstGeom prst="ellipse">
              <a:avLst/>
            </a:prstGeom>
            <a:solidFill>
              <a:srgbClr val="859CB1">
                <a:alpha val="1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165" name="Google Shape;165;p29"/>
            <p:cNvSpPr/>
            <p:nvPr/>
          </p:nvSpPr>
          <p:spPr>
            <a:xfrm>
              <a:off x="2430090" y="2111569"/>
              <a:ext cx="1329923" cy="1225559"/>
            </a:xfrm>
            <a:prstGeom prst="ellipse">
              <a:avLst/>
            </a:prstGeom>
            <a:solidFill>
              <a:schemeClr val="accent6">
                <a:lumMod val="40000"/>
                <a:lumOff val="60000"/>
              </a:schemeClr>
            </a:solidFill>
            <a:ln>
              <a:noFill/>
            </a:ln>
          </p:spPr>
          <p:txBody>
            <a:bodyPr spcFirstLastPara="1" wrap="square" lIns="91425" tIns="91425" rIns="91425" bIns="91425" anchor="ctr" anchorCtr="0">
              <a:noAutofit/>
            </a:bodyPr>
            <a:lstStyle/>
            <a:p>
              <a:r>
                <a:rPr lang="es-CL" b="1" dirty="0">
                  <a:solidFill>
                    <a:schemeClr val="bg1"/>
                  </a:solidFill>
                  <a:latin typeface="Source Sans Pro"/>
                  <a:ea typeface="Source Sans Pro"/>
                  <a:cs typeface="Source Sans Pro"/>
                  <a:sym typeface="Source Sans Pro"/>
                </a:rPr>
                <a:t>Capturar</a:t>
              </a:r>
            </a:p>
            <a:p>
              <a:pPr marL="0" lvl="0" indent="0" algn="l" rtl="0">
                <a:spcBef>
                  <a:spcPts val="0"/>
                </a:spcBef>
                <a:spcAft>
                  <a:spcPts val="0"/>
                </a:spcAft>
                <a:buNone/>
              </a:pPr>
              <a:endParaRPr sz="1000" dirty="0">
                <a:solidFill>
                  <a:schemeClr val="bg1"/>
                </a:solidFill>
                <a:latin typeface="Source Sans Pro"/>
                <a:ea typeface="Source Sans Pro"/>
                <a:cs typeface="Source Sans Pro"/>
                <a:sym typeface="Source Sans Pro"/>
              </a:endParaRPr>
            </a:p>
          </p:txBody>
        </p:sp>
        <p:sp>
          <p:nvSpPr>
            <p:cNvPr id="166" name="Google Shape;166;p29"/>
            <p:cNvSpPr/>
            <p:nvPr/>
          </p:nvSpPr>
          <p:spPr>
            <a:xfrm rot="-6597701">
              <a:off x="3267625" y="1113818"/>
              <a:ext cx="274172" cy="274172"/>
            </a:xfrm>
            <a:prstGeom prst="ellipse">
              <a:avLst/>
            </a:prstGeom>
            <a:solidFill>
              <a:srgbClr val="859CB1">
                <a:alpha val="1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grpSp>
      <p:grpSp>
        <p:nvGrpSpPr>
          <p:cNvPr id="167" name="Google Shape;167;p29"/>
          <p:cNvGrpSpPr/>
          <p:nvPr/>
        </p:nvGrpSpPr>
        <p:grpSpPr>
          <a:xfrm>
            <a:off x="4447194" y="1815766"/>
            <a:ext cx="2440200" cy="2440200"/>
            <a:chOff x="4447194" y="1815766"/>
            <a:chExt cx="2440200" cy="2440200"/>
          </a:xfrm>
        </p:grpSpPr>
        <p:sp>
          <p:nvSpPr>
            <p:cNvPr id="168" name="Google Shape;168;p29"/>
            <p:cNvSpPr/>
            <p:nvPr/>
          </p:nvSpPr>
          <p:spPr>
            <a:xfrm>
              <a:off x="4447194" y="1815766"/>
              <a:ext cx="2440200" cy="2440200"/>
            </a:xfrm>
            <a:prstGeom prst="ellipse">
              <a:avLst/>
            </a:prstGeom>
            <a:solidFill>
              <a:schemeClr val="accent5"/>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169" name="Google Shape;169;p29"/>
            <p:cNvSpPr txBox="1"/>
            <p:nvPr/>
          </p:nvSpPr>
          <p:spPr>
            <a:xfrm>
              <a:off x="4735950" y="2504275"/>
              <a:ext cx="1862700" cy="11634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CL" sz="1600" b="1" dirty="0">
                  <a:solidFill>
                    <a:schemeClr val="tx1"/>
                  </a:solidFill>
                  <a:latin typeface="Source Sans Pro"/>
                  <a:ea typeface="Source Sans Pro"/>
                  <a:cs typeface="Source Sans Pro"/>
                  <a:sym typeface="Source Sans Pro"/>
                </a:rPr>
                <a:t>Analizar</a:t>
              </a:r>
              <a:endParaRPr sz="1600" b="1" dirty="0">
                <a:solidFill>
                  <a:schemeClr val="tx1"/>
                </a:solidFill>
                <a:latin typeface="Source Sans Pro"/>
                <a:ea typeface="Source Sans Pro"/>
                <a:cs typeface="Source Sans Pro"/>
                <a:sym typeface="Source Sans Pro"/>
              </a:endParaRPr>
            </a:p>
          </p:txBody>
        </p:sp>
      </p:grpSp>
      <p:grpSp>
        <p:nvGrpSpPr>
          <p:cNvPr id="170" name="Google Shape;170;p29"/>
          <p:cNvGrpSpPr/>
          <p:nvPr/>
        </p:nvGrpSpPr>
        <p:grpSpPr>
          <a:xfrm>
            <a:off x="3566937" y="1374053"/>
            <a:ext cx="1423800" cy="1423800"/>
            <a:chOff x="3490737" y="1374053"/>
            <a:chExt cx="1423800" cy="1423800"/>
          </a:xfrm>
        </p:grpSpPr>
        <p:sp>
          <p:nvSpPr>
            <p:cNvPr id="171" name="Google Shape;171;p29"/>
            <p:cNvSpPr/>
            <p:nvPr/>
          </p:nvSpPr>
          <p:spPr>
            <a:xfrm>
              <a:off x="3490737" y="1374053"/>
              <a:ext cx="1423800" cy="1423800"/>
            </a:xfrm>
            <a:prstGeom prst="ellipse">
              <a:avLst/>
            </a:prstGeom>
            <a:solidFill>
              <a:schemeClr val="accent1"/>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172" name="Google Shape;172;p29"/>
            <p:cNvSpPr txBox="1"/>
            <p:nvPr/>
          </p:nvSpPr>
          <p:spPr>
            <a:xfrm>
              <a:off x="3718754" y="1613603"/>
              <a:ext cx="967800" cy="944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Source Sans Pro"/>
                <a:ea typeface="Source Sans Pro"/>
                <a:cs typeface="Source Sans Pro"/>
                <a:sym typeface="Source Sans Pro"/>
              </a:endParaRPr>
            </a:p>
          </p:txBody>
        </p:sp>
      </p:grpSp>
      <p:grpSp>
        <p:nvGrpSpPr>
          <p:cNvPr id="173" name="Google Shape;173;p29"/>
          <p:cNvGrpSpPr/>
          <p:nvPr/>
        </p:nvGrpSpPr>
        <p:grpSpPr>
          <a:xfrm>
            <a:off x="3225753" y="2938289"/>
            <a:ext cx="1498800" cy="1498800"/>
            <a:chOff x="644203" y="3718814"/>
            <a:chExt cx="1498800" cy="1498800"/>
          </a:xfrm>
        </p:grpSpPr>
        <p:sp>
          <p:nvSpPr>
            <p:cNvPr id="174" name="Google Shape;174;p29"/>
            <p:cNvSpPr/>
            <p:nvPr/>
          </p:nvSpPr>
          <p:spPr>
            <a:xfrm>
              <a:off x="644203" y="3718814"/>
              <a:ext cx="1498800" cy="1498800"/>
            </a:xfrm>
            <a:prstGeom prst="ellipse">
              <a:avLst/>
            </a:prstGeom>
            <a:solidFill>
              <a:schemeClr val="accent3"/>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175" name="Google Shape;175;p29"/>
            <p:cNvSpPr txBox="1"/>
            <p:nvPr/>
          </p:nvSpPr>
          <p:spPr>
            <a:xfrm>
              <a:off x="856976" y="3995875"/>
              <a:ext cx="1073400" cy="9447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CL" sz="1600" b="1" dirty="0">
                  <a:solidFill>
                    <a:srgbClr val="FFFFFF"/>
                  </a:solidFill>
                  <a:latin typeface="Source Sans Pro"/>
                  <a:ea typeface="Source Sans Pro"/>
                  <a:cs typeface="Source Sans Pro"/>
                  <a:sym typeface="Source Sans Pro"/>
                </a:rPr>
                <a:t>Buscar</a:t>
              </a:r>
              <a:endParaRPr sz="1600" b="1" dirty="0">
                <a:solidFill>
                  <a:srgbClr val="FFFFFF"/>
                </a:solidFill>
                <a:latin typeface="Source Sans Pro"/>
                <a:ea typeface="Source Sans Pro"/>
                <a:cs typeface="Source Sans Pro"/>
                <a:sym typeface="Source Sans Pro"/>
              </a:endParaRPr>
            </a:p>
          </p:txBody>
        </p:sp>
      </p:grpSp>
      <p:sp>
        <p:nvSpPr>
          <p:cNvPr id="2" name="Rectángulo 1">
            <a:extLst>
              <a:ext uri="{FF2B5EF4-FFF2-40B4-BE49-F238E27FC236}">
                <a16:creationId xmlns:a16="http://schemas.microsoft.com/office/drawing/2014/main" id="{63C0C121-8439-4AD5-AECD-B79758165F68}"/>
              </a:ext>
            </a:extLst>
          </p:cNvPr>
          <p:cNvSpPr/>
          <p:nvPr/>
        </p:nvSpPr>
        <p:spPr>
          <a:xfrm>
            <a:off x="3771408" y="1976712"/>
            <a:ext cx="1101584" cy="307777"/>
          </a:xfrm>
          <a:prstGeom prst="rect">
            <a:avLst/>
          </a:prstGeom>
        </p:spPr>
        <p:txBody>
          <a:bodyPr wrap="none">
            <a:spAutoFit/>
          </a:bodyPr>
          <a:lstStyle/>
          <a:p>
            <a:r>
              <a:rPr lang="es-CL" b="1" dirty="0">
                <a:solidFill>
                  <a:schemeClr val="bg1"/>
                </a:solidFill>
              </a:rPr>
              <a:t>Almacenar</a:t>
            </a:r>
          </a:p>
        </p:txBody>
      </p:sp>
      <p:grpSp>
        <p:nvGrpSpPr>
          <p:cNvPr id="24" name="Google Shape;170;p29">
            <a:extLst>
              <a:ext uri="{FF2B5EF4-FFF2-40B4-BE49-F238E27FC236}">
                <a16:creationId xmlns:a16="http://schemas.microsoft.com/office/drawing/2014/main" id="{9409FE3E-A8A2-4ED3-8619-EAA329D4DBD3}"/>
              </a:ext>
            </a:extLst>
          </p:cNvPr>
          <p:cNvGrpSpPr/>
          <p:nvPr/>
        </p:nvGrpSpPr>
        <p:grpSpPr>
          <a:xfrm>
            <a:off x="6233836" y="3245770"/>
            <a:ext cx="1635971" cy="1581100"/>
            <a:chOff x="3490737" y="1374053"/>
            <a:chExt cx="1423800" cy="1423800"/>
          </a:xfrm>
          <a:solidFill>
            <a:srgbClr val="0070C0"/>
          </a:solidFill>
        </p:grpSpPr>
        <p:sp>
          <p:nvSpPr>
            <p:cNvPr id="25" name="Google Shape;171;p29">
              <a:extLst>
                <a:ext uri="{FF2B5EF4-FFF2-40B4-BE49-F238E27FC236}">
                  <a16:creationId xmlns:a16="http://schemas.microsoft.com/office/drawing/2014/main" id="{FF6D6856-62FF-4B43-8DE8-D8946565ED47}"/>
                </a:ext>
              </a:extLst>
            </p:cNvPr>
            <p:cNvSpPr/>
            <p:nvPr/>
          </p:nvSpPr>
          <p:spPr>
            <a:xfrm>
              <a:off x="3490737" y="1374053"/>
              <a:ext cx="1423800" cy="1423800"/>
            </a:xfrm>
            <a:prstGeom prst="ellipse">
              <a:avLst/>
            </a:prstGeom>
            <a:grp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Source Sans Pro"/>
                <a:ea typeface="Source Sans Pro"/>
                <a:cs typeface="Source Sans Pro"/>
                <a:sym typeface="Source Sans Pro"/>
              </a:endParaRPr>
            </a:p>
          </p:txBody>
        </p:sp>
        <p:sp>
          <p:nvSpPr>
            <p:cNvPr id="26" name="Google Shape;172;p29">
              <a:extLst>
                <a:ext uri="{FF2B5EF4-FFF2-40B4-BE49-F238E27FC236}">
                  <a16:creationId xmlns:a16="http://schemas.microsoft.com/office/drawing/2014/main" id="{98F79D3A-C0BB-423D-A49B-F5C098C95572}"/>
                </a:ext>
              </a:extLst>
            </p:cNvPr>
            <p:cNvSpPr txBox="1"/>
            <p:nvPr/>
          </p:nvSpPr>
          <p:spPr>
            <a:xfrm>
              <a:off x="3718754" y="1613603"/>
              <a:ext cx="967800" cy="944700"/>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CL" sz="1600" b="1" dirty="0">
                  <a:solidFill>
                    <a:schemeClr val="tx1"/>
                  </a:solidFill>
                  <a:latin typeface="Source Sans Pro"/>
                  <a:ea typeface="Source Sans Pro"/>
                  <a:cs typeface="Source Sans Pro"/>
                  <a:sym typeface="Source Sans Pro"/>
                </a:rPr>
                <a:t>Presentar</a:t>
              </a:r>
              <a:endParaRPr sz="1600" b="1" dirty="0">
                <a:solidFill>
                  <a:schemeClr val="tx1"/>
                </a:solidFill>
                <a:latin typeface="Source Sans Pro"/>
                <a:ea typeface="Source Sans Pro"/>
                <a:cs typeface="Source Sans Pro"/>
                <a:sym typeface="Source Sans Pro"/>
              </a:endParaRPr>
            </a:p>
          </p:txBody>
        </p:sp>
      </p:grpSp>
    </p:spTree>
    <p:extLst>
      <p:ext uri="{BB962C8B-B14F-4D97-AF65-F5344CB8AC3E}">
        <p14:creationId xmlns:p14="http://schemas.microsoft.com/office/powerpoint/2010/main" val="2365556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0"/>
          <p:cNvSpPr txBox="1">
            <a:spLocks noGrp="1"/>
          </p:cNvSpPr>
          <p:nvPr>
            <p:ph type="ctrTitle"/>
          </p:nvPr>
        </p:nvSpPr>
        <p:spPr>
          <a:xfrm>
            <a:off x="1557300" y="1640494"/>
            <a:ext cx="6029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dirty="0">
              <a:solidFill>
                <a:schemeClr val="accent1"/>
              </a:solidFill>
            </a:endParaRPr>
          </a:p>
          <a:p>
            <a:pPr marL="0" lvl="0" indent="0" algn="ctr" rtl="0">
              <a:spcBef>
                <a:spcPts val="0"/>
              </a:spcBef>
              <a:spcAft>
                <a:spcPts val="0"/>
              </a:spcAft>
              <a:buNone/>
            </a:pPr>
            <a:r>
              <a:rPr lang="es-CL" dirty="0"/>
              <a:t>Captura de datos de un </a:t>
            </a:r>
            <a:r>
              <a:rPr lang="es-CL" dirty="0" err="1"/>
              <a:t>sig</a:t>
            </a:r>
            <a:endParaRPr dirty="0"/>
          </a:p>
        </p:txBody>
      </p:sp>
      <p:sp>
        <p:nvSpPr>
          <p:cNvPr id="91" name="Google Shape;91;p20"/>
          <p:cNvSpPr txBox="1">
            <a:spLocks noGrp="1"/>
          </p:cNvSpPr>
          <p:nvPr>
            <p:ph type="subTitle" idx="1"/>
          </p:nvPr>
        </p:nvSpPr>
        <p:spPr>
          <a:xfrm>
            <a:off x="1557300" y="2668610"/>
            <a:ext cx="6029400" cy="784800"/>
          </a:xfrm>
          <a:prstGeom prst="rect">
            <a:avLst/>
          </a:prstGeom>
        </p:spPr>
        <p:txBody>
          <a:bodyPr spcFirstLastPara="1" wrap="square" lIns="91425" tIns="91425" rIns="91425" bIns="91425" anchor="t" anchorCtr="0">
            <a:noAutofit/>
          </a:bodyPr>
          <a:lstStyle/>
          <a:p>
            <a:pPr marL="0" lvl="0" indent="0"/>
            <a:r>
              <a:rPr lang="es-CL" dirty="0"/>
              <a:t>Un SIG faculta la posibilidad de producir y relacionar datos geográficos (cartografía) y tabulares (bases de datos).</a:t>
            </a:r>
          </a:p>
        </p:txBody>
      </p:sp>
      <p:sp>
        <p:nvSpPr>
          <p:cNvPr id="92" name="Google Shape;92;p20"/>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es-CL" dirty="0"/>
              <a:t>La “captura de datos” puede realizarse mediante diferentes procedimientos: </a:t>
            </a:r>
            <a:endParaRPr dirty="0"/>
          </a:p>
        </p:txBody>
      </p:sp>
      <p:sp>
        <p:nvSpPr>
          <p:cNvPr id="77" name="Google Shape;77;p18"/>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a:p>
        </p:txBody>
      </p:sp>
      <p:sp>
        <p:nvSpPr>
          <p:cNvPr id="74" name="Google Shape;74;p18"/>
          <p:cNvSpPr txBox="1"/>
          <p:nvPr/>
        </p:nvSpPr>
        <p:spPr>
          <a:xfrm>
            <a:off x="766509" y="1215957"/>
            <a:ext cx="7062281" cy="2889115"/>
          </a:xfrm>
          <a:prstGeom prst="rect">
            <a:avLst/>
          </a:prstGeom>
          <a:noFill/>
          <a:ln>
            <a:noFill/>
          </a:ln>
        </p:spPr>
        <p:txBody>
          <a:bodyPr spcFirstLastPara="1" wrap="square" lIns="91425" tIns="91425" rIns="91425" bIns="91425" anchor="t" anchorCtr="0">
            <a:noAutofit/>
          </a:bodyPr>
          <a:lstStyle/>
          <a:p>
            <a:pPr marL="342900" lvl="0" indent="-342900">
              <a:spcBef>
                <a:spcPts val="600"/>
              </a:spcBef>
              <a:buAutoNum type="alphaLcParenBoth"/>
            </a:pPr>
            <a:r>
              <a:rPr lang="es-CL" sz="1600" dirty="0">
                <a:solidFill>
                  <a:schemeClr val="dk1"/>
                </a:solidFill>
                <a:latin typeface="Source Sans Pro"/>
                <a:ea typeface="Source Sans Pro"/>
                <a:cs typeface="Source Sans Pro"/>
                <a:sym typeface="Source Sans Pro"/>
              </a:rPr>
              <a:t>Elaborando nuevos mapas (usando un editor cartográfico).</a:t>
            </a:r>
          </a:p>
          <a:p>
            <a:pPr lvl="0">
              <a:spcBef>
                <a:spcPts val="600"/>
              </a:spcBef>
            </a:pPr>
            <a:endParaRPr lang="es-CL" sz="1600" dirty="0">
              <a:solidFill>
                <a:schemeClr val="dk1"/>
              </a:solidFill>
              <a:latin typeface="Source Sans Pro"/>
              <a:ea typeface="Source Sans Pro"/>
              <a:cs typeface="Source Sans Pro"/>
              <a:sym typeface="Source Sans Pro"/>
            </a:endParaRPr>
          </a:p>
          <a:p>
            <a:pPr lvl="0">
              <a:spcBef>
                <a:spcPts val="600"/>
              </a:spcBef>
            </a:pPr>
            <a:r>
              <a:rPr lang="es-CL" sz="1600" dirty="0">
                <a:solidFill>
                  <a:schemeClr val="dk1"/>
                </a:solidFill>
                <a:latin typeface="Source Sans Pro"/>
                <a:ea typeface="Source Sans Pro"/>
                <a:cs typeface="Source Sans Pro"/>
                <a:sym typeface="Source Sans Pro"/>
              </a:rPr>
              <a:t>(b) Importando y proyectando en un sistema de coordenadas geográficas la información recolectada mediante GPS u otros instrumentos o adaptada de la cartografía física. </a:t>
            </a:r>
          </a:p>
          <a:p>
            <a:pPr lvl="0">
              <a:spcBef>
                <a:spcPts val="600"/>
              </a:spcBef>
            </a:pPr>
            <a:endParaRPr lang="es-CL" sz="1600" dirty="0">
              <a:solidFill>
                <a:schemeClr val="dk1"/>
              </a:solidFill>
              <a:latin typeface="Source Sans Pro"/>
              <a:ea typeface="Source Sans Pro"/>
              <a:cs typeface="Source Sans Pro"/>
              <a:sym typeface="Source Sans Pro"/>
            </a:endParaRPr>
          </a:p>
          <a:p>
            <a:pPr lvl="0">
              <a:spcBef>
                <a:spcPts val="600"/>
              </a:spcBef>
            </a:pPr>
            <a:r>
              <a:rPr lang="es-CL" sz="1600" dirty="0">
                <a:solidFill>
                  <a:schemeClr val="dk1"/>
                </a:solidFill>
                <a:latin typeface="Source Sans Pro"/>
                <a:ea typeface="Source Sans Pro"/>
                <a:cs typeface="Source Sans Pro"/>
                <a:sym typeface="Source Sans Pro"/>
              </a:rPr>
              <a:t>(c) Cargando cartografía digital y relacionándola con bases de datos externas</a:t>
            </a:r>
          </a:p>
        </p:txBody>
      </p:sp>
    </p:spTree>
    <p:extLst>
      <p:ext uri="{BB962C8B-B14F-4D97-AF65-F5344CB8AC3E}">
        <p14:creationId xmlns:p14="http://schemas.microsoft.com/office/powerpoint/2010/main" val="990294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0"/>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dirty="0">
              <a:solidFill>
                <a:schemeClr val="accent1"/>
              </a:solidFill>
            </a:endParaRPr>
          </a:p>
          <a:p>
            <a:pPr marL="0" lvl="0" indent="0" algn="ctr" rtl="0">
              <a:spcBef>
                <a:spcPts val="0"/>
              </a:spcBef>
              <a:spcAft>
                <a:spcPts val="0"/>
              </a:spcAft>
              <a:buNone/>
            </a:pPr>
            <a:r>
              <a:rPr lang="es-CL" dirty="0"/>
              <a:t>Almacenar datos en un </a:t>
            </a:r>
            <a:r>
              <a:rPr lang="es-CL" dirty="0" err="1"/>
              <a:t>sig</a:t>
            </a:r>
            <a:endParaRPr dirty="0"/>
          </a:p>
        </p:txBody>
      </p:sp>
      <p:sp>
        <p:nvSpPr>
          <p:cNvPr id="91" name="Google Shape;91;p20"/>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r>
              <a:rPr lang="es-CL" dirty="0"/>
              <a:t>Un SIG debe ser capaz de “cargar” o almacenar datos geográficos </a:t>
            </a:r>
          </a:p>
        </p:txBody>
      </p:sp>
      <p:sp>
        <p:nvSpPr>
          <p:cNvPr id="92" name="Google Shape;92;p20"/>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3967671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C1A3B0-2E15-4269-9025-B0A2196A9ADB}"/>
              </a:ext>
            </a:extLst>
          </p:cNvPr>
          <p:cNvSpPr>
            <a:spLocks noGrp="1"/>
          </p:cNvSpPr>
          <p:nvPr>
            <p:ph type="title"/>
          </p:nvPr>
        </p:nvSpPr>
        <p:spPr/>
        <p:txBody>
          <a:bodyPr/>
          <a:lstStyle/>
          <a:p>
            <a:r>
              <a:rPr lang="es-CL" dirty="0"/>
              <a:t>Modelo Vectorial </a:t>
            </a:r>
          </a:p>
        </p:txBody>
      </p:sp>
      <p:sp>
        <p:nvSpPr>
          <p:cNvPr id="3" name="Marcador de texto 2">
            <a:extLst>
              <a:ext uri="{FF2B5EF4-FFF2-40B4-BE49-F238E27FC236}">
                <a16:creationId xmlns:a16="http://schemas.microsoft.com/office/drawing/2014/main" id="{12B601F5-6F08-4D81-B5D4-4ED14F22EDEA}"/>
              </a:ext>
            </a:extLst>
          </p:cNvPr>
          <p:cNvSpPr>
            <a:spLocks noGrp="1"/>
          </p:cNvSpPr>
          <p:nvPr>
            <p:ph type="body" idx="1"/>
          </p:nvPr>
        </p:nvSpPr>
        <p:spPr>
          <a:xfrm>
            <a:off x="126460" y="1200150"/>
            <a:ext cx="3540868" cy="3725700"/>
          </a:xfrm>
        </p:spPr>
        <p:txBody>
          <a:bodyPr/>
          <a:lstStyle/>
          <a:p>
            <a:r>
              <a:rPr lang="es-CL" sz="1800" dirty="0"/>
              <a:t>Almacena datos generados mediante la referencia a un sistema cartesiano de coordenadas (X, Y). En este modelo, los objetos se ubican conforme al cruce de dos escalas de valores definidas por la proyección geográfica con la que se trabaje.</a:t>
            </a:r>
          </a:p>
          <a:p>
            <a:endParaRPr lang="es-CL" sz="1800" dirty="0"/>
          </a:p>
          <a:p>
            <a:endParaRPr lang="es-CL" sz="1800" dirty="0"/>
          </a:p>
        </p:txBody>
      </p:sp>
      <p:sp>
        <p:nvSpPr>
          <p:cNvPr id="4" name="Marcador de número de diapositiva 3">
            <a:extLst>
              <a:ext uri="{FF2B5EF4-FFF2-40B4-BE49-F238E27FC236}">
                <a16:creationId xmlns:a16="http://schemas.microsoft.com/office/drawing/2014/main" id="{9F9D76FB-33C0-47E7-A17E-4857C1656B6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L" smtClean="0"/>
              <a:t>9</a:t>
            </a:fld>
            <a:endParaRPr lang="es-CL"/>
          </a:p>
        </p:txBody>
      </p:sp>
      <p:pic>
        <p:nvPicPr>
          <p:cNvPr id="5" name="Imagen 4">
            <a:extLst>
              <a:ext uri="{FF2B5EF4-FFF2-40B4-BE49-F238E27FC236}">
                <a16:creationId xmlns:a16="http://schemas.microsoft.com/office/drawing/2014/main" id="{7693F124-DCDB-484F-8FC8-02CF250FEB63}"/>
              </a:ext>
            </a:extLst>
          </p:cNvPr>
          <p:cNvPicPr>
            <a:picLocks noChangeAspect="1"/>
          </p:cNvPicPr>
          <p:nvPr/>
        </p:nvPicPr>
        <p:blipFill>
          <a:blip r:embed="rId2"/>
          <a:stretch>
            <a:fillRect/>
          </a:stretch>
        </p:blipFill>
        <p:spPr>
          <a:xfrm>
            <a:off x="3912571" y="1199102"/>
            <a:ext cx="4774229" cy="3660750"/>
          </a:xfrm>
          <a:prstGeom prst="rect">
            <a:avLst/>
          </a:prstGeom>
        </p:spPr>
      </p:pic>
    </p:spTree>
    <p:extLst>
      <p:ext uri="{BB962C8B-B14F-4D97-AF65-F5344CB8AC3E}">
        <p14:creationId xmlns:p14="http://schemas.microsoft.com/office/powerpoint/2010/main" val="1946828845"/>
      </p:ext>
    </p:extLst>
  </p:cSld>
  <p:clrMapOvr>
    <a:masterClrMapping/>
  </p:clrMapOvr>
</p:sld>
</file>

<file path=ppt/theme/theme1.xml><?xml version="1.0" encoding="utf-8"?>
<a:theme xmlns:a="http://schemas.openxmlformats.org/drawingml/2006/main" name="Timon template">
  <a:themeElements>
    <a:clrScheme name="Custom 347">
      <a:dk1>
        <a:srgbClr val="2C343B"/>
      </a:dk1>
      <a:lt1>
        <a:srgbClr val="FFFFFF"/>
      </a:lt1>
      <a:dk2>
        <a:srgbClr val="859CB1"/>
      </a:dk2>
      <a:lt2>
        <a:srgbClr val="F0F3F5"/>
      </a:lt2>
      <a:accent1>
        <a:srgbClr val="0198AD"/>
      </a:accent1>
      <a:accent2>
        <a:srgbClr val="BDE4EA"/>
      </a:accent2>
      <a:accent3>
        <a:srgbClr val="FE344D"/>
      </a:accent3>
      <a:accent4>
        <a:srgbClr val="FE7F8F"/>
      </a:accent4>
      <a:accent5>
        <a:srgbClr val="F5A500"/>
      </a:accent5>
      <a:accent6>
        <a:srgbClr val="2C343B"/>
      </a:accent6>
      <a:hlink>
        <a:srgbClr val="2C343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999</Words>
  <Application>Microsoft Office PowerPoint</Application>
  <PresentationFormat>Presentación en pantalla (16:9)</PresentationFormat>
  <Paragraphs>113</Paragraphs>
  <Slides>22</Slides>
  <Notes>16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Permanent Marker</vt:lpstr>
      <vt:lpstr>Calibri</vt:lpstr>
      <vt:lpstr>Arial</vt:lpstr>
      <vt:lpstr>Source Sans Pro</vt:lpstr>
      <vt:lpstr>Timon template</vt:lpstr>
      <vt:lpstr>Sistemas de Información Geográfica.  Indicadores sociales</vt:lpstr>
      <vt:lpstr>Los Sistemas de Información Geográfica (SIG, o GIS, por su sigla en inglés) </vt:lpstr>
      <vt:lpstr>Presentación de PowerPoint</vt:lpstr>
      <vt:lpstr>SIG</vt:lpstr>
      <vt:lpstr>Operaciones básicas del sig</vt:lpstr>
      <vt:lpstr> Captura de datos de un sig</vt:lpstr>
      <vt:lpstr>La “captura de datos” puede realizarse mediante diferentes procedimientos: </vt:lpstr>
      <vt:lpstr> Almacenar datos en un sig</vt:lpstr>
      <vt:lpstr>Modelo Vectorial </vt:lpstr>
      <vt:lpstr>Modelo Raster: </vt:lpstr>
      <vt:lpstr> buscar datos</vt:lpstr>
      <vt:lpstr>Busca datos</vt:lpstr>
      <vt:lpstr> analizar datos</vt:lpstr>
      <vt:lpstr>Herramientas de análisis</vt:lpstr>
      <vt:lpstr>Presentación de PowerPoint</vt:lpstr>
      <vt:lpstr>Presentación de PowerPoint</vt:lpstr>
      <vt:lpstr> desplegar y presentar datos</vt:lpstr>
      <vt:lpstr>En términos funcionales, en tanto, se diferencian 3 aglomeraciones productivas diferentes dentro del sector forestal:</vt:lpstr>
      <vt:lpstr>Presentación de PowerPoint</vt:lpstr>
      <vt:lpstr>La información recopilada en un SIG puede ser ilustrada o representada por medio de colores, figuras, gráficos o complementada por fotografías.  </vt:lpstr>
      <vt:lpstr>ejemplos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Sistemas de Información Geográfica.</dc:title>
  <dc:creator>Semillas</dc:creator>
  <cp:lastModifiedBy>Claudia Campillo Toledano (claudia.campillo)</cp:lastModifiedBy>
  <cp:revision>12</cp:revision>
  <dcterms:modified xsi:type="dcterms:W3CDTF">2020-06-20T21:22:46Z</dcterms:modified>
</cp:coreProperties>
</file>