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98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553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058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3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681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719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686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70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74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91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6A8C-52E4-440C-9961-47E12D54095C}" type="datetimeFigureOut">
              <a:rPr lang="es-CL" smtClean="0"/>
              <a:t>29-03-2023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5FC5-5039-422C-A2BF-977E07C27B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35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s-CL" sz="3600" b="1" dirty="0" smtClean="0"/>
              <a:t>4. El </a:t>
            </a:r>
            <a:r>
              <a:rPr lang="es-CL" sz="3600" b="1" dirty="0"/>
              <a:t>mercantilismo reasigna posiciones en la disputa capitalista-</a:t>
            </a:r>
            <a:r>
              <a:rPr lang="es-CL" sz="3600" b="1" dirty="0" err="1"/>
              <a:t>territorialista</a:t>
            </a:r>
            <a:endParaRPr lang="es-CL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Mercantilismo: doctrina económica de protección comercial que buscó impedir la fuga de oro y plata.</a:t>
            </a:r>
          </a:p>
          <a:p>
            <a:r>
              <a:rPr lang="es-CL" dirty="0" smtClean="0"/>
              <a:t>Entre el siglo XVI y el XVII las finanzas se adaptaron a este mercantilismo moviéndose de Génova a </a:t>
            </a:r>
            <a:r>
              <a:rPr lang="es-CL" dirty="0" err="1" smtClean="0"/>
              <a:t>Amsterdam</a:t>
            </a:r>
            <a:r>
              <a:rPr lang="es-CL" dirty="0" smtClean="0"/>
              <a:t> y luego a Londres.</a:t>
            </a:r>
          </a:p>
          <a:p>
            <a:r>
              <a:rPr lang="es-CL" dirty="0" smtClean="0"/>
              <a:t> Inglaterra controla los océanos desde 1588, mientras Francia acomete lo propio en el continente.</a:t>
            </a:r>
          </a:p>
          <a:p>
            <a:r>
              <a:rPr lang="es-CL" dirty="0" smtClean="0"/>
              <a:t>España aporta la liquidez de este reparto.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382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La cuestión revolucionaria.</a:t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u="sng" dirty="0" smtClean="0"/>
              <a:t>Revoluciones</a:t>
            </a:r>
            <a:r>
              <a:rPr lang="es-CL" dirty="0" smtClean="0"/>
              <a:t> de 1648 y 1688 en Inglaterra ponen coto al absolutismo y (anticipadamente) al despotismo ilustrado.</a:t>
            </a:r>
          </a:p>
          <a:p>
            <a:r>
              <a:rPr lang="es-CL" dirty="0" smtClean="0"/>
              <a:t>Francia arremete contra Inglaterra, pero fracasa y transfiere los costos de la guerra al estado llano</a:t>
            </a:r>
          </a:p>
          <a:p>
            <a:r>
              <a:rPr lang="es-CL" dirty="0" smtClean="0"/>
              <a:t>Francia apoya la revolución norteamericana de 1776 y completa las condiciones para 1789.</a:t>
            </a:r>
          </a:p>
          <a:p>
            <a:r>
              <a:rPr lang="es-CL" dirty="0" smtClean="0"/>
              <a:t>El imperio español </a:t>
            </a:r>
            <a:r>
              <a:rPr lang="es-CL" dirty="0" err="1" smtClean="0"/>
              <a:t>implosiona</a:t>
            </a:r>
            <a:r>
              <a:rPr lang="es-CL" dirty="0" smtClean="0"/>
              <a:t>: Buenos Aires 1806; la península en 1807; Bayona 1808</a:t>
            </a:r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23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7282</TotalTime>
  <Words>146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4. El mercantilismo reasigna posiciones en la disputa capitalista-territorialista</vt:lpstr>
      <vt:lpstr>La cuestión revolucionaria.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Urrutia</dc:creator>
  <cp:lastModifiedBy>Miguel Urrutia</cp:lastModifiedBy>
  <cp:revision>10</cp:revision>
  <dcterms:created xsi:type="dcterms:W3CDTF">2023-03-22T13:55:16Z</dcterms:created>
  <dcterms:modified xsi:type="dcterms:W3CDTF">2023-03-29T14:57:55Z</dcterms:modified>
</cp:coreProperties>
</file>