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8" r:id="rId2"/>
    <p:sldId id="256" r:id="rId3"/>
    <p:sldId id="259" r:id="rId4"/>
    <p:sldId id="260" r:id="rId5"/>
    <p:sldId id="261" r:id="rId6"/>
    <p:sldId id="262" r:id="rId7"/>
    <p:sldId id="263" r:id="rId8"/>
    <p:sldId id="264" r:id="rId9"/>
    <p:sldId id="265" r:id="rId10"/>
    <p:sldId id="266" r:id="rId11"/>
    <p:sldId id="267" r:id="rId12"/>
    <p:sldId id="268" r:id="rId13"/>
    <p:sldId id="269" r:id="rId14"/>
    <p:sldId id="270" r:id="rId15"/>
    <p:sldId id="273" r:id="rId16"/>
    <p:sldId id="275" r:id="rId17"/>
    <p:sldId id="276" r:id="rId18"/>
    <p:sldId id="277" r:id="rId19"/>
    <p:sldId id="274" r:id="rId20"/>
    <p:sldId id="271" r:id="rId21"/>
    <p:sldId id="272" r:id="rId22"/>
    <p:sldId id="278" r:id="rId23"/>
    <p:sldId id="280" r:id="rId24"/>
    <p:sldId id="279" r:id="rId25"/>
    <p:sldId id="257" r:id="rId2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3" d="100"/>
          <a:sy n="73" d="100"/>
        </p:scale>
        <p:origin x="618"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5.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6.wmf"/></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1524000" y="1122363"/>
            <a:ext cx="9144000" cy="2387600"/>
          </a:xfrm>
        </p:spPr>
        <p:txBody>
          <a:bodyPr anchor="b"/>
          <a:lstStyle>
            <a:lvl1pPr algn="ctr">
              <a:defRPr sz="6000"/>
            </a:lvl1pPr>
          </a:lstStyle>
          <a:p>
            <a:r>
              <a:rPr lang="es-ES" smtClean="0"/>
              <a:t>Haga clic para modificar el estilo de título del patrón</a:t>
            </a:r>
            <a:endParaRPr lang="en-US"/>
          </a:p>
        </p:txBody>
      </p:sp>
      <p:sp>
        <p:nvSpPr>
          <p:cNvPr id="3" name="Subtítulo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smtClean="0"/>
              <a:t>Haga clic para editar el estilo de subtítulo del patrón</a:t>
            </a:r>
            <a:endParaRPr lang="en-US"/>
          </a:p>
        </p:txBody>
      </p:sp>
      <p:sp>
        <p:nvSpPr>
          <p:cNvPr id="4" name="Marcador de fecha 3"/>
          <p:cNvSpPr>
            <a:spLocks noGrp="1"/>
          </p:cNvSpPr>
          <p:nvPr>
            <p:ph type="dt" sz="half" idx="10"/>
          </p:nvPr>
        </p:nvSpPr>
        <p:spPr/>
        <p:txBody>
          <a:bodyPr/>
          <a:lstStyle/>
          <a:p>
            <a:fld id="{67A7C621-A6E8-4DD4-B579-01EA9116FED2}" type="datetimeFigureOut">
              <a:rPr lang="en-US" smtClean="0"/>
              <a:t>6/28/2022</a:t>
            </a:fld>
            <a:endParaRPr lang="en-US"/>
          </a:p>
        </p:txBody>
      </p:sp>
      <p:sp>
        <p:nvSpPr>
          <p:cNvPr id="5" name="Marcador de pie de página 4"/>
          <p:cNvSpPr>
            <a:spLocks noGrp="1"/>
          </p:cNvSpPr>
          <p:nvPr>
            <p:ph type="ftr" sz="quarter" idx="11"/>
          </p:nvPr>
        </p:nvSpPr>
        <p:spPr/>
        <p:txBody>
          <a:bodyPr/>
          <a:lstStyle/>
          <a:p>
            <a:endParaRPr lang="en-US"/>
          </a:p>
        </p:txBody>
      </p:sp>
      <p:sp>
        <p:nvSpPr>
          <p:cNvPr id="6" name="Marcador de número de diapositiva 5"/>
          <p:cNvSpPr>
            <a:spLocks noGrp="1"/>
          </p:cNvSpPr>
          <p:nvPr>
            <p:ph type="sldNum" sz="quarter" idx="12"/>
          </p:nvPr>
        </p:nvSpPr>
        <p:spPr/>
        <p:txBody>
          <a:bodyPr/>
          <a:lstStyle/>
          <a:p>
            <a:fld id="{87B5AD1D-23F4-4161-AEFE-A6DEF3FDB872}" type="slidenum">
              <a:rPr lang="en-US" smtClean="0"/>
              <a:t>‹Nº›</a:t>
            </a:fld>
            <a:endParaRPr lang="en-US"/>
          </a:p>
        </p:txBody>
      </p:sp>
    </p:spTree>
    <p:extLst>
      <p:ext uri="{BB962C8B-B14F-4D97-AF65-F5344CB8AC3E}">
        <p14:creationId xmlns:p14="http://schemas.microsoft.com/office/powerpoint/2010/main" val="81916956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n-US"/>
          </a:p>
        </p:txBody>
      </p:sp>
      <p:sp>
        <p:nvSpPr>
          <p:cNvPr id="3" name="Marcador de texto vertical 2"/>
          <p:cNvSpPr>
            <a:spLocks noGrp="1"/>
          </p:cNvSpPr>
          <p:nvPr>
            <p:ph type="body" orient="vert" idx="1"/>
          </p:nvPr>
        </p:nvSpPr>
        <p:spPr/>
        <p:txBody>
          <a:bodyPr vert="eaVert"/>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Marcador de fecha 3"/>
          <p:cNvSpPr>
            <a:spLocks noGrp="1"/>
          </p:cNvSpPr>
          <p:nvPr>
            <p:ph type="dt" sz="half" idx="10"/>
          </p:nvPr>
        </p:nvSpPr>
        <p:spPr/>
        <p:txBody>
          <a:bodyPr/>
          <a:lstStyle/>
          <a:p>
            <a:fld id="{67A7C621-A6E8-4DD4-B579-01EA9116FED2}" type="datetimeFigureOut">
              <a:rPr lang="en-US" smtClean="0"/>
              <a:t>6/28/2022</a:t>
            </a:fld>
            <a:endParaRPr lang="en-US"/>
          </a:p>
        </p:txBody>
      </p:sp>
      <p:sp>
        <p:nvSpPr>
          <p:cNvPr id="5" name="Marcador de pie de página 4"/>
          <p:cNvSpPr>
            <a:spLocks noGrp="1"/>
          </p:cNvSpPr>
          <p:nvPr>
            <p:ph type="ftr" sz="quarter" idx="11"/>
          </p:nvPr>
        </p:nvSpPr>
        <p:spPr/>
        <p:txBody>
          <a:bodyPr/>
          <a:lstStyle/>
          <a:p>
            <a:endParaRPr lang="en-US"/>
          </a:p>
        </p:txBody>
      </p:sp>
      <p:sp>
        <p:nvSpPr>
          <p:cNvPr id="6" name="Marcador de número de diapositiva 5"/>
          <p:cNvSpPr>
            <a:spLocks noGrp="1"/>
          </p:cNvSpPr>
          <p:nvPr>
            <p:ph type="sldNum" sz="quarter" idx="12"/>
          </p:nvPr>
        </p:nvSpPr>
        <p:spPr/>
        <p:txBody>
          <a:bodyPr/>
          <a:lstStyle/>
          <a:p>
            <a:fld id="{87B5AD1D-23F4-4161-AEFE-A6DEF3FDB872}" type="slidenum">
              <a:rPr lang="en-US" smtClean="0"/>
              <a:t>‹Nº›</a:t>
            </a:fld>
            <a:endParaRPr lang="en-US"/>
          </a:p>
        </p:txBody>
      </p:sp>
    </p:spTree>
    <p:extLst>
      <p:ext uri="{BB962C8B-B14F-4D97-AF65-F5344CB8AC3E}">
        <p14:creationId xmlns:p14="http://schemas.microsoft.com/office/powerpoint/2010/main" val="116789940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8724900" y="365125"/>
            <a:ext cx="2628900" cy="5811838"/>
          </a:xfrm>
        </p:spPr>
        <p:txBody>
          <a:bodyPr vert="eaVert"/>
          <a:lstStyle/>
          <a:p>
            <a:r>
              <a:rPr lang="es-ES" smtClean="0"/>
              <a:t>Haga clic para modificar el estilo de título del patrón</a:t>
            </a:r>
            <a:endParaRPr lang="en-US"/>
          </a:p>
        </p:txBody>
      </p:sp>
      <p:sp>
        <p:nvSpPr>
          <p:cNvPr id="3" name="Marcador de texto vertical 2"/>
          <p:cNvSpPr>
            <a:spLocks noGrp="1"/>
          </p:cNvSpPr>
          <p:nvPr>
            <p:ph type="body" orient="vert" idx="1"/>
          </p:nvPr>
        </p:nvSpPr>
        <p:spPr>
          <a:xfrm>
            <a:off x="838200" y="365125"/>
            <a:ext cx="7734300" cy="5811838"/>
          </a:xfrm>
        </p:spPr>
        <p:txBody>
          <a:bodyPr vert="eaVert"/>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Marcador de fecha 3"/>
          <p:cNvSpPr>
            <a:spLocks noGrp="1"/>
          </p:cNvSpPr>
          <p:nvPr>
            <p:ph type="dt" sz="half" idx="10"/>
          </p:nvPr>
        </p:nvSpPr>
        <p:spPr/>
        <p:txBody>
          <a:bodyPr/>
          <a:lstStyle/>
          <a:p>
            <a:fld id="{67A7C621-A6E8-4DD4-B579-01EA9116FED2}" type="datetimeFigureOut">
              <a:rPr lang="en-US" smtClean="0"/>
              <a:t>6/28/2022</a:t>
            </a:fld>
            <a:endParaRPr lang="en-US"/>
          </a:p>
        </p:txBody>
      </p:sp>
      <p:sp>
        <p:nvSpPr>
          <p:cNvPr id="5" name="Marcador de pie de página 4"/>
          <p:cNvSpPr>
            <a:spLocks noGrp="1"/>
          </p:cNvSpPr>
          <p:nvPr>
            <p:ph type="ftr" sz="quarter" idx="11"/>
          </p:nvPr>
        </p:nvSpPr>
        <p:spPr/>
        <p:txBody>
          <a:bodyPr/>
          <a:lstStyle/>
          <a:p>
            <a:endParaRPr lang="en-US"/>
          </a:p>
        </p:txBody>
      </p:sp>
      <p:sp>
        <p:nvSpPr>
          <p:cNvPr id="6" name="Marcador de número de diapositiva 5"/>
          <p:cNvSpPr>
            <a:spLocks noGrp="1"/>
          </p:cNvSpPr>
          <p:nvPr>
            <p:ph type="sldNum" sz="quarter" idx="12"/>
          </p:nvPr>
        </p:nvSpPr>
        <p:spPr/>
        <p:txBody>
          <a:bodyPr/>
          <a:lstStyle/>
          <a:p>
            <a:fld id="{87B5AD1D-23F4-4161-AEFE-A6DEF3FDB872}" type="slidenum">
              <a:rPr lang="en-US" smtClean="0"/>
              <a:t>‹Nº›</a:t>
            </a:fld>
            <a:endParaRPr lang="en-US"/>
          </a:p>
        </p:txBody>
      </p:sp>
    </p:spTree>
    <p:extLst>
      <p:ext uri="{BB962C8B-B14F-4D97-AF65-F5344CB8AC3E}">
        <p14:creationId xmlns:p14="http://schemas.microsoft.com/office/powerpoint/2010/main" val="38257918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n-US"/>
          </a:p>
        </p:txBody>
      </p:sp>
      <p:sp>
        <p:nvSpPr>
          <p:cNvPr id="3" name="Marcador de contenido 2"/>
          <p:cNvSpPr>
            <a:spLocks noGrp="1"/>
          </p:cNvSpPr>
          <p:nvPr>
            <p:ph idx="1"/>
          </p:nvPr>
        </p:nvSpPr>
        <p:spPr/>
        <p:txBody>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Marcador de fecha 3"/>
          <p:cNvSpPr>
            <a:spLocks noGrp="1"/>
          </p:cNvSpPr>
          <p:nvPr>
            <p:ph type="dt" sz="half" idx="10"/>
          </p:nvPr>
        </p:nvSpPr>
        <p:spPr/>
        <p:txBody>
          <a:bodyPr/>
          <a:lstStyle/>
          <a:p>
            <a:fld id="{67A7C621-A6E8-4DD4-B579-01EA9116FED2}" type="datetimeFigureOut">
              <a:rPr lang="en-US" smtClean="0"/>
              <a:t>6/28/2022</a:t>
            </a:fld>
            <a:endParaRPr lang="en-US"/>
          </a:p>
        </p:txBody>
      </p:sp>
      <p:sp>
        <p:nvSpPr>
          <p:cNvPr id="5" name="Marcador de pie de página 4"/>
          <p:cNvSpPr>
            <a:spLocks noGrp="1"/>
          </p:cNvSpPr>
          <p:nvPr>
            <p:ph type="ftr" sz="quarter" idx="11"/>
          </p:nvPr>
        </p:nvSpPr>
        <p:spPr/>
        <p:txBody>
          <a:bodyPr/>
          <a:lstStyle/>
          <a:p>
            <a:endParaRPr lang="en-US"/>
          </a:p>
        </p:txBody>
      </p:sp>
      <p:sp>
        <p:nvSpPr>
          <p:cNvPr id="6" name="Marcador de número de diapositiva 5"/>
          <p:cNvSpPr>
            <a:spLocks noGrp="1"/>
          </p:cNvSpPr>
          <p:nvPr>
            <p:ph type="sldNum" sz="quarter" idx="12"/>
          </p:nvPr>
        </p:nvSpPr>
        <p:spPr/>
        <p:txBody>
          <a:bodyPr/>
          <a:lstStyle/>
          <a:p>
            <a:fld id="{87B5AD1D-23F4-4161-AEFE-A6DEF3FDB872}" type="slidenum">
              <a:rPr lang="en-US" smtClean="0"/>
              <a:t>‹Nº›</a:t>
            </a:fld>
            <a:endParaRPr lang="en-US"/>
          </a:p>
        </p:txBody>
      </p:sp>
    </p:spTree>
    <p:extLst>
      <p:ext uri="{BB962C8B-B14F-4D97-AF65-F5344CB8AC3E}">
        <p14:creationId xmlns:p14="http://schemas.microsoft.com/office/powerpoint/2010/main" val="37451943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831850" y="1709738"/>
            <a:ext cx="10515600" cy="2852737"/>
          </a:xfrm>
        </p:spPr>
        <p:txBody>
          <a:bodyPr anchor="b"/>
          <a:lstStyle>
            <a:lvl1pPr>
              <a:defRPr sz="6000"/>
            </a:lvl1pPr>
          </a:lstStyle>
          <a:p>
            <a:r>
              <a:rPr lang="es-ES" smtClean="0"/>
              <a:t>Haga clic para modificar el estilo de título del patrón</a:t>
            </a:r>
            <a:endParaRPr lang="en-US"/>
          </a:p>
        </p:txBody>
      </p:sp>
      <p:sp>
        <p:nvSpPr>
          <p:cNvPr id="3" name="Marcador de texto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smtClean="0"/>
              <a:t>Editar el estilo de texto del patrón</a:t>
            </a:r>
          </a:p>
        </p:txBody>
      </p:sp>
      <p:sp>
        <p:nvSpPr>
          <p:cNvPr id="4" name="Marcador de fecha 3"/>
          <p:cNvSpPr>
            <a:spLocks noGrp="1"/>
          </p:cNvSpPr>
          <p:nvPr>
            <p:ph type="dt" sz="half" idx="10"/>
          </p:nvPr>
        </p:nvSpPr>
        <p:spPr/>
        <p:txBody>
          <a:bodyPr/>
          <a:lstStyle/>
          <a:p>
            <a:fld id="{67A7C621-A6E8-4DD4-B579-01EA9116FED2}" type="datetimeFigureOut">
              <a:rPr lang="en-US" smtClean="0"/>
              <a:t>6/28/2022</a:t>
            </a:fld>
            <a:endParaRPr lang="en-US"/>
          </a:p>
        </p:txBody>
      </p:sp>
      <p:sp>
        <p:nvSpPr>
          <p:cNvPr id="5" name="Marcador de pie de página 4"/>
          <p:cNvSpPr>
            <a:spLocks noGrp="1"/>
          </p:cNvSpPr>
          <p:nvPr>
            <p:ph type="ftr" sz="quarter" idx="11"/>
          </p:nvPr>
        </p:nvSpPr>
        <p:spPr/>
        <p:txBody>
          <a:bodyPr/>
          <a:lstStyle/>
          <a:p>
            <a:endParaRPr lang="en-US"/>
          </a:p>
        </p:txBody>
      </p:sp>
      <p:sp>
        <p:nvSpPr>
          <p:cNvPr id="6" name="Marcador de número de diapositiva 5"/>
          <p:cNvSpPr>
            <a:spLocks noGrp="1"/>
          </p:cNvSpPr>
          <p:nvPr>
            <p:ph type="sldNum" sz="quarter" idx="12"/>
          </p:nvPr>
        </p:nvSpPr>
        <p:spPr/>
        <p:txBody>
          <a:bodyPr/>
          <a:lstStyle/>
          <a:p>
            <a:fld id="{87B5AD1D-23F4-4161-AEFE-A6DEF3FDB872}" type="slidenum">
              <a:rPr lang="en-US" smtClean="0"/>
              <a:t>‹Nº›</a:t>
            </a:fld>
            <a:endParaRPr lang="en-US"/>
          </a:p>
        </p:txBody>
      </p:sp>
    </p:spTree>
    <p:extLst>
      <p:ext uri="{BB962C8B-B14F-4D97-AF65-F5344CB8AC3E}">
        <p14:creationId xmlns:p14="http://schemas.microsoft.com/office/powerpoint/2010/main" val="348389675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n-US"/>
          </a:p>
        </p:txBody>
      </p:sp>
      <p:sp>
        <p:nvSpPr>
          <p:cNvPr id="3" name="Marcador de contenido 2"/>
          <p:cNvSpPr>
            <a:spLocks noGrp="1"/>
          </p:cNvSpPr>
          <p:nvPr>
            <p:ph sz="half" idx="1"/>
          </p:nvPr>
        </p:nvSpPr>
        <p:spPr>
          <a:xfrm>
            <a:off x="838200" y="1825625"/>
            <a:ext cx="5181600" cy="4351338"/>
          </a:xfrm>
        </p:spPr>
        <p:txBody>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Marcador de contenido 3"/>
          <p:cNvSpPr>
            <a:spLocks noGrp="1"/>
          </p:cNvSpPr>
          <p:nvPr>
            <p:ph sz="half" idx="2"/>
          </p:nvPr>
        </p:nvSpPr>
        <p:spPr>
          <a:xfrm>
            <a:off x="6172200" y="1825625"/>
            <a:ext cx="5181600" cy="4351338"/>
          </a:xfrm>
        </p:spPr>
        <p:txBody>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5" name="Marcador de fecha 4"/>
          <p:cNvSpPr>
            <a:spLocks noGrp="1"/>
          </p:cNvSpPr>
          <p:nvPr>
            <p:ph type="dt" sz="half" idx="10"/>
          </p:nvPr>
        </p:nvSpPr>
        <p:spPr/>
        <p:txBody>
          <a:bodyPr/>
          <a:lstStyle/>
          <a:p>
            <a:fld id="{67A7C621-A6E8-4DD4-B579-01EA9116FED2}" type="datetimeFigureOut">
              <a:rPr lang="en-US" smtClean="0"/>
              <a:t>6/28/2022</a:t>
            </a:fld>
            <a:endParaRPr lang="en-US"/>
          </a:p>
        </p:txBody>
      </p:sp>
      <p:sp>
        <p:nvSpPr>
          <p:cNvPr id="6" name="Marcador de pie de página 5"/>
          <p:cNvSpPr>
            <a:spLocks noGrp="1"/>
          </p:cNvSpPr>
          <p:nvPr>
            <p:ph type="ftr" sz="quarter" idx="11"/>
          </p:nvPr>
        </p:nvSpPr>
        <p:spPr/>
        <p:txBody>
          <a:bodyPr/>
          <a:lstStyle/>
          <a:p>
            <a:endParaRPr lang="en-US"/>
          </a:p>
        </p:txBody>
      </p:sp>
      <p:sp>
        <p:nvSpPr>
          <p:cNvPr id="7" name="Marcador de número de diapositiva 6"/>
          <p:cNvSpPr>
            <a:spLocks noGrp="1"/>
          </p:cNvSpPr>
          <p:nvPr>
            <p:ph type="sldNum" sz="quarter" idx="12"/>
          </p:nvPr>
        </p:nvSpPr>
        <p:spPr/>
        <p:txBody>
          <a:bodyPr/>
          <a:lstStyle/>
          <a:p>
            <a:fld id="{87B5AD1D-23F4-4161-AEFE-A6DEF3FDB872}" type="slidenum">
              <a:rPr lang="en-US" smtClean="0"/>
              <a:t>‹Nº›</a:t>
            </a:fld>
            <a:endParaRPr lang="en-US"/>
          </a:p>
        </p:txBody>
      </p:sp>
    </p:spTree>
    <p:extLst>
      <p:ext uri="{BB962C8B-B14F-4D97-AF65-F5344CB8AC3E}">
        <p14:creationId xmlns:p14="http://schemas.microsoft.com/office/powerpoint/2010/main" val="326549517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a:xfrm>
            <a:off x="839788" y="365125"/>
            <a:ext cx="10515600" cy="1325563"/>
          </a:xfrm>
        </p:spPr>
        <p:txBody>
          <a:bodyPr/>
          <a:lstStyle/>
          <a:p>
            <a:r>
              <a:rPr lang="es-ES" smtClean="0"/>
              <a:t>Haga clic para modificar el estilo de título del patrón</a:t>
            </a:r>
            <a:endParaRPr lang="en-US"/>
          </a:p>
        </p:txBody>
      </p:sp>
      <p:sp>
        <p:nvSpPr>
          <p:cNvPr id="3" name="Marcador de texto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Editar el estilo de texto del patrón</a:t>
            </a:r>
          </a:p>
        </p:txBody>
      </p:sp>
      <p:sp>
        <p:nvSpPr>
          <p:cNvPr id="4" name="Marcador de contenido 3"/>
          <p:cNvSpPr>
            <a:spLocks noGrp="1"/>
          </p:cNvSpPr>
          <p:nvPr>
            <p:ph sz="half" idx="2"/>
          </p:nvPr>
        </p:nvSpPr>
        <p:spPr>
          <a:xfrm>
            <a:off x="839788" y="2505075"/>
            <a:ext cx="5157787" cy="3684588"/>
          </a:xfrm>
        </p:spPr>
        <p:txBody>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5" name="Marcador de texto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Editar el estilo de texto del patrón</a:t>
            </a:r>
          </a:p>
        </p:txBody>
      </p:sp>
      <p:sp>
        <p:nvSpPr>
          <p:cNvPr id="6" name="Marcador de contenido 5"/>
          <p:cNvSpPr>
            <a:spLocks noGrp="1"/>
          </p:cNvSpPr>
          <p:nvPr>
            <p:ph sz="quarter" idx="4"/>
          </p:nvPr>
        </p:nvSpPr>
        <p:spPr>
          <a:xfrm>
            <a:off x="6172200" y="2505075"/>
            <a:ext cx="5183188" cy="3684588"/>
          </a:xfrm>
        </p:spPr>
        <p:txBody>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7" name="Marcador de fecha 6"/>
          <p:cNvSpPr>
            <a:spLocks noGrp="1"/>
          </p:cNvSpPr>
          <p:nvPr>
            <p:ph type="dt" sz="half" idx="10"/>
          </p:nvPr>
        </p:nvSpPr>
        <p:spPr/>
        <p:txBody>
          <a:bodyPr/>
          <a:lstStyle/>
          <a:p>
            <a:fld id="{67A7C621-A6E8-4DD4-B579-01EA9116FED2}" type="datetimeFigureOut">
              <a:rPr lang="en-US" smtClean="0"/>
              <a:t>6/28/2022</a:t>
            </a:fld>
            <a:endParaRPr lang="en-US"/>
          </a:p>
        </p:txBody>
      </p:sp>
      <p:sp>
        <p:nvSpPr>
          <p:cNvPr id="8" name="Marcador de pie de página 7"/>
          <p:cNvSpPr>
            <a:spLocks noGrp="1"/>
          </p:cNvSpPr>
          <p:nvPr>
            <p:ph type="ftr" sz="quarter" idx="11"/>
          </p:nvPr>
        </p:nvSpPr>
        <p:spPr/>
        <p:txBody>
          <a:bodyPr/>
          <a:lstStyle/>
          <a:p>
            <a:endParaRPr lang="en-US"/>
          </a:p>
        </p:txBody>
      </p:sp>
      <p:sp>
        <p:nvSpPr>
          <p:cNvPr id="9" name="Marcador de número de diapositiva 8"/>
          <p:cNvSpPr>
            <a:spLocks noGrp="1"/>
          </p:cNvSpPr>
          <p:nvPr>
            <p:ph type="sldNum" sz="quarter" idx="12"/>
          </p:nvPr>
        </p:nvSpPr>
        <p:spPr/>
        <p:txBody>
          <a:bodyPr/>
          <a:lstStyle/>
          <a:p>
            <a:fld id="{87B5AD1D-23F4-4161-AEFE-A6DEF3FDB872}" type="slidenum">
              <a:rPr lang="en-US" smtClean="0"/>
              <a:t>‹Nº›</a:t>
            </a:fld>
            <a:endParaRPr lang="en-US"/>
          </a:p>
        </p:txBody>
      </p:sp>
    </p:spTree>
    <p:extLst>
      <p:ext uri="{BB962C8B-B14F-4D97-AF65-F5344CB8AC3E}">
        <p14:creationId xmlns:p14="http://schemas.microsoft.com/office/powerpoint/2010/main" val="117100787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n-US"/>
          </a:p>
        </p:txBody>
      </p:sp>
      <p:sp>
        <p:nvSpPr>
          <p:cNvPr id="3" name="Marcador de fecha 2"/>
          <p:cNvSpPr>
            <a:spLocks noGrp="1"/>
          </p:cNvSpPr>
          <p:nvPr>
            <p:ph type="dt" sz="half" idx="10"/>
          </p:nvPr>
        </p:nvSpPr>
        <p:spPr/>
        <p:txBody>
          <a:bodyPr/>
          <a:lstStyle/>
          <a:p>
            <a:fld id="{67A7C621-A6E8-4DD4-B579-01EA9116FED2}" type="datetimeFigureOut">
              <a:rPr lang="en-US" smtClean="0"/>
              <a:t>6/28/2022</a:t>
            </a:fld>
            <a:endParaRPr lang="en-US"/>
          </a:p>
        </p:txBody>
      </p:sp>
      <p:sp>
        <p:nvSpPr>
          <p:cNvPr id="4" name="Marcador de pie de página 3"/>
          <p:cNvSpPr>
            <a:spLocks noGrp="1"/>
          </p:cNvSpPr>
          <p:nvPr>
            <p:ph type="ftr" sz="quarter" idx="11"/>
          </p:nvPr>
        </p:nvSpPr>
        <p:spPr/>
        <p:txBody>
          <a:bodyPr/>
          <a:lstStyle/>
          <a:p>
            <a:endParaRPr lang="en-US"/>
          </a:p>
        </p:txBody>
      </p:sp>
      <p:sp>
        <p:nvSpPr>
          <p:cNvPr id="5" name="Marcador de número de diapositiva 4"/>
          <p:cNvSpPr>
            <a:spLocks noGrp="1"/>
          </p:cNvSpPr>
          <p:nvPr>
            <p:ph type="sldNum" sz="quarter" idx="12"/>
          </p:nvPr>
        </p:nvSpPr>
        <p:spPr/>
        <p:txBody>
          <a:bodyPr/>
          <a:lstStyle/>
          <a:p>
            <a:fld id="{87B5AD1D-23F4-4161-AEFE-A6DEF3FDB872}" type="slidenum">
              <a:rPr lang="en-US" smtClean="0"/>
              <a:t>‹Nº›</a:t>
            </a:fld>
            <a:endParaRPr lang="en-US"/>
          </a:p>
        </p:txBody>
      </p:sp>
    </p:spTree>
    <p:extLst>
      <p:ext uri="{BB962C8B-B14F-4D97-AF65-F5344CB8AC3E}">
        <p14:creationId xmlns:p14="http://schemas.microsoft.com/office/powerpoint/2010/main" val="202651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p:txBody>
          <a:bodyPr/>
          <a:lstStyle/>
          <a:p>
            <a:fld id="{67A7C621-A6E8-4DD4-B579-01EA9116FED2}" type="datetimeFigureOut">
              <a:rPr lang="en-US" smtClean="0"/>
              <a:t>6/28/2022</a:t>
            </a:fld>
            <a:endParaRPr lang="en-US"/>
          </a:p>
        </p:txBody>
      </p:sp>
      <p:sp>
        <p:nvSpPr>
          <p:cNvPr id="3" name="Marcador de pie de página 2"/>
          <p:cNvSpPr>
            <a:spLocks noGrp="1"/>
          </p:cNvSpPr>
          <p:nvPr>
            <p:ph type="ftr" sz="quarter" idx="11"/>
          </p:nvPr>
        </p:nvSpPr>
        <p:spPr/>
        <p:txBody>
          <a:bodyPr/>
          <a:lstStyle/>
          <a:p>
            <a:endParaRPr lang="en-US"/>
          </a:p>
        </p:txBody>
      </p:sp>
      <p:sp>
        <p:nvSpPr>
          <p:cNvPr id="4" name="Marcador de número de diapositiva 3"/>
          <p:cNvSpPr>
            <a:spLocks noGrp="1"/>
          </p:cNvSpPr>
          <p:nvPr>
            <p:ph type="sldNum" sz="quarter" idx="12"/>
          </p:nvPr>
        </p:nvSpPr>
        <p:spPr/>
        <p:txBody>
          <a:bodyPr/>
          <a:lstStyle/>
          <a:p>
            <a:fld id="{87B5AD1D-23F4-4161-AEFE-A6DEF3FDB872}" type="slidenum">
              <a:rPr lang="en-US" smtClean="0"/>
              <a:t>‹Nº›</a:t>
            </a:fld>
            <a:endParaRPr lang="en-US"/>
          </a:p>
        </p:txBody>
      </p:sp>
    </p:spTree>
    <p:extLst>
      <p:ext uri="{BB962C8B-B14F-4D97-AF65-F5344CB8AC3E}">
        <p14:creationId xmlns:p14="http://schemas.microsoft.com/office/powerpoint/2010/main" val="20203431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smtClean="0"/>
              <a:t>Haga clic para modificar el estilo de título del patrón</a:t>
            </a:r>
            <a:endParaRPr lang="en-US"/>
          </a:p>
        </p:txBody>
      </p:sp>
      <p:sp>
        <p:nvSpPr>
          <p:cNvPr id="3" name="Marcador de contenido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Editar el estilo de texto del patrón</a:t>
            </a:r>
          </a:p>
        </p:txBody>
      </p:sp>
      <p:sp>
        <p:nvSpPr>
          <p:cNvPr id="5" name="Marcador de fecha 4"/>
          <p:cNvSpPr>
            <a:spLocks noGrp="1"/>
          </p:cNvSpPr>
          <p:nvPr>
            <p:ph type="dt" sz="half" idx="10"/>
          </p:nvPr>
        </p:nvSpPr>
        <p:spPr/>
        <p:txBody>
          <a:bodyPr/>
          <a:lstStyle/>
          <a:p>
            <a:fld id="{67A7C621-A6E8-4DD4-B579-01EA9116FED2}" type="datetimeFigureOut">
              <a:rPr lang="en-US" smtClean="0"/>
              <a:t>6/28/2022</a:t>
            </a:fld>
            <a:endParaRPr lang="en-US"/>
          </a:p>
        </p:txBody>
      </p:sp>
      <p:sp>
        <p:nvSpPr>
          <p:cNvPr id="6" name="Marcador de pie de página 5"/>
          <p:cNvSpPr>
            <a:spLocks noGrp="1"/>
          </p:cNvSpPr>
          <p:nvPr>
            <p:ph type="ftr" sz="quarter" idx="11"/>
          </p:nvPr>
        </p:nvSpPr>
        <p:spPr/>
        <p:txBody>
          <a:bodyPr/>
          <a:lstStyle/>
          <a:p>
            <a:endParaRPr lang="en-US"/>
          </a:p>
        </p:txBody>
      </p:sp>
      <p:sp>
        <p:nvSpPr>
          <p:cNvPr id="7" name="Marcador de número de diapositiva 6"/>
          <p:cNvSpPr>
            <a:spLocks noGrp="1"/>
          </p:cNvSpPr>
          <p:nvPr>
            <p:ph type="sldNum" sz="quarter" idx="12"/>
          </p:nvPr>
        </p:nvSpPr>
        <p:spPr/>
        <p:txBody>
          <a:bodyPr/>
          <a:lstStyle/>
          <a:p>
            <a:fld id="{87B5AD1D-23F4-4161-AEFE-A6DEF3FDB872}" type="slidenum">
              <a:rPr lang="en-US" smtClean="0"/>
              <a:t>‹Nº›</a:t>
            </a:fld>
            <a:endParaRPr lang="en-US"/>
          </a:p>
        </p:txBody>
      </p:sp>
    </p:spTree>
    <p:extLst>
      <p:ext uri="{BB962C8B-B14F-4D97-AF65-F5344CB8AC3E}">
        <p14:creationId xmlns:p14="http://schemas.microsoft.com/office/powerpoint/2010/main" val="120673029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smtClean="0"/>
              <a:t>Haga clic para modificar el estilo de título del patrón</a:t>
            </a:r>
            <a:endParaRPr lang="en-US"/>
          </a:p>
        </p:txBody>
      </p:sp>
      <p:sp>
        <p:nvSpPr>
          <p:cNvPr id="3" name="Marcador de posición de imagen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Editar el estilo de texto del patrón</a:t>
            </a:r>
          </a:p>
        </p:txBody>
      </p:sp>
      <p:sp>
        <p:nvSpPr>
          <p:cNvPr id="5" name="Marcador de fecha 4"/>
          <p:cNvSpPr>
            <a:spLocks noGrp="1"/>
          </p:cNvSpPr>
          <p:nvPr>
            <p:ph type="dt" sz="half" idx="10"/>
          </p:nvPr>
        </p:nvSpPr>
        <p:spPr/>
        <p:txBody>
          <a:bodyPr/>
          <a:lstStyle/>
          <a:p>
            <a:fld id="{67A7C621-A6E8-4DD4-B579-01EA9116FED2}" type="datetimeFigureOut">
              <a:rPr lang="en-US" smtClean="0"/>
              <a:t>6/28/2022</a:t>
            </a:fld>
            <a:endParaRPr lang="en-US"/>
          </a:p>
        </p:txBody>
      </p:sp>
      <p:sp>
        <p:nvSpPr>
          <p:cNvPr id="6" name="Marcador de pie de página 5"/>
          <p:cNvSpPr>
            <a:spLocks noGrp="1"/>
          </p:cNvSpPr>
          <p:nvPr>
            <p:ph type="ftr" sz="quarter" idx="11"/>
          </p:nvPr>
        </p:nvSpPr>
        <p:spPr/>
        <p:txBody>
          <a:bodyPr/>
          <a:lstStyle/>
          <a:p>
            <a:endParaRPr lang="en-US"/>
          </a:p>
        </p:txBody>
      </p:sp>
      <p:sp>
        <p:nvSpPr>
          <p:cNvPr id="7" name="Marcador de número de diapositiva 6"/>
          <p:cNvSpPr>
            <a:spLocks noGrp="1"/>
          </p:cNvSpPr>
          <p:nvPr>
            <p:ph type="sldNum" sz="quarter" idx="12"/>
          </p:nvPr>
        </p:nvSpPr>
        <p:spPr/>
        <p:txBody>
          <a:bodyPr/>
          <a:lstStyle/>
          <a:p>
            <a:fld id="{87B5AD1D-23F4-4161-AEFE-A6DEF3FDB872}" type="slidenum">
              <a:rPr lang="en-US" smtClean="0"/>
              <a:t>‹Nº›</a:t>
            </a:fld>
            <a:endParaRPr lang="en-US"/>
          </a:p>
        </p:txBody>
      </p:sp>
    </p:spTree>
    <p:extLst>
      <p:ext uri="{BB962C8B-B14F-4D97-AF65-F5344CB8AC3E}">
        <p14:creationId xmlns:p14="http://schemas.microsoft.com/office/powerpoint/2010/main" val="224141946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smtClean="0"/>
              <a:t>Haga clic para modificar el estilo de título del patrón</a:t>
            </a:r>
            <a:endParaRPr lang="en-US"/>
          </a:p>
        </p:txBody>
      </p:sp>
      <p:sp>
        <p:nvSpPr>
          <p:cNvPr id="3" name="Marcador de texto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Marcador de fecha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7A7C621-A6E8-4DD4-B579-01EA9116FED2}" type="datetimeFigureOut">
              <a:rPr lang="en-US" smtClean="0"/>
              <a:t>6/28/2022</a:t>
            </a:fld>
            <a:endParaRPr lang="en-US"/>
          </a:p>
        </p:txBody>
      </p:sp>
      <p:sp>
        <p:nvSpPr>
          <p:cNvPr id="5" name="Marcador de pie de página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Marcador de número de diapositiva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7B5AD1D-23F4-4161-AEFE-A6DEF3FDB872}" type="slidenum">
              <a:rPr lang="en-US" smtClean="0"/>
              <a:t>‹Nº›</a:t>
            </a:fld>
            <a:endParaRPr lang="en-US"/>
          </a:p>
        </p:txBody>
      </p:sp>
    </p:spTree>
    <p:extLst>
      <p:ext uri="{BB962C8B-B14F-4D97-AF65-F5344CB8AC3E}">
        <p14:creationId xmlns:p14="http://schemas.microsoft.com/office/powerpoint/2010/main" val="380079878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8.jpeg"/><Relationship Id="rId7" Type="http://schemas.openxmlformats.org/officeDocument/2006/relationships/image" Target="../media/image12.jpeg"/><Relationship Id="rId2" Type="http://schemas.openxmlformats.org/officeDocument/2006/relationships/image" Target="../media/image7.wmf"/><Relationship Id="rId1" Type="http://schemas.openxmlformats.org/officeDocument/2006/relationships/slideLayout" Target="../slideLayouts/slideLayout1.xml"/><Relationship Id="rId6" Type="http://schemas.openxmlformats.org/officeDocument/2006/relationships/image" Target="../media/image11.wmf"/><Relationship Id="rId5" Type="http://schemas.openxmlformats.org/officeDocument/2006/relationships/image" Target="../media/image10.jpeg"/><Relationship Id="rId4" Type="http://schemas.openxmlformats.org/officeDocument/2006/relationships/image" Target="../media/image9.wmf"/></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1.xml"/><Relationship Id="rId4" Type="http://schemas.openxmlformats.org/officeDocument/2006/relationships/image" Target="../media/image15.jpeg"/></Relationships>
</file>

<file path=ppt/slides/_rels/slide2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1.xml"/><Relationship Id="rId1" Type="http://schemas.openxmlformats.org/officeDocument/2006/relationships/vmlDrawing" Target="../drawings/vmlDrawing1.vml"/><Relationship Id="rId4" Type="http://schemas.openxmlformats.org/officeDocument/2006/relationships/image" Target="../media/image5.wmf"/></Relationships>
</file>

<file path=ppt/slides/_rels/slide7.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1.xml"/><Relationship Id="rId1" Type="http://schemas.openxmlformats.org/officeDocument/2006/relationships/vmlDrawing" Target="../drawings/vmlDrawing2.vml"/><Relationship Id="rId4" Type="http://schemas.openxmlformats.org/officeDocument/2006/relationships/image" Target="../media/image6.wmf"/></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p:txBody>
          <a:bodyPr/>
          <a:lstStyle/>
          <a:p>
            <a:r>
              <a:rPr lang="es-CL" dirty="0"/>
              <a:t>Sesión 12</a:t>
            </a:r>
          </a:p>
        </p:txBody>
      </p:sp>
      <p:sp>
        <p:nvSpPr>
          <p:cNvPr id="3" name="Subtítulo 2"/>
          <p:cNvSpPr>
            <a:spLocks noGrp="1"/>
          </p:cNvSpPr>
          <p:nvPr>
            <p:ph type="subTitle" idx="1"/>
          </p:nvPr>
        </p:nvSpPr>
        <p:spPr/>
        <p:txBody>
          <a:bodyPr/>
          <a:lstStyle/>
          <a:p>
            <a:r>
              <a:rPr lang="es-CL" dirty="0"/>
              <a:t>Estadística </a:t>
            </a:r>
            <a:r>
              <a:rPr lang="es-CL" dirty="0" smtClean="0"/>
              <a:t>descriptiva: Distribuciones de Frecuencia, variables categóricas.</a:t>
            </a:r>
            <a:r>
              <a:rPr lang="es-CL" dirty="0"/>
              <a:t> </a:t>
            </a:r>
            <a:r>
              <a:rPr lang="es-CL" dirty="0" smtClean="0"/>
              <a:t>Tablas y gráficos</a:t>
            </a:r>
            <a:endParaRPr lang="es-CL" dirty="0"/>
          </a:p>
        </p:txBody>
      </p:sp>
      <p:pic>
        <p:nvPicPr>
          <p:cNvPr id="4" name="3 Imagen"/>
          <p:cNvPicPr>
            <a:picLocks noChangeAspect="1" noChangeArrowheads="1"/>
          </p:cNvPicPr>
          <p:nvPr/>
        </p:nvPicPr>
        <p:blipFill>
          <a:blip r:embed="rId2" cstate="print"/>
          <a:srcRect/>
          <a:stretch>
            <a:fillRect/>
          </a:stretch>
        </p:blipFill>
        <p:spPr bwMode="auto">
          <a:xfrm>
            <a:off x="325968" y="198890"/>
            <a:ext cx="662319" cy="1423986"/>
          </a:xfrm>
          <a:prstGeom prst="rect">
            <a:avLst/>
          </a:prstGeom>
          <a:noFill/>
          <a:ln w="9525">
            <a:noFill/>
            <a:miter lim="800000"/>
            <a:headEnd/>
            <a:tailEnd/>
          </a:ln>
        </p:spPr>
      </p:pic>
      <p:sp>
        <p:nvSpPr>
          <p:cNvPr id="5" name="Text Box 5"/>
          <p:cNvSpPr txBox="1">
            <a:spLocks noChangeArrowheads="1"/>
          </p:cNvSpPr>
          <p:nvPr/>
        </p:nvSpPr>
        <p:spPr bwMode="auto">
          <a:xfrm>
            <a:off x="948207" y="765620"/>
            <a:ext cx="4249738" cy="787395"/>
          </a:xfrm>
          <a:prstGeom prst="rect">
            <a:avLst/>
          </a:prstGeom>
          <a:noFill/>
          <a:ln w="9525">
            <a:noFill/>
            <a:miter lim="800000"/>
            <a:headEnd/>
            <a:tailEnd/>
          </a:ln>
        </p:spPr>
        <p:txBody>
          <a:bodyPr>
            <a:spAutoFit/>
          </a:bodyPr>
          <a:lstStyle>
            <a:defPPr>
              <a:defRPr lang="es-C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60000"/>
              </a:lnSpc>
              <a:spcBef>
                <a:spcPct val="50000"/>
              </a:spcBef>
            </a:pPr>
            <a:r>
              <a:rPr lang="es-ES_tradnl" sz="1600" dirty="0"/>
              <a:t>Universidad de Chile</a:t>
            </a:r>
          </a:p>
          <a:p>
            <a:pPr>
              <a:lnSpc>
                <a:spcPct val="60000"/>
              </a:lnSpc>
              <a:spcBef>
                <a:spcPct val="50000"/>
              </a:spcBef>
            </a:pPr>
            <a:r>
              <a:rPr lang="es-ES_tradnl" sz="1600" dirty="0"/>
              <a:t>Departamento de Antropología</a:t>
            </a:r>
          </a:p>
          <a:p>
            <a:pPr>
              <a:lnSpc>
                <a:spcPct val="60000"/>
              </a:lnSpc>
              <a:spcBef>
                <a:spcPct val="50000"/>
              </a:spcBef>
            </a:pPr>
            <a:r>
              <a:rPr lang="es-ES_tradnl" sz="1600" dirty="0" smtClean="0"/>
              <a:t>Estadística I</a:t>
            </a:r>
            <a:endParaRPr lang="es-CL" sz="1600" dirty="0"/>
          </a:p>
        </p:txBody>
      </p:sp>
    </p:spTree>
    <p:extLst>
      <p:ext uri="{BB962C8B-B14F-4D97-AF65-F5344CB8AC3E}">
        <p14:creationId xmlns:p14="http://schemas.microsoft.com/office/powerpoint/2010/main" val="34127079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6 Rectángulo redondeado"/>
          <p:cNvSpPr/>
          <p:nvPr/>
        </p:nvSpPr>
        <p:spPr>
          <a:xfrm>
            <a:off x="604542" y="473271"/>
            <a:ext cx="10760144" cy="972000"/>
          </a:xfrm>
          <a:prstGeom prst="roundRect">
            <a:avLst/>
          </a:prstGeom>
          <a:solidFill>
            <a:srgbClr val="3333FF"/>
          </a:solidFill>
          <a:ln>
            <a:noFill/>
          </a:ln>
          <a:effectLst>
            <a:outerShdw blurRad="50800" dist="38100" dir="2700000" algn="tl" rotWithShape="0">
              <a:prstClr val="black">
                <a:alpha val="40000"/>
              </a:prstClr>
            </a:outerShdw>
          </a:effectLst>
          <a:scene3d>
            <a:camera prst="orthographicFront"/>
            <a:lightRig rig="soft" dir="t">
              <a:rot lat="0" lon="0" rev="2400000"/>
            </a:lightRig>
          </a:scene3d>
          <a:sp3d prstMaterial="metal">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5" name="CuadroTexto 4"/>
          <p:cNvSpPr txBox="1"/>
          <p:nvPr/>
        </p:nvSpPr>
        <p:spPr>
          <a:xfrm>
            <a:off x="722108" y="696227"/>
            <a:ext cx="10041687" cy="553998"/>
          </a:xfrm>
          <a:prstGeom prst="rect">
            <a:avLst/>
          </a:prstGeom>
          <a:noFill/>
        </p:spPr>
        <p:txBody>
          <a:bodyPr wrap="square" rtlCol="0">
            <a:spAutoFit/>
          </a:bodyPr>
          <a:lstStyle/>
          <a:p>
            <a:r>
              <a:rPr lang="es-ES" sz="3000" b="1" dirty="0" smtClean="0">
                <a:solidFill>
                  <a:schemeClr val="bg1"/>
                </a:solidFill>
              </a:rPr>
              <a:t>DISTRIBUCIONES DE FRECUENCIA</a:t>
            </a:r>
            <a:endParaRPr lang="en-US" sz="3000" b="1" dirty="0">
              <a:solidFill>
                <a:schemeClr val="bg1"/>
              </a:solidFill>
            </a:endParaRPr>
          </a:p>
        </p:txBody>
      </p:sp>
      <p:graphicFrame>
        <p:nvGraphicFramePr>
          <p:cNvPr id="6" name="2 Tabla"/>
          <p:cNvGraphicFramePr>
            <a:graphicFrameLocks noGrp="1"/>
          </p:cNvGraphicFramePr>
          <p:nvPr>
            <p:extLst>
              <p:ext uri="{D42A27DB-BD31-4B8C-83A1-F6EECF244321}">
                <p14:modId xmlns:p14="http://schemas.microsoft.com/office/powerpoint/2010/main" val="1910490691"/>
              </p:ext>
            </p:extLst>
          </p:nvPr>
        </p:nvGraphicFramePr>
        <p:xfrm>
          <a:off x="2380892" y="1543846"/>
          <a:ext cx="7429512" cy="1366520"/>
        </p:xfrm>
        <a:graphic>
          <a:graphicData uri="http://schemas.openxmlformats.org/drawingml/2006/table">
            <a:tbl>
              <a:tblPr/>
              <a:tblGrid>
                <a:gridCol w="619126">
                  <a:extLst>
                    <a:ext uri="{9D8B030D-6E8A-4147-A177-3AD203B41FA5}">
                      <a16:colId xmlns:a16="http://schemas.microsoft.com/office/drawing/2014/main" val="20000"/>
                    </a:ext>
                  </a:extLst>
                </a:gridCol>
                <a:gridCol w="619126">
                  <a:extLst>
                    <a:ext uri="{9D8B030D-6E8A-4147-A177-3AD203B41FA5}">
                      <a16:colId xmlns:a16="http://schemas.microsoft.com/office/drawing/2014/main" val="20001"/>
                    </a:ext>
                  </a:extLst>
                </a:gridCol>
                <a:gridCol w="619126">
                  <a:extLst>
                    <a:ext uri="{9D8B030D-6E8A-4147-A177-3AD203B41FA5}">
                      <a16:colId xmlns:a16="http://schemas.microsoft.com/office/drawing/2014/main" val="20002"/>
                    </a:ext>
                  </a:extLst>
                </a:gridCol>
                <a:gridCol w="619126">
                  <a:extLst>
                    <a:ext uri="{9D8B030D-6E8A-4147-A177-3AD203B41FA5}">
                      <a16:colId xmlns:a16="http://schemas.microsoft.com/office/drawing/2014/main" val="20003"/>
                    </a:ext>
                  </a:extLst>
                </a:gridCol>
                <a:gridCol w="619126">
                  <a:extLst>
                    <a:ext uri="{9D8B030D-6E8A-4147-A177-3AD203B41FA5}">
                      <a16:colId xmlns:a16="http://schemas.microsoft.com/office/drawing/2014/main" val="20004"/>
                    </a:ext>
                  </a:extLst>
                </a:gridCol>
                <a:gridCol w="619126">
                  <a:extLst>
                    <a:ext uri="{9D8B030D-6E8A-4147-A177-3AD203B41FA5}">
                      <a16:colId xmlns:a16="http://schemas.microsoft.com/office/drawing/2014/main" val="20005"/>
                    </a:ext>
                  </a:extLst>
                </a:gridCol>
                <a:gridCol w="619126">
                  <a:extLst>
                    <a:ext uri="{9D8B030D-6E8A-4147-A177-3AD203B41FA5}">
                      <a16:colId xmlns:a16="http://schemas.microsoft.com/office/drawing/2014/main" val="20006"/>
                    </a:ext>
                  </a:extLst>
                </a:gridCol>
                <a:gridCol w="619126">
                  <a:extLst>
                    <a:ext uri="{9D8B030D-6E8A-4147-A177-3AD203B41FA5}">
                      <a16:colId xmlns:a16="http://schemas.microsoft.com/office/drawing/2014/main" val="20007"/>
                    </a:ext>
                  </a:extLst>
                </a:gridCol>
                <a:gridCol w="619126">
                  <a:extLst>
                    <a:ext uri="{9D8B030D-6E8A-4147-A177-3AD203B41FA5}">
                      <a16:colId xmlns:a16="http://schemas.microsoft.com/office/drawing/2014/main" val="20008"/>
                    </a:ext>
                  </a:extLst>
                </a:gridCol>
                <a:gridCol w="619126">
                  <a:extLst>
                    <a:ext uri="{9D8B030D-6E8A-4147-A177-3AD203B41FA5}">
                      <a16:colId xmlns:a16="http://schemas.microsoft.com/office/drawing/2014/main" val="20009"/>
                    </a:ext>
                  </a:extLst>
                </a:gridCol>
                <a:gridCol w="619126">
                  <a:extLst>
                    <a:ext uri="{9D8B030D-6E8A-4147-A177-3AD203B41FA5}">
                      <a16:colId xmlns:a16="http://schemas.microsoft.com/office/drawing/2014/main" val="20010"/>
                    </a:ext>
                  </a:extLst>
                </a:gridCol>
                <a:gridCol w="619126">
                  <a:extLst>
                    <a:ext uri="{9D8B030D-6E8A-4147-A177-3AD203B41FA5}">
                      <a16:colId xmlns:a16="http://schemas.microsoft.com/office/drawing/2014/main" val="20011"/>
                    </a:ext>
                  </a:extLst>
                </a:gridCol>
              </a:tblGrid>
              <a:tr h="254875">
                <a:tc>
                  <a:txBody>
                    <a:bodyPr/>
                    <a:lstStyle/>
                    <a:p>
                      <a:pPr algn="ctr" rtl="0" fontAlgn="b"/>
                      <a:r>
                        <a:rPr lang="es-ES" sz="2200" b="1" i="0" u="none" strike="noStrike" dirty="0">
                          <a:solidFill>
                            <a:srgbClr val="000000"/>
                          </a:solidFill>
                          <a:latin typeface="Times New Roman"/>
                        </a:rPr>
                        <a:t>9</a:t>
                      </a:r>
                    </a:p>
                  </a:txBody>
                  <a:tcPr marL="6350" marR="6350" marT="6350" marB="0" anchor="b">
                    <a:lnL>
                      <a:noFill/>
                    </a:lnL>
                    <a:lnR>
                      <a:noFill/>
                    </a:lnR>
                    <a:lnT>
                      <a:noFill/>
                    </a:lnT>
                    <a:lnB>
                      <a:noFill/>
                    </a:lnB>
                  </a:tcPr>
                </a:tc>
                <a:tc>
                  <a:txBody>
                    <a:bodyPr/>
                    <a:lstStyle/>
                    <a:p>
                      <a:pPr algn="ctr" rtl="0" fontAlgn="b"/>
                      <a:r>
                        <a:rPr lang="es-ES" sz="2200" b="1" i="0" u="none" strike="noStrike" dirty="0">
                          <a:solidFill>
                            <a:srgbClr val="000000"/>
                          </a:solidFill>
                          <a:latin typeface="Times New Roman"/>
                        </a:rPr>
                        <a:t>10</a:t>
                      </a:r>
                    </a:p>
                  </a:txBody>
                  <a:tcPr marL="6350" marR="6350" marT="6350" marB="0" anchor="b">
                    <a:lnL>
                      <a:noFill/>
                    </a:lnL>
                    <a:lnR>
                      <a:noFill/>
                    </a:lnR>
                    <a:lnT>
                      <a:noFill/>
                    </a:lnT>
                    <a:lnB>
                      <a:noFill/>
                    </a:lnB>
                  </a:tcPr>
                </a:tc>
                <a:tc>
                  <a:txBody>
                    <a:bodyPr/>
                    <a:lstStyle/>
                    <a:p>
                      <a:pPr algn="ctr" rtl="0" fontAlgn="b"/>
                      <a:r>
                        <a:rPr lang="es-ES" sz="2200" b="1" i="0" u="none" strike="noStrike" dirty="0">
                          <a:solidFill>
                            <a:srgbClr val="000000"/>
                          </a:solidFill>
                          <a:latin typeface="Times New Roman"/>
                        </a:rPr>
                        <a:t>10</a:t>
                      </a:r>
                    </a:p>
                  </a:txBody>
                  <a:tcPr marL="6350" marR="6350" marT="6350" marB="0" anchor="b">
                    <a:lnL>
                      <a:noFill/>
                    </a:lnL>
                    <a:lnR>
                      <a:noFill/>
                    </a:lnR>
                    <a:lnT>
                      <a:noFill/>
                    </a:lnT>
                    <a:lnB>
                      <a:noFill/>
                    </a:lnB>
                  </a:tcPr>
                </a:tc>
                <a:tc>
                  <a:txBody>
                    <a:bodyPr/>
                    <a:lstStyle/>
                    <a:p>
                      <a:pPr algn="ctr" rtl="0" fontAlgn="b"/>
                      <a:r>
                        <a:rPr lang="es-ES" sz="2200" b="1" i="0" u="none" strike="noStrike">
                          <a:solidFill>
                            <a:srgbClr val="000000"/>
                          </a:solidFill>
                          <a:latin typeface="Times New Roman"/>
                        </a:rPr>
                        <a:t>12</a:t>
                      </a:r>
                    </a:p>
                  </a:txBody>
                  <a:tcPr marL="6350" marR="6350" marT="6350" marB="0" anchor="b">
                    <a:lnL>
                      <a:noFill/>
                    </a:lnL>
                    <a:lnR>
                      <a:noFill/>
                    </a:lnR>
                    <a:lnT>
                      <a:noFill/>
                    </a:lnT>
                    <a:lnB>
                      <a:noFill/>
                    </a:lnB>
                  </a:tcPr>
                </a:tc>
                <a:tc>
                  <a:txBody>
                    <a:bodyPr/>
                    <a:lstStyle/>
                    <a:p>
                      <a:pPr algn="ctr" rtl="0" fontAlgn="b"/>
                      <a:r>
                        <a:rPr lang="es-ES" sz="2200" b="1" i="0" u="none" strike="noStrike" dirty="0">
                          <a:solidFill>
                            <a:srgbClr val="000000"/>
                          </a:solidFill>
                          <a:latin typeface="Times New Roman"/>
                        </a:rPr>
                        <a:t>12</a:t>
                      </a:r>
                    </a:p>
                  </a:txBody>
                  <a:tcPr marL="6350" marR="6350" marT="6350" marB="0" anchor="b">
                    <a:lnL>
                      <a:noFill/>
                    </a:lnL>
                    <a:lnR>
                      <a:noFill/>
                    </a:lnR>
                    <a:lnT>
                      <a:noFill/>
                    </a:lnT>
                    <a:lnB>
                      <a:noFill/>
                    </a:lnB>
                  </a:tcPr>
                </a:tc>
                <a:tc>
                  <a:txBody>
                    <a:bodyPr/>
                    <a:lstStyle/>
                    <a:p>
                      <a:pPr algn="ctr" rtl="0" fontAlgn="b"/>
                      <a:r>
                        <a:rPr lang="es-ES" sz="2200" b="1" i="0" u="none" strike="noStrike" dirty="0">
                          <a:solidFill>
                            <a:srgbClr val="000000"/>
                          </a:solidFill>
                          <a:latin typeface="Times New Roman"/>
                        </a:rPr>
                        <a:t>13</a:t>
                      </a:r>
                    </a:p>
                  </a:txBody>
                  <a:tcPr marL="6350" marR="6350" marT="6350" marB="0" anchor="b">
                    <a:lnL>
                      <a:noFill/>
                    </a:lnL>
                    <a:lnR>
                      <a:noFill/>
                    </a:lnR>
                    <a:lnT>
                      <a:noFill/>
                    </a:lnT>
                    <a:lnB>
                      <a:noFill/>
                    </a:lnB>
                  </a:tcPr>
                </a:tc>
                <a:tc>
                  <a:txBody>
                    <a:bodyPr/>
                    <a:lstStyle/>
                    <a:p>
                      <a:pPr algn="ctr" rtl="0" fontAlgn="b"/>
                      <a:r>
                        <a:rPr lang="es-ES" sz="2200" b="1" i="0" u="none" strike="noStrike">
                          <a:solidFill>
                            <a:srgbClr val="000000"/>
                          </a:solidFill>
                          <a:latin typeface="Times New Roman"/>
                        </a:rPr>
                        <a:t>14</a:t>
                      </a:r>
                    </a:p>
                  </a:txBody>
                  <a:tcPr marL="6350" marR="6350" marT="6350" marB="0" anchor="b">
                    <a:lnL>
                      <a:noFill/>
                    </a:lnL>
                    <a:lnR>
                      <a:noFill/>
                    </a:lnR>
                    <a:lnT>
                      <a:noFill/>
                    </a:lnT>
                    <a:lnB>
                      <a:noFill/>
                    </a:lnB>
                  </a:tcPr>
                </a:tc>
                <a:tc>
                  <a:txBody>
                    <a:bodyPr/>
                    <a:lstStyle/>
                    <a:p>
                      <a:pPr algn="ctr" rtl="0" fontAlgn="b"/>
                      <a:r>
                        <a:rPr lang="es-ES" sz="2200" b="1" i="0" u="none" strike="noStrike" dirty="0">
                          <a:solidFill>
                            <a:srgbClr val="000000"/>
                          </a:solidFill>
                          <a:latin typeface="Times New Roman"/>
                        </a:rPr>
                        <a:t>15</a:t>
                      </a:r>
                    </a:p>
                  </a:txBody>
                  <a:tcPr marL="6350" marR="6350" marT="6350" marB="0" anchor="b">
                    <a:lnL>
                      <a:noFill/>
                    </a:lnL>
                    <a:lnR>
                      <a:noFill/>
                    </a:lnR>
                    <a:lnT>
                      <a:noFill/>
                    </a:lnT>
                    <a:lnB>
                      <a:noFill/>
                    </a:lnB>
                  </a:tcPr>
                </a:tc>
                <a:tc>
                  <a:txBody>
                    <a:bodyPr/>
                    <a:lstStyle/>
                    <a:p>
                      <a:pPr algn="ctr" rtl="0" fontAlgn="b"/>
                      <a:r>
                        <a:rPr lang="es-ES" sz="2200" b="1" i="0" u="none" strike="noStrike">
                          <a:solidFill>
                            <a:srgbClr val="000000"/>
                          </a:solidFill>
                          <a:latin typeface="Times New Roman"/>
                        </a:rPr>
                        <a:t>16</a:t>
                      </a:r>
                    </a:p>
                  </a:txBody>
                  <a:tcPr marL="6350" marR="6350" marT="6350" marB="0" anchor="b">
                    <a:lnL>
                      <a:noFill/>
                    </a:lnL>
                    <a:lnR>
                      <a:noFill/>
                    </a:lnR>
                    <a:lnT>
                      <a:noFill/>
                    </a:lnT>
                    <a:lnB>
                      <a:noFill/>
                    </a:lnB>
                  </a:tcPr>
                </a:tc>
                <a:tc>
                  <a:txBody>
                    <a:bodyPr/>
                    <a:lstStyle/>
                    <a:p>
                      <a:pPr algn="ctr" rtl="0" fontAlgn="b"/>
                      <a:r>
                        <a:rPr lang="es-ES" sz="2200" b="1" i="0" u="none" strike="noStrike">
                          <a:solidFill>
                            <a:srgbClr val="000000"/>
                          </a:solidFill>
                          <a:latin typeface="Times New Roman"/>
                        </a:rPr>
                        <a:t>16</a:t>
                      </a:r>
                    </a:p>
                  </a:txBody>
                  <a:tcPr marL="6350" marR="6350" marT="6350" marB="0" anchor="b">
                    <a:lnL>
                      <a:noFill/>
                    </a:lnL>
                    <a:lnR>
                      <a:noFill/>
                    </a:lnR>
                    <a:lnT>
                      <a:noFill/>
                    </a:lnT>
                    <a:lnB>
                      <a:noFill/>
                    </a:lnB>
                  </a:tcPr>
                </a:tc>
                <a:tc>
                  <a:txBody>
                    <a:bodyPr/>
                    <a:lstStyle/>
                    <a:p>
                      <a:pPr algn="ctr" rtl="0" fontAlgn="b"/>
                      <a:r>
                        <a:rPr lang="es-ES" sz="2200" b="1" i="0" u="none" strike="noStrike">
                          <a:solidFill>
                            <a:srgbClr val="000000"/>
                          </a:solidFill>
                          <a:latin typeface="Times New Roman"/>
                        </a:rPr>
                        <a:t>16</a:t>
                      </a:r>
                    </a:p>
                  </a:txBody>
                  <a:tcPr marL="6350" marR="6350" marT="6350" marB="0" anchor="b">
                    <a:lnL>
                      <a:noFill/>
                    </a:lnL>
                    <a:lnR>
                      <a:noFill/>
                    </a:lnR>
                    <a:lnT>
                      <a:noFill/>
                    </a:lnT>
                    <a:lnB>
                      <a:noFill/>
                    </a:lnB>
                  </a:tcPr>
                </a:tc>
                <a:tc>
                  <a:txBody>
                    <a:bodyPr/>
                    <a:lstStyle/>
                    <a:p>
                      <a:pPr algn="ctr" rtl="0" fontAlgn="b"/>
                      <a:r>
                        <a:rPr lang="es-ES" sz="2200" b="1" i="0" u="none" strike="noStrike">
                          <a:solidFill>
                            <a:srgbClr val="000000"/>
                          </a:solidFill>
                          <a:latin typeface="Times New Roman"/>
                        </a:rPr>
                        <a:t>16</a:t>
                      </a:r>
                    </a:p>
                  </a:txBody>
                  <a:tcPr marL="6350" marR="6350" marT="6350" marB="0" anchor="b">
                    <a:lnL>
                      <a:noFill/>
                    </a:lnL>
                    <a:lnR>
                      <a:noFill/>
                    </a:lnR>
                    <a:lnT>
                      <a:noFill/>
                    </a:lnT>
                    <a:lnB>
                      <a:noFill/>
                    </a:lnB>
                  </a:tcPr>
                </a:tc>
                <a:extLst>
                  <a:ext uri="{0D108BD9-81ED-4DB2-BD59-A6C34878D82A}">
                    <a16:rowId xmlns:a16="http://schemas.microsoft.com/office/drawing/2014/main" val="10000"/>
                  </a:ext>
                </a:extLst>
              </a:tr>
              <a:tr h="254875">
                <a:tc>
                  <a:txBody>
                    <a:bodyPr/>
                    <a:lstStyle/>
                    <a:p>
                      <a:pPr algn="ctr" rtl="0" fontAlgn="b"/>
                      <a:r>
                        <a:rPr lang="es-ES" sz="2200" b="1" i="0" u="none" strike="noStrike">
                          <a:solidFill>
                            <a:srgbClr val="000000"/>
                          </a:solidFill>
                          <a:latin typeface="Times New Roman"/>
                        </a:rPr>
                        <a:t>16</a:t>
                      </a:r>
                    </a:p>
                  </a:txBody>
                  <a:tcPr marL="6350" marR="6350" marT="6350" marB="0" anchor="b">
                    <a:lnL>
                      <a:noFill/>
                    </a:lnL>
                    <a:lnR>
                      <a:noFill/>
                    </a:lnR>
                    <a:lnT>
                      <a:noFill/>
                    </a:lnT>
                    <a:lnB>
                      <a:noFill/>
                    </a:lnB>
                  </a:tcPr>
                </a:tc>
                <a:tc>
                  <a:txBody>
                    <a:bodyPr/>
                    <a:lstStyle/>
                    <a:p>
                      <a:pPr algn="ctr" rtl="0" fontAlgn="b"/>
                      <a:r>
                        <a:rPr lang="es-ES" sz="2200" b="1" i="0" u="none" strike="noStrike">
                          <a:solidFill>
                            <a:srgbClr val="000000"/>
                          </a:solidFill>
                          <a:latin typeface="Times New Roman"/>
                        </a:rPr>
                        <a:t>16</a:t>
                      </a:r>
                    </a:p>
                  </a:txBody>
                  <a:tcPr marL="6350" marR="6350" marT="6350" marB="0" anchor="b">
                    <a:lnL>
                      <a:noFill/>
                    </a:lnL>
                    <a:lnR>
                      <a:noFill/>
                    </a:lnR>
                    <a:lnT>
                      <a:noFill/>
                    </a:lnT>
                    <a:lnB>
                      <a:noFill/>
                    </a:lnB>
                  </a:tcPr>
                </a:tc>
                <a:tc>
                  <a:txBody>
                    <a:bodyPr/>
                    <a:lstStyle/>
                    <a:p>
                      <a:pPr algn="ctr" rtl="0" fontAlgn="b"/>
                      <a:r>
                        <a:rPr lang="es-ES" sz="2200" b="1" i="0" u="none" strike="noStrike" dirty="0">
                          <a:solidFill>
                            <a:srgbClr val="000000"/>
                          </a:solidFill>
                          <a:latin typeface="Times New Roman"/>
                        </a:rPr>
                        <a:t>16</a:t>
                      </a:r>
                    </a:p>
                  </a:txBody>
                  <a:tcPr marL="6350" marR="6350" marT="6350" marB="0" anchor="b">
                    <a:lnL>
                      <a:noFill/>
                    </a:lnL>
                    <a:lnR>
                      <a:noFill/>
                    </a:lnR>
                    <a:lnT>
                      <a:noFill/>
                    </a:lnT>
                    <a:lnB>
                      <a:noFill/>
                    </a:lnB>
                  </a:tcPr>
                </a:tc>
                <a:tc>
                  <a:txBody>
                    <a:bodyPr/>
                    <a:lstStyle/>
                    <a:p>
                      <a:pPr algn="ctr" rtl="0" fontAlgn="b"/>
                      <a:r>
                        <a:rPr lang="es-ES" sz="2200" b="1" i="0" u="none" strike="noStrike">
                          <a:solidFill>
                            <a:srgbClr val="000000"/>
                          </a:solidFill>
                          <a:latin typeface="Times New Roman"/>
                        </a:rPr>
                        <a:t>17</a:t>
                      </a:r>
                    </a:p>
                  </a:txBody>
                  <a:tcPr marL="6350" marR="6350" marT="6350" marB="0" anchor="b">
                    <a:lnL>
                      <a:noFill/>
                    </a:lnL>
                    <a:lnR>
                      <a:noFill/>
                    </a:lnR>
                    <a:lnT>
                      <a:noFill/>
                    </a:lnT>
                    <a:lnB>
                      <a:noFill/>
                    </a:lnB>
                  </a:tcPr>
                </a:tc>
                <a:tc>
                  <a:txBody>
                    <a:bodyPr/>
                    <a:lstStyle/>
                    <a:p>
                      <a:pPr algn="ctr" rtl="0" fontAlgn="b"/>
                      <a:r>
                        <a:rPr lang="es-ES" sz="2200" b="1" i="0" u="none" strike="noStrike">
                          <a:solidFill>
                            <a:srgbClr val="000000"/>
                          </a:solidFill>
                          <a:latin typeface="Times New Roman"/>
                        </a:rPr>
                        <a:t>18</a:t>
                      </a:r>
                    </a:p>
                  </a:txBody>
                  <a:tcPr marL="6350" marR="6350" marT="6350" marB="0" anchor="b">
                    <a:lnL>
                      <a:noFill/>
                    </a:lnL>
                    <a:lnR>
                      <a:noFill/>
                    </a:lnR>
                    <a:lnT>
                      <a:noFill/>
                    </a:lnT>
                    <a:lnB>
                      <a:noFill/>
                    </a:lnB>
                  </a:tcPr>
                </a:tc>
                <a:tc>
                  <a:txBody>
                    <a:bodyPr/>
                    <a:lstStyle/>
                    <a:p>
                      <a:pPr algn="ctr" rtl="0" fontAlgn="b"/>
                      <a:r>
                        <a:rPr lang="es-ES" sz="2200" b="1" i="0" u="none" strike="noStrike">
                          <a:solidFill>
                            <a:srgbClr val="000000"/>
                          </a:solidFill>
                          <a:latin typeface="Times New Roman"/>
                        </a:rPr>
                        <a:t>18</a:t>
                      </a:r>
                    </a:p>
                  </a:txBody>
                  <a:tcPr marL="6350" marR="6350" marT="6350" marB="0" anchor="b">
                    <a:lnL>
                      <a:noFill/>
                    </a:lnL>
                    <a:lnR>
                      <a:noFill/>
                    </a:lnR>
                    <a:lnT>
                      <a:noFill/>
                    </a:lnT>
                    <a:lnB>
                      <a:noFill/>
                    </a:lnB>
                  </a:tcPr>
                </a:tc>
                <a:tc>
                  <a:txBody>
                    <a:bodyPr/>
                    <a:lstStyle/>
                    <a:p>
                      <a:pPr algn="ctr" rtl="0" fontAlgn="b"/>
                      <a:r>
                        <a:rPr lang="es-ES" sz="2200" b="1" i="0" u="none" strike="noStrike">
                          <a:solidFill>
                            <a:srgbClr val="000000"/>
                          </a:solidFill>
                          <a:latin typeface="Times New Roman"/>
                        </a:rPr>
                        <a:t>18</a:t>
                      </a:r>
                    </a:p>
                  </a:txBody>
                  <a:tcPr marL="6350" marR="6350" marT="6350" marB="0" anchor="b">
                    <a:lnL>
                      <a:noFill/>
                    </a:lnL>
                    <a:lnR>
                      <a:noFill/>
                    </a:lnR>
                    <a:lnT>
                      <a:noFill/>
                    </a:lnT>
                    <a:lnB>
                      <a:noFill/>
                    </a:lnB>
                  </a:tcPr>
                </a:tc>
                <a:tc>
                  <a:txBody>
                    <a:bodyPr/>
                    <a:lstStyle/>
                    <a:p>
                      <a:pPr algn="ctr" rtl="0" fontAlgn="b"/>
                      <a:r>
                        <a:rPr lang="es-ES" sz="2200" b="1" i="0" u="none" strike="noStrike">
                          <a:solidFill>
                            <a:srgbClr val="000000"/>
                          </a:solidFill>
                          <a:latin typeface="Times New Roman"/>
                        </a:rPr>
                        <a:t>18</a:t>
                      </a:r>
                    </a:p>
                  </a:txBody>
                  <a:tcPr marL="6350" marR="6350" marT="6350" marB="0" anchor="b">
                    <a:lnL>
                      <a:noFill/>
                    </a:lnL>
                    <a:lnR>
                      <a:noFill/>
                    </a:lnR>
                    <a:lnT>
                      <a:noFill/>
                    </a:lnT>
                    <a:lnB>
                      <a:noFill/>
                    </a:lnB>
                  </a:tcPr>
                </a:tc>
                <a:tc>
                  <a:txBody>
                    <a:bodyPr/>
                    <a:lstStyle/>
                    <a:p>
                      <a:pPr algn="ctr" rtl="0" fontAlgn="b"/>
                      <a:r>
                        <a:rPr lang="es-ES" sz="2200" b="1" i="0" u="none" strike="noStrike">
                          <a:solidFill>
                            <a:srgbClr val="000000"/>
                          </a:solidFill>
                          <a:latin typeface="Times New Roman"/>
                        </a:rPr>
                        <a:t>19</a:t>
                      </a:r>
                    </a:p>
                  </a:txBody>
                  <a:tcPr marL="6350" marR="6350" marT="6350" marB="0" anchor="b">
                    <a:lnL>
                      <a:noFill/>
                    </a:lnL>
                    <a:lnR>
                      <a:noFill/>
                    </a:lnR>
                    <a:lnT>
                      <a:noFill/>
                    </a:lnT>
                    <a:lnB>
                      <a:noFill/>
                    </a:lnB>
                  </a:tcPr>
                </a:tc>
                <a:tc>
                  <a:txBody>
                    <a:bodyPr/>
                    <a:lstStyle/>
                    <a:p>
                      <a:pPr algn="ctr" rtl="0" fontAlgn="b"/>
                      <a:r>
                        <a:rPr lang="es-ES" sz="2200" b="1" i="0" u="none" strike="noStrike">
                          <a:solidFill>
                            <a:srgbClr val="000000"/>
                          </a:solidFill>
                          <a:latin typeface="Times New Roman"/>
                        </a:rPr>
                        <a:t>19</a:t>
                      </a:r>
                    </a:p>
                  </a:txBody>
                  <a:tcPr marL="6350" marR="6350" marT="6350" marB="0" anchor="b">
                    <a:lnL>
                      <a:noFill/>
                    </a:lnL>
                    <a:lnR>
                      <a:noFill/>
                    </a:lnR>
                    <a:lnT>
                      <a:noFill/>
                    </a:lnT>
                    <a:lnB>
                      <a:noFill/>
                    </a:lnB>
                  </a:tcPr>
                </a:tc>
                <a:tc>
                  <a:txBody>
                    <a:bodyPr/>
                    <a:lstStyle/>
                    <a:p>
                      <a:pPr algn="ctr" rtl="0" fontAlgn="b"/>
                      <a:r>
                        <a:rPr lang="es-ES" sz="2200" b="1" i="0" u="none" strike="noStrike">
                          <a:solidFill>
                            <a:srgbClr val="000000"/>
                          </a:solidFill>
                          <a:latin typeface="Times New Roman"/>
                        </a:rPr>
                        <a:t>19</a:t>
                      </a:r>
                    </a:p>
                  </a:txBody>
                  <a:tcPr marL="6350" marR="6350" marT="6350" marB="0" anchor="b">
                    <a:lnL>
                      <a:noFill/>
                    </a:lnL>
                    <a:lnR>
                      <a:noFill/>
                    </a:lnR>
                    <a:lnT>
                      <a:noFill/>
                    </a:lnT>
                    <a:lnB>
                      <a:noFill/>
                    </a:lnB>
                  </a:tcPr>
                </a:tc>
                <a:tc>
                  <a:txBody>
                    <a:bodyPr/>
                    <a:lstStyle/>
                    <a:p>
                      <a:pPr algn="ctr" rtl="0" fontAlgn="b"/>
                      <a:r>
                        <a:rPr lang="es-ES" sz="2200" b="1" i="0" u="none" strike="noStrike" dirty="0">
                          <a:solidFill>
                            <a:srgbClr val="000000"/>
                          </a:solidFill>
                          <a:latin typeface="Times New Roman"/>
                        </a:rPr>
                        <a:t>19</a:t>
                      </a:r>
                    </a:p>
                  </a:txBody>
                  <a:tcPr marL="6350" marR="6350" marT="6350" marB="0" anchor="b">
                    <a:lnL>
                      <a:noFill/>
                    </a:lnL>
                    <a:lnR>
                      <a:noFill/>
                    </a:lnR>
                    <a:lnT>
                      <a:noFill/>
                    </a:lnT>
                    <a:lnB>
                      <a:noFill/>
                    </a:lnB>
                  </a:tcPr>
                </a:tc>
                <a:extLst>
                  <a:ext uri="{0D108BD9-81ED-4DB2-BD59-A6C34878D82A}">
                    <a16:rowId xmlns:a16="http://schemas.microsoft.com/office/drawing/2014/main" val="10001"/>
                  </a:ext>
                </a:extLst>
              </a:tr>
              <a:tr h="254875">
                <a:tc>
                  <a:txBody>
                    <a:bodyPr/>
                    <a:lstStyle/>
                    <a:p>
                      <a:pPr algn="ctr" rtl="0" fontAlgn="b"/>
                      <a:r>
                        <a:rPr lang="es-ES" sz="2200" b="1" i="0" u="none" strike="noStrike">
                          <a:solidFill>
                            <a:srgbClr val="000000"/>
                          </a:solidFill>
                          <a:latin typeface="Times New Roman"/>
                        </a:rPr>
                        <a:t>19</a:t>
                      </a:r>
                    </a:p>
                  </a:txBody>
                  <a:tcPr marL="6350" marR="6350" marT="6350" marB="0" anchor="b">
                    <a:lnL>
                      <a:noFill/>
                    </a:lnL>
                    <a:lnR>
                      <a:noFill/>
                    </a:lnR>
                    <a:lnT>
                      <a:noFill/>
                    </a:lnT>
                    <a:lnB>
                      <a:noFill/>
                    </a:lnB>
                  </a:tcPr>
                </a:tc>
                <a:tc>
                  <a:txBody>
                    <a:bodyPr/>
                    <a:lstStyle/>
                    <a:p>
                      <a:pPr algn="ctr" rtl="0" fontAlgn="b"/>
                      <a:r>
                        <a:rPr lang="es-ES" sz="2200" b="1" i="0" u="none" strike="noStrike">
                          <a:solidFill>
                            <a:srgbClr val="000000"/>
                          </a:solidFill>
                          <a:latin typeface="Times New Roman"/>
                        </a:rPr>
                        <a:t>20</a:t>
                      </a:r>
                    </a:p>
                  </a:txBody>
                  <a:tcPr marL="6350" marR="6350" marT="6350" marB="0" anchor="b">
                    <a:lnL>
                      <a:noFill/>
                    </a:lnL>
                    <a:lnR>
                      <a:noFill/>
                    </a:lnR>
                    <a:lnT>
                      <a:noFill/>
                    </a:lnT>
                    <a:lnB>
                      <a:noFill/>
                    </a:lnB>
                  </a:tcPr>
                </a:tc>
                <a:tc>
                  <a:txBody>
                    <a:bodyPr/>
                    <a:lstStyle/>
                    <a:p>
                      <a:pPr algn="ctr" rtl="0" fontAlgn="b"/>
                      <a:r>
                        <a:rPr lang="es-ES" sz="2200" b="1" i="0" u="none" strike="noStrike">
                          <a:solidFill>
                            <a:srgbClr val="000000"/>
                          </a:solidFill>
                          <a:latin typeface="Times New Roman"/>
                        </a:rPr>
                        <a:t>20</a:t>
                      </a:r>
                    </a:p>
                  </a:txBody>
                  <a:tcPr marL="6350" marR="6350" marT="6350" marB="0" anchor="b">
                    <a:lnL>
                      <a:noFill/>
                    </a:lnL>
                    <a:lnR>
                      <a:noFill/>
                    </a:lnR>
                    <a:lnT>
                      <a:noFill/>
                    </a:lnT>
                    <a:lnB>
                      <a:noFill/>
                    </a:lnB>
                  </a:tcPr>
                </a:tc>
                <a:tc>
                  <a:txBody>
                    <a:bodyPr/>
                    <a:lstStyle/>
                    <a:p>
                      <a:pPr algn="ctr" rtl="0" fontAlgn="b"/>
                      <a:r>
                        <a:rPr lang="es-ES" sz="2200" b="1" i="0" u="none" strike="noStrike">
                          <a:solidFill>
                            <a:srgbClr val="000000"/>
                          </a:solidFill>
                          <a:latin typeface="Times New Roman"/>
                        </a:rPr>
                        <a:t>20</a:t>
                      </a:r>
                    </a:p>
                  </a:txBody>
                  <a:tcPr marL="6350" marR="6350" marT="6350" marB="0" anchor="b">
                    <a:lnL>
                      <a:noFill/>
                    </a:lnL>
                    <a:lnR>
                      <a:noFill/>
                    </a:lnR>
                    <a:lnT>
                      <a:noFill/>
                    </a:lnT>
                    <a:lnB>
                      <a:noFill/>
                    </a:lnB>
                  </a:tcPr>
                </a:tc>
                <a:tc>
                  <a:txBody>
                    <a:bodyPr/>
                    <a:lstStyle/>
                    <a:p>
                      <a:pPr algn="ctr" rtl="0" fontAlgn="b"/>
                      <a:r>
                        <a:rPr lang="es-ES" sz="2200" b="1" i="0" u="none" strike="noStrike">
                          <a:solidFill>
                            <a:srgbClr val="000000"/>
                          </a:solidFill>
                          <a:latin typeface="Times New Roman"/>
                        </a:rPr>
                        <a:t>20</a:t>
                      </a:r>
                    </a:p>
                  </a:txBody>
                  <a:tcPr marL="6350" marR="6350" marT="6350" marB="0" anchor="b">
                    <a:lnL>
                      <a:noFill/>
                    </a:lnL>
                    <a:lnR>
                      <a:noFill/>
                    </a:lnR>
                    <a:lnT>
                      <a:noFill/>
                    </a:lnT>
                    <a:lnB>
                      <a:noFill/>
                    </a:lnB>
                  </a:tcPr>
                </a:tc>
                <a:tc>
                  <a:txBody>
                    <a:bodyPr/>
                    <a:lstStyle/>
                    <a:p>
                      <a:pPr algn="ctr" rtl="0" fontAlgn="b"/>
                      <a:r>
                        <a:rPr lang="es-ES" sz="2200" b="1" i="0" u="none" strike="noStrike">
                          <a:solidFill>
                            <a:srgbClr val="000000"/>
                          </a:solidFill>
                          <a:latin typeface="Times New Roman"/>
                        </a:rPr>
                        <a:t>20</a:t>
                      </a:r>
                    </a:p>
                  </a:txBody>
                  <a:tcPr marL="6350" marR="6350" marT="6350" marB="0" anchor="b">
                    <a:lnL>
                      <a:noFill/>
                    </a:lnL>
                    <a:lnR>
                      <a:noFill/>
                    </a:lnR>
                    <a:lnT>
                      <a:noFill/>
                    </a:lnT>
                    <a:lnB>
                      <a:noFill/>
                    </a:lnB>
                  </a:tcPr>
                </a:tc>
                <a:tc>
                  <a:txBody>
                    <a:bodyPr/>
                    <a:lstStyle/>
                    <a:p>
                      <a:pPr algn="ctr" rtl="0" fontAlgn="b"/>
                      <a:r>
                        <a:rPr lang="es-ES" sz="2200" b="1" i="0" u="none" strike="noStrike">
                          <a:solidFill>
                            <a:srgbClr val="000000"/>
                          </a:solidFill>
                          <a:latin typeface="Times New Roman"/>
                        </a:rPr>
                        <a:t>20</a:t>
                      </a:r>
                    </a:p>
                  </a:txBody>
                  <a:tcPr marL="6350" marR="6350" marT="6350" marB="0" anchor="b">
                    <a:lnL>
                      <a:noFill/>
                    </a:lnL>
                    <a:lnR>
                      <a:noFill/>
                    </a:lnR>
                    <a:lnT>
                      <a:noFill/>
                    </a:lnT>
                    <a:lnB>
                      <a:noFill/>
                    </a:lnB>
                  </a:tcPr>
                </a:tc>
                <a:tc>
                  <a:txBody>
                    <a:bodyPr/>
                    <a:lstStyle/>
                    <a:p>
                      <a:pPr algn="ctr" rtl="0" fontAlgn="b"/>
                      <a:r>
                        <a:rPr lang="es-ES" sz="2200" b="1" i="0" u="none" strike="noStrike">
                          <a:solidFill>
                            <a:srgbClr val="000000"/>
                          </a:solidFill>
                          <a:latin typeface="Times New Roman"/>
                        </a:rPr>
                        <a:t>20</a:t>
                      </a:r>
                    </a:p>
                  </a:txBody>
                  <a:tcPr marL="6350" marR="6350" marT="6350" marB="0" anchor="b">
                    <a:lnL>
                      <a:noFill/>
                    </a:lnL>
                    <a:lnR>
                      <a:noFill/>
                    </a:lnR>
                    <a:lnT>
                      <a:noFill/>
                    </a:lnT>
                    <a:lnB>
                      <a:noFill/>
                    </a:lnB>
                  </a:tcPr>
                </a:tc>
                <a:tc>
                  <a:txBody>
                    <a:bodyPr/>
                    <a:lstStyle/>
                    <a:p>
                      <a:pPr algn="ctr" rtl="0" fontAlgn="b"/>
                      <a:r>
                        <a:rPr lang="es-ES" sz="2200" b="1" i="0" u="none" strike="noStrike">
                          <a:solidFill>
                            <a:srgbClr val="000000"/>
                          </a:solidFill>
                          <a:latin typeface="Times New Roman"/>
                        </a:rPr>
                        <a:t>20</a:t>
                      </a:r>
                    </a:p>
                  </a:txBody>
                  <a:tcPr marL="6350" marR="6350" marT="6350" marB="0" anchor="b">
                    <a:lnL>
                      <a:noFill/>
                    </a:lnL>
                    <a:lnR>
                      <a:noFill/>
                    </a:lnR>
                    <a:lnT>
                      <a:noFill/>
                    </a:lnT>
                    <a:lnB>
                      <a:noFill/>
                    </a:lnB>
                  </a:tcPr>
                </a:tc>
                <a:tc>
                  <a:txBody>
                    <a:bodyPr/>
                    <a:lstStyle/>
                    <a:p>
                      <a:pPr algn="ctr" rtl="0" fontAlgn="b"/>
                      <a:r>
                        <a:rPr lang="es-ES" sz="2200" b="1" i="0" u="none" strike="noStrike">
                          <a:solidFill>
                            <a:srgbClr val="000000"/>
                          </a:solidFill>
                          <a:latin typeface="Times New Roman"/>
                        </a:rPr>
                        <a:t>20</a:t>
                      </a:r>
                    </a:p>
                  </a:txBody>
                  <a:tcPr marL="6350" marR="6350" marT="6350" marB="0" anchor="b">
                    <a:lnL>
                      <a:noFill/>
                    </a:lnL>
                    <a:lnR>
                      <a:noFill/>
                    </a:lnR>
                    <a:lnT>
                      <a:noFill/>
                    </a:lnT>
                    <a:lnB>
                      <a:noFill/>
                    </a:lnB>
                  </a:tcPr>
                </a:tc>
                <a:tc>
                  <a:txBody>
                    <a:bodyPr/>
                    <a:lstStyle/>
                    <a:p>
                      <a:pPr algn="ctr" rtl="0" fontAlgn="b"/>
                      <a:r>
                        <a:rPr lang="es-ES" sz="2200" b="1" i="0" u="none" strike="noStrike">
                          <a:solidFill>
                            <a:srgbClr val="000000"/>
                          </a:solidFill>
                          <a:latin typeface="Times New Roman"/>
                        </a:rPr>
                        <a:t>20</a:t>
                      </a:r>
                    </a:p>
                  </a:txBody>
                  <a:tcPr marL="6350" marR="6350" marT="6350" marB="0" anchor="b">
                    <a:lnL>
                      <a:noFill/>
                    </a:lnL>
                    <a:lnR>
                      <a:noFill/>
                    </a:lnR>
                    <a:lnT>
                      <a:noFill/>
                    </a:lnT>
                    <a:lnB>
                      <a:noFill/>
                    </a:lnB>
                  </a:tcPr>
                </a:tc>
                <a:tc>
                  <a:txBody>
                    <a:bodyPr/>
                    <a:lstStyle/>
                    <a:p>
                      <a:pPr algn="ctr" rtl="0" fontAlgn="b"/>
                      <a:r>
                        <a:rPr lang="es-ES" sz="2200" b="1" i="0" u="none" strike="noStrike">
                          <a:solidFill>
                            <a:srgbClr val="000000"/>
                          </a:solidFill>
                          <a:latin typeface="Times New Roman"/>
                        </a:rPr>
                        <a:t>20</a:t>
                      </a:r>
                    </a:p>
                  </a:txBody>
                  <a:tcPr marL="6350" marR="6350" marT="6350" marB="0" anchor="b">
                    <a:lnL>
                      <a:noFill/>
                    </a:lnL>
                    <a:lnR>
                      <a:noFill/>
                    </a:lnR>
                    <a:lnT>
                      <a:noFill/>
                    </a:lnT>
                    <a:lnB>
                      <a:noFill/>
                    </a:lnB>
                  </a:tcPr>
                </a:tc>
                <a:extLst>
                  <a:ext uri="{0D108BD9-81ED-4DB2-BD59-A6C34878D82A}">
                    <a16:rowId xmlns:a16="http://schemas.microsoft.com/office/drawing/2014/main" val="10002"/>
                  </a:ext>
                </a:extLst>
              </a:tr>
              <a:tr h="254875">
                <a:tc>
                  <a:txBody>
                    <a:bodyPr/>
                    <a:lstStyle/>
                    <a:p>
                      <a:pPr algn="ctr" rtl="0" fontAlgn="b"/>
                      <a:r>
                        <a:rPr lang="es-ES" sz="2200" b="1" i="0" u="none" strike="noStrike">
                          <a:solidFill>
                            <a:srgbClr val="000000"/>
                          </a:solidFill>
                          <a:latin typeface="Times New Roman"/>
                        </a:rPr>
                        <a:t>20</a:t>
                      </a:r>
                    </a:p>
                  </a:txBody>
                  <a:tcPr marL="6350" marR="6350" marT="6350" marB="0" anchor="b">
                    <a:lnL>
                      <a:noFill/>
                    </a:lnL>
                    <a:lnR>
                      <a:noFill/>
                    </a:lnR>
                    <a:lnT>
                      <a:noFill/>
                    </a:lnT>
                    <a:lnB>
                      <a:noFill/>
                    </a:lnB>
                  </a:tcPr>
                </a:tc>
                <a:tc>
                  <a:txBody>
                    <a:bodyPr/>
                    <a:lstStyle/>
                    <a:p>
                      <a:pPr algn="ctr" rtl="0" fontAlgn="b"/>
                      <a:r>
                        <a:rPr lang="es-ES" sz="2200" b="1" i="0" u="none" strike="noStrike">
                          <a:solidFill>
                            <a:srgbClr val="000000"/>
                          </a:solidFill>
                          <a:latin typeface="Times New Roman"/>
                        </a:rPr>
                        <a:t>20</a:t>
                      </a:r>
                    </a:p>
                  </a:txBody>
                  <a:tcPr marL="6350" marR="6350" marT="6350" marB="0" anchor="b">
                    <a:lnL>
                      <a:noFill/>
                    </a:lnL>
                    <a:lnR>
                      <a:noFill/>
                    </a:lnR>
                    <a:lnT>
                      <a:noFill/>
                    </a:lnT>
                    <a:lnB>
                      <a:noFill/>
                    </a:lnB>
                  </a:tcPr>
                </a:tc>
                <a:tc>
                  <a:txBody>
                    <a:bodyPr/>
                    <a:lstStyle/>
                    <a:p>
                      <a:pPr algn="ctr" rtl="0" fontAlgn="b"/>
                      <a:r>
                        <a:rPr lang="es-ES" sz="2200" b="1" i="0" u="none" strike="noStrike">
                          <a:solidFill>
                            <a:srgbClr val="000000"/>
                          </a:solidFill>
                          <a:latin typeface="Times New Roman"/>
                        </a:rPr>
                        <a:t>20</a:t>
                      </a:r>
                    </a:p>
                  </a:txBody>
                  <a:tcPr marL="6350" marR="6350" marT="6350" marB="0" anchor="b">
                    <a:lnL>
                      <a:noFill/>
                    </a:lnL>
                    <a:lnR>
                      <a:noFill/>
                    </a:lnR>
                    <a:lnT>
                      <a:noFill/>
                    </a:lnT>
                    <a:lnB>
                      <a:noFill/>
                    </a:lnB>
                  </a:tcPr>
                </a:tc>
                <a:tc>
                  <a:txBody>
                    <a:bodyPr/>
                    <a:lstStyle/>
                    <a:p>
                      <a:pPr algn="ctr" rtl="0" fontAlgn="b"/>
                      <a:r>
                        <a:rPr lang="es-ES" sz="2200" b="1" i="0" u="none" strike="noStrike" dirty="0">
                          <a:solidFill>
                            <a:srgbClr val="000000"/>
                          </a:solidFill>
                          <a:latin typeface="Times New Roman"/>
                        </a:rPr>
                        <a:t>20</a:t>
                      </a:r>
                    </a:p>
                  </a:txBody>
                  <a:tcPr marL="6350" marR="6350" marT="6350" marB="0" anchor="b">
                    <a:lnL>
                      <a:noFill/>
                    </a:lnL>
                    <a:lnR>
                      <a:noFill/>
                    </a:lnR>
                    <a:lnT>
                      <a:noFill/>
                    </a:lnT>
                    <a:lnB>
                      <a:noFill/>
                    </a:lnB>
                  </a:tcPr>
                </a:tc>
                <a:tc>
                  <a:txBody>
                    <a:bodyPr/>
                    <a:lstStyle/>
                    <a:p>
                      <a:pPr algn="l" fontAlgn="b"/>
                      <a:endParaRPr lang="es-ES" sz="2200" b="1" i="0" u="none" strike="noStrike">
                        <a:solidFill>
                          <a:srgbClr val="000000"/>
                        </a:solidFill>
                        <a:latin typeface="Times New Roman"/>
                      </a:endParaRPr>
                    </a:p>
                  </a:txBody>
                  <a:tcPr marL="6350" marR="6350" marT="6350" marB="0" anchor="b">
                    <a:lnL>
                      <a:noFill/>
                    </a:lnL>
                    <a:lnR>
                      <a:noFill/>
                    </a:lnR>
                    <a:lnT>
                      <a:noFill/>
                    </a:lnT>
                    <a:lnB>
                      <a:noFill/>
                    </a:lnB>
                  </a:tcPr>
                </a:tc>
                <a:tc>
                  <a:txBody>
                    <a:bodyPr/>
                    <a:lstStyle/>
                    <a:p>
                      <a:pPr algn="l" fontAlgn="b"/>
                      <a:endParaRPr lang="es-ES" sz="2200" b="1" i="0" u="none" strike="noStrike" dirty="0">
                        <a:solidFill>
                          <a:srgbClr val="000000"/>
                        </a:solidFill>
                        <a:latin typeface="Times New Roman"/>
                      </a:endParaRPr>
                    </a:p>
                  </a:txBody>
                  <a:tcPr marL="6350" marR="6350" marT="6350" marB="0" anchor="b">
                    <a:lnL>
                      <a:noFill/>
                    </a:lnL>
                    <a:lnR>
                      <a:noFill/>
                    </a:lnR>
                    <a:lnT>
                      <a:noFill/>
                    </a:lnT>
                    <a:lnB>
                      <a:noFill/>
                    </a:lnB>
                  </a:tcPr>
                </a:tc>
                <a:tc>
                  <a:txBody>
                    <a:bodyPr/>
                    <a:lstStyle/>
                    <a:p>
                      <a:pPr algn="l" fontAlgn="b"/>
                      <a:endParaRPr lang="es-ES" sz="2200" b="1" i="0" u="none" strike="noStrike">
                        <a:solidFill>
                          <a:srgbClr val="000000"/>
                        </a:solidFill>
                        <a:latin typeface="Times New Roman"/>
                      </a:endParaRPr>
                    </a:p>
                  </a:txBody>
                  <a:tcPr marL="6350" marR="6350" marT="6350" marB="0" anchor="b">
                    <a:lnL>
                      <a:noFill/>
                    </a:lnL>
                    <a:lnR>
                      <a:noFill/>
                    </a:lnR>
                    <a:lnT>
                      <a:noFill/>
                    </a:lnT>
                    <a:lnB>
                      <a:noFill/>
                    </a:lnB>
                  </a:tcPr>
                </a:tc>
                <a:tc>
                  <a:txBody>
                    <a:bodyPr/>
                    <a:lstStyle/>
                    <a:p>
                      <a:pPr algn="l" fontAlgn="b"/>
                      <a:endParaRPr lang="es-ES" sz="2200" b="1" i="0" u="none" strike="noStrike">
                        <a:solidFill>
                          <a:srgbClr val="000000"/>
                        </a:solidFill>
                        <a:latin typeface="Times New Roman"/>
                      </a:endParaRPr>
                    </a:p>
                  </a:txBody>
                  <a:tcPr marL="6350" marR="6350" marT="6350" marB="0" anchor="b">
                    <a:lnL>
                      <a:noFill/>
                    </a:lnL>
                    <a:lnR>
                      <a:noFill/>
                    </a:lnR>
                    <a:lnT>
                      <a:noFill/>
                    </a:lnT>
                    <a:lnB>
                      <a:noFill/>
                    </a:lnB>
                  </a:tcPr>
                </a:tc>
                <a:tc>
                  <a:txBody>
                    <a:bodyPr/>
                    <a:lstStyle/>
                    <a:p>
                      <a:pPr algn="l" fontAlgn="b"/>
                      <a:endParaRPr lang="es-ES" sz="2200" b="1" i="0" u="none" strike="noStrike">
                        <a:solidFill>
                          <a:srgbClr val="000000"/>
                        </a:solidFill>
                        <a:latin typeface="Times New Roman"/>
                      </a:endParaRPr>
                    </a:p>
                  </a:txBody>
                  <a:tcPr marL="6350" marR="6350" marT="6350" marB="0" anchor="b">
                    <a:lnL>
                      <a:noFill/>
                    </a:lnL>
                    <a:lnR>
                      <a:noFill/>
                    </a:lnR>
                    <a:lnT>
                      <a:noFill/>
                    </a:lnT>
                    <a:lnB>
                      <a:noFill/>
                    </a:lnB>
                  </a:tcPr>
                </a:tc>
                <a:tc>
                  <a:txBody>
                    <a:bodyPr/>
                    <a:lstStyle/>
                    <a:p>
                      <a:pPr algn="l" fontAlgn="b"/>
                      <a:endParaRPr lang="es-ES" sz="2200" b="1" i="0" u="none" strike="noStrike">
                        <a:solidFill>
                          <a:srgbClr val="000000"/>
                        </a:solidFill>
                        <a:latin typeface="Times New Roman"/>
                      </a:endParaRPr>
                    </a:p>
                  </a:txBody>
                  <a:tcPr marL="6350" marR="6350" marT="6350" marB="0" anchor="b">
                    <a:lnL>
                      <a:noFill/>
                    </a:lnL>
                    <a:lnR>
                      <a:noFill/>
                    </a:lnR>
                    <a:lnT>
                      <a:noFill/>
                    </a:lnT>
                    <a:lnB>
                      <a:noFill/>
                    </a:lnB>
                  </a:tcPr>
                </a:tc>
                <a:tc>
                  <a:txBody>
                    <a:bodyPr/>
                    <a:lstStyle/>
                    <a:p>
                      <a:pPr algn="l" fontAlgn="b"/>
                      <a:endParaRPr lang="es-ES" sz="2200" b="1" i="0" u="none" strike="noStrike">
                        <a:solidFill>
                          <a:srgbClr val="000000"/>
                        </a:solidFill>
                        <a:latin typeface="Times New Roman"/>
                      </a:endParaRPr>
                    </a:p>
                  </a:txBody>
                  <a:tcPr marL="6350" marR="6350" marT="6350" marB="0" anchor="b">
                    <a:lnL>
                      <a:noFill/>
                    </a:lnL>
                    <a:lnR>
                      <a:noFill/>
                    </a:lnR>
                    <a:lnT>
                      <a:noFill/>
                    </a:lnT>
                    <a:lnB>
                      <a:noFill/>
                    </a:lnB>
                  </a:tcPr>
                </a:tc>
                <a:tc>
                  <a:txBody>
                    <a:bodyPr/>
                    <a:lstStyle/>
                    <a:p>
                      <a:pPr algn="l" fontAlgn="b"/>
                      <a:endParaRPr lang="es-ES" sz="2200" b="1" i="0" u="none" strike="noStrike" dirty="0">
                        <a:solidFill>
                          <a:srgbClr val="000000"/>
                        </a:solidFill>
                        <a:latin typeface="Times New Roman"/>
                      </a:endParaRPr>
                    </a:p>
                  </a:txBody>
                  <a:tcPr marL="6350" marR="6350" marT="6350" marB="0" anchor="b">
                    <a:lnL>
                      <a:noFill/>
                    </a:lnL>
                    <a:lnR>
                      <a:noFill/>
                    </a:lnR>
                    <a:lnT>
                      <a:noFill/>
                    </a:lnT>
                    <a:lnB>
                      <a:noFill/>
                    </a:lnB>
                  </a:tcPr>
                </a:tc>
                <a:extLst>
                  <a:ext uri="{0D108BD9-81ED-4DB2-BD59-A6C34878D82A}">
                    <a16:rowId xmlns:a16="http://schemas.microsoft.com/office/drawing/2014/main" val="10003"/>
                  </a:ext>
                </a:extLst>
              </a:tr>
            </a:tbl>
          </a:graphicData>
        </a:graphic>
      </p:graphicFrame>
      <p:graphicFrame>
        <p:nvGraphicFramePr>
          <p:cNvPr id="7" name="7 Tabla"/>
          <p:cNvGraphicFramePr>
            <a:graphicFrameLocks noGrp="1"/>
          </p:cNvGraphicFramePr>
          <p:nvPr>
            <p:extLst>
              <p:ext uri="{D42A27DB-BD31-4B8C-83A1-F6EECF244321}">
                <p14:modId xmlns:p14="http://schemas.microsoft.com/office/powerpoint/2010/main" val="3178295297"/>
              </p:ext>
            </p:extLst>
          </p:nvPr>
        </p:nvGraphicFramePr>
        <p:xfrm>
          <a:off x="1773648" y="3008941"/>
          <a:ext cx="8644000" cy="3648357"/>
        </p:xfrm>
        <a:graphic>
          <a:graphicData uri="http://schemas.openxmlformats.org/drawingml/2006/table">
            <a:tbl>
              <a:tblPr firstRow="1" bandRow="1">
                <a:effectLst>
                  <a:innerShdw blurRad="63500" dist="50800" dir="16200000">
                    <a:prstClr val="black">
                      <a:alpha val="50000"/>
                    </a:prstClr>
                  </a:innerShdw>
                </a:effectLst>
                <a:tableStyleId>{5940675A-B579-460E-94D1-54222C63F5DA}</a:tableStyleId>
              </a:tblPr>
              <a:tblGrid>
                <a:gridCol w="1214446">
                  <a:extLst>
                    <a:ext uri="{9D8B030D-6E8A-4147-A177-3AD203B41FA5}">
                      <a16:colId xmlns:a16="http://schemas.microsoft.com/office/drawing/2014/main" val="20000"/>
                    </a:ext>
                  </a:extLst>
                </a:gridCol>
                <a:gridCol w="946554">
                  <a:extLst>
                    <a:ext uri="{9D8B030D-6E8A-4147-A177-3AD203B41FA5}">
                      <a16:colId xmlns:a16="http://schemas.microsoft.com/office/drawing/2014/main" val="20001"/>
                    </a:ext>
                  </a:extLst>
                </a:gridCol>
                <a:gridCol w="1080500">
                  <a:extLst>
                    <a:ext uri="{9D8B030D-6E8A-4147-A177-3AD203B41FA5}">
                      <a16:colId xmlns:a16="http://schemas.microsoft.com/office/drawing/2014/main" val="20002"/>
                    </a:ext>
                  </a:extLst>
                </a:gridCol>
                <a:gridCol w="1080500">
                  <a:extLst>
                    <a:ext uri="{9D8B030D-6E8A-4147-A177-3AD203B41FA5}">
                      <a16:colId xmlns:a16="http://schemas.microsoft.com/office/drawing/2014/main" val="20003"/>
                    </a:ext>
                  </a:extLst>
                </a:gridCol>
                <a:gridCol w="1080500">
                  <a:extLst>
                    <a:ext uri="{9D8B030D-6E8A-4147-A177-3AD203B41FA5}">
                      <a16:colId xmlns:a16="http://schemas.microsoft.com/office/drawing/2014/main" val="20004"/>
                    </a:ext>
                  </a:extLst>
                </a:gridCol>
                <a:gridCol w="1080500">
                  <a:extLst>
                    <a:ext uri="{9D8B030D-6E8A-4147-A177-3AD203B41FA5}">
                      <a16:colId xmlns:a16="http://schemas.microsoft.com/office/drawing/2014/main" val="20005"/>
                    </a:ext>
                  </a:extLst>
                </a:gridCol>
                <a:gridCol w="1080500">
                  <a:extLst>
                    <a:ext uri="{9D8B030D-6E8A-4147-A177-3AD203B41FA5}">
                      <a16:colId xmlns:a16="http://schemas.microsoft.com/office/drawing/2014/main" val="20006"/>
                    </a:ext>
                  </a:extLst>
                </a:gridCol>
                <a:gridCol w="1080500">
                  <a:extLst>
                    <a:ext uri="{9D8B030D-6E8A-4147-A177-3AD203B41FA5}">
                      <a16:colId xmlns:a16="http://schemas.microsoft.com/office/drawing/2014/main" val="20007"/>
                    </a:ext>
                  </a:extLst>
                </a:gridCol>
              </a:tblGrid>
              <a:tr h="714382">
                <a:tc>
                  <a:txBody>
                    <a:bodyPr/>
                    <a:lstStyle/>
                    <a:p>
                      <a:pPr algn="ctr"/>
                      <a:r>
                        <a:rPr lang="es-MX" sz="2800" dirty="0" smtClean="0"/>
                        <a:t>Clases</a:t>
                      </a:r>
                      <a:endParaRPr lang="es-ES" sz="2800" dirty="0"/>
                    </a:p>
                  </a:txBody>
                  <a:tcPr>
                    <a:solidFill>
                      <a:schemeClr val="tx2">
                        <a:lumMod val="20000"/>
                        <a:lumOff val="80000"/>
                      </a:schemeClr>
                    </a:solidFill>
                  </a:tcPr>
                </a:tc>
                <a:tc>
                  <a:txBody>
                    <a:bodyPr/>
                    <a:lstStyle/>
                    <a:p>
                      <a:pPr algn="ctr"/>
                      <a:r>
                        <a:rPr lang="es-MX" sz="2800" dirty="0" smtClean="0"/>
                        <a:t>fi</a:t>
                      </a:r>
                      <a:endParaRPr lang="es-ES" sz="2800" dirty="0"/>
                    </a:p>
                  </a:txBody>
                  <a:tcPr>
                    <a:solidFill>
                      <a:schemeClr val="tx2">
                        <a:lumMod val="20000"/>
                        <a:lumOff val="80000"/>
                      </a:schemeClr>
                    </a:solidFill>
                  </a:tcPr>
                </a:tc>
                <a:tc>
                  <a:txBody>
                    <a:bodyPr/>
                    <a:lstStyle/>
                    <a:p>
                      <a:pPr algn="ctr"/>
                      <a:r>
                        <a:rPr lang="es-MX" sz="2800" dirty="0" smtClean="0"/>
                        <a:t>Fi</a:t>
                      </a:r>
                      <a:endParaRPr lang="es-ES" sz="2800" dirty="0"/>
                    </a:p>
                  </a:txBody>
                  <a:tcPr>
                    <a:solidFill>
                      <a:schemeClr val="tx2">
                        <a:lumMod val="20000"/>
                        <a:lumOff val="80000"/>
                      </a:schemeClr>
                    </a:solidFill>
                  </a:tcPr>
                </a:tc>
                <a:tc>
                  <a:txBody>
                    <a:bodyPr/>
                    <a:lstStyle/>
                    <a:p>
                      <a:pPr algn="ctr"/>
                      <a:r>
                        <a:rPr lang="es-MX" sz="2800" dirty="0" err="1" smtClean="0"/>
                        <a:t>hi</a:t>
                      </a:r>
                      <a:endParaRPr lang="es-ES" sz="2800" dirty="0"/>
                    </a:p>
                  </a:txBody>
                  <a:tcPr>
                    <a:solidFill>
                      <a:schemeClr val="tx2">
                        <a:lumMod val="20000"/>
                        <a:lumOff val="80000"/>
                      </a:schemeClr>
                    </a:solidFill>
                  </a:tcPr>
                </a:tc>
                <a:tc>
                  <a:txBody>
                    <a:bodyPr/>
                    <a:lstStyle/>
                    <a:p>
                      <a:pPr algn="ctr"/>
                      <a:r>
                        <a:rPr lang="es-MX" sz="2800" dirty="0" err="1" smtClean="0"/>
                        <a:t>Hi</a:t>
                      </a:r>
                      <a:endParaRPr lang="es-ES" sz="2800" dirty="0"/>
                    </a:p>
                  </a:txBody>
                  <a:tcPr>
                    <a:solidFill>
                      <a:schemeClr val="tx2">
                        <a:lumMod val="20000"/>
                        <a:lumOff val="80000"/>
                      </a:schemeClr>
                    </a:solidFill>
                  </a:tcPr>
                </a:tc>
                <a:tc>
                  <a:txBody>
                    <a:bodyPr/>
                    <a:lstStyle/>
                    <a:p>
                      <a:pPr algn="ctr"/>
                      <a:r>
                        <a:rPr lang="es-MX" sz="2800" dirty="0" err="1" smtClean="0"/>
                        <a:t>hi</a:t>
                      </a:r>
                      <a:r>
                        <a:rPr lang="es-MX" sz="2800" dirty="0" smtClean="0"/>
                        <a:t>%</a:t>
                      </a:r>
                      <a:endParaRPr lang="es-ES" sz="2800" dirty="0"/>
                    </a:p>
                  </a:txBody>
                  <a:tcPr>
                    <a:solidFill>
                      <a:schemeClr val="tx2">
                        <a:lumMod val="20000"/>
                        <a:lumOff val="80000"/>
                      </a:schemeClr>
                    </a:solidFill>
                  </a:tcPr>
                </a:tc>
                <a:tc>
                  <a:txBody>
                    <a:bodyPr/>
                    <a:lstStyle/>
                    <a:p>
                      <a:pPr algn="ctr"/>
                      <a:r>
                        <a:rPr lang="es-MX" sz="2800" dirty="0" err="1" smtClean="0"/>
                        <a:t>Hi</a:t>
                      </a:r>
                      <a:r>
                        <a:rPr lang="es-MX" sz="2800" dirty="0" smtClean="0"/>
                        <a:t>%</a:t>
                      </a:r>
                      <a:endParaRPr lang="es-ES" sz="2800" dirty="0"/>
                    </a:p>
                  </a:txBody>
                  <a:tcPr>
                    <a:solidFill>
                      <a:schemeClr val="tx2">
                        <a:lumMod val="20000"/>
                        <a:lumOff val="80000"/>
                      </a:schemeClr>
                    </a:solidFill>
                  </a:tcPr>
                </a:tc>
                <a:tc>
                  <a:txBody>
                    <a:bodyPr/>
                    <a:lstStyle/>
                    <a:p>
                      <a:pPr algn="ctr"/>
                      <a:r>
                        <a:rPr lang="es-MX" sz="2800" dirty="0" smtClean="0"/>
                        <a:t>Xi</a:t>
                      </a:r>
                      <a:endParaRPr lang="es-ES" sz="2800" dirty="0"/>
                    </a:p>
                  </a:txBody>
                  <a:tcPr>
                    <a:solidFill>
                      <a:schemeClr val="tx2">
                        <a:lumMod val="20000"/>
                        <a:lumOff val="80000"/>
                      </a:schemeClr>
                    </a:solidFill>
                  </a:tcPr>
                </a:tc>
                <a:extLst>
                  <a:ext uri="{0D108BD9-81ED-4DB2-BD59-A6C34878D82A}">
                    <a16:rowId xmlns:a16="http://schemas.microsoft.com/office/drawing/2014/main" val="10000"/>
                  </a:ext>
                </a:extLst>
              </a:tr>
              <a:tr h="586795">
                <a:tc>
                  <a:txBody>
                    <a:bodyPr/>
                    <a:lstStyle/>
                    <a:p>
                      <a:pPr algn="ctr"/>
                      <a:r>
                        <a:rPr lang="es-MX" sz="2000" dirty="0" smtClean="0"/>
                        <a:t>9 - 11</a:t>
                      </a:r>
                      <a:endParaRPr lang="es-ES" sz="2000" dirty="0"/>
                    </a:p>
                  </a:txBody>
                  <a:tcPr/>
                </a:tc>
                <a:tc>
                  <a:txBody>
                    <a:bodyPr/>
                    <a:lstStyle/>
                    <a:p>
                      <a:pPr algn="ctr"/>
                      <a:endParaRPr lang="es-ES" sz="2000" dirty="0"/>
                    </a:p>
                  </a:txBody>
                  <a:tcPr/>
                </a:tc>
                <a:tc>
                  <a:txBody>
                    <a:bodyPr/>
                    <a:lstStyle/>
                    <a:p>
                      <a:pPr algn="ctr"/>
                      <a:endParaRPr lang="es-ES" sz="2000" dirty="0"/>
                    </a:p>
                  </a:txBody>
                  <a:tcPr/>
                </a:tc>
                <a:tc>
                  <a:txBody>
                    <a:bodyPr/>
                    <a:lstStyle/>
                    <a:p>
                      <a:pPr algn="ctr"/>
                      <a:endParaRPr lang="es-ES" sz="2000" dirty="0"/>
                    </a:p>
                  </a:txBody>
                  <a:tcPr/>
                </a:tc>
                <a:tc>
                  <a:txBody>
                    <a:bodyPr/>
                    <a:lstStyle/>
                    <a:p>
                      <a:pPr algn="ctr"/>
                      <a:endParaRPr lang="es-ES" sz="2000" dirty="0"/>
                    </a:p>
                  </a:txBody>
                  <a:tcPr/>
                </a:tc>
                <a:tc>
                  <a:txBody>
                    <a:bodyPr/>
                    <a:lstStyle/>
                    <a:p>
                      <a:pPr algn="ctr"/>
                      <a:endParaRPr lang="es-ES" sz="2000" dirty="0"/>
                    </a:p>
                  </a:txBody>
                  <a:tcPr/>
                </a:tc>
                <a:tc>
                  <a:txBody>
                    <a:bodyPr/>
                    <a:lstStyle/>
                    <a:p>
                      <a:pPr algn="ctr"/>
                      <a:endParaRPr lang="es-ES" sz="2000" dirty="0"/>
                    </a:p>
                  </a:txBody>
                  <a:tcPr/>
                </a:tc>
                <a:tc>
                  <a:txBody>
                    <a:bodyPr/>
                    <a:lstStyle/>
                    <a:p>
                      <a:pPr algn="ctr"/>
                      <a:endParaRPr lang="es-ES" sz="2000" dirty="0"/>
                    </a:p>
                  </a:txBody>
                  <a:tcPr/>
                </a:tc>
                <a:extLst>
                  <a:ext uri="{0D108BD9-81ED-4DB2-BD59-A6C34878D82A}">
                    <a16:rowId xmlns:a16="http://schemas.microsoft.com/office/drawing/2014/main" val="10001"/>
                  </a:ext>
                </a:extLst>
              </a:tr>
              <a:tr h="586795">
                <a:tc>
                  <a:txBody>
                    <a:bodyPr/>
                    <a:lstStyle/>
                    <a:p>
                      <a:pPr algn="ctr"/>
                      <a:r>
                        <a:rPr lang="es-MX" sz="2000" dirty="0" smtClean="0"/>
                        <a:t>12 – 14</a:t>
                      </a:r>
                      <a:endParaRPr lang="es-ES" sz="2000" dirty="0"/>
                    </a:p>
                  </a:txBody>
                  <a:tcPr/>
                </a:tc>
                <a:tc>
                  <a:txBody>
                    <a:bodyPr/>
                    <a:lstStyle/>
                    <a:p>
                      <a:pPr algn="ctr"/>
                      <a:endParaRPr lang="es-ES" sz="2000" dirty="0"/>
                    </a:p>
                  </a:txBody>
                  <a:tcPr/>
                </a:tc>
                <a:tc>
                  <a:txBody>
                    <a:bodyPr/>
                    <a:lstStyle/>
                    <a:p>
                      <a:pPr algn="ctr"/>
                      <a:endParaRPr lang="es-ES" sz="2000" dirty="0"/>
                    </a:p>
                  </a:txBody>
                  <a:tcPr/>
                </a:tc>
                <a:tc>
                  <a:txBody>
                    <a:bodyPr/>
                    <a:lstStyle/>
                    <a:p>
                      <a:pPr algn="ctr"/>
                      <a:endParaRPr lang="es-ES" sz="2000" dirty="0"/>
                    </a:p>
                  </a:txBody>
                  <a:tcPr/>
                </a:tc>
                <a:tc>
                  <a:txBody>
                    <a:bodyPr/>
                    <a:lstStyle/>
                    <a:p>
                      <a:pPr algn="ctr"/>
                      <a:endParaRPr lang="es-ES" sz="2000" dirty="0"/>
                    </a:p>
                  </a:txBody>
                  <a:tcPr/>
                </a:tc>
                <a:tc>
                  <a:txBody>
                    <a:bodyPr/>
                    <a:lstStyle/>
                    <a:p>
                      <a:pPr algn="ctr"/>
                      <a:endParaRPr lang="es-ES" sz="2000" dirty="0"/>
                    </a:p>
                  </a:txBody>
                  <a:tcPr/>
                </a:tc>
                <a:tc>
                  <a:txBody>
                    <a:bodyPr/>
                    <a:lstStyle/>
                    <a:p>
                      <a:pPr algn="ctr"/>
                      <a:endParaRPr lang="es-ES" sz="2000" dirty="0"/>
                    </a:p>
                  </a:txBody>
                  <a:tcPr/>
                </a:tc>
                <a:tc>
                  <a:txBody>
                    <a:bodyPr/>
                    <a:lstStyle/>
                    <a:p>
                      <a:pPr algn="ctr"/>
                      <a:endParaRPr lang="es-ES" sz="2000" dirty="0"/>
                    </a:p>
                  </a:txBody>
                  <a:tcPr/>
                </a:tc>
                <a:extLst>
                  <a:ext uri="{0D108BD9-81ED-4DB2-BD59-A6C34878D82A}">
                    <a16:rowId xmlns:a16="http://schemas.microsoft.com/office/drawing/2014/main" val="10002"/>
                  </a:ext>
                </a:extLst>
              </a:tr>
              <a:tr h="586795">
                <a:tc>
                  <a:txBody>
                    <a:bodyPr/>
                    <a:lstStyle/>
                    <a:p>
                      <a:pPr algn="ctr"/>
                      <a:r>
                        <a:rPr lang="es-MX" sz="2000" dirty="0" smtClean="0"/>
                        <a:t>15 - 17</a:t>
                      </a:r>
                      <a:endParaRPr lang="es-ES" sz="2000" dirty="0"/>
                    </a:p>
                  </a:txBody>
                  <a:tcPr/>
                </a:tc>
                <a:tc>
                  <a:txBody>
                    <a:bodyPr/>
                    <a:lstStyle/>
                    <a:p>
                      <a:pPr algn="ctr"/>
                      <a:endParaRPr lang="es-ES" sz="2000" dirty="0"/>
                    </a:p>
                  </a:txBody>
                  <a:tcPr/>
                </a:tc>
                <a:tc>
                  <a:txBody>
                    <a:bodyPr/>
                    <a:lstStyle/>
                    <a:p>
                      <a:pPr algn="ctr"/>
                      <a:endParaRPr lang="es-ES" sz="2000" dirty="0"/>
                    </a:p>
                  </a:txBody>
                  <a:tcPr/>
                </a:tc>
                <a:tc>
                  <a:txBody>
                    <a:bodyPr/>
                    <a:lstStyle/>
                    <a:p>
                      <a:pPr algn="ctr"/>
                      <a:endParaRPr lang="es-ES" sz="2000" dirty="0"/>
                    </a:p>
                  </a:txBody>
                  <a:tcPr/>
                </a:tc>
                <a:tc>
                  <a:txBody>
                    <a:bodyPr/>
                    <a:lstStyle/>
                    <a:p>
                      <a:pPr algn="ctr"/>
                      <a:endParaRPr lang="es-ES" sz="2000" dirty="0"/>
                    </a:p>
                  </a:txBody>
                  <a:tcPr/>
                </a:tc>
                <a:tc>
                  <a:txBody>
                    <a:bodyPr/>
                    <a:lstStyle/>
                    <a:p>
                      <a:pPr algn="ctr"/>
                      <a:endParaRPr lang="es-ES" sz="2000" dirty="0"/>
                    </a:p>
                  </a:txBody>
                  <a:tcPr/>
                </a:tc>
                <a:tc>
                  <a:txBody>
                    <a:bodyPr/>
                    <a:lstStyle/>
                    <a:p>
                      <a:pPr algn="ctr"/>
                      <a:endParaRPr lang="es-ES" sz="2000" dirty="0"/>
                    </a:p>
                  </a:txBody>
                  <a:tcPr/>
                </a:tc>
                <a:tc>
                  <a:txBody>
                    <a:bodyPr/>
                    <a:lstStyle/>
                    <a:p>
                      <a:pPr algn="ctr"/>
                      <a:endParaRPr lang="es-ES" sz="2000" dirty="0"/>
                    </a:p>
                  </a:txBody>
                  <a:tcPr/>
                </a:tc>
                <a:extLst>
                  <a:ext uri="{0D108BD9-81ED-4DB2-BD59-A6C34878D82A}">
                    <a16:rowId xmlns:a16="http://schemas.microsoft.com/office/drawing/2014/main" val="10003"/>
                  </a:ext>
                </a:extLst>
              </a:tr>
              <a:tr h="586795">
                <a:tc>
                  <a:txBody>
                    <a:bodyPr/>
                    <a:lstStyle/>
                    <a:p>
                      <a:pPr algn="ctr"/>
                      <a:r>
                        <a:rPr lang="es-MX" sz="2000" dirty="0" smtClean="0"/>
                        <a:t>18 - 20</a:t>
                      </a:r>
                      <a:endParaRPr lang="es-ES" sz="2000" dirty="0"/>
                    </a:p>
                  </a:txBody>
                  <a:tcPr/>
                </a:tc>
                <a:tc>
                  <a:txBody>
                    <a:bodyPr/>
                    <a:lstStyle/>
                    <a:p>
                      <a:pPr algn="ctr"/>
                      <a:endParaRPr lang="es-ES" sz="2000" dirty="0"/>
                    </a:p>
                  </a:txBody>
                  <a:tcPr/>
                </a:tc>
                <a:tc>
                  <a:txBody>
                    <a:bodyPr/>
                    <a:lstStyle/>
                    <a:p>
                      <a:pPr algn="ctr"/>
                      <a:endParaRPr lang="es-ES" sz="2000" dirty="0"/>
                    </a:p>
                  </a:txBody>
                  <a:tcPr/>
                </a:tc>
                <a:tc>
                  <a:txBody>
                    <a:bodyPr/>
                    <a:lstStyle/>
                    <a:p>
                      <a:pPr algn="ctr"/>
                      <a:endParaRPr lang="es-ES" sz="2000" dirty="0"/>
                    </a:p>
                  </a:txBody>
                  <a:tcPr/>
                </a:tc>
                <a:tc>
                  <a:txBody>
                    <a:bodyPr/>
                    <a:lstStyle/>
                    <a:p>
                      <a:pPr algn="ctr"/>
                      <a:endParaRPr lang="es-ES" sz="2000" dirty="0"/>
                    </a:p>
                  </a:txBody>
                  <a:tcPr/>
                </a:tc>
                <a:tc>
                  <a:txBody>
                    <a:bodyPr/>
                    <a:lstStyle/>
                    <a:p>
                      <a:pPr algn="ctr"/>
                      <a:endParaRPr lang="es-ES" sz="2000" dirty="0"/>
                    </a:p>
                  </a:txBody>
                  <a:tcPr/>
                </a:tc>
                <a:tc>
                  <a:txBody>
                    <a:bodyPr/>
                    <a:lstStyle/>
                    <a:p>
                      <a:pPr algn="ctr"/>
                      <a:endParaRPr lang="es-ES" sz="2000" dirty="0"/>
                    </a:p>
                  </a:txBody>
                  <a:tcPr/>
                </a:tc>
                <a:tc>
                  <a:txBody>
                    <a:bodyPr/>
                    <a:lstStyle/>
                    <a:p>
                      <a:pPr algn="ctr"/>
                      <a:endParaRPr lang="es-ES" sz="2000" dirty="0"/>
                    </a:p>
                  </a:txBody>
                  <a:tcPr/>
                </a:tc>
                <a:extLst>
                  <a:ext uri="{0D108BD9-81ED-4DB2-BD59-A6C34878D82A}">
                    <a16:rowId xmlns:a16="http://schemas.microsoft.com/office/drawing/2014/main" val="10004"/>
                  </a:ext>
                </a:extLst>
              </a:tr>
              <a:tr h="586795">
                <a:tc>
                  <a:txBody>
                    <a:bodyPr/>
                    <a:lstStyle/>
                    <a:p>
                      <a:pPr algn="ctr"/>
                      <a:endParaRPr lang="es-ES" sz="2000" dirty="0"/>
                    </a:p>
                  </a:txBody>
                  <a:tcPr/>
                </a:tc>
                <a:tc>
                  <a:txBody>
                    <a:bodyPr/>
                    <a:lstStyle/>
                    <a:p>
                      <a:pPr algn="ctr"/>
                      <a:endParaRPr lang="es-ES" sz="2000" dirty="0"/>
                    </a:p>
                  </a:txBody>
                  <a:tcPr/>
                </a:tc>
                <a:tc>
                  <a:txBody>
                    <a:bodyPr/>
                    <a:lstStyle/>
                    <a:p>
                      <a:pPr algn="ctr"/>
                      <a:endParaRPr lang="es-ES" sz="2000" dirty="0"/>
                    </a:p>
                  </a:txBody>
                  <a:tcPr/>
                </a:tc>
                <a:tc>
                  <a:txBody>
                    <a:bodyPr/>
                    <a:lstStyle/>
                    <a:p>
                      <a:pPr algn="ctr"/>
                      <a:endParaRPr lang="es-ES" sz="2000" dirty="0"/>
                    </a:p>
                  </a:txBody>
                  <a:tcPr/>
                </a:tc>
                <a:tc>
                  <a:txBody>
                    <a:bodyPr/>
                    <a:lstStyle/>
                    <a:p>
                      <a:pPr algn="ctr"/>
                      <a:endParaRPr lang="es-ES" sz="2000" dirty="0"/>
                    </a:p>
                  </a:txBody>
                  <a:tcPr/>
                </a:tc>
                <a:tc>
                  <a:txBody>
                    <a:bodyPr/>
                    <a:lstStyle/>
                    <a:p>
                      <a:pPr algn="ctr"/>
                      <a:endParaRPr lang="es-ES" sz="2000" dirty="0"/>
                    </a:p>
                  </a:txBody>
                  <a:tcPr/>
                </a:tc>
                <a:tc>
                  <a:txBody>
                    <a:bodyPr/>
                    <a:lstStyle/>
                    <a:p>
                      <a:pPr algn="ctr"/>
                      <a:endParaRPr lang="es-ES" sz="2000" dirty="0"/>
                    </a:p>
                  </a:txBody>
                  <a:tcPr/>
                </a:tc>
                <a:tc>
                  <a:txBody>
                    <a:bodyPr/>
                    <a:lstStyle/>
                    <a:p>
                      <a:pPr algn="ctr"/>
                      <a:endParaRPr lang="es-ES" sz="2000" dirty="0"/>
                    </a:p>
                  </a:txBody>
                  <a:tcP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379465082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6 Rectángulo redondeado"/>
          <p:cNvSpPr/>
          <p:nvPr/>
        </p:nvSpPr>
        <p:spPr>
          <a:xfrm>
            <a:off x="604542" y="473271"/>
            <a:ext cx="10760144" cy="972000"/>
          </a:xfrm>
          <a:prstGeom prst="roundRect">
            <a:avLst/>
          </a:prstGeom>
          <a:solidFill>
            <a:srgbClr val="3333FF"/>
          </a:solidFill>
          <a:ln>
            <a:noFill/>
          </a:ln>
          <a:effectLst>
            <a:outerShdw blurRad="50800" dist="38100" dir="2700000" algn="tl" rotWithShape="0">
              <a:prstClr val="black">
                <a:alpha val="40000"/>
              </a:prstClr>
            </a:outerShdw>
          </a:effectLst>
          <a:scene3d>
            <a:camera prst="orthographicFront"/>
            <a:lightRig rig="soft" dir="t">
              <a:rot lat="0" lon="0" rev="2400000"/>
            </a:lightRig>
          </a:scene3d>
          <a:sp3d prstMaterial="metal">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5" name="CuadroTexto 4"/>
          <p:cNvSpPr txBox="1"/>
          <p:nvPr/>
        </p:nvSpPr>
        <p:spPr>
          <a:xfrm>
            <a:off x="722108" y="696227"/>
            <a:ext cx="10041687" cy="553998"/>
          </a:xfrm>
          <a:prstGeom prst="rect">
            <a:avLst/>
          </a:prstGeom>
          <a:noFill/>
        </p:spPr>
        <p:txBody>
          <a:bodyPr wrap="square" rtlCol="0">
            <a:spAutoFit/>
          </a:bodyPr>
          <a:lstStyle/>
          <a:p>
            <a:r>
              <a:rPr lang="es-ES" sz="3000" b="1" dirty="0" smtClean="0">
                <a:solidFill>
                  <a:schemeClr val="bg1"/>
                </a:solidFill>
              </a:rPr>
              <a:t>DISTRIBUCIONES DE FRECUENCIA</a:t>
            </a:r>
            <a:endParaRPr lang="en-US" sz="3000" b="1" dirty="0">
              <a:solidFill>
                <a:schemeClr val="bg1"/>
              </a:solidFill>
            </a:endParaRPr>
          </a:p>
        </p:txBody>
      </p:sp>
      <p:graphicFrame>
        <p:nvGraphicFramePr>
          <p:cNvPr id="6" name="7 Tabla"/>
          <p:cNvGraphicFramePr>
            <a:graphicFrameLocks noGrp="1"/>
          </p:cNvGraphicFramePr>
          <p:nvPr>
            <p:extLst>
              <p:ext uri="{D42A27DB-BD31-4B8C-83A1-F6EECF244321}">
                <p14:modId xmlns:p14="http://schemas.microsoft.com/office/powerpoint/2010/main" val="2622065233"/>
              </p:ext>
            </p:extLst>
          </p:nvPr>
        </p:nvGraphicFramePr>
        <p:xfrm>
          <a:off x="1773648" y="3008941"/>
          <a:ext cx="8644000" cy="3648357"/>
        </p:xfrm>
        <a:graphic>
          <a:graphicData uri="http://schemas.openxmlformats.org/drawingml/2006/table">
            <a:tbl>
              <a:tblPr firstRow="1" bandRow="1">
                <a:effectLst>
                  <a:innerShdw blurRad="63500" dist="50800" dir="16200000">
                    <a:prstClr val="black">
                      <a:alpha val="50000"/>
                    </a:prstClr>
                  </a:innerShdw>
                </a:effectLst>
                <a:tableStyleId>{5940675A-B579-460E-94D1-54222C63F5DA}</a:tableStyleId>
              </a:tblPr>
              <a:tblGrid>
                <a:gridCol w="1214446">
                  <a:extLst>
                    <a:ext uri="{9D8B030D-6E8A-4147-A177-3AD203B41FA5}">
                      <a16:colId xmlns:a16="http://schemas.microsoft.com/office/drawing/2014/main" val="20000"/>
                    </a:ext>
                  </a:extLst>
                </a:gridCol>
                <a:gridCol w="946554">
                  <a:extLst>
                    <a:ext uri="{9D8B030D-6E8A-4147-A177-3AD203B41FA5}">
                      <a16:colId xmlns:a16="http://schemas.microsoft.com/office/drawing/2014/main" val="20001"/>
                    </a:ext>
                  </a:extLst>
                </a:gridCol>
                <a:gridCol w="1080500">
                  <a:extLst>
                    <a:ext uri="{9D8B030D-6E8A-4147-A177-3AD203B41FA5}">
                      <a16:colId xmlns:a16="http://schemas.microsoft.com/office/drawing/2014/main" val="20002"/>
                    </a:ext>
                  </a:extLst>
                </a:gridCol>
                <a:gridCol w="1080500">
                  <a:extLst>
                    <a:ext uri="{9D8B030D-6E8A-4147-A177-3AD203B41FA5}">
                      <a16:colId xmlns:a16="http://schemas.microsoft.com/office/drawing/2014/main" val="20003"/>
                    </a:ext>
                  </a:extLst>
                </a:gridCol>
                <a:gridCol w="1080500">
                  <a:extLst>
                    <a:ext uri="{9D8B030D-6E8A-4147-A177-3AD203B41FA5}">
                      <a16:colId xmlns:a16="http://schemas.microsoft.com/office/drawing/2014/main" val="20004"/>
                    </a:ext>
                  </a:extLst>
                </a:gridCol>
                <a:gridCol w="1080500">
                  <a:extLst>
                    <a:ext uri="{9D8B030D-6E8A-4147-A177-3AD203B41FA5}">
                      <a16:colId xmlns:a16="http://schemas.microsoft.com/office/drawing/2014/main" val="20005"/>
                    </a:ext>
                  </a:extLst>
                </a:gridCol>
                <a:gridCol w="1080500">
                  <a:extLst>
                    <a:ext uri="{9D8B030D-6E8A-4147-A177-3AD203B41FA5}">
                      <a16:colId xmlns:a16="http://schemas.microsoft.com/office/drawing/2014/main" val="20006"/>
                    </a:ext>
                  </a:extLst>
                </a:gridCol>
                <a:gridCol w="1080500">
                  <a:extLst>
                    <a:ext uri="{9D8B030D-6E8A-4147-A177-3AD203B41FA5}">
                      <a16:colId xmlns:a16="http://schemas.microsoft.com/office/drawing/2014/main" val="20007"/>
                    </a:ext>
                  </a:extLst>
                </a:gridCol>
              </a:tblGrid>
              <a:tr h="714382">
                <a:tc>
                  <a:txBody>
                    <a:bodyPr/>
                    <a:lstStyle/>
                    <a:p>
                      <a:pPr algn="ctr"/>
                      <a:r>
                        <a:rPr lang="es-MX" sz="2800" dirty="0" smtClean="0"/>
                        <a:t>Clases</a:t>
                      </a:r>
                      <a:endParaRPr lang="es-ES" sz="2800" dirty="0"/>
                    </a:p>
                  </a:txBody>
                  <a:tcPr>
                    <a:solidFill>
                      <a:schemeClr val="tx2">
                        <a:lumMod val="20000"/>
                        <a:lumOff val="80000"/>
                      </a:schemeClr>
                    </a:solidFill>
                  </a:tcPr>
                </a:tc>
                <a:tc>
                  <a:txBody>
                    <a:bodyPr/>
                    <a:lstStyle/>
                    <a:p>
                      <a:pPr algn="ctr"/>
                      <a:r>
                        <a:rPr lang="es-MX" sz="2800" dirty="0" smtClean="0"/>
                        <a:t>fi</a:t>
                      </a:r>
                      <a:endParaRPr lang="es-ES" sz="2800" dirty="0"/>
                    </a:p>
                  </a:txBody>
                  <a:tcPr>
                    <a:solidFill>
                      <a:schemeClr val="tx2">
                        <a:lumMod val="20000"/>
                        <a:lumOff val="80000"/>
                      </a:schemeClr>
                    </a:solidFill>
                  </a:tcPr>
                </a:tc>
                <a:tc>
                  <a:txBody>
                    <a:bodyPr/>
                    <a:lstStyle/>
                    <a:p>
                      <a:pPr algn="ctr"/>
                      <a:r>
                        <a:rPr lang="es-MX" sz="2800" dirty="0" smtClean="0"/>
                        <a:t>Fi</a:t>
                      </a:r>
                      <a:endParaRPr lang="es-ES" sz="2800" dirty="0"/>
                    </a:p>
                  </a:txBody>
                  <a:tcPr>
                    <a:solidFill>
                      <a:schemeClr val="tx2">
                        <a:lumMod val="20000"/>
                        <a:lumOff val="80000"/>
                      </a:schemeClr>
                    </a:solidFill>
                  </a:tcPr>
                </a:tc>
                <a:tc>
                  <a:txBody>
                    <a:bodyPr/>
                    <a:lstStyle/>
                    <a:p>
                      <a:pPr algn="ctr"/>
                      <a:r>
                        <a:rPr lang="es-MX" sz="2800" dirty="0" err="1" smtClean="0"/>
                        <a:t>hi</a:t>
                      </a:r>
                      <a:endParaRPr lang="es-ES" sz="2800" dirty="0"/>
                    </a:p>
                  </a:txBody>
                  <a:tcPr>
                    <a:solidFill>
                      <a:schemeClr val="tx2">
                        <a:lumMod val="20000"/>
                        <a:lumOff val="80000"/>
                      </a:schemeClr>
                    </a:solidFill>
                  </a:tcPr>
                </a:tc>
                <a:tc>
                  <a:txBody>
                    <a:bodyPr/>
                    <a:lstStyle/>
                    <a:p>
                      <a:pPr algn="ctr"/>
                      <a:r>
                        <a:rPr lang="es-MX" sz="2800" dirty="0" err="1" smtClean="0"/>
                        <a:t>Hi</a:t>
                      </a:r>
                      <a:endParaRPr lang="es-ES" sz="2800" dirty="0"/>
                    </a:p>
                  </a:txBody>
                  <a:tcPr>
                    <a:solidFill>
                      <a:schemeClr val="tx2">
                        <a:lumMod val="20000"/>
                        <a:lumOff val="80000"/>
                      </a:schemeClr>
                    </a:solidFill>
                  </a:tcPr>
                </a:tc>
                <a:tc>
                  <a:txBody>
                    <a:bodyPr/>
                    <a:lstStyle/>
                    <a:p>
                      <a:pPr algn="ctr"/>
                      <a:r>
                        <a:rPr lang="es-MX" sz="2800" dirty="0" err="1" smtClean="0"/>
                        <a:t>hi</a:t>
                      </a:r>
                      <a:r>
                        <a:rPr lang="es-MX" sz="2800" dirty="0" smtClean="0"/>
                        <a:t>%</a:t>
                      </a:r>
                      <a:endParaRPr lang="es-ES" sz="2800" dirty="0"/>
                    </a:p>
                  </a:txBody>
                  <a:tcPr>
                    <a:solidFill>
                      <a:schemeClr val="tx2">
                        <a:lumMod val="20000"/>
                        <a:lumOff val="80000"/>
                      </a:schemeClr>
                    </a:solidFill>
                  </a:tcPr>
                </a:tc>
                <a:tc>
                  <a:txBody>
                    <a:bodyPr/>
                    <a:lstStyle/>
                    <a:p>
                      <a:pPr algn="ctr"/>
                      <a:r>
                        <a:rPr lang="es-MX" sz="2800" dirty="0" err="1" smtClean="0"/>
                        <a:t>Hi</a:t>
                      </a:r>
                      <a:r>
                        <a:rPr lang="es-MX" sz="2800" dirty="0" smtClean="0"/>
                        <a:t>%</a:t>
                      </a:r>
                      <a:endParaRPr lang="es-ES" sz="2800" dirty="0"/>
                    </a:p>
                  </a:txBody>
                  <a:tcPr>
                    <a:solidFill>
                      <a:schemeClr val="tx2">
                        <a:lumMod val="20000"/>
                        <a:lumOff val="80000"/>
                      </a:schemeClr>
                    </a:solidFill>
                  </a:tcPr>
                </a:tc>
                <a:tc>
                  <a:txBody>
                    <a:bodyPr/>
                    <a:lstStyle/>
                    <a:p>
                      <a:pPr algn="ctr"/>
                      <a:r>
                        <a:rPr lang="es-MX" sz="2800" dirty="0" smtClean="0"/>
                        <a:t>Xi</a:t>
                      </a:r>
                      <a:endParaRPr lang="es-ES" sz="2800" dirty="0"/>
                    </a:p>
                  </a:txBody>
                  <a:tcPr>
                    <a:solidFill>
                      <a:schemeClr val="tx2">
                        <a:lumMod val="20000"/>
                        <a:lumOff val="80000"/>
                      </a:schemeClr>
                    </a:solidFill>
                  </a:tcPr>
                </a:tc>
                <a:extLst>
                  <a:ext uri="{0D108BD9-81ED-4DB2-BD59-A6C34878D82A}">
                    <a16:rowId xmlns:a16="http://schemas.microsoft.com/office/drawing/2014/main" val="10000"/>
                  </a:ext>
                </a:extLst>
              </a:tr>
              <a:tr h="586795">
                <a:tc>
                  <a:txBody>
                    <a:bodyPr/>
                    <a:lstStyle/>
                    <a:p>
                      <a:pPr algn="ctr"/>
                      <a:r>
                        <a:rPr lang="es-MX" sz="2000" dirty="0" smtClean="0"/>
                        <a:t>9 - 11</a:t>
                      </a:r>
                      <a:endParaRPr lang="es-ES" sz="2000" dirty="0"/>
                    </a:p>
                  </a:txBody>
                  <a:tcPr/>
                </a:tc>
                <a:tc>
                  <a:txBody>
                    <a:bodyPr/>
                    <a:lstStyle/>
                    <a:p>
                      <a:pPr algn="ctr"/>
                      <a:r>
                        <a:rPr lang="es-MX" sz="2000" dirty="0" smtClean="0"/>
                        <a:t>3</a:t>
                      </a:r>
                      <a:endParaRPr lang="es-ES" sz="2000" dirty="0"/>
                    </a:p>
                  </a:txBody>
                  <a:tcPr/>
                </a:tc>
                <a:tc>
                  <a:txBody>
                    <a:bodyPr/>
                    <a:lstStyle/>
                    <a:p>
                      <a:pPr algn="ctr"/>
                      <a:endParaRPr lang="es-ES" sz="2000" dirty="0"/>
                    </a:p>
                  </a:txBody>
                  <a:tcPr/>
                </a:tc>
                <a:tc>
                  <a:txBody>
                    <a:bodyPr/>
                    <a:lstStyle/>
                    <a:p>
                      <a:pPr algn="ctr"/>
                      <a:endParaRPr lang="es-ES" sz="2000" dirty="0"/>
                    </a:p>
                  </a:txBody>
                  <a:tcPr/>
                </a:tc>
                <a:tc>
                  <a:txBody>
                    <a:bodyPr/>
                    <a:lstStyle/>
                    <a:p>
                      <a:pPr algn="ctr"/>
                      <a:endParaRPr lang="es-ES" sz="2000" dirty="0"/>
                    </a:p>
                  </a:txBody>
                  <a:tcPr/>
                </a:tc>
                <a:tc>
                  <a:txBody>
                    <a:bodyPr/>
                    <a:lstStyle/>
                    <a:p>
                      <a:pPr algn="ctr"/>
                      <a:endParaRPr lang="es-ES" sz="2000" dirty="0"/>
                    </a:p>
                  </a:txBody>
                  <a:tcPr/>
                </a:tc>
                <a:tc>
                  <a:txBody>
                    <a:bodyPr/>
                    <a:lstStyle/>
                    <a:p>
                      <a:pPr algn="ctr"/>
                      <a:endParaRPr lang="es-ES" sz="2000" dirty="0"/>
                    </a:p>
                  </a:txBody>
                  <a:tcPr/>
                </a:tc>
                <a:tc>
                  <a:txBody>
                    <a:bodyPr/>
                    <a:lstStyle/>
                    <a:p>
                      <a:pPr algn="ctr"/>
                      <a:endParaRPr lang="es-ES" sz="2000" dirty="0"/>
                    </a:p>
                  </a:txBody>
                  <a:tcPr/>
                </a:tc>
                <a:extLst>
                  <a:ext uri="{0D108BD9-81ED-4DB2-BD59-A6C34878D82A}">
                    <a16:rowId xmlns:a16="http://schemas.microsoft.com/office/drawing/2014/main" val="10001"/>
                  </a:ext>
                </a:extLst>
              </a:tr>
              <a:tr h="586795">
                <a:tc>
                  <a:txBody>
                    <a:bodyPr/>
                    <a:lstStyle/>
                    <a:p>
                      <a:pPr algn="ctr"/>
                      <a:r>
                        <a:rPr lang="es-MX" sz="2000" dirty="0" smtClean="0"/>
                        <a:t>12 – 14</a:t>
                      </a:r>
                      <a:endParaRPr lang="es-ES" sz="2000" dirty="0"/>
                    </a:p>
                  </a:txBody>
                  <a:tcPr/>
                </a:tc>
                <a:tc>
                  <a:txBody>
                    <a:bodyPr/>
                    <a:lstStyle/>
                    <a:p>
                      <a:pPr algn="ctr"/>
                      <a:r>
                        <a:rPr lang="es-MX" sz="2000" dirty="0" smtClean="0"/>
                        <a:t>4</a:t>
                      </a:r>
                      <a:endParaRPr lang="es-ES" sz="2000" dirty="0"/>
                    </a:p>
                  </a:txBody>
                  <a:tcPr/>
                </a:tc>
                <a:tc>
                  <a:txBody>
                    <a:bodyPr/>
                    <a:lstStyle/>
                    <a:p>
                      <a:pPr algn="ctr"/>
                      <a:endParaRPr lang="es-ES" sz="2000" dirty="0"/>
                    </a:p>
                  </a:txBody>
                  <a:tcPr/>
                </a:tc>
                <a:tc>
                  <a:txBody>
                    <a:bodyPr/>
                    <a:lstStyle/>
                    <a:p>
                      <a:pPr algn="ctr"/>
                      <a:endParaRPr lang="es-ES" sz="2000" dirty="0"/>
                    </a:p>
                  </a:txBody>
                  <a:tcPr/>
                </a:tc>
                <a:tc>
                  <a:txBody>
                    <a:bodyPr/>
                    <a:lstStyle/>
                    <a:p>
                      <a:pPr algn="ctr"/>
                      <a:endParaRPr lang="es-ES" sz="2000" dirty="0"/>
                    </a:p>
                  </a:txBody>
                  <a:tcPr/>
                </a:tc>
                <a:tc>
                  <a:txBody>
                    <a:bodyPr/>
                    <a:lstStyle/>
                    <a:p>
                      <a:pPr algn="ctr"/>
                      <a:endParaRPr lang="es-ES" sz="2000" dirty="0"/>
                    </a:p>
                  </a:txBody>
                  <a:tcPr/>
                </a:tc>
                <a:tc>
                  <a:txBody>
                    <a:bodyPr/>
                    <a:lstStyle/>
                    <a:p>
                      <a:pPr algn="ctr"/>
                      <a:endParaRPr lang="es-ES" sz="2000" dirty="0"/>
                    </a:p>
                  </a:txBody>
                  <a:tcPr/>
                </a:tc>
                <a:tc>
                  <a:txBody>
                    <a:bodyPr/>
                    <a:lstStyle/>
                    <a:p>
                      <a:pPr algn="ctr"/>
                      <a:endParaRPr lang="es-ES" sz="2000" dirty="0"/>
                    </a:p>
                  </a:txBody>
                  <a:tcPr/>
                </a:tc>
                <a:extLst>
                  <a:ext uri="{0D108BD9-81ED-4DB2-BD59-A6C34878D82A}">
                    <a16:rowId xmlns:a16="http://schemas.microsoft.com/office/drawing/2014/main" val="10002"/>
                  </a:ext>
                </a:extLst>
              </a:tr>
              <a:tr h="586795">
                <a:tc>
                  <a:txBody>
                    <a:bodyPr/>
                    <a:lstStyle/>
                    <a:p>
                      <a:pPr algn="ctr"/>
                      <a:r>
                        <a:rPr lang="es-MX" sz="2000" dirty="0" smtClean="0"/>
                        <a:t>15 - 17</a:t>
                      </a:r>
                      <a:endParaRPr lang="es-ES" sz="2000" dirty="0"/>
                    </a:p>
                  </a:txBody>
                  <a:tcPr/>
                </a:tc>
                <a:tc>
                  <a:txBody>
                    <a:bodyPr/>
                    <a:lstStyle/>
                    <a:p>
                      <a:pPr algn="ctr"/>
                      <a:r>
                        <a:rPr lang="es-MX" sz="2000" dirty="0" smtClean="0"/>
                        <a:t>9</a:t>
                      </a:r>
                      <a:endParaRPr lang="es-ES" sz="2000" dirty="0"/>
                    </a:p>
                  </a:txBody>
                  <a:tcPr/>
                </a:tc>
                <a:tc>
                  <a:txBody>
                    <a:bodyPr/>
                    <a:lstStyle/>
                    <a:p>
                      <a:pPr algn="ctr"/>
                      <a:endParaRPr lang="es-ES" sz="2000" dirty="0"/>
                    </a:p>
                  </a:txBody>
                  <a:tcPr/>
                </a:tc>
                <a:tc>
                  <a:txBody>
                    <a:bodyPr/>
                    <a:lstStyle/>
                    <a:p>
                      <a:pPr algn="ctr"/>
                      <a:endParaRPr lang="es-ES" sz="2000" dirty="0"/>
                    </a:p>
                  </a:txBody>
                  <a:tcPr/>
                </a:tc>
                <a:tc>
                  <a:txBody>
                    <a:bodyPr/>
                    <a:lstStyle/>
                    <a:p>
                      <a:pPr algn="ctr"/>
                      <a:endParaRPr lang="es-ES" sz="2000" dirty="0"/>
                    </a:p>
                  </a:txBody>
                  <a:tcPr/>
                </a:tc>
                <a:tc>
                  <a:txBody>
                    <a:bodyPr/>
                    <a:lstStyle/>
                    <a:p>
                      <a:pPr algn="ctr"/>
                      <a:endParaRPr lang="es-ES" sz="2000" dirty="0"/>
                    </a:p>
                  </a:txBody>
                  <a:tcPr/>
                </a:tc>
                <a:tc>
                  <a:txBody>
                    <a:bodyPr/>
                    <a:lstStyle/>
                    <a:p>
                      <a:pPr algn="ctr"/>
                      <a:endParaRPr lang="es-ES" sz="2000" dirty="0"/>
                    </a:p>
                  </a:txBody>
                  <a:tcPr/>
                </a:tc>
                <a:tc>
                  <a:txBody>
                    <a:bodyPr/>
                    <a:lstStyle/>
                    <a:p>
                      <a:pPr algn="ctr"/>
                      <a:endParaRPr lang="es-ES" sz="2000" dirty="0"/>
                    </a:p>
                  </a:txBody>
                  <a:tcPr/>
                </a:tc>
                <a:extLst>
                  <a:ext uri="{0D108BD9-81ED-4DB2-BD59-A6C34878D82A}">
                    <a16:rowId xmlns:a16="http://schemas.microsoft.com/office/drawing/2014/main" val="10003"/>
                  </a:ext>
                </a:extLst>
              </a:tr>
              <a:tr h="586795">
                <a:tc>
                  <a:txBody>
                    <a:bodyPr/>
                    <a:lstStyle/>
                    <a:p>
                      <a:pPr algn="ctr"/>
                      <a:r>
                        <a:rPr lang="es-MX" sz="2000" dirty="0" smtClean="0"/>
                        <a:t>18 - 20</a:t>
                      </a:r>
                      <a:endParaRPr lang="es-ES" sz="2000" dirty="0"/>
                    </a:p>
                  </a:txBody>
                  <a:tcPr/>
                </a:tc>
                <a:tc>
                  <a:txBody>
                    <a:bodyPr/>
                    <a:lstStyle/>
                    <a:p>
                      <a:pPr algn="ctr"/>
                      <a:r>
                        <a:rPr lang="es-MX" sz="2000" dirty="0" smtClean="0"/>
                        <a:t>24</a:t>
                      </a:r>
                      <a:endParaRPr lang="es-ES" sz="2000" dirty="0"/>
                    </a:p>
                  </a:txBody>
                  <a:tcPr/>
                </a:tc>
                <a:tc>
                  <a:txBody>
                    <a:bodyPr/>
                    <a:lstStyle/>
                    <a:p>
                      <a:pPr algn="ctr"/>
                      <a:endParaRPr lang="es-ES" sz="2000" dirty="0"/>
                    </a:p>
                  </a:txBody>
                  <a:tcPr/>
                </a:tc>
                <a:tc>
                  <a:txBody>
                    <a:bodyPr/>
                    <a:lstStyle/>
                    <a:p>
                      <a:pPr algn="ctr"/>
                      <a:endParaRPr lang="es-ES" sz="2000" dirty="0"/>
                    </a:p>
                  </a:txBody>
                  <a:tcPr/>
                </a:tc>
                <a:tc>
                  <a:txBody>
                    <a:bodyPr/>
                    <a:lstStyle/>
                    <a:p>
                      <a:pPr algn="ctr"/>
                      <a:endParaRPr lang="es-ES" sz="2000" dirty="0"/>
                    </a:p>
                  </a:txBody>
                  <a:tcPr/>
                </a:tc>
                <a:tc>
                  <a:txBody>
                    <a:bodyPr/>
                    <a:lstStyle/>
                    <a:p>
                      <a:pPr algn="ctr"/>
                      <a:endParaRPr lang="es-ES" sz="2000" dirty="0"/>
                    </a:p>
                  </a:txBody>
                  <a:tcPr/>
                </a:tc>
                <a:tc>
                  <a:txBody>
                    <a:bodyPr/>
                    <a:lstStyle/>
                    <a:p>
                      <a:pPr algn="ctr"/>
                      <a:endParaRPr lang="es-ES" sz="2000" dirty="0"/>
                    </a:p>
                  </a:txBody>
                  <a:tcPr/>
                </a:tc>
                <a:tc>
                  <a:txBody>
                    <a:bodyPr/>
                    <a:lstStyle/>
                    <a:p>
                      <a:pPr algn="ctr"/>
                      <a:endParaRPr lang="es-ES" sz="2000" dirty="0"/>
                    </a:p>
                  </a:txBody>
                  <a:tcPr/>
                </a:tc>
                <a:extLst>
                  <a:ext uri="{0D108BD9-81ED-4DB2-BD59-A6C34878D82A}">
                    <a16:rowId xmlns:a16="http://schemas.microsoft.com/office/drawing/2014/main" val="10004"/>
                  </a:ext>
                </a:extLst>
              </a:tr>
              <a:tr h="586795">
                <a:tc>
                  <a:txBody>
                    <a:bodyPr/>
                    <a:lstStyle/>
                    <a:p>
                      <a:pPr algn="ctr"/>
                      <a:endParaRPr lang="es-ES" sz="2000" dirty="0"/>
                    </a:p>
                  </a:txBody>
                  <a:tcPr/>
                </a:tc>
                <a:tc>
                  <a:txBody>
                    <a:bodyPr/>
                    <a:lstStyle/>
                    <a:p>
                      <a:pPr algn="ctr"/>
                      <a:r>
                        <a:rPr lang="es-MX" sz="2000" dirty="0" smtClean="0"/>
                        <a:t>40</a:t>
                      </a:r>
                      <a:endParaRPr lang="es-ES" sz="2000" dirty="0"/>
                    </a:p>
                  </a:txBody>
                  <a:tcPr/>
                </a:tc>
                <a:tc>
                  <a:txBody>
                    <a:bodyPr/>
                    <a:lstStyle/>
                    <a:p>
                      <a:pPr algn="ctr"/>
                      <a:endParaRPr lang="es-ES" sz="2000" dirty="0"/>
                    </a:p>
                  </a:txBody>
                  <a:tcPr/>
                </a:tc>
                <a:tc>
                  <a:txBody>
                    <a:bodyPr/>
                    <a:lstStyle/>
                    <a:p>
                      <a:pPr algn="ctr"/>
                      <a:endParaRPr lang="es-ES" sz="2000" dirty="0"/>
                    </a:p>
                  </a:txBody>
                  <a:tcPr/>
                </a:tc>
                <a:tc>
                  <a:txBody>
                    <a:bodyPr/>
                    <a:lstStyle/>
                    <a:p>
                      <a:pPr algn="ctr"/>
                      <a:endParaRPr lang="es-ES" sz="2000" dirty="0"/>
                    </a:p>
                  </a:txBody>
                  <a:tcPr/>
                </a:tc>
                <a:tc>
                  <a:txBody>
                    <a:bodyPr/>
                    <a:lstStyle/>
                    <a:p>
                      <a:pPr algn="ctr"/>
                      <a:endParaRPr lang="es-ES" sz="2000" dirty="0"/>
                    </a:p>
                  </a:txBody>
                  <a:tcPr/>
                </a:tc>
                <a:tc>
                  <a:txBody>
                    <a:bodyPr/>
                    <a:lstStyle/>
                    <a:p>
                      <a:pPr algn="ctr"/>
                      <a:endParaRPr lang="es-ES" sz="2000" dirty="0"/>
                    </a:p>
                  </a:txBody>
                  <a:tcPr/>
                </a:tc>
                <a:tc>
                  <a:txBody>
                    <a:bodyPr/>
                    <a:lstStyle/>
                    <a:p>
                      <a:pPr algn="ctr"/>
                      <a:endParaRPr lang="es-ES" sz="2000" dirty="0"/>
                    </a:p>
                  </a:txBody>
                  <a:tcPr/>
                </a:tc>
                <a:extLst>
                  <a:ext uri="{0D108BD9-81ED-4DB2-BD59-A6C34878D82A}">
                    <a16:rowId xmlns:a16="http://schemas.microsoft.com/office/drawing/2014/main" val="10005"/>
                  </a:ext>
                </a:extLst>
              </a:tr>
            </a:tbl>
          </a:graphicData>
        </a:graphic>
      </p:graphicFrame>
      <p:graphicFrame>
        <p:nvGraphicFramePr>
          <p:cNvPr id="7" name="2 Tabla"/>
          <p:cNvGraphicFramePr>
            <a:graphicFrameLocks noGrp="1"/>
          </p:cNvGraphicFramePr>
          <p:nvPr>
            <p:extLst>
              <p:ext uri="{D42A27DB-BD31-4B8C-83A1-F6EECF244321}">
                <p14:modId xmlns:p14="http://schemas.microsoft.com/office/powerpoint/2010/main" val="856446098"/>
              </p:ext>
            </p:extLst>
          </p:nvPr>
        </p:nvGraphicFramePr>
        <p:xfrm>
          <a:off x="2380892" y="1543846"/>
          <a:ext cx="7429512" cy="1366520"/>
        </p:xfrm>
        <a:graphic>
          <a:graphicData uri="http://schemas.openxmlformats.org/drawingml/2006/table">
            <a:tbl>
              <a:tblPr/>
              <a:tblGrid>
                <a:gridCol w="619126">
                  <a:extLst>
                    <a:ext uri="{9D8B030D-6E8A-4147-A177-3AD203B41FA5}">
                      <a16:colId xmlns:a16="http://schemas.microsoft.com/office/drawing/2014/main" val="20000"/>
                    </a:ext>
                  </a:extLst>
                </a:gridCol>
                <a:gridCol w="619126">
                  <a:extLst>
                    <a:ext uri="{9D8B030D-6E8A-4147-A177-3AD203B41FA5}">
                      <a16:colId xmlns:a16="http://schemas.microsoft.com/office/drawing/2014/main" val="20001"/>
                    </a:ext>
                  </a:extLst>
                </a:gridCol>
                <a:gridCol w="619126">
                  <a:extLst>
                    <a:ext uri="{9D8B030D-6E8A-4147-A177-3AD203B41FA5}">
                      <a16:colId xmlns:a16="http://schemas.microsoft.com/office/drawing/2014/main" val="20002"/>
                    </a:ext>
                  </a:extLst>
                </a:gridCol>
                <a:gridCol w="619126">
                  <a:extLst>
                    <a:ext uri="{9D8B030D-6E8A-4147-A177-3AD203B41FA5}">
                      <a16:colId xmlns:a16="http://schemas.microsoft.com/office/drawing/2014/main" val="20003"/>
                    </a:ext>
                  </a:extLst>
                </a:gridCol>
                <a:gridCol w="619126">
                  <a:extLst>
                    <a:ext uri="{9D8B030D-6E8A-4147-A177-3AD203B41FA5}">
                      <a16:colId xmlns:a16="http://schemas.microsoft.com/office/drawing/2014/main" val="20004"/>
                    </a:ext>
                  </a:extLst>
                </a:gridCol>
                <a:gridCol w="619126">
                  <a:extLst>
                    <a:ext uri="{9D8B030D-6E8A-4147-A177-3AD203B41FA5}">
                      <a16:colId xmlns:a16="http://schemas.microsoft.com/office/drawing/2014/main" val="20005"/>
                    </a:ext>
                  </a:extLst>
                </a:gridCol>
                <a:gridCol w="619126">
                  <a:extLst>
                    <a:ext uri="{9D8B030D-6E8A-4147-A177-3AD203B41FA5}">
                      <a16:colId xmlns:a16="http://schemas.microsoft.com/office/drawing/2014/main" val="20006"/>
                    </a:ext>
                  </a:extLst>
                </a:gridCol>
                <a:gridCol w="619126">
                  <a:extLst>
                    <a:ext uri="{9D8B030D-6E8A-4147-A177-3AD203B41FA5}">
                      <a16:colId xmlns:a16="http://schemas.microsoft.com/office/drawing/2014/main" val="20007"/>
                    </a:ext>
                  </a:extLst>
                </a:gridCol>
                <a:gridCol w="619126">
                  <a:extLst>
                    <a:ext uri="{9D8B030D-6E8A-4147-A177-3AD203B41FA5}">
                      <a16:colId xmlns:a16="http://schemas.microsoft.com/office/drawing/2014/main" val="20008"/>
                    </a:ext>
                  </a:extLst>
                </a:gridCol>
                <a:gridCol w="619126">
                  <a:extLst>
                    <a:ext uri="{9D8B030D-6E8A-4147-A177-3AD203B41FA5}">
                      <a16:colId xmlns:a16="http://schemas.microsoft.com/office/drawing/2014/main" val="20009"/>
                    </a:ext>
                  </a:extLst>
                </a:gridCol>
                <a:gridCol w="619126">
                  <a:extLst>
                    <a:ext uri="{9D8B030D-6E8A-4147-A177-3AD203B41FA5}">
                      <a16:colId xmlns:a16="http://schemas.microsoft.com/office/drawing/2014/main" val="20010"/>
                    </a:ext>
                  </a:extLst>
                </a:gridCol>
                <a:gridCol w="619126">
                  <a:extLst>
                    <a:ext uri="{9D8B030D-6E8A-4147-A177-3AD203B41FA5}">
                      <a16:colId xmlns:a16="http://schemas.microsoft.com/office/drawing/2014/main" val="20011"/>
                    </a:ext>
                  </a:extLst>
                </a:gridCol>
              </a:tblGrid>
              <a:tr h="254875">
                <a:tc>
                  <a:txBody>
                    <a:bodyPr/>
                    <a:lstStyle/>
                    <a:p>
                      <a:pPr algn="ctr" rtl="0" fontAlgn="b"/>
                      <a:r>
                        <a:rPr lang="es-ES" sz="2200" b="1" i="0" u="none" strike="noStrike" dirty="0">
                          <a:solidFill>
                            <a:srgbClr val="000000"/>
                          </a:solidFill>
                          <a:latin typeface="Times New Roman"/>
                        </a:rPr>
                        <a:t>9</a:t>
                      </a:r>
                    </a:p>
                  </a:txBody>
                  <a:tcPr marL="6350" marR="6350" marT="6350" marB="0" anchor="b">
                    <a:lnL>
                      <a:noFill/>
                    </a:lnL>
                    <a:lnR>
                      <a:noFill/>
                    </a:lnR>
                    <a:lnT>
                      <a:noFill/>
                    </a:lnT>
                    <a:lnB>
                      <a:noFill/>
                    </a:lnB>
                  </a:tcPr>
                </a:tc>
                <a:tc>
                  <a:txBody>
                    <a:bodyPr/>
                    <a:lstStyle/>
                    <a:p>
                      <a:pPr algn="ctr" rtl="0" fontAlgn="b"/>
                      <a:r>
                        <a:rPr lang="es-ES" sz="2200" b="1" i="0" u="none" strike="noStrike" dirty="0">
                          <a:solidFill>
                            <a:srgbClr val="000000"/>
                          </a:solidFill>
                          <a:latin typeface="Times New Roman"/>
                        </a:rPr>
                        <a:t>10</a:t>
                      </a:r>
                    </a:p>
                  </a:txBody>
                  <a:tcPr marL="6350" marR="6350" marT="6350" marB="0" anchor="b">
                    <a:lnL>
                      <a:noFill/>
                    </a:lnL>
                    <a:lnR>
                      <a:noFill/>
                    </a:lnR>
                    <a:lnT>
                      <a:noFill/>
                    </a:lnT>
                    <a:lnB>
                      <a:noFill/>
                    </a:lnB>
                  </a:tcPr>
                </a:tc>
                <a:tc>
                  <a:txBody>
                    <a:bodyPr/>
                    <a:lstStyle/>
                    <a:p>
                      <a:pPr algn="ctr" rtl="0" fontAlgn="b"/>
                      <a:r>
                        <a:rPr lang="es-ES" sz="2200" b="1" i="0" u="none" strike="noStrike" dirty="0">
                          <a:solidFill>
                            <a:srgbClr val="000000"/>
                          </a:solidFill>
                          <a:latin typeface="Times New Roman"/>
                        </a:rPr>
                        <a:t>10</a:t>
                      </a:r>
                    </a:p>
                  </a:txBody>
                  <a:tcPr marL="6350" marR="6350" marT="6350" marB="0" anchor="b">
                    <a:lnL>
                      <a:noFill/>
                    </a:lnL>
                    <a:lnR>
                      <a:noFill/>
                    </a:lnR>
                    <a:lnT>
                      <a:noFill/>
                    </a:lnT>
                    <a:lnB>
                      <a:noFill/>
                    </a:lnB>
                  </a:tcPr>
                </a:tc>
                <a:tc>
                  <a:txBody>
                    <a:bodyPr/>
                    <a:lstStyle/>
                    <a:p>
                      <a:pPr algn="ctr" rtl="0" fontAlgn="b"/>
                      <a:r>
                        <a:rPr lang="es-ES" sz="2200" b="1" i="0" u="none" strike="noStrike">
                          <a:solidFill>
                            <a:srgbClr val="000000"/>
                          </a:solidFill>
                          <a:latin typeface="Times New Roman"/>
                        </a:rPr>
                        <a:t>12</a:t>
                      </a:r>
                    </a:p>
                  </a:txBody>
                  <a:tcPr marL="6350" marR="6350" marT="6350" marB="0" anchor="b">
                    <a:lnL>
                      <a:noFill/>
                    </a:lnL>
                    <a:lnR>
                      <a:noFill/>
                    </a:lnR>
                    <a:lnT>
                      <a:noFill/>
                    </a:lnT>
                    <a:lnB>
                      <a:noFill/>
                    </a:lnB>
                  </a:tcPr>
                </a:tc>
                <a:tc>
                  <a:txBody>
                    <a:bodyPr/>
                    <a:lstStyle/>
                    <a:p>
                      <a:pPr algn="ctr" rtl="0" fontAlgn="b"/>
                      <a:r>
                        <a:rPr lang="es-ES" sz="2200" b="1" i="0" u="none" strike="noStrike" dirty="0">
                          <a:solidFill>
                            <a:srgbClr val="000000"/>
                          </a:solidFill>
                          <a:latin typeface="Times New Roman"/>
                        </a:rPr>
                        <a:t>12</a:t>
                      </a:r>
                    </a:p>
                  </a:txBody>
                  <a:tcPr marL="6350" marR="6350" marT="6350" marB="0" anchor="b">
                    <a:lnL>
                      <a:noFill/>
                    </a:lnL>
                    <a:lnR>
                      <a:noFill/>
                    </a:lnR>
                    <a:lnT>
                      <a:noFill/>
                    </a:lnT>
                    <a:lnB>
                      <a:noFill/>
                    </a:lnB>
                  </a:tcPr>
                </a:tc>
                <a:tc>
                  <a:txBody>
                    <a:bodyPr/>
                    <a:lstStyle/>
                    <a:p>
                      <a:pPr algn="ctr" rtl="0" fontAlgn="b"/>
                      <a:r>
                        <a:rPr lang="es-ES" sz="2200" b="1" i="0" u="none" strike="noStrike" dirty="0">
                          <a:solidFill>
                            <a:srgbClr val="000000"/>
                          </a:solidFill>
                          <a:latin typeface="Times New Roman"/>
                        </a:rPr>
                        <a:t>13</a:t>
                      </a:r>
                    </a:p>
                  </a:txBody>
                  <a:tcPr marL="6350" marR="6350" marT="6350" marB="0" anchor="b">
                    <a:lnL>
                      <a:noFill/>
                    </a:lnL>
                    <a:lnR>
                      <a:noFill/>
                    </a:lnR>
                    <a:lnT>
                      <a:noFill/>
                    </a:lnT>
                    <a:lnB>
                      <a:noFill/>
                    </a:lnB>
                  </a:tcPr>
                </a:tc>
                <a:tc>
                  <a:txBody>
                    <a:bodyPr/>
                    <a:lstStyle/>
                    <a:p>
                      <a:pPr algn="ctr" rtl="0" fontAlgn="b"/>
                      <a:r>
                        <a:rPr lang="es-ES" sz="2200" b="1" i="0" u="none" strike="noStrike">
                          <a:solidFill>
                            <a:srgbClr val="000000"/>
                          </a:solidFill>
                          <a:latin typeface="Times New Roman"/>
                        </a:rPr>
                        <a:t>14</a:t>
                      </a:r>
                    </a:p>
                  </a:txBody>
                  <a:tcPr marL="6350" marR="6350" marT="6350" marB="0" anchor="b">
                    <a:lnL>
                      <a:noFill/>
                    </a:lnL>
                    <a:lnR>
                      <a:noFill/>
                    </a:lnR>
                    <a:lnT>
                      <a:noFill/>
                    </a:lnT>
                    <a:lnB>
                      <a:noFill/>
                    </a:lnB>
                  </a:tcPr>
                </a:tc>
                <a:tc>
                  <a:txBody>
                    <a:bodyPr/>
                    <a:lstStyle/>
                    <a:p>
                      <a:pPr algn="ctr" rtl="0" fontAlgn="b"/>
                      <a:r>
                        <a:rPr lang="es-ES" sz="2200" b="1" i="0" u="none" strike="noStrike" dirty="0">
                          <a:solidFill>
                            <a:srgbClr val="000000"/>
                          </a:solidFill>
                          <a:latin typeface="Times New Roman"/>
                        </a:rPr>
                        <a:t>15</a:t>
                      </a:r>
                    </a:p>
                  </a:txBody>
                  <a:tcPr marL="6350" marR="6350" marT="6350" marB="0" anchor="b">
                    <a:lnL>
                      <a:noFill/>
                    </a:lnL>
                    <a:lnR>
                      <a:noFill/>
                    </a:lnR>
                    <a:lnT>
                      <a:noFill/>
                    </a:lnT>
                    <a:lnB>
                      <a:noFill/>
                    </a:lnB>
                  </a:tcPr>
                </a:tc>
                <a:tc>
                  <a:txBody>
                    <a:bodyPr/>
                    <a:lstStyle/>
                    <a:p>
                      <a:pPr algn="ctr" rtl="0" fontAlgn="b"/>
                      <a:r>
                        <a:rPr lang="es-ES" sz="2200" b="1" i="0" u="none" strike="noStrike">
                          <a:solidFill>
                            <a:srgbClr val="000000"/>
                          </a:solidFill>
                          <a:latin typeface="Times New Roman"/>
                        </a:rPr>
                        <a:t>16</a:t>
                      </a:r>
                    </a:p>
                  </a:txBody>
                  <a:tcPr marL="6350" marR="6350" marT="6350" marB="0" anchor="b">
                    <a:lnL>
                      <a:noFill/>
                    </a:lnL>
                    <a:lnR>
                      <a:noFill/>
                    </a:lnR>
                    <a:lnT>
                      <a:noFill/>
                    </a:lnT>
                    <a:lnB>
                      <a:noFill/>
                    </a:lnB>
                  </a:tcPr>
                </a:tc>
                <a:tc>
                  <a:txBody>
                    <a:bodyPr/>
                    <a:lstStyle/>
                    <a:p>
                      <a:pPr algn="ctr" rtl="0" fontAlgn="b"/>
                      <a:r>
                        <a:rPr lang="es-ES" sz="2200" b="1" i="0" u="none" strike="noStrike">
                          <a:solidFill>
                            <a:srgbClr val="000000"/>
                          </a:solidFill>
                          <a:latin typeface="Times New Roman"/>
                        </a:rPr>
                        <a:t>16</a:t>
                      </a:r>
                    </a:p>
                  </a:txBody>
                  <a:tcPr marL="6350" marR="6350" marT="6350" marB="0" anchor="b">
                    <a:lnL>
                      <a:noFill/>
                    </a:lnL>
                    <a:lnR>
                      <a:noFill/>
                    </a:lnR>
                    <a:lnT>
                      <a:noFill/>
                    </a:lnT>
                    <a:lnB>
                      <a:noFill/>
                    </a:lnB>
                  </a:tcPr>
                </a:tc>
                <a:tc>
                  <a:txBody>
                    <a:bodyPr/>
                    <a:lstStyle/>
                    <a:p>
                      <a:pPr algn="ctr" rtl="0" fontAlgn="b"/>
                      <a:r>
                        <a:rPr lang="es-ES" sz="2200" b="1" i="0" u="none" strike="noStrike">
                          <a:solidFill>
                            <a:srgbClr val="000000"/>
                          </a:solidFill>
                          <a:latin typeface="Times New Roman"/>
                        </a:rPr>
                        <a:t>16</a:t>
                      </a:r>
                    </a:p>
                  </a:txBody>
                  <a:tcPr marL="6350" marR="6350" marT="6350" marB="0" anchor="b">
                    <a:lnL>
                      <a:noFill/>
                    </a:lnL>
                    <a:lnR>
                      <a:noFill/>
                    </a:lnR>
                    <a:lnT>
                      <a:noFill/>
                    </a:lnT>
                    <a:lnB>
                      <a:noFill/>
                    </a:lnB>
                  </a:tcPr>
                </a:tc>
                <a:tc>
                  <a:txBody>
                    <a:bodyPr/>
                    <a:lstStyle/>
                    <a:p>
                      <a:pPr algn="ctr" rtl="0" fontAlgn="b"/>
                      <a:r>
                        <a:rPr lang="es-ES" sz="2200" b="1" i="0" u="none" strike="noStrike">
                          <a:solidFill>
                            <a:srgbClr val="000000"/>
                          </a:solidFill>
                          <a:latin typeface="Times New Roman"/>
                        </a:rPr>
                        <a:t>16</a:t>
                      </a:r>
                    </a:p>
                  </a:txBody>
                  <a:tcPr marL="6350" marR="6350" marT="6350" marB="0" anchor="b">
                    <a:lnL>
                      <a:noFill/>
                    </a:lnL>
                    <a:lnR>
                      <a:noFill/>
                    </a:lnR>
                    <a:lnT>
                      <a:noFill/>
                    </a:lnT>
                    <a:lnB>
                      <a:noFill/>
                    </a:lnB>
                  </a:tcPr>
                </a:tc>
                <a:extLst>
                  <a:ext uri="{0D108BD9-81ED-4DB2-BD59-A6C34878D82A}">
                    <a16:rowId xmlns:a16="http://schemas.microsoft.com/office/drawing/2014/main" val="10000"/>
                  </a:ext>
                </a:extLst>
              </a:tr>
              <a:tr h="254875">
                <a:tc>
                  <a:txBody>
                    <a:bodyPr/>
                    <a:lstStyle/>
                    <a:p>
                      <a:pPr algn="ctr" rtl="0" fontAlgn="b"/>
                      <a:r>
                        <a:rPr lang="es-ES" sz="2200" b="1" i="0" u="none" strike="noStrike">
                          <a:solidFill>
                            <a:srgbClr val="000000"/>
                          </a:solidFill>
                          <a:latin typeface="Times New Roman"/>
                        </a:rPr>
                        <a:t>16</a:t>
                      </a:r>
                    </a:p>
                  </a:txBody>
                  <a:tcPr marL="6350" marR="6350" marT="6350" marB="0" anchor="b">
                    <a:lnL>
                      <a:noFill/>
                    </a:lnL>
                    <a:lnR>
                      <a:noFill/>
                    </a:lnR>
                    <a:lnT>
                      <a:noFill/>
                    </a:lnT>
                    <a:lnB>
                      <a:noFill/>
                    </a:lnB>
                  </a:tcPr>
                </a:tc>
                <a:tc>
                  <a:txBody>
                    <a:bodyPr/>
                    <a:lstStyle/>
                    <a:p>
                      <a:pPr algn="ctr" rtl="0" fontAlgn="b"/>
                      <a:r>
                        <a:rPr lang="es-ES" sz="2200" b="1" i="0" u="none" strike="noStrike">
                          <a:solidFill>
                            <a:srgbClr val="000000"/>
                          </a:solidFill>
                          <a:latin typeface="Times New Roman"/>
                        </a:rPr>
                        <a:t>16</a:t>
                      </a:r>
                    </a:p>
                  </a:txBody>
                  <a:tcPr marL="6350" marR="6350" marT="6350" marB="0" anchor="b">
                    <a:lnL>
                      <a:noFill/>
                    </a:lnL>
                    <a:lnR>
                      <a:noFill/>
                    </a:lnR>
                    <a:lnT>
                      <a:noFill/>
                    </a:lnT>
                    <a:lnB>
                      <a:noFill/>
                    </a:lnB>
                  </a:tcPr>
                </a:tc>
                <a:tc>
                  <a:txBody>
                    <a:bodyPr/>
                    <a:lstStyle/>
                    <a:p>
                      <a:pPr algn="ctr" rtl="0" fontAlgn="b"/>
                      <a:r>
                        <a:rPr lang="es-ES" sz="2200" b="1" i="0" u="none" strike="noStrike" dirty="0">
                          <a:solidFill>
                            <a:srgbClr val="000000"/>
                          </a:solidFill>
                          <a:latin typeface="Times New Roman"/>
                        </a:rPr>
                        <a:t>16</a:t>
                      </a:r>
                    </a:p>
                  </a:txBody>
                  <a:tcPr marL="6350" marR="6350" marT="6350" marB="0" anchor="b">
                    <a:lnL>
                      <a:noFill/>
                    </a:lnL>
                    <a:lnR>
                      <a:noFill/>
                    </a:lnR>
                    <a:lnT>
                      <a:noFill/>
                    </a:lnT>
                    <a:lnB>
                      <a:noFill/>
                    </a:lnB>
                  </a:tcPr>
                </a:tc>
                <a:tc>
                  <a:txBody>
                    <a:bodyPr/>
                    <a:lstStyle/>
                    <a:p>
                      <a:pPr algn="ctr" rtl="0" fontAlgn="b"/>
                      <a:r>
                        <a:rPr lang="es-ES" sz="2200" b="1" i="0" u="none" strike="noStrike">
                          <a:solidFill>
                            <a:srgbClr val="000000"/>
                          </a:solidFill>
                          <a:latin typeface="Times New Roman"/>
                        </a:rPr>
                        <a:t>17</a:t>
                      </a:r>
                    </a:p>
                  </a:txBody>
                  <a:tcPr marL="6350" marR="6350" marT="6350" marB="0" anchor="b">
                    <a:lnL>
                      <a:noFill/>
                    </a:lnL>
                    <a:lnR>
                      <a:noFill/>
                    </a:lnR>
                    <a:lnT>
                      <a:noFill/>
                    </a:lnT>
                    <a:lnB>
                      <a:noFill/>
                    </a:lnB>
                  </a:tcPr>
                </a:tc>
                <a:tc>
                  <a:txBody>
                    <a:bodyPr/>
                    <a:lstStyle/>
                    <a:p>
                      <a:pPr algn="ctr" rtl="0" fontAlgn="b"/>
                      <a:r>
                        <a:rPr lang="es-ES" sz="2200" b="1" i="0" u="none" strike="noStrike">
                          <a:solidFill>
                            <a:srgbClr val="000000"/>
                          </a:solidFill>
                          <a:latin typeface="Times New Roman"/>
                        </a:rPr>
                        <a:t>18</a:t>
                      </a:r>
                    </a:p>
                  </a:txBody>
                  <a:tcPr marL="6350" marR="6350" marT="6350" marB="0" anchor="b">
                    <a:lnL>
                      <a:noFill/>
                    </a:lnL>
                    <a:lnR>
                      <a:noFill/>
                    </a:lnR>
                    <a:lnT>
                      <a:noFill/>
                    </a:lnT>
                    <a:lnB>
                      <a:noFill/>
                    </a:lnB>
                  </a:tcPr>
                </a:tc>
                <a:tc>
                  <a:txBody>
                    <a:bodyPr/>
                    <a:lstStyle/>
                    <a:p>
                      <a:pPr algn="ctr" rtl="0" fontAlgn="b"/>
                      <a:r>
                        <a:rPr lang="es-ES" sz="2200" b="1" i="0" u="none" strike="noStrike">
                          <a:solidFill>
                            <a:srgbClr val="000000"/>
                          </a:solidFill>
                          <a:latin typeface="Times New Roman"/>
                        </a:rPr>
                        <a:t>18</a:t>
                      </a:r>
                    </a:p>
                  </a:txBody>
                  <a:tcPr marL="6350" marR="6350" marT="6350" marB="0" anchor="b">
                    <a:lnL>
                      <a:noFill/>
                    </a:lnL>
                    <a:lnR>
                      <a:noFill/>
                    </a:lnR>
                    <a:lnT>
                      <a:noFill/>
                    </a:lnT>
                    <a:lnB>
                      <a:noFill/>
                    </a:lnB>
                  </a:tcPr>
                </a:tc>
                <a:tc>
                  <a:txBody>
                    <a:bodyPr/>
                    <a:lstStyle/>
                    <a:p>
                      <a:pPr algn="ctr" rtl="0" fontAlgn="b"/>
                      <a:r>
                        <a:rPr lang="es-ES" sz="2200" b="1" i="0" u="none" strike="noStrike">
                          <a:solidFill>
                            <a:srgbClr val="000000"/>
                          </a:solidFill>
                          <a:latin typeface="Times New Roman"/>
                        </a:rPr>
                        <a:t>18</a:t>
                      </a:r>
                    </a:p>
                  </a:txBody>
                  <a:tcPr marL="6350" marR="6350" marT="6350" marB="0" anchor="b">
                    <a:lnL>
                      <a:noFill/>
                    </a:lnL>
                    <a:lnR>
                      <a:noFill/>
                    </a:lnR>
                    <a:lnT>
                      <a:noFill/>
                    </a:lnT>
                    <a:lnB>
                      <a:noFill/>
                    </a:lnB>
                  </a:tcPr>
                </a:tc>
                <a:tc>
                  <a:txBody>
                    <a:bodyPr/>
                    <a:lstStyle/>
                    <a:p>
                      <a:pPr algn="ctr" rtl="0" fontAlgn="b"/>
                      <a:r>
                        <a:rPr lang="es-ES" sz="2200" b="1" i="0" u="none" strike="noStrike">
                          <a:solidFill>
                            <a:srgbClr val="000000"/>
                          </a:solidFill>
                          <a:latin typeface="Times New Roman"/>
                        </a:rPr>
                        <a:t>18</a:t>
                      </a:r>
                    </a:p>
                  </a:txBody>
                  <a:tcPr marL="6350" marR="6350" marT="6350" marB="0" anchor="b">
                    <a:lnL>
                      <a:noFill/>
                    </a:lnL>
                    <a:lnR>
                      <a:noFill/>
                    </a:lnR>
                    <a:lnT>
                      <a:noFill/>
                    </a:lnT>
                    <a:lnB>
                      <a:noFill/>
                    </a:lnB>
                  </a:tcPr>
                </a:tc>
                <a:tc>
                  <a:txBody>
                    <a:bodyPr/>
                    <a:lstStyle/>
                    <a:p>
                      <a:pPr algn="ctr" rtl="0" fontAlgn="b"/>
                      <a:r>
                        <a:rPr lang="es-ES" sz="2200" b="1" i="0" u="none" strike="noStrike">
                          <a:solidFill>
                            <a:srgbClr val="000000"/>
                          </a:solidFill>
                          <a:latin typeface="Times New Roman"/>
                        </a:rPr>
                        <a:t>19</a:t>
                      </a:r>
                    </a:p>
                  </a:txBody>
                  <a:tcPr marL="6350" marR="6350" marT="6350" marB="0" anchor="b">
                    <a:lnL>
                      <a:noFill/>
                    </a:lnL>
                    <a:lnR>
                      <a:noFill/>
                    </a:lnR>
                    <a:lnT>
                      <a:noFill/>
                    </a:lnT>
                    <a:lnB>
                      <a:noFill/>
                    </a:lnB>
                  </a:tcPr>
                </a:tc>
                <a:tc>
                  <a:txBody>
                    <a:bodyPr/>
                    <a:lstStyle/>
                    <a:p>
                      <a:pPr algn="ctr" rtl="0" fontAlgn="b"/>
                      <a:r>
                        <a:rPr lang="es-ES" sz="2200" b="1" i="0" u="none" strike="noStrike">
                          <a:solidFill>
                            <a:srgbClr val="000000"/>
                          </a:solidFill>
                          <a:latin typeface="Times New Roman"/>
                        </a:rPr>
                        <a:t>19</a:t>
                      </a:r>
                    </a:p>
                  </a:txBody>
                  <a:tcPr marL="6350" marR="6350" marT="6350" marB="0" anchor="b">
                    <a:lnL>
                      <a:noFill/>
                    </a:lnL>
                    <a:lnR>
                      <a:noFill/>
                    </a:lnR>
                    <a:lnT>
                      <a:noFill/>
                    </a:lnT>
                    <a:lnB>
                      <a:noFill/>
                    </a:lnB>
                  </a:tcPr>
                </a:tc>
                <a:tc>
                  <a:txBody>
                    <a:bodyPr/>
                    <a:lstStyle/>
                    <a:p>
                      <a:pPr algn="ctr" rtl="0" fontAlgn="b"/>
                      <a:r>
                        <a:rPr lang="es-ES" sz="2200" b="1" i="0" u="none" strike="noStrike">
                          <a:solidFill>
                            <a:srgbClr val="000000"/>
                          </a:solidFill>
                          <a:latin typeface="Times New Roman"/>
                        </a:rPr>
                        <a:t>19</a:t>
                      </a:r>
                    </a:p>
                  </a:txBody>
                  <a:tcPr marL="6350" marR="6350" marT="6350" marB="0" anchor="b">
                    <a:lnL>
                      <a:noFill/>
                    </a:lnL>
                    <a:lnR>
                      <a:noFill/>
                    </a:lnR>
                    <a:lnT>
                      <a:noFill/>
                    </a:lnT>
                    <a:lnB>
                      <a:noFill/>
                    </a:lnB>
                  </a:tcPr>
                </a:tc>
                <a:tc>
                  <a:txBody>
                    <a:bodyPr/>
                    <a:lstStyle/>
                    <a:p>
                      <a:pPr algn="ctr" rtl="0" fontAlgn="b"/>
                      <a:r>
                        <a:rPr lang="es-ES" sz="2200" b="1" i="0" u="none" strike="noStrike" dirty="0">
                          <a:solidFill>
                            <a:srgbClr val="000000"/>
                          </a:solidFill>
                          <a:latin typeface="Times New Roman"/>
                        </a:rPr>
                        <a:t>19</a:t>
                      </a:r>
                    </a:p>
                  </a:txBody>
                  <a:tcPr marL="6350" marR="6350" marT="6350" marB="0" anchor="b">
                    <a:lnL>
                      <a:noFill/>
                    </a:lnL>
                    <a:lnR>
                      <a:noFill/>
                    </a:lnR>
                    <a:lnT>
                      <a:noFill/>
                    </a:lnT>
                    <a:lnB>
                      <a:noFill/>
                    </a:lnB>
                  </a:tcPr>
                </a:tc>
                <a:extLst>
                  <a:ext uri="{0D108BD9-81ED-4DB2-BD59-A6C34878D82A}">
                    <a16:rowId xmlns:a16="http://schemas.microsoft.com/office/drawing/2014/main" val="10001"/>
                  </a:ext>
                </a:extLst>
              </a:tr>
              <a:tr h="254875">
                <a:tc>
                  <a:txBody>
                    <a:bodyPr/>
                    <a:lstStyle/>
                    <a:p>
                      <a:pPr algn="ctr" rtl="0" fontAlgn="b"/>
                      <a:r>
                        <a:rPr lang="es-ES" sz="2200" b="1" i="0" u="none" strike="noStrike">
                          <a:solidFill>
                            <a:srgbClr val="000000"/>
                          </a:solidFill>
                          <a:latin typeface="Times New Roman"/>
                        </a:rPr>
                        <a:t>19</a:t>
                      </a:r>
                    </a:p>
                  </a:txBody>
                  <a:tcPr marL="6350" marR="6350" marT="6350" marB="0" anchor="b">
                    <a:lnL>
                      <a:noFill/>
                    </a:lnL>
                    <a:lnR>
                      <a:noFill/>
                    </a:lnR>
                    <a:lnT>
                      <a:noFill/>
                    </a:lnT>
                    <a:lnB>
                      <a:noFill/>
                    </a:lnB>
                  </a:tcPr>
                </a:tc>
                <a:tc>
                  <a:txBody>
                    <a:bodyPr/>
                    <a:lstStyle/>
                    <a:p>
                      <a:pPr algn="ctr" rtl="0" fontAlgn="b"/>
                      <a:r>
                        <a:rPr lang="es-ES" sz="2200" b="1" i="0" u="none" strike="noStrike">
                          <a:solidFill>
                            <a:srgbClr val="000000"/>
                          </a:solidFill>
                          <a:latin typeface="Times New Roman"/>
                        </a:rPr>
                        <a:t>20</a:t>
                      </a:r>
                    </a:p>
                  </a:txBody>
                  <a:tcPr marL="6350" marR="6350" marT="6350" marB="0" anchor="b">
                    <a:lnL>
                      <a:noFill/>
                    </a:lnL>
                    <a:lnR>
                      <a:noFill/>
                    </a:lnR>
                    <a:lnT>
                      <a:noFill/>
                    </a:lnT>
                    <a:lnB>
                      <a:noFill/>
                    </a:lnB>
                  </a:tcPr>
                </a:tc>
                <a:tc>
                  <a:txBody>
                    <a:bodyPr/>
                    <a:lstStyle/>
                    <a:p>
                      <a:pPr algn="ctr" rtl="0" fontAlgn="b"/>
                      <a:r>
                        <a:rPr lang="es-ES" sz="2200" b="1" i="0" u="none" strike="noStrike">
                          <a:solidFill>
                            <a:srgbClr val="000000"/>
                          </a:solidFill>
                          <a:latin typeface="Times New Roman"/>
                        </a:rPr>
                        <a:t>20</a:t>
                      </a:r>
                    </a:p>
                  </a:txBody>
                  <a:tcPr marL="6350" marR="6350" marT="6350" marB="0" anchor="b">
                    <a:lnL>
                      <a:noFill/>
                    </a:lnL>
                    <a:lnR>
                      <a:noFill/>
                    </a:lnR>
                    <a:lnT>
                      <a:noFill/>
                    </a:lnT>
                    <a:lnB>
                      <a:noFill/>
                    </a:lnB>
                  </a:tcPr>
                </a:tc>
                <a:tc>
                  <a:txBody>
                    <a:bodyPr/>
                    <a:lstStyle/>
                    <a:p>
                      <a:pPr algn="ctr" rtl="0" fontAlgn="b"/>
                      <a:r>
                        <a:rPr lang="es-ES" sz="2200" b="1" i="0" u="none" strike="noStrike">
                          <a:solidFill>
                            <a:srgbClr val="000000"/>
                          </a:solidFill>
                          <a:latin typeface="Times New Roman"/>
                        </a:rPr>
                        <a:t>20</a:t>
                      </a:r>
                    </a:p>
                  </a:txBody>
                  <a:tcPr marL="6350" marR="6350" marT="6350" marB="0" anchor="b">
                    <a:lnL>
                      <a:noFill/>
                    </a:lnL>
                    <a:lnR>
                      <a:noFill/>
                    </a:lnR>
                    <a:lnT>
                      <a:noFill/>
                    </a:lnT>
                    <a:lnB>
                      <a:noFill/>
                    </a:lnB>
                  </a:tcPr>
                </a:tc>
                <a:tc>
                  <a:txBody>
                    <a:bodyPr/>
                    <a:lstStyle/>
                    <a:p>
                      <a:pPr algn="ctr" rtl="0" fontAlgn="b"/>
                      <a:r>
                        <a:rPr lang="es-ES" sz="2200" b="1" i="0" u="none" strike="noStrike">
                          <a:solidFill>
                            <a:srgbClr val="000000"/>
                          </a:solidFill>
                          <a:latin typeface="Times New Roman"/>
                        </a:rPr>
                        <a:t>20</a:t>
                      </a:r>
                    </a:p>
                  </a:txBody>
                  <a:tcPr marL="6350" marR="6350" marT="6350" marB="0" anchor="b">
                    <a:lnL>
                      <a:noFill/>
                    </a:lnL>
                    <a:lnR>
                      <a:noFill/>
                    </a:lnR>
                    <a:lnT>
                      <a:noFill/>
                    </a:lnT>
                    <a:lnB>
                      <a:noFill/>
                    </a:lnB>
                  </a:tcPr>
                </a:tc>
                <a:tc>
                  <a:txBody>
                    <a:bodyPr/>
                    <a:lstStyle/>
                    <a:p>
                      <a:pPr algn="ctr" rtl="0" fontAlgn="b"/>
                      <a:r>
                        <a:rPr lang="es-ES" sz="2200" b="1" i="0" u="none" strike="noStrike">
                          <a:solidFill>
                            <a:srgbClr val="000000"/>
                          </a:solidFill>
                          <a:latin typeface="Times New Roman"/>
                        </a:rPr>
                        <a:t>20</a:t>
                      </a:r>
                    </a:p>
                  </a:txBody>
                  <a:tcPr marL="6350" marR="6350" marT="6350" marB="0" anchor="b">
                    <a:lnL>
                      <a:noFill/>
                    </a:lnL>
                    <a:lnR>
                      <a:noFill/>
                    </a:lnR>
                    <a:lnT>
                      <a:noFill/>
                    </a:lnT>
                    <a:lnB>
                      <a:noFill/>
                    </a:lnB>
                  </a:tcPr>
                </a:tc>
                <a:tc>
                  <a:txBody>
                    <a:bodyPr/>
                    <a:lstStyle/>
                    <a:p>
                      <a:pPr algn="ctr" rtl="0" fontAlgn="b"/>
                      <a:r>
                        <a:rPr lang="es-ES" sz="2200" b="1" i="0" u="none" strike="noStrike">
                          <a:solidFill>
                            <a:srgbClr val="000000"/>
                          </a:solidFill>
                          <a:latin typeface="Times New Roman"/>
                        </a:rPr>
                        <a:t>20</a:t>
                      </a:r>
                    </a:p>
                  </a:txBody>
                  <a:tcPr marL="6350" marR="6350" marT="6350" marB="0" anchor="b">
                    <a:lnL>
                      <a:noFill/>
                    </a:lnL>
                    <a:lnR>
                      <a:noFill/>
                    </a:lnR>
                    <a:lnT>
                      <a:noFill/>
                    </a:lnT>
                    <a:lnB>
                      <a:noFill/>
                    </a:lnB>
                  </a:tcPr>
                </a:tc>
                <a:tc>
                  <a:txBody>
                    <a:bodyPr/>
                    <a:lstStyle/>
                    <a:p>
                      <a:pPr algn="ctr" rtl="0" fontAlgn="b"/>
                      <a:r>
                        <a:rPr lang="es-ES" sz="2200" b="1" i="0" u="none" strike="noStrike">
                          <a:solidFill>
                            <a:srgbClr val="000000"/>
                          </a:solidFill>
                          <a:latin typeface="Times New Roman"/>
                        </a:rPr>
                        <a:t>20</a:t>
                      </a:r>
                    </a:p>
                  </a:txBody>
                  <a:tcPr marL="6350" marR="6350" marT="6350" marB="0" anchor="b">
                    <a:lnL>
                      <a:noFill/>
                    </a:lnL>
                    <a:lnR>
                      <a:noFill/>
                    </a:lnR>
                    <a:lnT>
                      <a:noFill/>
                    </a:lnT>
                    <a:lnB>
                      <a:noFill/>
                    </a:lnB>
                  </a:tcPr>
                </a:tc>
                <a:tc>
                  <a:txBody>
                    <a:bodyPr/>
                    <a:lstStyle/>
                    <a:p>
                      <a:pPr algn="ctr" rtl="0" fontAlgn="b"/>
                      <a:r>
                        <a:rPr lang="es-ES" sz="2200" b="1" i="0" u="none" strike="noStrike">
                          <a:solidFill>
                            <a:srgbClr val="000000"/>
                          </a:solidFill>
                          <a:latin typeface="Times New Roman"/>
                        </a:rPr>
                        <a:t>20</a:t>
                      </a:r>
                    </a:p>
                  </a:txBody>
                  <a:tcPr marL="6350" marR="6350" marT="6350" marB="0" anchor="b">
                    <a:lnL>
                      <a:noFill/>
                    </a:lnL>
                    <a:lnR>
                      <a:noFill/>
                    </a:lnR>
                    <a:lnT>
                      <a:noFill/>
                    </a:lnT>
                    <a:lnB>
                      <a:noFill/>
                    </a:lnB>
                  </a:tcPr>
                </a:tc>
                <a:tc>
                  <a:txBody>
                    <a:bodyPr/>
                    <a:lstStyle/>
                    <a:p>
                      <a:pPr algn="ctr" rtl="0" fontAlgn="b"/>
                      <a:r>
                        <a:rPr lang="es-ES" sz="2200" b="1" i="0" u="none" strike="noStrike">
                          <a:solidFill>
                            <a:srgbClr val="000000"/>
                          </a:solidFill>
                          <a:latin typeface="Times New Roman"/>
                        </a:rPr>
                        <a:t>20</a:t>
                      </a:r>
                    </a:p>
                  </a:txBody>
                  <a:tcPr marL="6350" marR="6350" marT="6350" marB="0" anchor="b">
                    <a:lnL>
                      <a:noFill/>
                    </a:lnL>
                    <a:lnR>
                      <a:noFill/>
                    </a:lnR>
                    <a:lnT>
                      <a:noFill/>
                    </a:lnT>
                    <a:lnB>
                      <a:noFill/>
                    </a:lnB>
                  </a:tcPr>
                </a:tc>
                <a:tc>
                  <a:txBody>
                    <a:bodyPr/>
                    <a:lstStyle/>
                    <a:p>
                      <a:pPr algn="ctr" rtl="0" fontAlgn="b"/>
                      <a:r>
                        <a:rPr lang="es-ES" sz="2200" b="1" i="0" u="none" strike="noStrike">
                          <a:solidFill>
                            <a:srgbClr val="000000"/>
                          </a:solidFill>
                          <a:latin typeface="Times New Roman"/>
                        </a:rPr>
                        <a:t>20</a:t>
                      </a:r>
                    </a:p>
                  </a:txBody>
                  <a:tcPr marL="6350" marR="6350" marT="6350" marB="0" anchor="b">
                    <a:lnL>
                      <a:noFill/>
                    </a:lnL>
                    <a:lnR>
                      <a:noFill/>
                    </a:lnR>
                    <a:lnT>
                      <a:noFill/>
                    </a:lnT>
                    <a:lnB>
                      <a:noFill/>
                    </a:lnB>
                  </a:tcPr>
                </a:tc>
                <a:tc>
                  <a:txBody>
                    <a:bodyPr/>
                    <a:lstStyle/>
                    <a:p>
                      <a:pPr algn="ctr" rtl="0" fontAlgn="b"/>
                      <a:r>
                        <a:rPr lang="es-ES" sz="2200" b="1" i="0" u="none" strike="noStrike">
                          <a:solidFill>
                            <a:srgbClr val="000000"/>
                          </a:solidFill>
                          <a:latin typeface="Times New Roman"/>
                        </a:rPr>
                        <a:t>20</a:t>
                      </a:r>
                    </a:p>
                  </a:txBody>
                  <a:tcPr marL="6350" marR="6350" marT="6350" marB="0" anchor="b">
                    <a:lnL>
                      <a:noFill/>
                    </a:lnL>
                    <a:lnR>
                      <a:noFill/>
                    </a:lnR>
                    <a:lnT>
                      <a:noFill/>
                    </a:lnT>
                    <a:lnB>
                      <a:noFill/>
                    </a:lnB>
                  </a:tcPr>
                </a:tc>
                <a:extLst>
                  <a:ext uri="{0D108BD9-81ED-4DB2-BD59-A6C34878D82A}">
                    <a16:rowId xmlns:a16="http://schemas.microsoft.com/office/drawing/2014/main" val="10002"/>
                  </a:ext>
                </a:extLst>
              </a:tr>
              <a:tr h="254875">
                <a:tc>
                  <a:txBody>
                    <a:bodyPr/>
                    <a:lstStyle/>
                    <a:p>
                      <a:pPr algn="ctr" rtl="0" fontAlgn="b"/>
                      <a:r>
                        <a:rPr lang="es-ES" sz="2200" b="1" i="0" u="none" strike="noStrike">
                          <a:solidFill>
                            <a:srgbClr val="000000"/>
                          </a:solidFill>
                          <a:latin typeface="Times New Roman"/>
                        </a:rPr>
                        <a:t>20</a:t>
                      </a:r>
                    </a:p>
                  </a:txBody>
                  <a:tcPr marL="6350" marR="6350" marT="6350" marB="0" anchor="b">
                    <a:lnL>
                      <a:noFill/>
                    </a:lnL>
                    <a:lnR>
                      <a:noFill/>
                    </a:lnR>
                    <a:lnT>
                      <a:noFill/>
                    </a:lnT>
                    <a:lnB>
                      <a:noFill/>
                    </a:lnB>
                  </a:tcPr>
                </a:tc>
                <a:tc>
                  <a:txBody>
                    <a:bodyPr/>
                    <a:lstStyle/>
                    <a:p>
                      <a:pPr algn="ctr" rtl="0" fontAlgn="b"/>
                      <a:r>
                        <a:rPr lang="es-ES" sz="2200" b="1" i="0" u="none" strike="noStrike">
                          <a:solidFill>
                            <a:srgbClr val="000000"/>
                          </a:solidFill>
                          <a:latin typeface="Times New Roman"/>
                        </a:rPr>
                        <a:t>20</a:t>
                      </a:r>
                    </a:p>
                  </a:txBody>
                  <a:tcPr marL="6350" marR="6350" marT="6350" marB="0" anchor="b">
                    <a:lnL>
                      <a:noFill/>
                    </a:lnL>
                    <a:lnR>
                      <a:noFill/>
                    </a:lnR>
                    <a:lnT>
                      <a:noFill/>
                    </a:lnT>
                    <a:lnB>
                      <a:noFill/>
                    </a:lnB>
                  </a:tcPr>
                </a:tc>
                <a:tc>
                  <a:txBody>
                    <a:bodyPr/>
                    <a:lstStyle/>
                    <a:p>
                      <a:pPr algn="ctr" rtl="0" fontAlgn="b"/>
                      <a:r>
                        <a:rPr lang="es-ES" sz="2200" b="1" i="0" u="none" strike="noStrike">
                          <a:solidFill>
                            <a:srgbClr val="000000"/>
                          </a:solidFill>
                          <a:latin typeface="Times New Roman"/>
                        </a:rPr>
                        <a:t>20</a:t>
                      </a:r>
                    </a:p>
                  </a:txBody>
                  <a:tcPr marL="6350" marR="6350" marT="6350" marB="0" anchor="b">
                    <a:lnL>
                      <a:noFill/>
                    </a:lnL>
                    <a:lnR>
                      <a:noFill/>
                    </a:lnR>
                    <a:lnT>
                      <a:noFill/>
                    </a:lnT>
                    <a:lnB>
                      <a:noFill/>
                    </a:lnB>
                  </a:tcPr>
                </a:tc>
                <a:tc>
                  <a:txBody>
                    <a:bodyPr/>
                    <a:lstStyle/>
                    <a:p>
                      <a:pPr algn="ctr" rtl="0" fontAlgn="b"/>
                      <a:r>
                        <a:rPr lang="es-ES" sz="2200" b="1" i="0" u="none" strike="noStrike" dirty="0">
                          <a:solidFill>
                            <a:srgbClr val="000000"/>
                          </a:solidFill>
                          <a:latin typeface="Times New Roman"/>
                        </a:rPr>
                        <a:t>20</a:t>
                      </a:r>
                    </a:p>
                  </a:txBody>
                  <a:tcPr marL="6350" marR="6350" marT="6350" marB="0" anchor="b">
                    <a:lnL>
                      <a:noFill/>
                    </a:lnL>
                    <a:lnR>
                      <a:noFill/>
                    </a:lnR>
                    <a:lnT>
                      <a:noFill/>
                    </a:lnT>
                    <a:lnB>
                      <a:noFill/>
                    </a:lnB>
                  </a:tcPr>
                </a:tc>
                <a:tc>
                  <a:txBody>
                    <a:bodyPr/>
                    <a:lstStyle/>
                    <a:p>
                      <a:pPr algn="l" fontAlgn="b"/>
                      <a:endParaRPr lang="es-ES" sz="2200" b="1" i="0" u="none" strike="noStrike">
                        <a:solidFill>
                          <a:srgbClr val="000000"/>
                        </a:solidFill>
                        <a:latin typeface="Times New Roman"/>
                      </a:endParaRPr>
                    </a:p>
                  </a:txBody>
                  <a:tcPr marL="6350" marR="6350" marT="6350" marB="0" anchor="b">
                    <a:lnL>
                      <a:noFill/>
                    </a:lnL>
                    <a:lnR>
                      <a:noFill/>
                    </a:lnR>
                    <a:lnT>
                      <a:noFill/>
                    </a:lnT>
                    <a:lnB>
                      <a:noFill/>
                    </a:lnB>
                  </a:tcPr>
                </a:tc>
                <a:tc>
                  <a:txBody>
                    <a:bodyPr/>
                    <a:lstStyle/>
                    <a:p>
                      <a:pPr algn="l" fontAlgn="b"/>
                      <a:endParaRPr lang="es-ES" sz="2200" b="1" i="0" u="none" strike="noStrike" dirty="0">
                        <a:solidFill>
                          <a:srgbClr val="000000"/>
                        </a:solidFill>
                        <a:latin typeface="Times New Roman"/>
                      </a:endParaRPr>
                    </a:p>
                  </a:txBody>
                  <a:tcPr marL="6350" marR="6350" marT="6350" marB="0" anchor="b">
                    <a:lnL>
                      <a:noFill/>
                    </a:lnL>
                    <a:lnR>
                      <a:noFill/>
                    </a:lnR>
                    <a:lnT>
                      <a:noFill/>
                    </a:lnT>
                    <a:lnB>
                      <a:noFill/>
                    </a:lnB>
                  </a:tcPr>
                </a:tc>
                <a:tc>
                  <a:txBody>
                    <a:bodyPr/>
                    <a:lstStyle/>
                    <a:p>
                      <a:pPr algn="l" fontAlgn="b"/>
                      <a:endParaRPr lang="es-ES" sz="2200" b="1" i="0" u="none" strike="noStrike">
                        <a:solidFill>
                          <a:srgbClr val="000000"/>
                        </a:solidFill>
                        <a:latin typeface="Times New Roman"/>
                      </a:endParaRPr>
                    </a:p>
                  </a:txBody>
                  <a:tcPr marL="6350" marR="6350" marT="6350" marB="0" anchor="b">
                    <a:lnL>
                      <a:noFill/>
                    </a:lnL>
                    <a:lnR>
                      <a:noFill/>
                    </a:lnR>
                    <a:lnT>
                      <a:noFill/>
                    </a:lnT>
                    <a:lnB>
                      <a:noFill/>
                    </a:lnB>
                  </a:tcPr>
                </a:tc>
                <a:tc>
                  <a:txBody>
                    <a:bodyPr/>
                    <a:lstStyle/>
                    <a:p>
                      <a:pPr algn="l" fontAlgn="b"/>
                      <a:endParaRPr lang="es-ES" sz="2200" b="1" i="0" u="none" strike="noStrike">
                        <a:solidFill>
                          <a:srgbClr val="000000"/>
                        </a:solidFill>
                        <a:latin typeface="Times New Roman"/>
                      </a:endParaRPr>
                    </a:p>
                  </a:txBody>
                  <a:tcPr marL="6350" marR="6350" marT="6350" marB="0" anchor="b">
                    <a:lnL>
                      <a:noFill/>
                    </a:lnL>
                    <a:lnR>
                      <a:noFill/>
                    </a:lnR>
                    <a:lnT>
                      <a:noFill/>
                    </a:lnT>
                    <a:lnB>
                      <a:noFill/>
                    </a:lnB>
                  </a:tcPr>
                </a:tc>
                <a:tc>
                  <a:txBody>
                    <a:bodyPr/>
                    <a:lstStyle/>
                    <a:p>
                      <a:pPr algn="l" fontAlgn="b"/>
                      <a:endParaRPr lang="es-ES" sz="2200" b="1" i="0" u="none" strike="noStrike">
                        <a:solidFill>
                          <a:srgbClr val="000000"/>
                        </a:solidFill>
                        <a:latin typeface="Times New Roman"/>
                      </a:endParaRPr>
                    </a:p>
                  </a:txBody>
                  <a:tcPr marL="6350" marR="6350" marT="6350" marB="0" anchor="b">
                    <a:lnL>
                      <a:noFill/>
                    </a:lnL>
                    <a:lnR>
                      <a:noFill/>
                    </a:lnR>
                    <a:lnT>
                      <a:noFill/>
                    </a:lnT>
                    <a:lnB>
                      <a:noFill/>
                    </a:lnB>
                  </a:tcPr>
                </a:tc>
                <a:tc>
                  <a:txBody>
                    <a:bodyPr/>
                    <a:lstStyle/>
                    <a:p>
                      <a:pPr algn="l" fontAlgn="b"/>
                      <a:endParaRPr lang="es-ES" sz="2200" b="1" i="0" u="none" strike="noStrike">
                        <a:solidFill>
                          <a:srgbClr val="000000"/>
                        </a:solidFill>
                        <a:latin typeface="Times New Roman"/>
                      </a:endParaRPr>
                    </a:p>
                  </a:txBody>
                  <a:tcPr marL="6350" marR="6350" marT="6350" marB="0" anchor="b">
                    <a:lnL>
                      <a:noFill/>
                    </a:lnL>
                    <a:lnR>
                      <a:noFill/>
                    </a:lnR>
                    <a:lnT>
                      <a:noFill/>
                    </a:lnT>
                    <a:lnB>
                      <a:noFill/>
                    </a:lnB>
                  </a:tcPr>
                </a:tc>
                <a:tc>
                  <a:txBody>
                    <a:bodyPr/>
                    <a:lstStyle/>
                    <a:p>
                      <a:pPr algn="l" fontAlgn="b"/>
                      <a:endParaRPr lang="es-ES" sz="2200" b="1" i="0" u="none" strike="noStrike">
                        <a:solidFill>
                          <a:srgbClr val="000000"/>
                        </a:solidFill>
                        <a:latin typeface="Times New Roman"/>
                      </a:endParaRPr>
                    </a:p>
                  </a:txBody>
                  <a:tcPr marL="6350" marR="6350" marT="6350" marB="0" anchor="b">
                    <a:lnL>
                      <a:noFill/>
                    </a:lnL>
                    <a:lnR>
                      <a:noFill/>
                    </a:lnR>
                    <a:lnT>
                      <a:noFill/>
                    </a:lnT>
                    <a:lnB>
                      <a:noFill/>
                    </a:lnB>
                  </a:tcPr>
                </a:tc>
                <a:tc>
                  <a:txBody>
                    <a:bodyPr/>
                    <a:lstStyle/>
                    <a:p>
                      <a:pPr algn="l" fontAlgn="b"/>
                      <a:endParaRPr lang="es-ES" sz="2200" b="1" i="0" u="none" strike="noStrike" dirty="0">
                        <a:solidFill>
                          <a:srgbClr val="000000"/>
                        </a:solidFill>
                        <a:latin typeface="Times New Roman"/>
                      </a:endParaRPr>
                    </a:p>
                  </a:txBody>
                  <a:tcPr marL="6350" marR="6350" marT="6350" marB="0" anchor="b">
                    <a:lnL>
                      <a:noFill/>
                    </a:lnL>
                    <a:lnR>
                      <a:noFill/>
                    </a:lnR>
                    <a:lnT>
                      <a:noFill/>
                    </a:lnT>
                    <a:lnB>
                      <a:noFill/>
                    </a:lnB>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266633285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6 Rectángulo redondeado"/>
          <p:cNvSpPr/>
          <p:nvPr/>
        </p:nvSpPr>
        <p:spPr>
          <a:xfrm>
            <a:off x="604542" y="473271"/>
            <a:ext cx="10760144" cy="972000"/>
          </a:xfrm>
          <a:prstGeom prst="roundRect">
            <a:avLst/>
          </a:prstGeom>
          <a:solidFill>
            <a:srgbClr val="3333FF"/>
          </a:solidFill>
          <a:ln>
            <a:noFill/>
          </a:ln>
          <a:effectLst>
            <a:outerShdw blurRad="50800" dist="38100" dir="2700000" algn="tl" rotWithShape="0">
              <a:prstClr val="black">
                <a:alpha val="40000"/>
              </a:prstClr>
            </a:outerShdw>
          </a:effectLst>
          <a:scene3d>
            <a:camera prst="orthographicFront"/>
            <a:lightRig rig="soft" dir="t">
              <a:rot lat="0" lon="0" rev="2400000"/>
            </a:lightRig>
          </a:scene3d>
          <a:sp3d prstMaterial="metal">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5" name="CuadroTexto 4"/>
          <p:cNvSpPr txBox="1"/>
          <p:nvPr/>
        </p:nvSpPr>
        <p:spPr>
          <a:xfrm>
            <a:off x="722108" y="696227"/>
            <a:ext cx="10041687" cy="553998"/>
          </a:xfrm>
          <a:prstGeom prst="rect">
            <a:avLst/>
          </a:prstGeom>
          <a:noFill/>
        </p:spPr>
        <p:txBody>
          <a:bodyPr wrap="square" rtlCol="0">
            <a:spAutoFit/>
          </a:bodyPr>
          <a:lstStyle/>
          <a:p>
            <a:r>
              <a:rPr lang="es-ES" sz="3000" b="1" dirty="0" smtClean="0">
                <a:solidFill>
                  <a:schemeClr val="bg1"/>
                </a:solidFill>
              </a:rPr>
              <a:t>DISTRIBUCIONES DE FRECUENCIA</a:t>
            </a:r>
            <a:endParaRPr lang="en-US" sz="3000" b="1" dirty="0">
              <a:solidFill>
                <a:schemeClr val="bg1"/>
              </a:solidFill>
            </a:endParaRPr>
          </a:p>
        </p:txBody>
      </p:sp>
      <p:graphicFrame>
        <p:nvGraphicFramePr>
          <p:cNvPr id="6" name="2 Tabla"/>
          <p:cNvGraphicFramePr>
            <a:graphicFrameLocks noGrp="1"/>
          </p:cNvGraphicFramePr>
          <p:nvPr>
            <p:extLst>
              <p:ext uri="{D42A27DB-BD31-4B8C-83A1-F6EECF244321}">
                <p14:modId xmlns:p14="http://schemas.microsoft.com/office/powerpoint/2010/main" val="901397866"/>
              </p:ext>
            </p:extLst>
          </p:nvPr>
        </p:nvGraphicFramePr>
        <p:xfrm>
          <a:off x="2380892" y="1543846"/>
          <a:ext cx="7429512" cy="1366520"/>
        </p:xfrm>
        <a:graphic>
          <a:graphicData uri="http://schemas.openxmlformats.org/drawingml/2006/table">
            <a:tbl>
              <a:tblPr/>
              <a:tblGrid>
                <a:gridCol w="619126">
                  <a:extLst>
                    <a:ext uri="{9D8B030D-6E8A-4147-A177-3AD203B41FA5}">
                      <a16:colId xmlns:a16="http://schemas.microsoft.com/office/drawing/2014/main" val="20000"/>
                    </a:ext>
                  </a:extLst>
                </a:gridCol>
                <a:gridCol w="619126">
                  <a:extLst>
                    <a:ext uri="{9D8B030D-6E8A-4147-A177-3AD203B41FA5}">
                      <a16:colId xmlns:a16="http://schemas.microsoft.com/office/drawing/2014/main" val="20001"/>
                    </a:ext>
                  </a:extLst>
                </a:gridCol>
                <a:gridCol w="619126">
                  <a:extLst>
                    <a:ext uri="{9D8B030D-6E8A-4147-A177-3AD203B41FA5}">
                      <a16:colId xmlns:a16="http://schemas.microsoft.com/office/drawing/2014/main" val="20002"/>
                    </a:ext>
                  </a:extLst>
                </a:gridCol>
                <a:gridCol w="619126">
                  <a:extLst>
                    <a:ext uri="{9D8B030D-6E8A-4147-A177-3AD203B41FA5}">
                      <a16:colId xmlns:a16="http://schemas.microsoft.com/office/drawing/2014/main" val="20003"/>
                    </a:ext>
                  </a:extLst>
                </a:gridCol>
                <a:gridCol w="619126">
                  <a:extLst>
                    <a:ext uri="{9D8B030D-6E8A-4147-A177-3AD203B41FA5}">
                      <a16:colId xmlns:a16="http://schemas.microsoft.com/office/drawing/2014/main" val="20004"/>
                    </a:ext>
                  </a:extLst>
                </a:gridCol>
                <a:gridCol w="619126">
                  <a:extLst>
                    <a:ext uri="{9D8B030D-6E8A-4147-A177-3AD203B41FA5}">
                      <a16:colId xmlns:a16="http://schemas.microsoft.com/office/drawing/2014/main" val="20005"/>
                    </a:ext>
                  </a:extLst>
                </a:gridCol>
                <a:gridCol w="619126">
                  <a:extLst>
                    <a:ext uri="{9D8B030D-6E8A-4147-A177-3AD203B41FA5}">
                      <a16:colId xmlns:a16="http://schemas.microsoft.com/office/drawing/2014/main" val="20006"/>
                    </a:ext>
                  </a:extLst>
                </a:gridCol>
                <a:gridCol w="619126">
                  <a:extLst>
                    <a:ext uri="{9D8B030D-6E8A-4147-A177-3AD203B41FA5}">
                      <a16:colId xmlns:a16="http://schemas.microsoft.com/office/drawing/2014/main" val="20007"/>
                    </a:ext>
                  </a:extLst>
                </a:gridCol>
                <a:gridCol w="619126">
                  <a:extLst>
                    <a:ext uri="{9D8B030D-6E8A-4147-A177-3AD203B41FA5}">
                      <a16:colId xmlns:a16="http://schemas.microsoft.com/office/drawing/2014/main" val="20008"/>
                    </a:ext>
                  </a:extLst>
                </a:gridCol>
                <a:gridCol w="619126">
                  <a:extLst>
                    <a:ext uri="{9D8B030D-6E8A-4147-A177-3AD203B41FA5}">
                      <a16:colId xmlns:a16="http://schemas.microsoft.com/office/drawing/2014/main" val="20009"/>
                    </a:ext>
                  </a:extLst>
                </a:gridCol>
                <a:gridCol w="619126">
                  <a:extLst>
                    <a:ext uri="{9D8B030D-6E8A-4147-A177-3AD203B41FA5}">
                      <a16:colId xmlns:a16="http://schemas.microsoft.com/office/drawing/2014/main" val="20010"/>
                    </a:ext>
                  </a:extLst>
                </a:gridCol>
                <a:gridCol w="619126">
                  <a:extLst>
                    <a:ext uri="{9D8B030D-6E8A-4147-A177-3AD203B41FA5}">
                      <a16:colId xmlns:a16="http://schemas.microsoft.com/office/drawing/2014/main" val="20011"/>
                    </a:ext>
                  </a:extLst>
                </a:gridCol>
              </a:tblGrid>
              <a:tr h="254875">
                <a:tc>
                  <a:txBody>
                    <a:bodyPr/>
                    <a:lstStyle/>
                    <a:p>
                      <a:pPr algn="ctr" rtl="0" fontAlgn="b"/>
                      <a:r>
                        <a:rPr lang="es-ES" sz="2200" b="1" i="0" u="none" strike="noStrike" dirty="0">
                          <a:solidFill>
                            <a:srgbClr val="000000"/>
                          </a:solidFill>
                          <a:latin typeface="Times New Roman"/>
                        </a:rPr>
                        <a:t>9</a:t>
                      </a:r>
                    </a:p>
                  </a:txBody>
                  <a:tcPr marL="6350" marR="6350" marT="6350" marB="0" anchor="b">
                    <a:lnL>
                      <a:noFill/>
                    </a:lnL>
                    <a:lnR>
                      <a:noFill/>
                    </a:lnR>
                    <a:lnT>
                      <a:noFill/>
                    </a:lnT>
                    <a:lnB>
                      <a:noFill/>
                    </a:lnB>
                  </a:tcPr>
                </a:tc>
                <a:tc>
                  <a:txBody>
                    <a:bodyPr/>
                    <a:lstStyle/>
                    <a:p>
                      <a:pPr algn="ctr" rtl="0" fontAlgn="b"/>
                      <a:r>
                        <a:rPr lang="es-ES" sz="2200" b="1" i="0" u="none" strike="noStrike" dirty="0">
                          <a:solidFill>
                            <a:srgbClr val="000000"/>
                          </a:solidFill>
                          <a:latin typeface="Times New Roman"/>
                        </a:rPr>
                        <a:t>10</a:t>
                      </a:r>
                    </a:p>
                  </a:txBody>
                  <a:tcPr marL="6350" marR="6350" marT="6350" marB="0" anchor="b">
                    <a:lnL>
                      <a:noFill/>
                    </a:lnL>
                    <a:lnR>
                      <a:noFill/>
                    </a:lnR>
                    <a:lnT>
                      <a:noFill/>
                    </a:lnT>
                    <a:lnB>
                      <a:noFill/>
                    </a:lnB>
                  </a:tcPr>
                </a:tc>
                <a:tc>
                  <a:txBody>
                    <a:bodyPr/>
                    <a:lstStyle/>
                    <a:p>
                      <a:pPr algn="ctr" rtl="0" fontAlgn="b"/>
                      <a:r>
                        <a:rPr lang="es-ES" sz="2200" b="1" i="0" u="none" strike="noStrike" dirty="0">
                          <a:solidFill>
                            <a:srgbClr val="000000"/>
                          </a:solidFill>
                          <a:latin typeface="Times New Roman"/>
                        </a:rPr>
                        <a:t>10</a:t>
                      </a:r>
                    </a:p>
                  </a:txBody>
                  <a:tcPr marL="6350" marR="6350" marT="6350" marB="0" anchor="b">
                    <a:lnL>
                      <a:noFill/>
                    </a:lnL>
                    <a:lnR>
                      <a:noFill/>
                    </a:lnR>
                    <a:lnT>
                      <a:noFill/>
                    </a:lnT>
                    <a:lnB>
                      <a:noFill/>
                    </a:lnB>
                  </a:tcPr>
                </a:tc>
                <a:tc>
                  <a:txBody>
                    <a:bodyPr/>
                    <a:lstStyle/>
                    <a:p>
                      <a:pPr algn="ctr" rtl="0" fontAlgn="b"/>
                      <a:r>
                        <a:rPr lang="es-ES" sz="2200" b="1" i="0" u="none" strike="noStrike">
                          <a:solidFill>
                            <a:srgbClr val="000000"/>
                          </a:solidFill>
                          <a:latin typeface="Times New Roman"/>
                        </a:rPr>
                        <a:t>12</a:t>
                      </a:r>
                    </a:p>
                  </a:txBody>
                  <a:tcPr marL="6350" marR="6350" marT="6350" marB="0" anchor="b">
                    <a:lnL>
                      <a:noFill/>
                    </a:lnL>
                    <a:lnR>
                      <a:noFill/>
                    </a:lnR>
                    <a:lnT>
                      <a:noFill/>
                    </a:lnT>
                    <a:lnB>
                      <a:noFill/>
                    </a:lnB>
                  </a:tcPr>
                </a:tc>
                <a:tc>
                  <a:txBody>
                    <a:bodyPr/>
                    <a:lstStyle/>
                    <a:p>
                      <a:pPr algn="ctr" rtl="0" fontAlgn="b"/>
                      <a:r>
                        <a:rPr lang="es-ES" sz="2200" b="1" i="0" u="none" strike="noStrike" dirty="0">
                          <a:solidFill>
                            <a:srgbClr val="000000"/>
                          </a:solidFill>
                          <a:latin typeface="Times New Roman"/>
                        </a:rPr>
                        <a:t>12</a:t>
                      </a:r>
                    </a:p>
                  </a:txBody>
                  <a:tcPr marL="6350" marR="6350" marT="6350" marB="0" anchor="b">
                    <a:lnL>
                      <a:noFill/>
                    </a:lnL>
                    <a:lnR>
                      <a:noFill/>
                    </a:lnR>
                    <a:lnT>
                      <a:noFill/>
                    </a:lnT>
                    <a:lnB>
                      <a:noFill/>
                    </a:lnB>
                  </a:tcPr>
                </a:tc>
                <a:tc>
                  <a:txBody>
                    <a:bodyPr/>
                    <a:lstStyle/>
                    <a:p>
                      <a:pPr algn="ctr" rtl="0" fontAlgn="b"/>
                      <a:r>
                        <a:rPr lang="es-ES" sz="2200" b="1" i="0" u="none" strike="noStrike" dirty="0">
                          <a:solidFill>
                            <a:srgbClr val="000000"/>
                          </a:solidFill>
                          <a:latin typeface="Times New Roman"/>
                        </a:rPr>
                        <a:t>13</a:t>
                      </a:r>
                    </a:p>
                  </a:txBody>
                  <a:tcPr marL="6350" marR="6350" marT="6350" marB="0" anchor="b">
                    <a:lnL>
                      <a:noFill/>
                    </a:lnL>
                    <a:lnR>
                      <a:noFill/>
                    </a:lnR>
                    <a:lnT>
                      <a:noFill/>
                    </a:lnT>
                    <a:lnB>
                      <a:noFill/>
                    </a:lnB>
                  </a:tcPr>
                </a:tc>
                <a:tc>
                  <a:txBody>
                    <a:bodyPr/>
                    <a:lstStyle/>
                    <a:p>
                      <a:pPr algn="ctr" rtl="0" fontAlgn="b"/>
                      <a:r>
                        <a:rPr lang="es-ES" sz="2200" b="1" i="0" u="none" strike="noStrike">
                          <a:solidFill>
                            <a:srgbClr val="000000"/>
                          </a:solidFill>
                          <a:latin typeface="Times New Roman"/>
                        </a:rPr>
                        <a:t>14</a:t>
                      </a:r>
                    </a:p>
                  </a:txBody>
                  <a:tcPr marL="6350" marR="6350" marT="6350" marB="0" anchor="b">
                    <a:lnL>
                      <a:noFill/>
                    </a:lnL>
                    <a:lnR>
                      <a:noFill/>
                    </a:lnR>
                    <a:lnT>
                      <a:noFill/>
                    </a:lnT>
                    <a:lnB>
                      <a:noFill/>
                    </a:lnB>
                  </a:tcPr>
                </a:tc>
                <a:tc>
                  <a:txBody>
                    <a:bodyPr/>
                    <a:lstStyle/>
                    <a:p>
                      <a:pPr algn="ctr" rtl="0" fontAlgn="b"/>
                      <a:r>
                        <a:rPr lang="es-ES" sz="2200" b="1" i="0" u="none" strike="noStrike" dirty="0">
                          <a:solidFill>
                            <a:srgbClr val="000000"/>
                          </a:solidFill>
                          <a:latin typeface="Times New Roman"/>
                        </a:rPr>
                        <a:t>15</a:t>
                      </a:r>
                    </a:p>
                  </a:txBody>
                  <a:tcPr marL="6350" marR="6350" marT="6350" marB="0" anchor="b">
                    <a:lnL>
                      <a:noFill/>
                    </a:lnL>
                    <a:lnR>
                      <a:noFill/>
                    </a:lnR>
                    <a:lnT>
                      <a:noFill/>
                    </a:lnT>
                    <a:lnB>
                      <a:noFill/>
                    </a:lnB>
                  </a:tcPr>
                </a:tc>
                <a:tc>
                  <a:txBody>
                    <a:bodyPr/>
                    <a:lstStyle/>
                    <a:p>
                      <a:pPr algn="ctr" rtl="0" fontAlgn="b"/>
                      <a:r>
                        <a:rPr lang="es-ES" sz="2200" b="1" i="0" u="none" strike="noStrike">
                          <a:solidFill>
                            <a:srgbClr val="000000"/>
                          </a:solidFill>
                          <a:latin typeface="Times New Roman"/>
                        </a:rPr>
                        <a:t>16</a:t>
                      </a:r>
                    </a:p>
                  </a:txBody>
                  <a:tcPr marL="6350" marR="6350" marT="6350" marB="0" anchor="b">
                    <a:lnL>
                      <a:noFill/>
                    </a:lnL>
                    <a:lnR>
                      <a:noFill/>
                    </a:lnR>
                    <a:lnT>
                      <a:noFill/>
                    </a:lnT>
                    <a:lnB>
                      <a:noFill/>
                    </a:lnB>
                  </a:tcPr>
                </a:tc>
                <a:tc>
                  <a:txBody>
                    <a:bodyPr/>
                    <a:lstStyle/>
                    <a:p>
                      <a:pPr algn="ctr" rtl="0" fontAlgn="b"/>
                      <a:r>
                        <a:rPr lang="es-ES" sz="2200" b="1" i="0" u="none" strike="noStrike">
                          <a:solidFill>
                            <a:srgbClr val="000000"/>
                          </a:solidFill>
                          <a:latin typeface="Times New Roman"/>
                        </a:rPr>
                        <a:t>16</a:t>
                      </a:r>
                    </a:p>
                  </a:txBody>
                  <a:tcPr marL="6350" marR="6350" marT="6350" marB="0" anchor="b">
                    <a:lnL>
                      <a:noFill/>
                    </a:lnL>
                    <a:lnR>
                      <a:noFill/>
                    </a:lnR>
                    <a:lnT>
                      <a:noFill/>
                    </a:lnT>
                    <a:lnB>
                      <a:noFill/>
                    </a:lnB>
                  </a:tcPr>
                </a:tc>
                <a:tc>
                  <a:txBody>
                    <a:bodyPr/>
                    <a:lstStyle/>
                    <a:p>
                      <a:pPr algn="ctr" rtl="0" fontAlgn="b"/>
                      <a:r>
                        <a:rPr lang="es-ES" sz="2200" b="1" i="0" u="none" strike="noStrike">
                          <a:solidFill>
                            <a:srgbClr val="000000"/>
                          </a:solidFill>
                          <a:latin typeface="Times New Roman"/>
                        </a:rPr>
                        <a:t>16</a:t>
                      </a:r>
                    </a:p>
                  </a:txBody>
                  <a:tcPr marL="6350" marR="6350" marT="6350" marB="0" anchor="b">
                    <a:lnL>
                      <a:noFill/>
                    </a:lnL>
                    <a:lnR>
                      <a:noFill/>
                    </a:lnR>
                    <a:lnT>
                      <a:noFill/>
                    </a:lnT>
                    <a:lnB>
                      <a:noFill/>
                    </a:lnB>
                  </a:tcPr>
                </a:tc>
                <a:tc>
                  <a:txBody>
                    <a:bodyPr/>
                    <a:lstStyle/>
                    <a:p>
                      <a:pPr algn="ctr" rtl="0" fontAlgn="b"/>
                      <a:r>
                        <a:rPr lang="es-ES" sz="2200" b="1" i="0" u="none" strike="noStrike">
                          <a:solidFill>
                            <a:srgbClr val="000000"/>
                          </a:solidFill>
                          <a:latin typeface="Times New Roman"/>
                        </a:rPr>
                        <a:t>16</a:t>
                      </a:r>
                    </a:p>
                  </a:txBody>
                  <a:tcPr marL="6350" marR="6350" marT="6350" marB="0" anchor="b">
                    <a:lnL>
                      <a:noFill/>
                    </a:lnL>
                    <a:lnR>
                      <a:noFill/>
                    </a:lnR>
                    <a:lnT>
                      <a:noFill/>
                    </a:lnT>
                    <a:lnB>
                      <a:noFill/>
                    </a:lnB>
                  </a:tcPr>
                </a:tc>
                <a:extLst>
                  <a:ext uri="{0D108BD9-81ED-4DB2-BD59-A6C34878D82A}">
                    <a16:rowId xmlns:a16="http://schemas.microsoft.com/office/drawing/2014/main" val="10000"/>
                  </a:ext>
                </a:extLst>
              </a:tr>
              <a:tr h="254875">
                <a:tc>
                  <a:txBody>
                    <a:bodyPr/>
                    <a:lstStyle/>
                    <a:p>
                      <a:pPr algn="ctr" rtl="0" fontAlgn="b"/>
                      <a:r>
                        <a:rPr lang="es-ES" sz="2200" b="1" i="0" u="none" strike="noStrike">
                          <a:solidFill>
                            <a:srgbClr val="000000"/>
                          </a:solidFill>
                          <a:latin typeface="Times New Roman"/>
                        </a:rPr>
                        <a:t>16</a:t>
                      </a:r>
                    </a:p>
                  </a:txBody>
                  <a:tcPr marL="6350" marR="6350" marT="6350" marB="0" anchor="b">
                    <a:lnL>
                      <a:noFill/>
                    </a:lnL>
                    <a:lnR>
                      <a:noFill/>
                    </a:lnR>
                    <a:lnT>
                      <a:noFill/>
                    </a:lnT>
                    <a:lnB>
                      <a:noFill/>
                    </a:lnB>
                  </a:tcPr>
                </a:tc>
                <a:tc>
                  <a:txBody>
                    <a:bodyPr/>
                    <a:lstStyle/>
                    <a:p>
                      <a:pPr algn="ctr" rtl="0" fontAlgn="b"/>
                      <a:r>
                        <a:rPr lang="es-ES" sz="2200" b="1" i="0" u="none" strike="noStrike">
                          <a:solidFill>
                            <a:srgbClr val="000000"/>
                          </a:solidFill>
                          <a:latin typeface="Times New Roman"/>
                        </a:rPr>
                        <a:t>16</a:t>
                      </a:r>
                    </a:p>
                  </a:txBody>
                  <a:tcPr marL="6350" marR="6350" marT="6350" marB="0" anchor="b">
                    <a:lnL>
                      <a:noFill/>
                    </a:lnL>
                    <a:lnR>
                      <a:noFill/>
                    </a:lnR>
                    <a:lnT>
                      <a:noFill/>
                    </a:lnT>
                    <a:lnB>
                      <a:noFill/>
                    </a:lnB>
                  </a:tcPr>
                </a:tc>
                <a:tc>
                  <a:txBody>
                    <a:bodyPr/>
                    <a:lstStyle/>
                    <a:p>
                      <a:pPr algn="ctr" rtl="0" fontAlgn="b"/>
                      <a:r>
                        <a:rPr lang="es-ES" sz="2200" b="1" i="0" u="none" strike="noStrike" dirty="0">
                          <a:solidFill>
                            <a:srgbClr val="000000"/>
                          </a:solidFill>
                          <a:latin typeface="Times New Roman"/>
                        </a:rPr>
                        <a:t>16</a:t>
                      </a:r>
                    </a:p>
                  </a:txBody>
                  <a:tcPr marL="6350" marR="6350" marT="6350" marB="0" anchor="b">
                    <a:lnL>
                      <a:noFill/>
                    </a:lnL>
                    <a:lnR>
                      <a:noFill/>
                    </a:lnR>
                    <a:lnT>
                      <a:noFill/>
                    </a:lnT>
                    <a:lnB>
                      <a:noFill/>
                    </a:lnB>
                  </a:tcPr>
                </a:tc>
                <a:tc>
                  <a:txBody>
                    <a:bodyPr/>
                    <a:lstStyle/>
                    <a:p>
                      <a:pPr algn="ctr" rtl="0" fontAlgn="b"/>
                      <a:r>
                        <a:rPr lang="es-ES" sz="2200" b="1" i="0" u="none" strike="noStrike">
                          <a:solidFill>
                            <a:srgbClr val="000000"/>
                          </a:solidFill>
                          <a:latin typeface="Times New Roman"/>
                        </a:rPr>
                        <a:t>17</a:t>
                      </a:r>
                    </a:p>
                  </a:txBody>
                  <a:tcPr marL="6350" marR="6350" marT="6350" marB="0" anchor="b">
                    <a:lnL>
                      <a:noFill/>
                    </a:lnL>
                    <a:lnR>
                      <a:noFill/>
                    </a:lnR>
                    <a:lnT>
                      <a:noFill/>
                    </a:lnT>
                    <a:lnB>
                      <a:noFill/>
                    </a:lnB>
                  </a:tcPr>
                </a:tc>
                <a:tc>
                  <a:txBody>
                    <a:bodyPr/>
                    <a:lstStyle/>
                    <a:p>
                      <a:pPr algn="ctr" rtl="0" fontAlgn="b"/>
                      <a:r>
                        <a:rPr lang="es-ES" sz="2200" b="1" i="0" u="none" strike="noStrike">
                          <a:solidFill>
                            <a:srgbClr val="000000"/>
                          </a:solidFill>
                          <a:latin typeface="Times New Roman"/>
                        </a:rPr>
                        <a:t>18</a:t>
                      </a:r>
                    </a:p>
                  </a:txBody>
                  <a:tcPr marL="6350" marR="6350" marT="6350" marB="0" anchor="b">
                    <a:lnL>
                      <a:noFill/>
                    </a:lnL>
                    <a:lnR>
                      <a:noFill/>
                    </a:lnR>
                    <a:lnT>
                      <a:noFill/>
                    </a:lnT>
                    <a:lnB>
                      <a:noFill/>
                    </a:lnB>
                  </a:tcPr>
                </a:tc>
                <a:tc>
                  <a:txBody>
                    <a:bodyPr/>
                    <a:lstStyle/>
                    <a:p>
                      <a:pPr algn="ctr" rtl="0" fontAlgn="b"/>
                      <a:r>
                        <a:rPr lang="es-ES" sz="2200" b="1" i="0" u="none" strike="noStrike">
                          <a:solidFill>
                            <a:srgbClr val="000000"/>
                          </a:solidFill>
                          <a:latin typeface="Times New Roman"/>
                        </a:rPr>
                        <a:t>18</a:t>
                      </a:r>
                    </a:p>
                  </a:txBody>
                  <a:tcPr marL="6350" marR="6350" marT="6350" marB="0" anchor="b">
                    <a:lnL>
                      <a:noFill/>
                    </a:lnL>
                    <a:lnR>
                      <a:noFill/>
                    </a:lnR>
                    <a:lnT>
                      <a:noFill/>
                    </a:lnT>
                    <a:lnB>
                      <a:noFill/>
                    </a:lnB>
                  </a:tcPr>
                </a:tc>
                <a:tc>
                  <a:txBody>
                    <a:bodyPr/>
                    <a:lstStyle/>
                    <a:p>
                      <a:pPr algn="ctr" rtl="0" fontAlgn="b"/>
                      <a:r>
                        <a:rPr lang="es-ES" sz="2200" b="1" i="0" u="none" strike="noStrike">
                          <a:solidFill>
                            <a:srgbClr val="000000"/>
                          </a:solidFill>
                          <a:latin typeface="Times New Roman"/>
                        </a:rPr>
                        <a:t>18</a:t>
                      </a:r>
                    </a:p>
                  </a:txBody>
                  <a:tcPr marL="6350" marR="6350" marT="6350" marB="0" anchor="b">
                    <a:lnL>
                      <a:noFill/>
                    </a:lnL>
                    <a:lnR>
                      <a:noFill/>
                    </a:lnR>
                    <a:lnT>
                      <a:noFill/>
                    </a:lnT>
                    <a:lnB>
                      <a:noFill/>
                    </a:lnB>
                  </a:tcPr>
                </a:tc>
                <a:tc>
                  <a:txBody>
                    <a:bodyPr/>
                    <a:lstStyle/>
                    <a:p>
                      <a:pPr algn="ctr" rtl="0" fontAlgn="b"/>
                      <a:r>
                        <a:rPr lang="es-ES" sz="2200" b="1" i="0" u="none" strike="noStrike">
                          <a:solidFill>
                            <a:srgbClr val="000000"/>
                          </a:solidFill>
                          <a:latin typeface="Times New Roman"/>
                        </a:rPr>
                        <a:t>18</a:t>
                      </a:r>
                    </a:p>
                  </a:txBody>
                  <a:tcPr marL="6350" marR="6350" marT="6350" marB="0" anchor="b">
                    <a:lnL>
                      <a:noFill/>
                    </a:lnL>
                    <a:lnR>
                      <a:noFill/>
                    </a:lnR>
                    <a:lnT>
                      <a:noFill/>
                    </a:lnT>
                    <a:lnB>
                      <a:noFill/>
                    </a:lnB>
                  </a:tcPr>
                </a:tc>
                <a:tc>
                  <a:txBody>
                    <a:bodyPr/>
                    <a:lstStyle/>
                    <a:p>
                      <a:pPr algn="ctr" rtl="0" fontAlgn="b"/>
                      <a:r>
                        <a:rPr lang="es-ES" sz="2200" b="1" i="0" u="none" strike="noStrike">
                          <a:solidFill>
                            <a:srgbClr val="000000"/>
                          </a:solidFill>
                          <a:latin typeface="Times New Roman"/>
                        </a:rPr>
                        <a:t>19</a:t>
                      </a:r>
                    </a:p>
                  </a:txBody>
                  <a:tcPr marL="6350" marR="6350" marT="6350" marB="0" anchor="b">
                    <a:lnL>
                      <a:noFill/>
                    </a:lnL>
                    <a:lnR>
                      <a:noFill/>
                    </a:lnR>
                    <a:lnT>
                      <a:noFill/>
                    </a:lnT>
                    <a:lnB>
                      <a:noFill/>
                    </a:lnB>
                  </a:tcPr>
                </a:tc>
                <a:tc>
                  <a:txBody>
                    <a:bodyPr/>
                    <a:lstStyle/>
                    <a:p>
                      <a:pPr algn="ctr" rtl="0" fontAlgn="b"/>
                      <a:r>
                        <a:rPr lang="es-ES" sz="2200" b="1" i="0" u="none" strike="noStrike">
                          <a:solidFill>
                            <a:srgbClr val="000000"/>
                          </a:solidFill>
                          <a:latin typeface="Times New Roman"/>
                        </a:rPr>
                        <a:t>19</a:t>
                      </a:r>
                    </a:p>
                  </a:txBody>
                  <a:tcPr marL="6350" marR="6350" marT="6350" marB="0" anchor="b">
                    <a:lnL>
                      <a:noFill/>
                    </a:lnL>
                    <a:lnR>
                      <a:noFill/>
                    </a:lnR>
                    <a:lnT>
                      <a:noFill/>
                    </a:lnT>
                    <a:lnB>
                      <a:noFill/>
                    </a:lnB>
                  </a:tcPr>
                </a:tc>
                <a:tc>
                  <a:txBody>
                    <a:bodyPr/>
                    <a:lstStyle/>
                    <a:p>
                      <a:pPr algn="ctr" rtl="0" fontAlgn="b"/>
                      <a:r>
                        <a:rPr lang="es-ES" sz="2200" b="1" i="0" u="none" strike="noStrike">
                          <a:solidFill>
                            <a:srgbClr val="000000"/>
                          </a:solidFill>
                          <a:latin typeface="Times New Roman"/>
                        </a:rPr>
                        <a:t>19</a:t>
                      </a:r>
                    </a:p>
                  </a:txBody>
                  <a:tcPr marL="6350" marR="6350" marT="6350" marB="0" anchor="b">
                    <a:lnL>
                      <a:noFill/>
                    </a:lnL>
                    <a:lnR>
                      <a:noFill/>
                    </a:lnR>
                    <a:lnT>
                      <a:noFill/>
                    </a:lnT>
                    <a:lnB>
                      <a:noFill/>
                    </a:lnB>
                  </a:tcPr>
                </a:tc>
                <a:tc>
                  <a:txBody>
                    <a:bodyPr/>
                    <a:lstStyle/>
                    <a:p>
                      <a:pPr algn="ctr" rtl="0" fontAlgn="b"/>
                      <a:r>
                        <a:rPr lang="es-ES" sz="2200" b="1" i="0" u="none" strike="noStrike" dirty="0">
                          <a:solidFill>
                            <a:srgbClr val="000000"/>
                          </a:solidFill>
                          <a:latin typeface="Times New Roman"/>
                        </a:rPr>
                        <a:t>19</a:t>
                      </a:r>
                    </a:p>
                  </a:txBody>
                  <a:tcPr marL="6350" marR="6350" marT="6350" marB="0" anchor="b">
                    <a:lnL>
                      <a:noFill/>
                    </a:lnL>
                    <a:lnR>
                      <a:noFill/>
                    </a:lnR>
                    <a:lnT>
                      <a:noFill/>
                    </a:lnT>
                    <a:lnB>
                      <a:noFill/>
                    </a:lnB>
                  </a:tcPr>
                </a:tc>
                <a:extLst>
                  <a:ext uri="{0D108BD9-81ED-4DB2-BD59-A6C34878D82A}">
                    <a16:rowId xmlns:a16="http://schemas.microsoft.com/office/drawing/2014/main" val="10001"/>
                  </a:ext>
                </a:extLst>
              </a:tr>
              <a:tr h="254875">
                <a:tc>
                  <a:txBody>
                    <a:bodyPr/>
                    <a:lstStyle/>
                    <a:p>
                      <a:pPr algn="ctr" rtl="0" fontAlgn="b"/>
                      <a:r>
                        <a:rPr lang="es-ES" sz="2200" b="1" i="0" u="none" strike="noStrike">
                          <a:solidFill>
                            <a:srgbClr val="000000"/>
                          </a:solidFill>
                          <a:latin typeface="Times New Roman"/>
                        </a:rPr>
                        <a:t>19</a:t>
                      </a:r>
                    </a:p>
                  </a:txBody>
                  <a:tcPr marL="6350" marR="6350" marT="6350" marB="0" anchor="b">
                    <a:lnL>
                      <a:noFill/>
                    </a:lnL>
                    <a:lnR>
                      <a:noFill/>
                    </a:lnR>
                    <a:lnT>
                      <a:noFill/>
                    </a:lnT>
                    <a:lnB>
                      <a:noFill/>
                    </a:lnB>
                  </a:tcPr>
                </a:tc>
                <a:tc>
                  <a:txBody>
                    <a:bodyPr/>
                    <a:lstStyle/>
                    <a:p>
                      <a:pPr algn="ctr" rtl="0" fontAlgn="b"/>
                      <a:r>
                        <a:rPr lang="es-ES" sz="2200" b="1" i="0" u="none" strike="noStrike">
                          <a:solidFill>
                            <a:srgbClr val="000000"/>
                          </a:solidFill>
                          <a:latin typeface="Times New Roman"/>
                        </a:rPr>
                        <a:t>20</a:t>
                      </a:r>
                    </a:p>
                  </a:txBody>
                  <a:tcPr marL="6350" marR="6350" marT="6350" marB="0" anchor="b">
                    <a:lnL>
                      <a:noFill/>
                    </a:lnL>
                    <a:lnR>
                      <a:noFill/>
                    </a:lnR>
                    <a:lnT>
                      <a:noFill/>
                    </a:lnT>
                    <a:lnB>
                      <a:noFill/>
                    </a:lnB>
                  </a:tcPr>
                </a:tc>
                <a:tc>
                  <a:txBody>
                    <a:bodyPr/>
                    <a:lstStyle/>
                    <a:p>
                      <a:pPr algn="ctr" rtl="0" fontAlgn="b"/>
                      <a:r>
                        <a:rPr lang="es-ES" sz="2200" b="1" i="0" u="none" strike="noStrike">
                          <a:solidFill>
                            <a:srgbClr val="000000"/>
                          </a:solidFill>
                          <a:latin typeface="Times New Roman"/>
                        </a:rPr>
                        <a:t>20</a:t>
                      </a:r>
                    </a:p>
                  </a:txBody>
                  <a:tcPr marL="6350" marR="6350" marT="6350" marB="0" anchor="b">
                    <a:lnL>
                      <a:noFill/>
                    </a:lnL>
                    <a:lnR>
                      <a:noFill/>
                    </a:lnR>
                    <a:lnT>
                      <a:noFill/>
                    </a:lnT>
                    <a:lnB>
                      <a:noFill/>
                    </a:lnB>
                  </a:tcPr>
                </a:tc>
                <a:tc>
                  <a:txBody>
                    <a:bodyPr/>
                    <a:lstStyle/>
                    <a:p>
                      <a:pPr algn="ctr" rtl="0" fontAlgn="b"/>
                      <a:r>
                        <a:rPr lang="es-ES" sz="2200" b="1" i="0" u="none" strike="noStrike">
                          <a:solidFill>
                            <a:srgbClr val="000000"/>
                          </a:solidFill>
                          <a:latin typeface="Times New Roman"/>
                        </a:rPr>
                        <a:t>20</a:t>
                      </a:r>
                    </a:p>
                  </a:txBody>
                  <a:tcPr marL="6350" marR="6350" marT="6350" marB="0" anchor="b">
                    <a:lnL>
                      <a:noFill/>
                    </a:lnL>
                    <a:lnR>
                      <a:noFill/>
                    </a:lnR>
                    <a:lnT>
                      <a:noFill/>
                    </a:lnT>
                    <a:lnB>
                      <a:noFill/>
                    </a:lnB>
                  </a:tcPr>
                </a:tc>
                <a:tc>
                  <a:txBody>
                    <a:bodyPr/>
                    <a:lstStyle/>
                    <a:p>
                      <a:pPr algn="ctr" rtl="0" fontAlgn="b"/>
                      <a:r>
                        <a:rPr lang="es-ES" sz="2200" b="1" i="0" u="none" strike="noStrike">
                          <a:solidFill>
                            <a:srgbClr val="000000"/>
                          </a:solidFill>
                          <a:latin typeface="Times New Roman"/>
                        </a:rPr>
                        <a:t>20</a:t>
                      </a:r>
                    </a:p>
                  </a:txBody>
                  <a:tcPr marL="6350" marR="6350" marT="6350" marB="0" anchor="b">
                    <a:lnL>
                      <a:noFill/>
                    </a:lnL>
                    <a:lnR>
                      <a:noFill/>
                    </a:lnR>
                    <a:lnT>
                      <a:noFill/>
                    </a:lnT>
                    <a:lnB>
                      <a:noFill/>
                    </a:lnB>
                  </a:tcPr>
                </a:tc>
                <a:tc>
                  <a:txBody>
                    <a:bodyPr/>
                    <a:lstStyle/>
                    <a:p>
                      <a:pPr algn="ctr" rtl="0" fontAlgn="b"/>
                      <a:r>
                        <a:rPr lang="es-ES" sz="2200" b="1" i="0" u="none" strike="noStrike">
                          <a:solidFill>
                            <a:srgbClr val="000000"/>
                          </a:solidFill>
                          <a:latin typeface="Times New Roman"/>
                        </a:rPr>
                        <a:t>20</a:t>
                      </a:r>
                    </a:p>
                  </a:txBody>
                  <a:tcPr marL="6350" marR="6350" marT="6350" marB="0" anchor="b">
                    <a:lnL>
                      <a:noFill/>
                    </a:lnL>
                    <a:lnR>
                      <a:noFill/>
                    </a:lnR>
                    <a:lnT>
                      <a:noFill/>
                    </a:lnT>
                    <a:lnB>
                      <a:noFill/>
                    </a:lnB>
                  </a:tcPr>
                </a:tc>
                <a:tc>
                  <a:txBody>
                    <a:bodyPr/>
                    <a:lstStyle/>
                    <a:p>
                      <a:pPr algn="ctr" rtl="0" fontAlgn="b"/>
                      <a:r>
                        <a:rPr lang="es-ES" sz="2200" b="1" i="0" u="none" strike="noStrike">
                          <a:solidFill>
                            <a:srgbClr val="000000"/>
                          </a:solidFill>
                          <a:latin typeface="Times New Roman"/>
                        </a:rPr>
                        <a:t>20</a:t>
                      </a:r>
                    </a:p>
                  </a:txBody>
                  <a:tcPr marL="6350" marR="6350" marT="6350" marB="0" anchor="b">
                    <a:lnL>
                      <a:noFill/>
                    </a:lnL>
                    <a:lnR>
                      <a:noFill/>
                    </a:lnR>
                    <a:lnT>
                      <a:noFill/>
                    </a:lnT>
                    <a:lnB>
                      <a:noFill/>
                    </a:lnB>
                  </a:tcPr>
                </a:tc>
                <a:tc>
                  <a:txBody>
                    <a:bodyPr/>
                    <a:lstStyle/>
                    <a:p>
                      <a:pPr algn="ctr" rtl="0" fontAlgn="b"/>
                      <a:r>
                        <a:rPr lang="es-ES" sz="2200" b="1" i="0" u="none" strike="noStrike">
                          <a:solidFill>
                            <a:srgbClr val="000000"/>
                          </a:solidFill>
                          <a:latin typeface="Times New Roman"/>
                        </a:rPr>
                        <a:t>20</a:t>
                      </a:r>
                    </a:p>
                  </a:txBody>
                  <a:tcPr marL="6350" marR="6350" marT="6350" marB="0" anchor="b">
                    <a:lnL>
                      <a:noFill/>
                    </a:lnL>
                    <a:lnR>
                      <a:noFill/>
                    </a:lnR>
                    <a:lnT>
                      <a:noFill/>
                    </a:lnT>
                    <a:lnB>
                      <a:noFill/>
                    </a:lnB>
                  </a:tcPr>
                </a:tc>
                <a:tc>
                  <a:txBody>
                    <a:bodyPr/>
                    <a:lstStyle/>
                    <a:p>
                      <a:pPr algn="ctr" rtl="0" fontAlgn="b"/>
                      <a:r>
                        <a:rPr lang="es-ES" sz="2200" b="1" i="0" u="none" strike="noStrike">
                          <a:solidFill>
                            <a:srgbClr val="000000"/>
                          </a:solidFill>
                          <a:latin typeface="Times New Roman"/>
                        </a:rPr>
                        <a:t>20</a:t>
                      </a:r>
                    </a:p>
                  </a:txBody>
                  <a:tcPr marL="6350" marR="6350" marT="6350" marB="0" anchor="b">
                    <a:lnL>
                      <a:noFill/>
                    </a:lnL>
                    <a:lnR>
                      <a:noFill/>
                    </a:lnR>
                    <a:lnT>
                      <a:noFill/>
                    </a:lnT>
                    <a:lnB>
                      <a:noFill/>
                    </a:lnB>
                  </a:tcPr>
                </a:tc>
                <a:tc>
                  <a:txBody>
                    <a:bodyPr/>
                    <a:lstStyle/>
                    <a:p>
                      <a:pPr algn="ctr" rtl="0" fontAlgn="b"/>
                      <a:r>
                        <a:rPr lang="es-ES" sz="2200" b="1" i="0" u="none" strike="noStrike">
                          <a:solidFill>
                            <a:srgbClr val="000000"/>
                          </a:solidFill>
                          <a:latin typeface="Times New Roman"/>
                        </a:rPr>
                        <a:t>20</a:t>
                      </a:r>
                    </a:p>
                  </a:txBody>
                  <a:tcPr marL="6350" marR="6350" marT="6350" marB="0" anchor="b">
                    <a:lnL>
                      <a:noFill/>
                    </a:lnL>
                    <a:lnR>
                      <a:noFill/>
                    </a:lnR>
                    <a:lnT>
                      <a:noFill/>
                    </a:lnT>
                    <a:lnB>
                      <a:noFill/>
                    </a:lnB>
                  </a:tcPr>
                </a:tc>
                <a:tc>
                  <a:txBody>
                    <a:bodyPr/>
                    <a:lstStyle/>
                    <a:p>
                      <a:pPr algn="ctr" rtl="0" fontAlgn="b"/>
                      <a:r>
                        <a:rPr lang="es-ES" sz="2200" b="1" i="0" u="none" strike="noStrike" dirty="0">
                          <a:solidFill>
                            <a:srgbClr val="000000"/>
                          </a:solidFill>
                          <a:latin typeface="Times New Roman"/>
                        </a:rPr>
                        <a:t>20</a:t>
                      </a:r>
                    </a:p>
                  </a:txBody>
                  <a:tcPr marL="6350" marR="6350" marT="6350" marB="0" anchor="b">
                    <a:lnL>
                      <a:noFill/>
                    </a:lnL>
                    <a:lnR>
                      <a:noFill/>
                    </a:lnR>
                    <a:lnT>
                      <a:noFill/>
                    </a:lnT>
                    <a:lnB>
                      <a:noFill/>
                    </a:lnB>
                  </a:tcPr>
                </a:tc>
                <a:tc>
                  <a:txBody>
                    <a:bodyPr/>
                    <a:lstStyle/>
                    <a:p>
                      <a:pPr algn="ctr" rtl="0" fontAlgn="b"/>
                      <a:r>
                        <a:rPr lang="es-ES" sz="2200" b="1" i="0" u="none" strike="noStrike">
                          <a:solidFill>
                            <a:srgbClr val="000000"/>
                          </a:solidFill>
                          <a:latin typeface="Times New Roman"/>
                        </a:rPr>
                        <a:t>20</a:t>
                      </a:r>
                    </a:p>
                  </a:txBody>
                  <a:tcPr marL="6350" marR="6350" marT="6350" marB="0" anchor="b">
                    <a:lnL>
                      <a:noFill/>
                    </a:lnL>
                    <a:lnR>
                      <a:noFill/>
                    </a:lnR>
                    <a:lnT>
                      <a:noFill/>
                    </a:lnT>
                    <a:lnB>
                      <a:noFill/>
                    </a:lnB>
                  </a:tcPr>
                </a:tc>
                <a:extLst>
                  <a:ext uri="{0D108BD9-81ED-4DB2-BD59-A6C34878D82A}">
                    <a16:rowId xmlns:a16="http://schemas.microsoft.com/office/drawing/2014/main" val="10002"/>
                  </a:ext>
                </a:extLst>
              </a:tr>
              <a:tr h="254875">
                <a:tc>
                  <a:txBody>
                    <a:bodyPr/>
                    <a:lstStyle/>
                    <a:p>
                      <a:pPr algn="ctr" rtl="0" fontAlgn="b"/>
                      <a:r>
                        <a:rPr lang="es-ES" sz="2200" b="1" i="0" u="none" strike="noStrike">
                          <a:solidFill>
                            <a:srgbClr val="000000"/>
                          </a:solidFill>
                          <a:latin typeface="Times New Roman"/>
                        </a:rPr>
                        <a:t>20</a:t>
                      </a:r>
                    </a:p>
                  </a:txBody>
                  <a:tcPr marL="6350" marR="6350" marT="6350" marB="0" anchor="b">
                    <a:lnL>
                      <a:noFill/>
                    </a:lnL>
                    <a:lnR>
                      <a:noFill/>
                    </a:lnR>
                    <a:lnT>
                      <a:noFill/>
                    </a:lnT>
                    <a:lnB>
                      <a:noFill/>
                    </a:lnB>
                  </a:tcPr>
                </a:tc>
                <a:tc>
                  <a:txBody>
                    <a:bodyPr/>
                    <a:lstStyle/>
                    <a:p>
                      <a:pPr algn="ctr" rtl="0" fontAlgn="b"/>
                      <a:r>
                        <a:rPr lang="es-ES" sz="2200" b="1" i="0" u="none" strike="noStrike">
                          <a:solidFill>
                            <a:srgbClr val="000000"/>
                          </a:solidFill>
                          <a:latin typeface="Times New Roman"/>
                        </a:rPr>
                        <a:t>20</a:t>
                      </a:r>
                    </a:p>
                  </a:txBody>
                  <a:tcPr marL="6350" marR="6350" marT="6350" marB="0" anchor="b">
                    <a:lnL>
                      <a:noFill/>
                    </a:lnL>
                    <a:lnR>
                      <a:noFill/>
                    </a:lnR>
                    <a:lnT>
                      <a:noFill/>
                    </a:lnT>
                    <a:lnB>
                      <a:noFill/>
                    </a:lnB>
                  </a:tcPr>
                </a:tc>
                <a:tc>
                  <a:txBody>
                    <a:bodyPr/>
                    <a:lstStyle/>
                    <a:p>
                      <a:pPr algn="ctr" rtl="0" fontAlgn="b"/>
                      <a:r>
                        <a:rPr lang="es-ES" sz="2200" b="1" i="0" u="none" strike="noStrike">
                          <a:solidFill>
                            <a:srgbClr val="000000"/>
                          </a:solidFill>
                          <a:latin typeface="Times New Roman"/>
                        </a:rPr>
                        <a:t>20</a:t>
                      </a:r>
                    </a:p>
                  </a:txBody>
                  <a:tcPr marL="6350" marR="6350" marT="6350" marB="0" anchor="b">
                    <a:lnL>
                      <a:noFill/>
                    </a:lnL>
                    <a:lnR>
                      <a:noFill/>
                    </a:lnR>
                    <a:lnT>
                      <a:noFill/>
                    </a:lnT>
                    <a:lnB>
                      <a:noFill/>
                    </a:lnB>
                  </a:tcPr>
                </a:tc>
                <a:tc>
                  <a:txBody>
                    <a:bodyPr/>
                    <a:lstStyle/>
                    <a:p>
                      <a:pPr algn="ctr" rtl="0" fontAlgn="b"/>
                      <a:r>
                        <a:rPr lang="es-ES" sz="2200" b="1" i="0" u="none" strike="noStrike" dirty="0">
                          <a:solidFill>
                            <a:srgbClr val="000000"/>
                          </a:solidFill>
                          <a:latin typeface="Times New Roman"/>
                        </a:rPr>
                        <a:t>20</a:t>
                      </a:r>
                    </a:p>
                  </a:txBody>
                  <a:tcPr marL="6350" marR="6350" marT="6350" marB="0" anchor="b">
                    <a:lnL>
                      <a:noFill/>
                    </a:lnL>
                    <a:lnR>
                      <a:noFill/>
                    </a:lnR>
                    <a:lnT>
                      <a:noFill/>
                    </a:lnT>
                    <a:lnB>
                      <a:noFill/>
                    </a:lnB>
                  </a:tcPr>
                </a:tc>
                <a:tc>
                  <a:txBody>
                    <a:bodyPr/>
                    <a:lstStyle/>
                    <a:p>
                      <a:pPr algn="l" fontAlgn="b"/>
                      <a:endParaRPr lang="es-ES" sz="2200" b="1" i="0" u="none" strike="noStrike">
                        <a:solidFill>
                          <a:srgbClr val="000000"/>
                        </a:solidFill>
                        <a:latin typeface="Times New Roman"/>
                      </a:endParaRPr>
                    </a:p>
                  </a:txBody>
                  <a:tcPr marL="6350" marR="6350" marT="6350" marB="0" anchor="b">
                    <a:lnL>
                      <a:noFill/>
                    </a:lnL>
                    <a:lnR>
                      <a:noFill/>
                    </a:lnR>
                    <a:lnT>
                      <a:noFill/>
                    </a:lnT>
                    <a:lnB>
                      <a:noFill/>
                    </a:lnB>
                  </a:tcPr>
                </a:tc>
                <a:tc>
                  <a:txBody>
                    <a:bodyPr/>
                    <a:lstStyle/>
                    <a:p>
                      <a:pPr algn="l" fontAlgn="b"/>
                      <a:endParaRPr lang="es-ES" sz="2200" b="1" i="0" u="none" strike="noStrike" dirty="0">
                        <a:solidFill>
                          <a:srgbClr val="000000"/>
                        </a:solidFill>
                        <a:latin typeface="Times New Roman"/>
                      </a:endParaRPr>
                    </a:p>
                  </a:txBody>
                  <a:tcPr marL="6350" marR="6350" marT="6350" marB="0" anchor="b">
                    <a:lnL>
                      <a:noFill/>
                    </a:lnL>
                    <a:lnR>
                      <a:noFill/>
                    </a:lnR>
                    <a:lnT>
                      <a:noFill/>
                    </a:lnT>
                    <a:lnB>
                      <a:noFill/>
                    </a:lnB>
                  </a:tcPr>
                </a:tc>
                <a:tc>
                  <a:txBody>
                    <a:bodyPr/>
                    <a:lstStyle/>
                    <a:p>
                      <a:pPr algn="l" fontAlgn="b"/>
                      <a:endParaRPr lang="es-ES" sz="2200" b="1" i="0" u="none" strike="noStrike">
                        <a:solidFill>
                          <a:srgbClr val="000000"/>
                        </a:solidFill>
                        <a:latin typeface="Times New Roman"/>
                      </a:endParaRPr>
                    </a:p>
                  </a:txBody>
                  <a:tcPr marL="6350" marR="6350" marT="6350" marB="0" anchor="b">
                    <a:lnL>
                      <a:noFill/>
                    </a:lnL>
                    <a:lnR>
                      <a:noFill/>
                    </a:lnR>
                    <a:lnT>
                      <a:noFill/>
                    </a:lnT>
                    <a:lnB>
                      <a:noFill/>
                    </a:lnB>
                  </a:tcPr>
                </a:tc>
                <a:tc>
                  <a:txBody>
                    <a:bodyPr/>
                    <a:lstStyle/>
                    <a:p>
                      <a:pPr algn="l" fontAlgn="b"/>
                      <a:endParaRPr lang="es-ES" sz="2200" b="1" i="0" u="none" strike="noStrike">
                        <a:solidFill>
                          <a:srgbClr val="000000"/>
                        </a:solidFill>
                        <a:latin typeface="Times New Roman"/>
                      </a:endParaRPr>
                    </a:p>
                  </a:txBody>
                  <a:tcPr marL="6350" marR="6350" marT="6350" marB="0" anchor="b">
                    <a:lnL>
                      <a:noFill/>
                    </a:lnL>
                    <a:lnR>
                      <a:noFill/>
                    </a:lnR>
                    <a:lnT>
                      <a:noFill/>
                    </a:lnT>
                    <a:lnB>
                      <a:noFill/>
                    </a:lnB>
                  </a:tcPr>
                </a:tc>
                <a:tc>
                  <a:txBody>
                    <a:bodyPr/>
                    <a:lstStyle/>
                    <a:p>
                      <a:pPr algn="l" fontAlgn="b"/>
                      <a:endParaRPr lang="es-ES" sz="2200" b="1" i="0" u="none" strike="noStrike">
                        <a:solidFill>
                          <a:srgbClr val="000000"/>
                        </a:solidFill>
                        <a:latin typeface="Times New Roman"/>
                      </a:endParaRPr>
                    </a:p>
                  </a:txBody>
                  <a:tcPr marL="6350" marR="6350" marT="6350" marB="0" anchor="b">
                    <a:lnL>
                      <a:noFill/>
                    </a:lnL>
                    <a:lnR>
                      <a:noFill/>
                    </a:lnR>
                    <a:lnT>
                      <a:noFill/>
                    </a:lnT>
                    <a:lnB>
                      <a:noFill/>
                    </a:lnB>
                  </a:tcPr>
                </a:tc>
                <a:tc>
                  <a:txBody>
                    <a:bodyPr/>
                    <a:lstStyle/>
                    <a:p>
                      <a:pPr algn="l" fontAlgn="b"/>
                      <a:endParaRPr lang="es-ES" sz="2200" b="1" i="0" u="none" strike="noStrike">
                        <a:solidFill>
                          <a:srgbClr val="000000"/>
                        </a:solidFill>
                        <a:latin typeface="Times New Roman"/>
                      </a:endParaRPr>
                    </a:p>
                  </a:txBody>
                  <a:tcPr marL="6350" marR="6350" marT="6350" marB="0" anchor="b">
                    <a:lnL>
                      <a:noFill/>
                    </a:lnL>
                    <a:lnR>
                      <a:noFill/>
                    </a:lnR>
                    <a:lnT>
                      <a:noFill/>
                    </a:lnT>
                    <a:lnB>
                      <a:noFill/>
                    </a:lnB>
                  </a:tcPr>
                </a:tc>
                <a:tc>
                  <a:txBody>
                    <a:bodyPr/>
                    <a:lstStyle/>
                    <a:p>
                      <a:pPr algn="l" fontAlgn="b"/>
                      <a:endParaRPr lang="es-ES" sz="2200" b="1" i="0" u="none" strike="noStrike">
                        <a:solidFill>
                          <a:srgbClr val="000000"/>
                        </a:solidFill>
                        <a:latin typeface="Times New Roman"/>
                      </a:endParaRPr>
                    </a:p>
                  </a:txBody>
                  <a:tcPr marL="6350" marR="6350" marT="6350" marB="0" anchor="b">
                    <a:lnL>
                      <a:noFill/>
                    </a:lnL>
                    <a:lnR>
                      <a:noFill/>
                    </a:lnR>
                    <a:lnT>
                      <a:noFill/>
                    </a:lnT>
                    <a:lnB>
                      <a:noFill/>
                    </a:lnB>
                  </a:tcPr>
                </a:tc>
                <a:tc>
                  <a:txBody>
                    <a:bodyPr/>
                    <a:lstStyle/>
                    <a:p>
                      <a:pPr algn="l" fontAlgn="b"/>
                      <a:endParaRPr lang="es-ES" sz="2200" b="1" i="0" u="none" strike="noStrike" dirty="0">
                        <a:solidFill>
                          <a:srgbClr val="000000"/>
                        </a:solidFill>
                        <a:latin typeface="Times New Roman"/>
                      </a:endParaRPr>
                    </a:p>
                  </a:txBody>
                  <a:tcPr marL="6350" marR="6350" marT="6350" marB="0" anchor="b">
                    <a:lnL>
                      <a:noFill/>
                    </a:lnL>
                    <a:lnR>
                      <a:noFill/>
                    </a:lnR>
                    <a:lnT>
                      <a:noFill/>
                    </a:lnT>
                    <a:lnB>
                      <a:noFill/>
                    </a:lnB>
                  </a:tcPr>
                </a:tc>
                <a:extLst>
                  <a:ext uri="{0D108BD9-81ED-4DB2-BD59-A6C34878D82A}">
                    <a16:rowId xmlns:a16="http://schemas.microsoft.com/office/drawing/2014/main" val="10003"/>
                  </a:ext>
                </a:extLst>
              </a:tr>
            </a:tbl>
          </a:graphicData>
        </a:graphic>
      </p:graphicFrame>
      <p:graphicFrame>
        <p:nvGraphicFramePr>
          <p:cNvPr id="7" name="1 Tabla"/>
          <p:cNvGraphicFramePr>
            <a:graphicFrameLocks noGrp="1"/>
          </p:cNvGraphicFramePr>
          <p:nvPr>
            <p:extLst>
              <p:ext uri="{D42A27DB-BD31-4B8C-83A1-F6EECF244321}">
                <p14:modId xmlns:p14="http://schemas.microsoft.com/office/powerpoint/2010/main" val="588506059"/>
              </p:ext>
            </p:extLst>
          </p:nvPr>
        </p:nvGraphicFramePr>
        <p:xfrm>
          <a:off x="1773648" y="3008941"/>
          <a:ext cx="8644000" cy="3648357"/>
        </p:xfrm>
        <a:graphic>
          <a:graphicData uri="http://schemas.openxmlformats.org/drawingml/2006/table">
            <a:tbl>
              <a:tblPr firstRow="1" bandRow="1">
                <a:effectLst>
                  <a:innerShdw blurRad="63500" dist="50800" dir="16200000">
                    <a:prstClr val="black">
                      <a:alpha val="50000"/>
                    </a:prstClr>
                  </a:innerShdw>
                </a:effectLst>
                <a:tableStyleId>{5940675A-B579-460E-94D1-54222C63F5DA}</a:tableStyleId>
              </a:tblPr>
              <a:tblGrid>
                <a:gridCol w="1214446">
                  <a:extLst>
                    <a:ext uri="{9D8B030D-6E8A-4147-A177-3AD203B41FA5}">
                      <a16:colId xmlns:a16="http://schemas.microsoft.com/office/drawing/2014/main" val="20000"/>
                    </a:ext>
                  </a:extLst>
                </a:gridCol>
                <a:gridCol w="946554">
                  <a:extLst>
                    <a:ext uri="{9D8B030D-6E8A-4147-A177-3AD203B41FA5}">
                      <a16:colId xmlns:a16="http://schemas.microsoft.com/office/drawing/2014/main" val="20001"/>
                    </a:ext>
                  </a:extLst>
                </a:gridCol>
                <a:gridCol w="1080500">
                  <a:extLst>
                    <a:ext uri="{9D8B030D-6E8A-4147-A177-3AD203B41FA5}">
                      <a16:colId xmlns:a16="http://schemas.microsoft.com/office/drawing/2014/main" val="20002"/>
                    </a:ext>
                  </a:extLst>
                </a:gridCol>
                <a:gridCol w="1080500">
                  <a:extLst>
                    <a:ext uri="{9D8B030D-6E8A-4147-A177-3AD203B41FA5}">
                      <a16:colId xmlns:a16="http://schemas.microsoft.com/office/drawing/2014/main" val="20003"/>
                    </a:ext>
                  </a:extLst>
                </a:gridCol>
                <a:gridCol w="1080500">
                  <a:extLst>
                    <a:ext uri="{9D8B030D-6E8A-4147-A177-3AD203B41FA5}">
                      <a16:colId xmlns:a16="http://schemas.microsoft.com/office/drawing/2014/main" val="20004"/>
                    </a:ext>
                  </a:extLst>
                </a:gridCol>
                <a:gridCol w="1080500">
                  <a:extLst>
                    <a:ext uri="{9D8B030D-6E8A-4147-A177-3AD203B41FA5}">
                      <a16:colId xmlns:a16="http://schemas.microsoft.com/office/drawing/2014/main" val="20005"/>
                    </a:ext>
                  </a:extLst>
                </a:gridCol>
                <a:gridCol w="1080500">
                  <a:extLst>
                    <a:ext uri="{9D8B030D-6E8A-4147-A177-3AD203B41FA5}">
                      <a16:colId xmlns:a16="http://schemas.microsoft.com/office/drawing/2014/main" val="20006"/>
                    </a:ext>
                  </a:extLst>
                </a:gridCol>
                <a:gridCol w="1080500">
                  <a:extLst>
                    <a:ext uri="{9D8B030D-6E8A-4147-A177-3AD203B41FA5}">
                      <a16:colId xmlns:a16="http://schemas.microsoft.com/office/drawing/2014/main" val="20007"/>
                    </a:ext>
                  </a:extLst>
                </a:gridCol>
              </a:tblGrid>
              <a:tr h="714382">
                <a:tc>
                  <a:txBody>
                    <a:bodyPr/>
                    <a:lstStyle/>
                    <a:p>
                      <a:pPr algn="ctr"/>
                      <a:r>
                        <a:rPr lang="es-MX" sz="2800" dirty="0" smtClean="0"/>
                        <a:t>Clases</a:t>
                      </a:r>
                      <a:endParaRPr lang="es-ES" sz="2800" dirty="0"/>
                    </a:p>
                  </a:txBody>
                  <a:tcPr>
                    <a:solidFill>
                      <a:schemeClr val="tx2">
                        <a:lumMod val="20000"/>
                        <a:lumOff val="80000"/>
                      </a:schemeClr>
                    </a:solidFill>
                  </a:tcPr>
                </a:tc>
                <a:tc>
                  <a:txBody>
                    <a:bodyPr/>
                    <a:lstStyle/>
                    <a:p>
                      <a:pPr algn="ctr"/>
                      <a:r>
                        <a:rPr lang="es-MX" sz="2800" dirty="0" smtClean="0"/>
                        <a:t>fi</a:t>
                      </a:r>
                      <a:endParaRPr lang="es-ES" sz="2800" dirty="0"/>
                    </a:p>
                  </a:txBody>
                  <a:tcPr>
                    <a:solidFill>
                      <a:schemeClr val="tx2">
                        <a:lumMod val="20000"/>
                        <a:lumOff val="80000"/>
                      </a:schemeClr>
                    </a:solidFill>
                  </a:tcPr>
                </a:tc>
                <a:tc>
                  <a:txBody>
                    <a:bodyPr/>
                    <a:lstStyle/>
                    <a:p>
                      <a:pPr algn="ctr"/>
                      <a:r>
                        <a:rPr lang="es-MX" sz="2800" dirty="0" smtClean="0"/>
                        <a:t>Fi</a:t>
                      </a:r>
                      <a:endParaRPr lang="es-ES" sz="2800" dirty="0"/>
                    </a:p>
                  </a:txBody>
                  <a:tcPr>
                    <a:solidFill>
                      <a:schemeClr val="tx2">
                        <a:lumMod val="20000"/>
                        <a:lumOff val="80000"/>
                      </a:schemeClr>
                    </a:solidFill>
                  </a:tcPr>
                </a:tc>
                <a:tc>
                  <a:txBody>
                    <a:bodyPr/>
                    <a:lstStyle/>
                    <a:p>
                      <a:pPr algn="ctr"/>
                      <a:r>
                        <a:rPr lang="es-MX" sz="2800" dirty="0" err="1" smtClean="0"/>
                        <a:t>hi</a:t>
                      </a:r>
                      <a:endParaRPr lang="es-ES" sz="2800" dirty="0"/>
                    </a:p>
                  </a:txBody>
                  <a:tcPr>
                    <a:solidFill>
                      <a:schemeClr val="tx2">
                        <a:lumMod val="20000"/>
                        <a:lumOff val="80000"/>
                      </a:schemeClr>
                    </a:solidFill>
                  </a:tcPr>
                </a:tc>
                <a:tc>
                  <a:txBody>
                    <a:bodyPr/>
                    <a:lstStyle/>
                    <a:p>
                      <a:pPr algn="ctr"/>
                      <a:r>
                        <a:rPr lang="es-MX" sz="2800" dirty="0" err="1" smtClean="0"/>
                        <a:t>Hi</a:t>
                      </a:r>
                      <a:endParaRPr lang="es-ES" sz="2800" dirty="0"/>
                    </a:p>
                  </a:txBody>
                  <a:tcPr>
                    <a:solidFill>
                      <a:schemeClr val="tx2">
                        <a:lumMod val="20000"/>
                        <a:lumOff val="80000"/>
                      </a:schemeClr>
                    </a:solidFill>
                  </a:tcPr>
                </a:tc>
                <a:tc>
                  <a:txBody>
                    <a:bodyPr/>
                    <a:lstStyle/>
                    <a:p>
                      <a:pPr algn="ctr"/>
                      <a:r>
                        <a:rPr lang="es-MX" sz="2800" dirty="0" err="1" smtClean="0"/>
                        <a:t>hi</a:t>
                      </a:r>
                      <a:r>
                        <a:rPr lang="es-MX" sz="2800" dirty="0" smtClean="0"/>
                        <a:t>%</a:t>
                      </a:r>
                      <a:endParaRPr lang="es-ES" sz="2800" dirty="0"/>
                    </a:p>
                  </a:txBody>
                  <a:tcPr>
                    <a:solidFill>
                      <a:schemeClr val="tx2">
                        <a:lumMod val="20000"/>
                        <a:lumOff val="80000"/>
                      </a:schemeClr>
                    </a:solidFill>
                  </a:tcPr>
                </a:tc>
                <a:tc>
                  <a:txBody>
                    <a:bodyPr/>
                    <a:lstStyle/>
                    <a:p>
                      <a:pPr algn="ctr"/>
                      <a:r>
                        <a:rPr lang="es-MX" sz="2800" dirty="0" err="1" smtClean="0"/>
                        <a:t>Hi</a:t>
                      </a:r>
                      <a:r>
                        <a:rPr lang="es-MX" sz="2800" dirty="0" smtClean="0"/>
                        <a:t>%</a:t>
                      </a:r>
                      <a:endParaRPr lang="es-ES" sz="2800" dirty="0"/>
                    </a:p>
                  </a:txBody>
                  <a:tcPr>
                    <a:solidFill>
                      <a:schemeClr val="tx2">
                        <a:lumMod val="20000"/>
                        <a:lumOff val="80000"/>
                      </a:schemeClr>
                    </a:solidFill>
                  </a:tcPr>
                </a:tc>
                <a:tc>
                  <a:txBody>
                    <a:bodyPr/>
                    <a:lstStyle/>
                    <a:p>
                      <a:pPr algn="ctr"/>
                      <a:r>
                        <a:rPr lang="es-MX" sz="2800" dirty="0" smtClean="0"/>
                        <a:t>Xi</a:t>
                      </a:r>
                      <a:endParaRPr lang="es-ES" sz="2800" dirty="0"/>
                    </a:p>
                  </a:txBody>
                  <a:tcPr>
                    <a:solidFill>
                      <a:schemeClr val="tx2">
                        <a:lumMod val="20000"/>
                        <a:lumOff val="80000"/>
                      </a:schemeClr>
                    </a:solidFill>
                  </a:tcPr>
                </a:tc>
                <a:extLst>
                  <a:ext uri="{0D108BD9-81ED-4DB2-BD59-A6C34878D82A}">
                    <a16:rowId xmlns:a16="http://schemas.microsoft.com/office/drawing/2014/main" val="10000"/>
                  </a:ext>
                </a:extLst>
              </a:tr>
              <a:tr h="586795">
                <a:tc>
                  <a:txBody>
                    <a:bodyPr/>
                    <a:lstStyle/>
                    <a:p>
                      <a:pPr algn="ctr"/>
                      <a:r>
                        <a:rPr lang="es-MX" sz="2000" dirty="0" smtClean="0"/>
                        <a:t>9 - 11</a:t>
                      </a:r>
                      <a:endParaRPr lang="es-ES" sz="2000" dirty="0"/>
                    </a:p>
                  </a:txBody>
                  <a:tcPr/>
                </a:tc>
                <a:tc>
                  <a:txBody>
                    <a:bodyPr/>
                    <a:lstStyle/>
                    <a:p>
                      <a:pPr algn="ctr"/>
                      <a:r>
                        <a:rPr lang="es-MX" sz="2000" dirty="0" smtClean="0"/>
                        <a:t>3</a:t>
                      </a:r>
                      <a:endParaRPr lang="es-ES" sz="2000" dirty="0"/>
                    </a:p>
                  </a:txBody>
                  <a:tcPr/>
                </a:tc>
                <a:tc>
                  <a:txBody>
                    <a:bodyPr/>
                    <a:lstStyle/>
                    <a:p>
                      <a:pPr algn="ctr"/>
                      <a:r>
                        <a:rPr lang="es-MX" sz="2000" dirty="0" smtClean="0"/>
                        <a:t>3</a:t>
                      </a:r>
                      <a:endParaRPr lang="es-ES" sz="2000" dirty="0"/>
                    </a:p>
                  </a:txBody>
                  <a:tcPr/>
                </a:tc>
                <a:tc>
                  <a:txBody>
                    <a:bodyPr/>
                    <a:lstStyle/>
                    <a:p>
                      <a:pPr algn="ctr"/>
                      <a:endParaRPr lang="es-ES" sz="2000" dirty="0"/>
                    </a:p>
                  </a:txBody>
                  <a:tcPr/>
                </a:tc>
                <a:tc>
                  <a:txBody>
                    <a:bodyPr/>
                    <a:lstStyle/>
                    <a:p>
                      <a:pPr algn="ctr"/>
                      <a:endParaRPr lang="es-ES" sz="2000" dirty="0"/>
                    </a:p>
                  </a:txBody>
                  <a:tcPr/>
                </a:tc>
                <a:tc>
                  <a:txBody>
                    <a:bodyPr/>
                    <a:lstStyle/>
                    <a:p>
                      <a:pPr algn="ctr"/>
                      <a:endParaRPr lang="es-ES" sz="2000" dirty="0"/>
                    </a:p>
                  </a:txBody>
                  <a:tcPr/>
                </a:tc>
                <a:tc>
                  <a:txBody>
                    <a:bodyPr/>
                    <a:lstStyle/>
                    <a:p>
                      <a:pPr algn="ctr"/>
                      <a:endParaRPr lang="es-ES" sz="2000" dirty="0"/>
                    </a:p>
                  </a:txBody>
                  <a:tcPr/>
                </a:tc>
                <a:tc>
                  <a:txBody>
                    <a:bodyPr/>
                    <a:lstStyle/>
                    <a:p>
                      <a:pPr algn="ctr"/>
                      <a:endParaRPr lang="es-ES" sz="2000" dirty="0"/>
                    </a:p>
                  </a:txBody>
                  <a:tcPr/>
                </a:tc>
                <a:extLst>
                  <a:ext uri="{0D108BD9-81ED-4DB2-BD59-A6C34878D82A}">
                    <a16:rowId xmlns:a16="http://schemas.microsoft.com/office/drawing/2014/main" val="10001"/>
                  </a:ext>
                </a:extLst>
              </a:tr>
              <a:tr h="586795">
                <a:tc>
                  <a:txBody>
                    <a:bodyPr/>
                    <a:lstStyle/>
                    <a:p>
                      <a:pPr algn="ctr"/>
                      <a:r>
                        <a:rPr lang="es-MX" sz="2000" dirty="0" smtClean="0"/>
                        <a:t>12 – 14</a:t>
                      </a:r>
                      <a:endParaRPr lang="es-ES" sz="2000" dirty="0"/>
                    </a:p>
                  </a:txBody>
                  <a:tcPr/>
                </a:tc>
                <a:tc>
                  <a:txBody>
                    <a:bodyPr/>
                    <a:lstStyle/>
                    <a:p>
                      <a:pPr algn="ctr"/>
                      <a:r>
                        <a:rPr lang="es-MX" sz="2000" dirty="0" smtClean="0"/>
                        <a:t>4</a:t>
                      </a:r>
                      <a:endParaRPr lang="es-ES" sz="2000" dirty="0"/>
                    </a:p>
                  </a:txBody>
                  <a:tcPr/>
                </a:tc>
                <a:tc>
                  <a:txBody>
                    <a:bodyPr/>
                    <a:lstStyle/>
                    <a:p>
                      <a:pPr algn="ctr"/>
                      <a:r>
                        <a:rPr lang="es-MX" sz="2000" dirty="0" smtClean="0"/>
                        <a:t>7</a:t>
                      </a:r>
                      <a:endParaRPr lang="es-ES" sz="2000" dirty="0"/>
                    </a:p>
                  </a:txBody>
                  <a:tcPr/>
                </a:tc>
                <a:tc>
                  <a:txBody>
                    <a:bodyPr/>
                    <a:lstStyle/>
                    <a:p>
                      <a:pPr algn="ctr"/>
                      <a:endParaRPr lang="es-ES" sz="2000" dirty="0"/>
                    </a:p>
                  </a:txBody>
                  <a:tcPr/>
                </a:tc>
                <a:tc>
                  <a:txBody>
                    <a:bodyPr/>
                    <a:lstStyle/>
                    <a:p>
                      <a:pPr algn="ctr"/>
                      <a:endParaRPr lang="es-ES" sz="2000" dirty="0"/>
                    </a:p>
                  </a:txBody>
                  <a:tcPr/>
                </a:tc>
                <a:tc>
                  <a:txBody>
                    <a:bodyPr/>
                    <a:lstStyle/>
                    <a:p>
                      <a:pPr algn="ctr"/>
                      <a:endParaRPr lang="es-ES" sz="2000" dirty="0"/>
                    </a:p>
                  </a:txBody>
                  <a:tcPr/>
                </a:tc>
                <a:tc>
                  <a:txBody>
                    <a:bodyPr/>
                    <a:lstStyle/>
                    <a:p>
                      <a:pPr algn="ctr"/>
                      <a:endParaRPr lang="es-ES" sz="2000" dirty="0"/>
                    </a:p>
                  </a:txBody>
                  <a:tcPr/>
                </a:tc>
                <a:tc>
                  <a:txBody>
                    <a:bodyPr/>
                    <a:lstStyle/>
                    <a:p>
                      <a:pPr algn="ctr"/>
                      <a:endParaRPr lang="es-ES" sz="2000" dirty="0"/>
                    </a:p>
                  </a:txBody>
                  <a:tcPr/>
                </a:tc>
                <a:extLst>
                  <a:ext uri="{0D108BD9-81ED-4DB2-BD59-A6C34878D82A}">
                    <a16:rowId xmlns:a16="http://schemas.microsoft.com/office/drawing/2014/main" val="10002"/>
                  </a:ext>
                </a:extLst>
              </a:tr>
              <a:tr h="586795">
                <a:tc>
                  <a:txBody>
                    <a:bodyPr/>
                    <a:lstStyle/>
                    <a:p>
                      <a:pPr algn="ctr"/>
                      <a:r>
                        <a:rPr lang="es-MX" sz="2000" dirty="0" smtClean="0"/>
                        <a:t>15 - 17</a:t>
                      </a:r>
                      <a:endParaRPr lang="es-ES" sz="2000" dirty="0"/>
                    </a:p>
                  </a:txBody>
                  <a:tcPr/>
                </a:tc>
                <a:tc>
                  <a:txBody>
                    <a:bodyPr/>
                    <a:lstStyle/>
                    <a:p>
                      <a:pPr algn="ctr"/>
                      <a:r>
                        <a:rPr lang="es-MX" sz="2000" dirty="0" smtClean="0"/>
                        <a:t>9</a:t>
                      </a:r>
                      <a:endParaRPr lang="es-ES" sz="2000" dirty="0"/>
                    </a:p>
                  </a:txBody>
                  <a:tcPr/>
                </a:tc>
                <a:tc>
                  <a:txBody>
                    <a:bodyPr/>
                    <a:lstStyle/>
                    <a:p>
                      <a:pPr algn="ctr"/>
                      <a:r>
                        <a:rPr lang="es-MX" sz="2000" dirty="0" smtClean="0"/>
                        <a:t>16</a:t>
                      </a:r>
                      <a:endParaRPr lang="es-ES" sz="2000" dirty="0"/>
                    </a:p>
                  </a:txBody>
                  <a:tcPr/>
                </a:tc>
                <a:tc>
                  <a:txBody>
                    <a:bodyPr/>
                    <a:lstStyle/>
                    <a:p>
                      <a:pPr algn="ctr"/>
                      <a:endParaRPr lang="es-ES" sz="2000" dirty="0"/>
                    </a:p>
                  </a:txBody>
                  <a:tcPr/>
                </a:tc>
                <a:tc>
                  <a:txBody>
                    <a:bodyPr/>
                    <a:lstStyle/>
                    <a:p>
                      <a:pPr algn="ctr"/>
                      <a:endParaRPr lang="es-ES" sz="2000" dirty="0"/>
                    </a:p>
                  </a:txBody>
                  <a:tcPr/>
                </a:tc>
                <a:tc>
                  <a:txBody>
                    <a:bodyPr/>
                    <a:lstStyle/>
                    <a:p>
                      <a:pPr algn="ctr"/>
                      <a:endParaRPr lang="es-ES" sz="2000" dirty="0"/>
                    </a:p>
                  </a:txBody>
                  <a:tcPr/>
                </a:tc>
                <a:tc>
                  <a:txBody>
                    <a:bodyPr/>
                    <a:lstStyle/>
                    <a:p>
                      <a:pPr algn="ctr"/>
                      <a:endParaRPr lang="es-ES" sz="2000" dirty="0"/>
                    </a:p>
                  </a:txBody>
                  <a:tcPr/>
                </a:tc>
                <a:tc>
                  <a:txBody>
                    <a:bodyPr/>
                    <a:lstStyle/>
                    <a:p>
                      <a:pPr algn="ctr"/>
                      <a:endParaRPr lang="es-ES" sz="2000" dirty="0"/>
                    </a:p>
                  </a:txBody>
                  <a:tcPr/>
                </a:tc>
                <a:extLst>
                  <a:ext uri="{0D108BD9-81ED-4DB2-BD59-A6C34878D82A}">
                    <a16:rowId xmlns:a16="http://schemas.microsoft.com/office/drawing/2014/main" val="10003"/>
                  </a:ext>
                </a:extLst>
              </a:tr>
              <a:tr h="586795">
                <a:tc>
                  <a:txBody>
                    <a:bodyPr/>
                    <a:lstStyle/>
                    <a:p>
                      <a:pPr algn="ctr"/>
                      <a:r>
                        <a:rPr lang="es-MX" sz="2000" dirty="0" smtClean="0"/>
                        <a:t>18 - 20</a:t>
                      </a:r>
                      <a:endParaRPr lang="es-ES" sz="2000" dirty="0"/>
                    </a:p>
                  </a:txBody>
                  <a:tcPr/>
                </a:tc>
                <a:tc>
                  <a:txBody>
                    <a:bodyPr/>
                    <a:lstStyle/>
                    <a:p>
                      <a:pPr algn="ctr"/>
                      <a:r>
                        <a:rPr lang="es-MX" sz="2000" dirty="0" smtClean="0"/>
                        <a:t>24</a:t>
                      </a:r>
                      <a:endParaRPr lang="es-ES" sz="2000" dirty="0"/>
                    </a:p>
                  </a:txBody>
                  <a:tcPr/>
                </a:tc>
                <a:tc>
                  <a:txBody>
                    <a:bodyPr/>
                    <a:lstStyle/>
                    <a:p>
                      <a:pPr algn="ctr"/>
                      <a:r>
                        <a:rPr lang="es-MX" sz="2000" dirty="0" smtClean="0"/>
                        <a:t>40</a:t>
                      </a:r>
                      <a:endParaRPr lang="es-ES" sz="2000" dirty="0"/>
                    </a:p>
                  </a:txBody>
                  <a:tcPr/>
                </a:tc>
                <a:tc>
                  <a:txBody>
                    <a:bodyPr/>
                    <a:lstStyle/>
                    <a:p>
                      <a:pPr algn="ctr"/>
                      <a:endParaRPr lang="es-ES" sz="2000" dirty="0"/>
                    </a:p>
                  </a:txBody>
                  <a:tcPr/>
                </a:tc>
                <a:tc>
                  <a:txBody>
                    <a:bodyPr/>
                    <a:lstStyle/>
                    <a:p>
                      <a:pPr algn="ctr"/>
                      <a:endParaRPr lang="es-ES" sz="2000" dirty="0"/>
                    </a:p>
                  </a:txBody>
                  <a:tcPr/>
                </a:tc>
                <a:tc>
                  <a:txBody>
                    <a:bodyPr/>
                    <a:lstStyle/>
                    <a:p>
                      <a:pPr algn="ctr"/>
                      <a:endParaRPr lang="es-ES" sz="2000" dirty="0"/>
                    </a:p>
                  </a:txBody>
                  <a:tcPr/>
                </a:tc>
                <a:tc>
                  <a:txBody>
                    <a:bodyPr/>
                    <a:lstStyle/>
                    <a:p>
                      <a:pPr algn="ctr"/>
                      <a:endParaRPr lang="es-ES" sz="2000" dirty="0"/>
                    </a:p>
                  </a:txBody>
                  <a:tcPr/>
                </a:tc>
                <a:tc>
                  <a:txBody>
                    <a:bodyPr/>
                    <a:lstStyle/>
                    <a:p>
                      <a:pPr algn="ctr"/>
                      <a:endParaRPr lang="es-ES" sz="2000" dirty="0"/>
                    </a:p>
                  </a:txBody>
                  <a:tcPr/>
                </a:tc>
                <a:extLst>
                  <a:ext uri="{0D108BD9-81ED-4DB2-BD59-A6C34878D82A}">
                    <a16:rowId xmlns:a16="http://schemas.microsoft.com/office/drawing/2014/main" val="10004"/>
                  </a:ext>
                </a:extLst>
              </a:tr>
              <a:tr h="586795">
                <a:tc>
                  <a:txBody>
                    <a:bodyPr/>
                    <a:lstStyle/>
                    <a:p>
                      <a:pPr algn="ctr"/>
                      <a:endParaRPr lang="es-ES" sz="2000" dirty="0"/>
                    </a:p>
                  </a:txBody>
                  <a:tcPr/>
                </a:tc>
                <a:tc>
                  <a:txBody>
                    <a:bodyPr/>
                    <a:lstStyle/>
                    <a:p>
                      <a:pPr algn="ctr"/>
                      <a:r>
                        <a:rPr lang="es-MX" sz="2000" dirty="0" smtClean="0"/>
                        <a:t>40</a:t>
                      </a:r>
                      <a:endParaRPr lang="es-ES" sz="2000" dirty="0"/>
                    </a:p>
                  </a:txBody>
                  <a:tcPr/>
                </a:tc>
                <a:tc>
                  <a:txBody>
                    <a:bodyPr/>
                    <a:lstStyle/>
                    <a:p>
                      <a:pPr algn="ctr"/>
                      <a:endParaRPr lang="es-ES" sz="2000" dirty="0"/>
                    </a:p>
                  </a:txBody>
                  <a:tcPr/>
                </a:tc>
                <a:tc>
                  <a:txBody>
                    <a:bodyPr/>
                    <a:lstStyle/>
                    <a:p>
                      <a:pPr algn="ctr"/>
                      <a:endParaRPr lang="es-ES" sz="2000" dirty="0"/>
                    </a:p>
                  </a:txBody>
                  <a:tcPr/>
                </a:tc>
                <a:tc>
                  <a:txBody>
                    <a:bodyPr/>
                    <a:lstStyle/>
                    <a:p>
                      <a:pPr algn="ctr"/>
                      <a:endParaRPr lang="es-ES" sz="2000" dirty="0"/>
                    </a:p>
                  </a:txBody>
                  <a:tcPr/>
                </a:tc>
                <a:tc>
                  <a:txBody>
                    <a:bodyPr/>
                    <a:lstStyle/>
                    <a:p>
                      <a:pPr algn="ctr"/>
                      <a:endParaRPr lang="es-ES" sz="2000" dirty="0"/>
                    </a:p>
                  </a:txBody>
                  <a:tcPr/>
                </a:tc>
                <a:tc>
                  <a:txBody>
                    <a:bodyPr/>
                    <a:lstStyle/>
                    <a:p>
                      <a:pPr algn="ctr"/>
                      <a:endParaRPr lang="es-ES" sz="2000" dirty="0"/>
                    </a:p>
                  </a:txBody>
                  <a:tcPr/>
                </a:tc>
                <a:tc>
                  <a:txBody>
                    <a:bodyPr/>
                    <a:lstStyle/>
                    <a:p>
                      <a:pPr algn="ctr"/>
                      <a:endParaRPr lang="es-ES" sz="2000" dirty="0"/>
                    </a:p>
                  </a:txBody>
                  <a:tcP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249094885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6 Rectángulo redondeado"/>
          <p:cNvSpPr/>
          <p:nvPr/>
        </p:nvSpPr>
        <p:spPr>
          <a:xfrm>
            <a:off x="604542" y="473271"/>
            <a:ext cx="10760144" cy="972000"/>
          </a:xfrm>
          <a:prstGeom prst="roundRect">
            <a:avLst/>
          </a:prstGeom>
          <a:solidFill>
            <a:srgbClr val="3333FF"/>
          </a:solidFill>
          <a:ln>
            <a:noFill/>
          </a:ln>
          <a:effectLst>
            <a:outerShdw blurRad="50800" dist="38100" dir="2700000" algn="tl" rotWithShape="0">
              <a:prstClr val="black">
                <a:alpha val="40000"/>
              </a:prstClr>
            </a:outerShdw>
          </a:effectLst>
          <a:scene3d>
            <a:camera prst="orthographicFront"/>
            <a:lightRig rig="soft" dir="t">
              <a:rot lat="0" lon="0" rev="2400000"/>
            </a:lightRig>
          </a:scene3d>
          <a:sp3d prstMaterial="metal">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5" name="CuadroTexto 4"/>
          <p:cNvSpPr txBox="1"/>
          <p:nvPr/>
        </p:nvSpPr>
        <p:spPr>
          <a:xfrm>
            <a:off x="722108" y="696227"/>
            <a:ext cx="10041687" cy="553998"/>
          </a:xfrm>
          <a:prstGeom prst="rect">
            <a:avLst/>
          </a:prstGeom>
          <a:noFill/>
        </p:spPr>
        <p:txBody>
          <a:bodyPr wrap="square" rtlCol="0">
            <a:spAutoFit/>
          </a:bodyPr>
          <a:lstStyle/>
          <a:p>
            <a:r>
              <a:rPr lang="es-ES" sz="3000" b="1" dirty="0" smtClean="0">
                <a:solidFill>
                  <a:schemeClr val="bg1"/>
                </a:solidFill>
              </a:rPr>
              <a:t>DISTRIBUCIONES DE FRECUENCIA</a:t>
            </a:r>
            <a:endParaRPr lang="en-US" sz="3000" b="1" dirty="0">
              <a:solidFill>
                <a:schemeClr val="bg1"/>
              </a:solidFill>
            </a:endParaRPr>
          </a:p>
        </p:txBody>
      </p:sp>
      <p:graphicFrame>
        <p:nvGraphicFramePr>
          <p:cNvPr id="6" name="2 Tabla"/>
          <p:cNvGraphicFramePr>
            <a:graphicFrameLocks noGrp="1"/>
          </p:cNvGraphicFramePr>
          <p:nvPr>
            <p:extLst>
              <p:ext uri="{D42A27DB-BD31-4B8C-83A1-F6EECF244321}">
                <p14:modId xmlns:p14="http://schemas.microsoft.com/office/powerpoint/2010/main" val="317693412"/>
              </p:ext>
            </p:extLst>
          </p:nvPr>
        </p:nvGraphicFramePr>
        <p:xfrm>
          <a:off x="2380892" y="1543846"/>
          <a:ext cx="7429512" cy="1366520"/>
        </p:xfrm>
        <a:graphic>
          <a:graphicData uri="http://schemas.openxmlformats.org/drawingml/2006/table">
            <a:tbl>
              <a:tblPr/>
              <a:tblGrid>
                <a:gridCol w="619126">
                  <a:extLst>
                    <a:ext uri="{9D8B030D-6E8A-4147-A177-3AD203B41FA5}">
                      <a16:colId xmlns:a16="http://schemas.microsoft.com/office/drawing/2014/main" val="20000"/>
                    </a:ext>
                  </a:extLst>
                </a:gridCol>
                <a:gridCol w="619126">
                  <a:extLst>
                    <a:ext uri="{9D8B030D-6E8A-4147-A177-3AD203B41FA5}">
                      <a16:colId xmlns:a16="http://schemas.microsoft.com/office/drawing/2014/main" val="20001"/>
                    </a:ext>
                  </a:extLst>
                </a:gridCol>
                <a:gridCol w="619126">
                  <a:extLst>
                    <a:ext uri="{9D8B030D-6E8A-4147-A177-3AD203B41FA5}">
                      <a16:colId xmlns:a16="http://schemas.microsoft.com/office/drawing/2014/main" val="20002"/>
                    </a:ext>
                  </a:extLst>
                </a:gridCol>
                <a:gridCol w="619126">
                  <a:extLst>
                    <a:ext uri="{9D8B030D-6E8A-4147-A177-3AD203B41FA5}">
                      <a16:colId xmlns:a16="http://schemas.microsoft.com/office/drawing/2014/main" val="20003"/>
                    </a:ext>
                  </a:extLst>
                </a:gridCol>
                <a:gridCol w="619126">
                  <a:extLst>
                    <a:ext uri="{9D8B030D-6E8A-4147-A177-3AD203B41FA5}">
                      <a16:colId xmlns:a16="http://schemas.microsoft.com/office/drawing/2014/main" val="20004"/>
                    </a:ext>
                  </a:extLst>
                </a:gridCol>
                <a:gridCol w="619126">
                  <a:extLst>
                    <a:ext uri="{9D8B030D-6E8A-4147-A177-3AD203B41FA5}">
                      <a16:colId xmlns:a16="http://schemas.microsoft.com/office/drawing/2014/main" val="20005"/>
                    </a:ext>
                  </a:extLst>
                </a:gridCol>
                <a:gridCol w="619126">
                  <a:extLst>
                    <a:ext uri="{9D8B030D-6E8A-4147-A177-3AD203B41FA5}">
                      <a16:colId xmlns:a16="http://schemas.microsoft.com/office/drawing/2014/main" val="20006"/>
                    </a:ext>
                  </a:extLst>
                </a:gridCol>
                <a:gridCol w="619126">
                  <a:extLst>
                    <a:ext uri="{9D8B030D-6E8A-4147-A177-3AD203B41FA5}">
                      <a16:colId xmlns:a16="http://schemas.microsoft.com/office/drawing/2014/main" val="20007"/>
                    </a:ext>
                  </a:extLst>
                </a:gridCol>
                <a:gridCol w="619126">
                  <a:extLst>
                    <a:ext uri="{9D8B030D-6E8A-4147-A177-3AD203B41FA5}">
                      <a16:colId xmlns:a16="http://schemas.microsoft.com/office/drawing/2014/main" val="20008"/>
                    </a:ext>
                  </a:extLst>
                </a:gridCol>
                <a:gridCol w="619126">
                  <a:extLst>
                    <a:ext uri="{9D8B030D-6E8A-4147-A177-3AD203B41FA5}">
                      <a16:colId xmlns:a16="http://schemas.microsoft.com/office/drawing/2014/main" val="20009"/>
                    </a:ext>
                  </a:extLst>
                </a:gridCol>
                <a:gridCol w="619126">
                  <a:extLst>
                    <a:ext uri="{9D8B030D-6E8A-4147-A177-3AD203B41FA5}">
                      <a16:colId xmlns:a16="http://schemas.microsoft.com/office/drawing/2014/main" val="20010"/>
                    </a:ext>
                  </a:extLst>
                </a:gridCol>
                <a:gridCol w="619126">
                  <a:extLst>
                    <a:ext uri="{9D8B030D-6E8A-4147-A177-3AD203B41FA5}">
                      <a16:colId xmlns:a16="http://schemas.microsoft.com/office/drawing/2014/main" val="20011"/>
                    </a:ext>
                  </a:extLst>
                </a:gridCol>
              </a:tblGrid>
              <a:tr h="254875">
                <a:tc>
                  <a:txBody>
                    <a:bodyPr/>
                    <a:lstStyle/>
                    <a:p>
                      <a:pPr algn="ctr" rtl="0" fontAlgn="b"/>
                      <a:r>
                        <a:rPr lang="es-ES" sz="2200" b="1" i="0" u="none" strike="noStrike" dirty="0">
                          <a:solidFill>
                            <a:srgbClr val="000000"/>
                          </a:solidFill>
                          <a:latin typeface="Times New Roman"/>
                        </a:rPr>
                        <a:t>9</a:t>
                      </a:r>
                    </a:p>
                  </a:txBody>
                  <a:tcPr marL="6350" marR="6350" marT="6350" marB="0" anchor="b">
                    <a:lnL>
                      <a:noFill/>
                    </a:lnL>
                    <a:lnR>
                      <a:noFill/>
                    </a:lnR>
                    <a:lnT>
                      <a:noFill/>
                    </a:lnT>
                    <a:lnB>
                      <a:noFill/>
                    </a:lnB>
                  </a:tcPr>
                </a:tc>
                <a:tc>
                  <a:txBody>
                    <a:bodyPr/>
                    <a:lstStyle/>
                    <a:p>
                      <a:pPr algn="ctr" rtl="0" fontAlgn="b"/>
                      <a:r>
                        <a:rPr lang="es-ES" sz="2200" b="1" i="0" u="none" strike="noStrike" dirty="0">
                          <a:solidFill>
                            <a:srgbClr val="000000"/>
                          </a:solidFill>
                          <a:latin typeface="Times New Roman"/>
                        </a:rPr>
                        <a:t>10</a:t>
                      </a:r>
                    </a:p>
                  </a:txBody>
                  <a:tcPr marL="6350" marR="6350" marT="6350" marB="0" anchor="b">
                    <a:lnL>
                      <a:noFill/>
                    </a:lnL>
                    <a:lnR>
                      <a:noFill/>
                    </a:lnR>
                    <a:lnT>
                      <a:noFill/>
                    </a:lnT>
                    <a:lnB>
                      <a:noFill/>
                    </a:lnB>
                  </a:tcPr>
                </a:tc>
                <a:tc>
                  <a:txBody>
                    <a:bodyPr/>
                    <a:lstStyle/>
                    <a:p>
                      <a:pPr algn="ctr" rtl="0" fontAlgn="b"/>
                      <a:r>
                        <a:rPr lang="es-ES" sz="2200" b="1" i="0" u="none" strike="noStrike" dirty="0">
                          <a:solidFill>
                            <a:srgbClr val="000000"/>
                          </a:solidFill>
                          <a:latin typeface="Times New Roman"/>
                        </a:rPr>
                        <a:t>10</a:t>
                      </a:r>
                    </a:p>
                  </a:txBody>
                  <a:tcPr marL="6350" marR="6350" marT="6350" marB="0" anchor="b">
                    <a:lnL>
                      <a:noFill/>
                    </a:lnL>
                    <a:lnR>
                      <a:noFill/>
                    </a:lnR>
                    <a:lnT>
                      <a:noFill/>
                    </a:lnT>
                    <a:lnB>
                      <a:noFill/>
                    </a:lnB>
                  </a:tcPr>
                </a:tc>
                <a:tc>
                  <a:txBody>
                    <a:bodyPr/>
                    <a:lstStyle/>
                    <a:p>
                      <a:pPr algn="ctr" rtl="0" fontAlgn="b"/>
                      <a:r>
                        <a:rPr lang="es-ES" sz="2200" b="1" i="0" u="none" strike="noStrike">
                          <a:solidFill>
                            <a:srgbClr val="000000"/>
                          </a:solidFill>
                          <a:latin typeface="Times New Roman"/>
                        </a:rPr>
                        <a:t>12</a:t>
                      </a:r>
                    </a:p>
                  </a:txBody>
                  <a:tcPr marL="6350" marR="6350" marT="6350" marB="0" anchor="b">
                    <a:lnL>
                      <a:noFill/>
                    </a:lnL>
                    <a:lnR>
                      <a:noFill/>
                    </a:lnR>
                    <a:lnT>
                      <a:noFill/>
                    </a:lnT>
                    <a:lnB>
                      <a:noFill/>
                    </a:lnB>
                  </a:tcPr>
                </a:tc>
                <a:tc>
                  <a:txBody>
                    <a:bodyPr/>
                    <a:lstStyle/>
                    <a:p>
                      <a:pPr algn="ctr" rtl="0" fontAlgn="b"/>
                      <a:r>
                        <a:rPr lang="es-ES" sz="2200" b="1" i="0" u="none" strike="noStrike" dirty="0">
                          <a:solidFill>
                            <a:srgbClr val="000000"/>
                          </a:solidFill>
                          <a:latin typeface="Times New Roman"/>
                        </a:rPr>
                        <a:t>12</a:t>
                      </a:r>
                    </a:p>
                  </a:txBody>
                  <a:tcPr marL="6350" marR="6350" marT="6350" marB="0" anchor="b">
                    <a:lnL>
                      <a:noFill/>
                    </a:lnL>
                    <a:lnR>
                      <a:noFill/>
                    </a:lnR>
                    <a:lnT>
                      <a:noFill/>
                    </a:lnT>
                    <a:lnB>
                      <a:noFill/>
                    </a:lnB>
                  </a:tcPr>
                </a:tc>
                <a:tc>
                  <a:txBody>
                    <a:bodyPr/>
                    <a:lstStyle/>
                    <a:p>
                      <a:pPr algn="ctr" rtl="0" fontAlgn="b"/>
                      <a:r>
                        <a:rPr lang="es-ES" sz="2200" b="1" i="0" u="none" strike="noStrike" dirty="0">
                          <a:solidFill>
                            <a:srgbClr val="000000"/>
                          </a:solidFill>
                          <a:latin typeface="Times New Roman"/>
                        </a:rPr>
                        <a:t>13</a:t>
                      </a:r>
                    </a:p>
                  </a:txBody>
                  <a:tcPr marL="6350" marR="6350" marT="6350" marB="0" anchor="b">
                    <a:lnL>
                      <a:noFill/>
                    </a:lnL>
                    <a:lnR>
                      <a:noFill/>
                    </a:lnR>
                    <a:lnT>
                      <a:noFill/>
                    </a:lnT>
                    <a:lnB>
                      <a:noFill/>
                    </a:lnB>
                  </a:tcPr>
                </a:tc>
                <a:tc>
                  <a:txBody>
                    <a:bodyPr/>
                    <a:lstStyle/>
                    <a:p>
                      <a:pPr algn="ctr" rtl="0" fontAlgn="b"/>
                      <a:r>
                        <a:rPr lang="es-ES" sz="2200" b="1" i="0" u="none" strike="noStrike">
                          <a:solidFill>
                            <a:srgbClr val="000000"/>
                          </a:solidFill>
                          <a:latin typeface="Times New Roman"/>
                        </a:rPr>
                        <a:t>14</a:t>
                      </a:r>
                    </a:p>
                  </a:txBody>
                  <a:tcPr marL="6350" marR="6350" marT="6350" marB="0" anchor="b">
                    <a:lnL>
                      <a:noFill/>
                    </a:lnL>
                    <a:lnR>
                      <a:noFill/>
                    </a:lnR>
                    <a:lnT>
                      <a:noFill/>
                    </a:lnT>
                    <a:lnB>
                      <a:noFill/>
                    </a:lnB>
                  </a:tcPr>
                </a:tc>
                <a:tc>
                  <a:txBody>
                    <a:bodyPr/>
                    <a:lstStyle/>
                    <a:p>
                      <a:pPr algn="ctr" rtl="0" fontAlgn="b"/>
                      <a:r>
                        <a:rPr lang="es-ES" sz="2200" b="1" i="0" u="none" strike="noStrike" dirty="0">
                          <a:solidFill>
                            <a:srgbClr val="000000"/>
                          </a:solidFill>
                          <a:latin typeface="Times New Roman"/>
                        </a:rPr>
                        <a:t>15</a:t>
                      </a:r>
                    </a:p>
                  </a:txBody>
                  <a:tcPr marL="6350" marR="6350" marT="6350" marB="0" anchor="b">
                    <a:lnL>
                      <a:noFill/>
                    </a:lnL>
                    <a:lnR>
                      <a:noFill/>
                    </a:lnR>
                    <a:lnT>
                      <a:noFill/>
                    </a:lnT>
                    <a:lnB>
                      <a:noFill/>
                    </a:lnB>
                  </a:tcPr>
                </a:tc>
                <a:tc>
                  <a:txBody>
                    <a:bodyPr/>
                    <a:lstStyle/>
                    <a:p>
                      <a:pPr algn="ctr" rtl="0" fontAlgn="b"/>
                      <a:r>
                        <a:rPr lang="es-ES" sz="2200" b="1" i="0" u="none" strike="noStrike">
                          <a:solidFill>
                            <a:srgbClr val="000000"/>
                          </a:solidFill>
                          <a:latin typeface="Times New Roman"/>
                        </a:rPr>
                        <a:t>16</a:t>
                      </a:r>
                    </a:p>
                  </a:txBody>
                  <a:tcPr marL="6350" marR="6350" marT="6350" marB="0" anchor="b">
                    <a:lnL>
                      <a:noFill/>
                    </a:lnL>
                    <a:lnR>
                      <a:noFill/>
                    </a:lnR>
                    <a:lnT>
                      <a:noFill/>
                    </a:lnT>
                    <a:lnB>
                      <a:noFill/>
                    </a:lnB>
                  </a:tcPr>
                </a:tc>
                <a:tc>
                  <a:txBody>
                    <a:bodyPr/>
                    <a:lstStyle/>
                    <a:p>
                      <a:pPr algn="ctr" rtl="0" fontAlgn="b"/>
                      <a:r>
                        <a:rPr lang="es-ES" sz="2200" b="1" i="0" u="none" strike="noStrike">
                          <a:solidFill>
                            <a:srgbClr val="000000"/>
                          </a:solidFill>
                          <a:latin typeface="Times New Roman"/>
                        </a:rPr>
                        <a:t>16</a:t>
                      </a:r>
                    </a:p>
                  </a:txBody>
                  <a:tcPr marL="6350" marR="6350" marT="6350" marB="0" anchor="b">
                    <a:lnL>
                      <a:noFill/>
                    </a:lnL>
                    <a:lnR>
                      <a:noFill/>
                    </a:lnR>
                    <a:lnT>
                      <a:noFill/>
                    </a:lnT>
                    <a:lnB>
                      <a:noFill/>
                    </a:lnB>
                  </a:tcPr>
                </a:tc>
                <a:tc>
                  <a:txBody>
                    <a:bodyPr/>
                    <a:lstStyle/>
                    <a:p>
                      <a:pPr algn="ctr" rtl="0" fontAlgn="b"/>
                      <a:r>
                        <a:rPr lang="es-ES" sz="2200" b="1" i="0" u="none" strike="noStrike">
                          <a:solidFill>
                            <a:srgbClr val="000000"/>
                          </a:solidFill>
                          <a:latin typeface="Times New Roman"/>
                        </a:rPr>
                        <a:t>16</a:t>
                      </a:r>
                    </a:p>
                  </a:txBody>
                  <a:tcPr marL="6350" marR="6350" marT="6350" marB="0" anchor="b">
                    <a:lnL>
                      <a:noFill/>
                    </a:lnL>
                    <a:lnR>
                      <a:noFill/>
                    </a:lnR>
                    <a:lnT>
                      <a:noFill/>
                    </a:lnT>
                    <a:lnB>
                      <a:noFill/>
                    </a:lnB>
                  </a:tcPr>
                </a:tc>
                <a:tc>
                  <a:txBody>
                    <a:bodyPr/>
                    <a:lstStyle/>
                    <a:p>
                      <a:pPr algn="ctr" rtl="0" fontAlgn="b"/>
                      <a:r>
                        <a:rPr lang="es-ES" sz="2200" b="1" i="0" u="none" strike="noStrike">
                          <a:solidFill>
                            <a:srgbClr val="000000"/>
                          </a:solidFill>
                          <a:latin typeface="Times New Roman"/>
                        </a:rPr>
                        <a:t>16</a:t>
                      </a:r>
                    </a:p>
                  </a:txBody>
                  <a:tcPr marL="6350" marR="6350" marT="6350" marB="0" anchor="b">
                    <a:lnL>
                      <a:noFill/>
                    </a:lnL>
                    <a:lnR>
                      <a:noFill/>
                    </a:lnR>
                    <a:lnT>
                      <a:noFill/>
                    </a:lnT>
                    <a:lnB>
                      <a:noFill/>
                    </a:lnB>
                  </a:tcPr>
                </a:tc>
                <a:extLst>
                  <a:ext uri="{0D108BD9-81ED-4DB2-BD59-A6C34878D82A}">
                    <a16:rowId xmlns:a16="http://schemas.microsoft.com/office/drawing/2014/main" val="10000"/>
                  </a:ext>
                </a:extLst>
              </a:tr>
              <a:tr h="254875">
                <a:tc>
                  <a:txBody>
                    <a:bodyPr/>
                    <a:lstStyle/>
                    <a:p>
                      <a:pPr algn="ctr" rtl="0" fontAlgn="b"/>
                      <a:r>
                        <a:rPr lang="es-ES" sz="2200" b="1" i="0" u="none" strike="noStrike">
                          <a:solidFill>
                            <a:srgbClr val="000000"/>
                          </a:solidFill>
                          <a:latin typeface="Times New Roman"/>
                        </a:rPr>
                        <a:t>16</a:t>
                      </a:r>
                    </a:p>
                  </a:txBody>
                  <a:tcPr marL="6350" marR="6350" marT="6350" marB="0" anchor="b">
                    <a:lnL>
                      <a:noFill/>
                    </a:lnL>
                    <a:lnR>
                      <a:noFill/>
                    </a:lnR>
                    <a:lnT>
                      <a:noFill/>
                    </a:lnT>
                    <a:lnB>
                      <a:noFill/>
                    </a:lnB>
                  </a:tcPr>
                </a:tc>
                <a:tc>
                  <a:txBody>
                    <a:bodyPr/>
                    <a:lstStyle/>
                    <a:p>
                      <a:pPr algn="ctr" rtl="0" fontAlgn="b"/>
                      <a:r>
                        <a:rPr lang="es-ES" sz="2200" b="1" i="0" u="none" strike="noStrike">
                          <a:solidFill>
                            <a:srgbClr val="000000"/>
                          </a:solidFill>
                          <a:latin typeface="Times New Roman"/>
                        </a:rPr>
                        <a:t>16</a:t>
                      </a:r>
                    </a:p>
                  </a:txBody>
                  <a:tcPr marL="6350" marR="6350" marT="6350" marB="0" anchor="b">
                    <a:lnL>
                      <a:noFill/>
                    </a:lnL>
                    <a:lnR>
                      <a:noFill/>
                    </a:lnR>
                    <a:lnT>
                      <a:noFill/>
                    </a:lnT>
                    <a:lnB>
                      <a:noFill/>
                    </a:lnB>
                  </a:tcPr>
                </a:tc>
                <a:tc>
                  <a:txBody>
                    <a:bodyPr/>
                    <a:lstStyle/>
                    <a:p>
                      <a:pPr algn="ctr" rtl="0" fontAlgn="b"/>
                      <a:r>
                        <a:rPr lang="es-ES" sz="2200" b="1" i="0" u="none" strike="noStrike" dirty="0">
                          <a:solidFill>
                            <a:srgbClr val="000000"/>
                          </a:solidFill>
                          <a:latin typeface="Times New Roman"/>
                        </a:rPr>
                        <a:t>16</a:t>
                      </a:r>
                    </a:p>
                  </a:txBody>
                  <a:tcPr marL="6350" marR="6350" marT="6350" marB="0" anchor="b">
                    <a:lnL>
                      <a:noFill/>
                    </a:lnL>
                    <a:lnR>
                      <a:noFill/>
                    </a:lnR>
                    <a:lnT>
                      <a:noFill/>
                    </a:lnT>
                    <a:lnB>
                      <a:noFill/>
                    </a:lnB>
                  </a:tcPr>
                </a:tc>
                <a:tc>
                  <a:txBody>
                    <a:bodyPr/>
                    <a:lstStyle/>
                    <a:p>
                      <a:pPr algn="ctr" rtl="0" fontAlgn="b"/>
                      <a:r>
                        <a:rPr lang="es-ES" sz="2200" b="1" i="0" u="none" strike="noStrike">
                          <a:solidFill>
                            <a:srgbClr val="000000"/>
                          </a:solidFill>
                          <a:latin typeface="Times New Roman"/>
                        </a:rPr>
                        <a:t>17</a:t>
                      </a:r>
                    </a:p>
                  </a:txBody>
                  <a:tcPr marL="6350" marR="6350" marT="6350" marB="0" anchor="b">
                    <a:lnL>
                      <a:noFill/>
                    </a:lnL>
                    <a:lnR>
                      <a:noFill/>
                    </a:lnR>
                    <a:lnT>
                      <a:noFill/>
                    </a:lnT>
                    <a:lnB>
                      <a:noFill/>
                    </a:lnB>
                  </a:tcPr>
                </a:tc>
                <a:tc>
                  <a:txBody>
                    <a:bodyPr/>
                    <a:lstStyle/>
                    <a:p>
                      <a:pPr algn="ctr" rtl="0" fontAlgn="b"/>
                      <a:r>
                        <a:rPr lang="es-ES" sz="2200" b="1" i="0" u="none" strike="noStrike">
                          <a:solidFill>
                            <a:srgbClr val="000000"/>
                          </a:solidFill>
                          <a:latin typeface="Times New Roman"/>
                        </a:rPr>
                        <a:t>18</a:t>
                      </a:r>
                    </a:p>
                  </a:txBody>
                  <a:tcPr marL="6350" marR="6350" marT="6350" marB="0" anchor="b">
                    <a:lnL>
                      <a:noFill/>
                    </a:lnL>
                    <a:lnR>
                      <a:noFill/>
                    </a:lnR>
                    <a:lnT>
                      <a:noFill/>
                    </a:lnT>
                    <a:lnB>
                      <a:noFill/>
                    </a:lnB>
                  </a:tcPr>
                </a:tc>
                <a:tc>
                  <a:txBody>
                    <a:bodyPr/>
                    <a:lstStyle/>
                    <a:p>
                      <a:pPr algn="ctr" rtl="0" fontAlgn="b"/>
                      <a:r>
                        <a:rPr lang="es-ES" sz="2200" b="1" i="0" u="none" strike="noStrike">
                          <a:solidFill>
                            <a:srgbClr val="000000"/>
                          </a:solidFill>
                          <a:latin typeface="Times New Roman"/>
                        </a:rPr>
                        <a:t>18</a:t>
                      </a:r>
                    </a:p>
                  </a:txBody>
                  <a:tcPr marL="6350" marR="6350" marT="6350" marB="0" anchor="b">
                    <a:lnL>
                      <a:noFill/>
                    </a:lnL>
                    <a:lnR>
                      <a:noFill/>
                    </a:lnR>
                    <a:lnT>
                      <a:noFill/>
                    </a:lnT>
                    <a:lnB>
                      <a:noFill/>
                    </a:lnB>
                  </a:tcPr>
                </a:tc>
                <a:tc>
                  <a:txBody>
                    <a:bodyPr/>
                    <a:lstStyle/>
                    <a:p>
                      <a:pPr algn="ctr" rtl="0" fontAlgn="b"/>
                      <a:r>
                        <a:rPr lang="es-ES" sz="2200" b="1" i="0" u="none" strike="noStrike">
                          <a:solidFill>
                            <a:srgbClr val="000000"/>
                          </a:solidFill>
                          <a:latin typeface="Times New Roman"/>
                        </a:rPr>
                        <a:t>18</a:t>
                      </a:r>
                    </a:p>
                  </a:txBody>
                  <a:tcPr marL="6350" marR="6350" marT="6350" marB="0" anchor="b">
                    <a:lnL>
                      <a:noFill/>
                    </a:lnL>
                    <a:lnR>
                      <a:noFill/>
                    </a:lnR>
                    <a:lnT>
                      <a:noFill/>
                    </a:lnT>
                    <a:lnB>
                      <a:noFill/>
                    </a:lnB>
                  </a:tcPr>
                </a:tc>
                <a:tc>
                  <a:txBody>
                    <a:bodyPr/>
                    <a:lstStyle/>
                    <a:p>
                      <a:pPr algn="ctr" rtl="0" fontAlgn="b"/>
                      <a:r>
                        <a:rPr lang="es-ES" sz="2200" b="1" i="0" u="none" strike="noStrike">
                          <a:solidFill>
                            <a:srgbClr val="000000"/>
                          </a:solidFill>
                          <a:latin typeface="Times New Roman"/>
                        </a:rPr>
                        <a:t>18</a:t>
                      </a:r>
                    </a:p>
                  </a:txBody>
                  <a:tcPr marL="6350" marR="6350" marT="6350" marB="0" anchor="b">
                    <a:lnL>
                      <a:noFill/>
                    </a:lnL>
                    <a:lnR>
                      <a:noFill/>
                    </a:lnR>
                    <a:lnT>
                      <a:noFill/>
                    </a:lnT>
                    <a:lnB>
                      <a:noFill/>
                    </a:lnB>
                  </a:tcPr>
                </a:tc>
                <a:tc>
                  <a:txBody>
                    <a:bodyPr/>
                    <a:lstStyle/>
                    <a:p>
                      <a:pPr algn="ctr" rtl="0" fontAlgn="b"/>
                      <a:r>
                        <a:rPr lang="es-ES" sz="2200" b="1" i="0" u="none" strike="noStrike">
                          <a:solidFill>
                            <a:srgbClr val="000000"/>
                          </a:solidFill>
                          <a:latin typeface="Times New Roman"/>
                        </a:rPr>
                        <a:t>19</a:t>
                      </a:r>
                    </a:p>
                  </a:txBody>
                  <a:tcPr marL="6350" marR="6350" marT="6350" marB="0" anchor="b">
                    <a:lnL>
                      <a:noFill/>
                    </a:lnL>
                    <a:lnR>
                      <a:noFill/>
                    </a:lnR>
                    <a:lnT>
                      <a:noFill/>
                    </a:lnT>
                    <a:lnB>
                      <a:noFill/>
                    </a:lnB>
                  </a:tcPr>
                </a:tc>
                <a:tc>
                  <a:txBody>
                    <a:bodyPr/>
                    <a:lstStyle/>
                    <a:p>
                      <a:pPr algn="ctr" rtl="0" fontAlgn="b"/>
                      <a:r>
                        <a:rPr lang="es-ES" sz="2200" b="1" i="0" u="none" strike="noStrike">
                          <a:solidFill>
                            <a:srgbClr val="000000"/>
                          </a:solidFill>
                          <a:latin typeface="Times New Roman"/>
                        </a:rPr>
                        <a:t>19</a:t>
                      </a:r>
                    </a:p>
                  </a:txBody>
                  <a:tcPr marL="6350" marR="6350" marT="6350" marB="0" anchor="b">
                    <a:lnL>
                      <a:noFill/>
                    </a:lnL>
                    <a:lnR>
                      <a:noFill/>
                    </a:lnR>
                    <a:lnT>
                      <a:noFill/>
                    </a:lnT>
                    <a:lnB>
                      <a:noFill/>
                    </a:lnB>
                  </a:tcPr>
                </a:tc>
                <a:tc>
                  <a:txBody>
                    <a:bodyPr/>
                    <a:lstStyle/>
                    <a:p>
                      <a:pPr algn="ctr" rtl="0" fontAlgn="b"/>
                      <a:r>
                        <a:rPr lang="es-ES" sz="2200" b="1" i="0" u="none" strike="noStrike">
                          <a:solidFill>
                            <a:srgbClr val="000000"/>
                          </a:solidFill>
                          <a:latin typeface="Times New Roman"/>
                        </a:rPr>
                        <a:t>19</a:t>
                      </a:r>
                    </a:p>
                  </a:txBody>
                  <a:tcPr marL="6350" marR="6350" marT="6350" marB="0" anchor="b">
                    <a:lnL>
                      <a:noFill/>
                    </a:lnL>
                    <a:lnR>
                      <a:noFill/>
                    </a:lnR>
                    <a:lnT>
                      <a:noFill/>
                    </a:lnT>
                    <a:lnB>
                      <a:noFill/>
                    </a:lnB>
                  </a:tcPr>
                </a:tc>
                <a:tc>
                  <a:txBody>
                    <a:bodyPr/>
                    <a:lstStyle/>
                    <a:p>
                      <a:pPr algn="ctr" rtl="0" fontAlgn="b"/>
                      <a:r>
                        <a:rPr lang="es-ES" sz="2200" b="1" i="0" u="none" strike="noStrike" dirty="0">
                          <a:solidFill>
                            <a:srgbClr val="000000"/>
                          </a:solidFill>
                          <a:latin typeface="Times New Roman"/>
                        </a:rPr>
                        <a:t>19</a:t>
                      </a:r>
                    </a:p>
                  </a:txBody>
                  <a:tcPr marL="6350" marR="6350" marT="6350" marB="0" anchor="b">
                    <a:lnL>
                      <a:noFill/>
                    </a:lnL>
                    <a:lnR>
                      <a:noFill/>
                    </a:lnR>
                    <a:lnT>
                      <a:noFill/>
                    </a:lnT>
                    <a:lnB>
                      <a:noFill/>
                    </a:lnB>
                  </a:tcPr>
                </a:tc>
                <a:extLst>
                  <a:ext uri="{0D108BD9-81ED-4DB2-BD59-A6C34878D82A}">
                    <a16:rowId xmlns:a16="http://schemas.microsoft.com/office/drawing/2014/main" val="10001"/>
                  </a:ext>
                </a:extLst>
              </a:tr>
              <a:tr h="254875">
                <a:tc>
                  <a:txBody>
                    <a:bodyPr/>
                    <a:lstStyle/>
                    <a:p>
                      <a:pPr algn="ctr" rtl="0" fontAlgn="b"/>
                      <a:r>
                        <a:rPr lang="es-ES" sz="2200" b="1" i="0" u="none" strike="noStrike">
                          <a:solidFill>
                            <a:srgbClr val="000000"/>
                          </a:solidFill>
                          <a:latin typeface="Times New Roman"/>
                        </a:rPr>
                        <a:t>19</a:t>
                      </a:r>
                    </a:p>
                  </a:txBody>
                  <a:tcPr marL="6350" marR="6350" marT="6350" marB="0" anchor="b">
                    <a:lnL>
                      <a:noFill/>
                    </a:lnL>
                    <a:lnR>
                      <a:noFill/>
                    </a:lnR>
                    <a:lnT>
                      <a:noFill/>
                    </a:lnT>
                    <a:lnB>
                      <a:noFill/>
                    </a:lnB>
                  </a:tcPr>
                </a:tc>
                <a:tc>
                  <a:txBody>
                    <a:bodyPr/>
                    <a:lstStyle/>
                    <a:p>
                      <a:pPr algn="ctr" rtl="0" fontAlgn="b"/>
                      <a:r>
                        <a:rPr lang="es-ES" sz="2200" b="1" i="0" u="none" strike="noStrike">
                          <a:solidFill>
                            <a:srgbClr val="000000"/>
                          </a:solidFill>
                          <a:latin typeface="Times New Roman"/>
                        </a:rPr>
                        <a:t>20</a:t>
                      </a:r>
                    </a:p>
                  </a:txBody>
                  <a:tcPr marL="6350" marR="6350" marT="6350" marB="0" anchor="b">
                    <a:lnL>
                      <a:noFill/>
                    </a:lnL>
                    <a:lnR>
                      <a:noFill/>
                    </a:lnR>
                    <a:lnT>
                      <a:noFill/>
                    </a:lnT>
                    <a:lnB>
                      <a:noFill/>
                    </a:lnB>
                  </a:tcPr>
                </a:tc>
                <a:tc>
                  <a:txBody>
                    <a:bodyPr/>
                    <a:lstStyle/>
                    <a:p>
                      <a:pPr algn="ctr" rtl="0" fontAlgn="b"/>
                      <a:r>
                        <a:rPr lang="es-ES" sz="2200" b="1" i="0" u="none" strike="noStrike">
                          <a:solidFill>
                            <a:srgbClr val="000000"/>
                          </a:solidFill>
                          <a:latin typeface="Times New Roman"/>
                        </a:rPr>
                        <a:t>20</a:t>
                      </a:r>
                    </a:p>
                  </a:txBody>
                  <a:tcPr marL="6350" marR="6350" marT="6350" marB="0" anchor="b">
                    <a:lnL>
                      <a:noFill/>
                    </a:lnL>
                    <a:lnR>
                      <a:noFill/>
                    </a:lnR>
                    <a:lnT>
                      <a:noFill/>
                    </a:lnT>
                    <a:lnB>
                      <a:noFill/>
                    </a:lnB>
                  </a:tcPr>
                </a:tc>
                <a:tc>
                  <a:txBody>
                    <a:bodyPr/>
                    <a:lstStyle/>
                    <a:p>
                      <a:pPr algn="ctr" rtl="0" fontAlgn="b"/>
                      <a:r>
                        <a:rPr lang="es-ES" sz="2200" b="1" i="0" u="none" strike="noStrike">
                          <a:solidFill>
                            <a:srgbClr val="000000"/>
                          </a:solidFill>
                          <a:latin typeface="Times New Roman"/>
                        </a:rPr>
                        <a:t>20</a:t>
                      </a:r>
                    </a:p>
                  </a:txBody>
                  <a:tcPr marL="6350" marR="6350" marT="6350" marB="0" anchor="b">
                    <a:lnL>
                      <a:noFill/>
                    </a:lnL>
                    <a:lnR>
                      <a:noFill/>
                    </a:lnR>
                    <a:lnT>
                      <a:noFill/>
                    </a:lnT>
                    <a:lnB>
                      <a:noFill/>
                    </a:lnB>
                  </a:tcPr>
                </a:tc>
                <a:tc>
                  <a:txBody>
                    <a:bodyPr/>
                    <a:lstStyle/>
                    <a:p>
                      <a:pPr algn="ctr" rtl="0" fontAlgn="b"/>
                      <a:r>
                        <a:rPr lang="es-ES" sz="2200" b="1" i="0" u="none" strike="noStrike">
                          <a:solidFill>
                            <a:srgbClr val="000000"/>
                          </a:solidFill>
                          <a:latin typeface="Times New Roman"/>
                        </a:rPr>
                        <a:t>20</a:t>
                      </a:r>
                    </a:p>
                  </a:txBody>
                  <a:tcPr marL="6350" marR="6350" marT="6350" marB="0" anchor="b">
                    <a:lnL>
                      <a:noFill/>
                    </a:lnL>
                    <a:lnR>
                      <a:noFill/>
                    </a:lnR>
                    <a:lnT>
                      <a:noFill/>
                    </a:lnT>
                    <a:lnB>
                      <a:noFill/>
                    </a:lnB>
                  </a:tcPr>
                </a:tc>
                <a:tc>
                  <a:txBody>
                    <a:bodyPr/>
                    <a:lstStyle/>
                    <a:p>
                      <a:pPr algn="ctr" rtl="0" fontAlgn="b"/>
                      <a:r>
                        <a:rPr lang="es-ES" sz="2200" b="1" i="0" u="none" strike="noStrike">
                          <a:solidFill>
                            <a:srgbClr val="000000"/>
                          </a:solidFill>
                          <a:latin typeface="Times New Roman"/>
                        </a:rPr>
                        <a:t>20</a:t>
                      </a:r>
                    </a:p>
                  </a:txBody>
                  <a:tcPr marL="6350" marR="6350" marT="6350" marB="0" anchor="b">
                    <a:lnL>
                      <a:noFill/>
                    </a:lnL>
                    <a:lnR>
                      <a:noFill/>
                    </a:lnR>
                    <a:lnT>
                      <a:noFill/>
                    </a:lnT>
                    <a:lnB>
                      <a:noFill/>
                    </a:lnB>
                  </a:tcPr>
                </a:tc>
                <a:tc>
                  <a:txBody>
                    <a:bodyPr/>
                    <a:lstStyle/>
                    <a:p>
                      <a:pPr algn="ctr" rtl="0" fontAlgn="b"/>
                      <a:r>
                        <a:rPr lang="es-ES" sz="2200" b="1" i="0" u="none" strike="noStrike">
                          <a:solidFill>
                            <a:srgbClr val="000000"/>
                          </a:solidFill>
                          <a:latin typeface="Times New Roman"/>
                        </a:rPr>
                        <a:t>20</a:t>
                      </a:r>
                    </a:p>
                  </a:txBody>
                  <a:tcPr marL="6350" marR="6350" marT="6350" marB="0" anchor="b">
                    <a:lnL>
                      <a:noFill/>
                    </a:lnL>
                    <a:lnR>
                      <a:noFill/>
                    </a:lnR>
                    <a:lnT>
                      <a:noFill/>
                    </a:lnT>
                    <a:lnB>
                      <a:noFill/>
                    </a:lnB>
                  </a:tcPr>
                </a:tc>
                <a:tc>
                  <a:txBody>
                    <a:bodyPr/>
                    <a:lstStyle/>
                    <a:p>
                      <a:pPr algn="ctr" rtl="0" fontAlgn="b"/>
                      <a:r>
                        <a:rPr lang="es-ES" sz="2200" b="1" i="0" u="none" strike="noStrike">
                          <a:solidFill>
                            <a:srgbClr val="000000"/>
                          </a:solidFill>
                          <a:latin typeface="Times New Roman"/>
                        </a:rPr>
                        <a:t>20</a:t>
                      </a:r>
                    </a:p>
                  </a:txBody>
                  <a:tcPr marL="6350" marR="6350" marT="6350" marB="0" anchor="b">
                    <a:lnL>
                      <a:noFill/>
                    </a:lnL>
                    <a:lnR>
                      <a:noFill/>
                    </a:lnR>
                    <a:lnT>
                      <a:noFill/>
                    </a:lnT>
                    <a:lnB>
                      <a:noFill/>
                    </a:lnB>
                  </a:tcPr>
                </a:tc>
                <a:tc>
                  <a:txBody>
                    <a:bodyPr/>
                    <a:lstStyle/>
                    <a:p>
                      <a:pPr algn="ctr" rtl="0" fontAlgn="b"/>
                      <a:r>
                        <a:rPr lang="es-ES" sz="2200" b="1" i="0" u="none" strike="noStrike">
                          <a:solidFill>
                            <a:srgbClr val="000000"/>
                          </a:solidFill>
                          <a:latin typeface="Times New Roman"/>
                        </a:rPr>
                        <a:t>20</a:t>
                      </a:r>
                    </a:p>
                  </a:txBody>
                  <a:tcPr marL="6350" marR="6350" marT="6350" marB="0" anchor="b">
                    <a:lnL>
                      <a:noFill/>
                    </a:lnL>
                    <a:lnR>
                      <a:noFill/>
                    </a:lnR>
                    <a:lnT>
                      <a:noFill/>
                    </a:lnT>
                    <a:lnB>
                      <a:noFill/>
                    </a:lnB>
                  </a:tcPr>
                </a:tc>
                <a:tc>
                  <a:txBody>
                    <a:bodyPr/>
                    <a:lstStyle/>
                    <a:p>
                      <a:pPr algn="ctr" rtl="0" fontAlgn="b"/>
                      <a:r>
                        <a:rPr lang="es-ES" sz="2200" b="1" i="0" u="none" strike="noStrike">
                          <a:solidFill>
                            <a:srgbClr val="000000"/>
                          </a:solidFill>
                          <a:latin typeface="Times New Roman"/>
                        </a:rPr>
                        <a:t>20</a:t>
                      </a:r>
                    </a:p>
                  </a:txBody>
                  <a:tcPr marL="6350" marR="6350" marT="6350" marB="0" anchor="b">
                    <a:lnL>
                      <a:noFill/>
                    </a:lnL>
                    <a:lnR>
                      <a:noFill/>
                    </a:lnR>
                    <a:lnT>
                      <a:noFill/>
                    </a:lnT>
                    <a:lnB>
                      <a:noFill/>
                    </a:lnB>
                  </a:tcPr>
                </a:tc>
                <a:tc>
                  <a:txBody>
                    <a:bodyPr/>
                    <a:lstStyle/>
                    <a:p>
                      <a:pPr algn="ctr" rtl="0" fontAlgn="b"/>
                      <a:r>
                        <a:rPr lang="es-ES" sz="2200" b="1" i="0" u="none" strike="noStrike" dirty="0">
                          <a:solidFill>
                            <a:srgbClr val="000000"/>
                          </a:solidFill>
                          <a:latin typeface="Times New Roman"/>
                        </a:rPr>
                        <a:t>20</a:t>
                      </a:r>
                    </a:p>
                  </a:txBody>
                  <a:tcPr marL="6350" marR="6350" marT="6350" marB="0" anchor="b">
                    <a:lnL>
                      <a:noFill/>
                    </a:lnL>
                    <a:lnR>
                      <a:noFill/>
                    </a:lnR>
                    <a:lnT>
                      <a:noFill/>
                    </a:lnT>
                    <a:lnB>
                      <a:noFill/>
                    </a:lnB>
                  </a:tcPr>
                </a:tc>
                <a:tc>
                  <a:txBody>
                    <a:bodyPr/>
                    <a:lstStyle/>
                    <a:p>
                      <a:pPr algn="ctr" rtl="0" fontAlgn="b"/>
                      <a:r>
                        <a:rPr lang="es-ES" sz="2200" b="1" i="0" u="none" strike="noStrike">
                          <a:solidFill>
                            <a:srgbClr val="000000"/>
                          </a:solidFill>
                          <a:latin typeface="Times New Roman"/>
                        </a:rPr>
                        <a:t>20</a:t>
                      </a:r>
                    </a:p>
                  </a:txBody>
                  <a:tcPr marL="6350" marR="6350" marT="6350" marB="0" anchor="b">
                    <a:lnL>
                      <a:noFill/>
                    </a:lnL>
                    <a:lnR>
                      <a:noFill/>
                    </a:lnR>
                    <a:lnT>
                      <a:noFill/>
                    </a:lnT>
                    <a:lnB>
                      <a:noFill/>
                    </a:lnB>
                  </a:tcPr>
                </a:tc>
                <a:extLst>
                  <a:ext uri="{0D108BD9-81ED-4DB2-BD59-A6C34878D82A}">
                    <a16:rowId xmlns:a16="http://schemas.microsoft.com/office/drawing/2014/main" val="10002"/>
                  </a:ext>
                </a:extLst>
              </a:tr>
              <a:tr h="254875">
                <a:tc>
                  <a:txBody>
                    <a:bodyPr/>
                    <a:lstStyle/>
                    <a:p>
                      <a:pPr algn="ctr" rtl="0" fontAlgn="b"/>
                      <a:r>
                        <a:rPr lang="es-ES" sz="2200" b="1" i="0" u="none" strike="noStrike">
                          <a:solidFill>
                            <a:srgbClr val="000000"/>
                          </a:solidFill>
                          <a:latin typeface="Times New Roman"/>
                        </a:rPr>
                        <a:t>20</a:t>
                      </a:r>
                    </a:p>
                  </a:txBody>
                  <a:tcPr marL="6350" marR="6350" marT="6350" marB="0" anchor="b">
                    <a:lnL>
                      <a:noFill/>
                    </a:lnL>
                    <a:lnR>
                      <a:noFill/>
                    </a:lnR>
                    <a:lnT>
                      <a:noFill/>
                    </a:lnT>
                    <a:lnB>
                      <a:noFill/>
                    </a:lnB>
                  </a:tcPr>
                </a:tc>
                <a:tc>
                  <a:txBody>
                    <a:bodyPr/>
                    <a:lstStyle/>
                    <a:p>
                      <a:pPr algn="ctr" rtl="0" fontAlgn="b"/>
                      <a:r>
                        <a:rPr lang="es-ES" sz="2200" b="1" i="0" u="none" strike="noStrike">
                          <a:solidFill>
                            <a:srgbClr val="000000"/>
                          </a:solidFill>
                          <a:latin typeface="Times New Roman"/>
                        </a:rPr>
                        <a:t>20</a:t>
                      </a:r>
                    </a:p>
                  </a:txBody>
                  <a:tcPr marL="6350" marR="6350" marT="6350" marB="0" anchor="b">
                    <a:lnL>
                      <a:noFill/>
                    </a:lnL>
                    <a:lnR>
                      <a:noFill/>
                    </a:lnR>
                    <a:lnT>
                      <a:noFill/>
                    </a:lnT>
                    <a:lnB>
                      <a:noFill/>
                    </a:lnB>
                  </a:tcPr>
                </a:tc>
                <a:tc>
                  <a:txBody>
                    <a:bodyPr/>
                    <a:lstStyle/>
                    <a:p>
                      <a:pPr algn="ctr" rtl="0" fontAlgn="b"/>
                      <a:r>
                        <a:rPr lang="es-ES" sz="2200" b="1" i="0" u="none" strike="noStrike">
                          <a:solidFill>
                            <a:srgbClr val="000000"/>
                          </a:solidFill>
                          <a:latin typeface="Times New Roman"/>
                        </a:rPr>
                        <a:t>20</a:t>
                      </a:r>
                    </a:p>
                  </a:txBody>
                  <a:tcPr marL="6350" marR="6350" marT="6350" marB="0" anchor="b">
                    <a:lnL>
                      <a:noFill/>
                    </a:lnL>
                    <a:lnR>
                      <a:noFill/>
                    </a:lnR>
                    <a:lnT>
                      <a:noFill/>
                    </a:lnT>
                    <a:lnB>
                      <a:noFill/>
                    </a:lnB>
                  </a:tcPr>
                </a:tc>
                <a:tc>
                  <a:txBody>
                    <a:bodyPr/>
                    <a:lstStyle/>
                    <a:p>
                      <a:pPr algn="ctr" rtl="0" fontAlgn="b"/>
                      <a:r>
                        <a:rPr lang="es-ES" sz="2200" b="1" i="0" u="none" strike="noStrike" dirty="0">
                          <a:solidFill>
                            <a:srgbClr val="000000"/>
                          </a:solidFill>
                          <a:latin typeface="Times New Roman"/>
                        </a:rPr>
                        <a:t>20</a:t>
                      </a:r>
                    </a:p>
                  </a:txBody>
                  <a:tcPr marL="6350" marR="6350" marT="6350" marB="0" anchor="b">
                    <a:lnL>
                      <a:noFill/>
                    </a:lnL>
                    <a:lnR>
                      <a:noFill/>
                    </a:lnR>
                    <a:lnT>
                      <a:noFill/>
                    </a:lnT>
                    <a:lnB>
                      <a:noFill/>
                    </a:lnB>
                  </a:tcPr>
                </a:tc>
                <a:tc>
                  <a:txBody>
                    <a:bodyPr/>
                    <a:lstStyle/>
                    <a:p>
                      <a:pPr algn="l" fontAlgn="b"/>
                      <a:endParaRPr lang="es-ES" sz="2200" b="1" i="0" u="none" strike="noStrike">
                        <a:solidFill>
                          <a:srgbClr val="000000"/>
                        </a:solidFill>
                        <a:latin typeface="Times New Roman"/>
                      </a:endParaRPr>
                    </a:p>
                  </a:txBody>
                  <a:tcPr marL="6350" marR="6350" marT="6350" marB="0" anchor="b">
                    <a:lnL>
                      <a:noFill/>
                    </a:lnL>
                    <a:lnR>
                      <a:noFill/>
                    </a:lnR>
                    <a:lnT>
                      <a:noFill/>
                    </a:lnT>
                    <a:lnB>
                      <a:noFill/>
                    </a:lnB>
                  </a:tcPr>
                </a:tc>
                <a:tc>
                  <a:txBody>
                    <a:bodyPr/>
                    <a:lstStyle/>
                    <a:p>
                      <a:pPr algn="l" fontAlgn="b"/>
                      <a:endParaRPr lang="es-ES" sz="2200" b="1" i="0" u="none" strike="noStrike" dirty="0">
                        <a:solidFill>
                          <a:srgbClr val="000000"/>
                        </a:solidFill>
                        <a:latin typeface="Times New Roman"/>
                      </a:endParaRPr>
                    </a:p>
                  </a:txBody>
                  <a:tcPr marL="6350" marR="6350" marT="6350" marB="0" anchor="b">
                    <a:lnL>
                      <a:noFill/>
                    </a:lnL>
                    <a:lnR>
                      <a:noFill/>
                    </a:lnR>
                    <a:lnT>
                      <a:noFill/>
                    </a:lnT>
                    <a:lnB>
                      <a:noFill/>
                    </a:lnB>
                  </a:tcPr>
                </a:tc>
                <a:tc>
                  <a:txBody>
                    <a:bodyPr/>
                    <a:lstStyle/>
                    <a:p>
                      <a:pPr algn="l" fontAlgn="b"/>
                      <a:endParaRPr lang="es-ES" sz="2200" b="1" i="0" u="none" strike="noStrike">
                        <a:solidFill>
                          <a:srgbClr val="000000"/>
                        </a:solidFill>
                        <a:latin typeface="Times New Roman"/>
                      </a:endParaRPr>
                    </a:p>
                  </a:txBody>
                  <a:tcPr marL="6350" marR="6350" marT="6350" marB="0" anchor="b">
                    <a:lnL>
                      <a:noFill/>
                    </a:lnL>
                    <a:lnR>
                      <a:noFill/>
                    </a:lnR>
                    <a:lnT>
                      <a:noFill/>
                    </a:lnT>
                    <a:lnB>
                      <a:noFill/>
                    </a:lnB>
                  </a:tcPr>
                </a:tc>
                <a:tc>
                  <a:txBody>
                    <a:bodyPr/>
                    <a:lstStyle/>
                    <a:p>
                      <a:pPr algn="l" fontAlgn="b"/>
                      <a:endParaRPr lang="es-ES" sz="2200" b="1" i="0" u="none" strike="noStrike">
                        <a:solidFill>
                          <a:srgbClr val="000000"/>
                        </a:solidFill>
                        <a:latin typeface="Times New Roman"/>
                      </a:endParaRPr>
                    </a:p>
                  </a:txBody>
                  <a:tcPr marL="6350" marR="6350" marT="6350" marB="0" anchor="b">
                    <a:lnL>
                      <a:noFill/>
                    </a:lnL>
                    <a:lnR>
                      <a:noFill/>
                    </a:lnR>
                    <a:lnT>
                      <a:noFill/>
                    </a:lnT>
                    <a:lnB>
                      <a:noFill/>
                    </a:lnB>
                  </a:tcPr>
                </a:tc>
                <a:tc>
                  <a:txBody>
                    <a:bodyPr/>
                    <a:lstStyle/>
                    <a:p>
                      <a:pPr algn="l" fontAlgn="b"/>
                      <a:endParaRPr lang="es-ES" sz="2200" b="1" i="0" u="none" strike="noStrike">
                        <a:solidFill>
                          <a:srgbClr val="000000"/>
                        </a:solidFill>
                        <a:latin typeface="Times New Roman"/>
                      </a:endParaRPr>
                    </a:p>
                  </a:txBody>
                  <a:tcPr marL="6350" marR="6350" marT="6350" marB="0" anchor="b">
                    <a:lnL>
                      <a:noFill/>
                    </a:lnL>
                    <a:lnR>
                      <a:noFill/>
                    </a:lnR>
                    <a:lnT>
                      <a:noFill/>
                    </a:lnT>
                    <a:lnB>
                      <a:noFill/>
                    </a:lnB>
                  </a:tcPr>
                </a:tc>
                <a:tc>
                  <a:txBody>
                    <a:bodyPr/>
                    <a:lstStyle/>
                    <a:p>
                      <a:pPr algn="l" fontAlgn="b"/>
                      <a:endParaRPr lang="es-ES" sz="2200" b="1" i="0" u="none" strike="noStrike">
                        <a:solidFill>
                          <a:srgbClr val="000000"/>
                        </a:solidFill>
                        <a:latin typeface="Times New Roman"/>
                      </a:endParaRPr>
                    </a:p>
                  </a:txBody>
                  <a:tcPr marL="6350" marR="6350" marT="6350" marB="0" anchor="b">
                    <a:lnL>
                      <a:noFill/>
                    </a:lnL>
                    <a:lnR>
                      <a:noFill/>
                    </a:lnR>
                    <a:lnT>
                      <a:noFill/>
                    </a:lnT>
                    <a:lnB>
                      <a:noFill/>
                    </a:lnB>
                  </a:tcPr>
                </a:tc>
                <a:tc>
                  <a:txBody>
                    <a:bodyPr/>
                    <a:lstStyle/>
                    <a:p>
                      <a:pPr algn="l" fontAlgn="b"/>
                      <a:endParaRPr lang="es-ES" sz="2200" b="1" i="0" u="none" strike="noStrike">
                        <a:solidFill>
                          <a:srgbClr val="000000"/>
                        </a:solidFill>
                        <a:latin typeface="Times New Roman"/>
                      </a:endParaRPr>
                    </a:p>
                  </a:txBody>
                  <a:tcPr marL="6350" marR="6350" marT="6350" marB="0" anchor="b">
                    <a:lnL>
                      <a:noFill/>
                    </a:lnL>
                    <a:lnR>
                      <a:noFill/>
                    </a:lnR>
                    <a:lnT>
                      <a:noFill/>
                    </a:lnT>
                    <a:lnB>
                      <a:noFill/>
                    </a:lnB>
                  </a:tcPr>
                </a:tc>
                <a:tc>
                  <a:txBody>
                    <a:bodyPr/>
                    <a:lstStyle/>
                    <a:p>
                      <a:pPr algn="l" fontAlgn="b"/>
                      <a:endParaRPr lang="es-ES" sz="2200" b="1" i="0" u="none" strike="noStrike" dirty="0">
                        <a:solidFill>
                          <a:srgbClr val="000000"/>
                        </a:solidFill>
                        <a:latin typeface="Times New Roman"/>
                      </a:endParaRPr>
                    </a:p>
                  </a:txBody>
                  <a:tcPr marL="6350" marR="6350" marT="6350" marB="0" anchor="b">
                    <a:lnL>
                      <a:noFill/>
                    </a:lnL>
                    <a:lnR>
                      <a:noFill/>
                    </a:lnR>
                    <a:lnT>
                      <a:noFill/>
                    </a:lnT>
                    <a:lnB>
                      <a:noFill/>
                    </a:lnB>
                  </a:tcPr>
                </a:tc>
                <a:extLst>
                  <a:ext uri="{0D108BD9-81ED-4DB2-BD59-A6C34878D82A}">
                    <a16:rowId xmlns:a16="http://schemas.microsoft.com/office/drawing/2014/main" val="10003"/>
                  </a:ext>
                </a:extLst>
              </a:tr>
            </a:tbl>
          </a:graphicData>
        </a:graphic>
      </p:graphicFrame>
      <p:graphicFrame>
        <p:nvGraphicFramePr>
          <p:cNvPr id="7" name="1 Tabla"/>
          <p:cNvGraphicFramePr>
            <a:graphicFrameLocks noGrp="1"/>
          </p:cNvGraphicFramePr>
          <p:nvPr>
            <p:extLst>
              <p:ext uri="{D42A27DB-BD31-4B8C-83A1-F6EECF244321}">
                <p14:modId xmlns:p14="http://schemas.microsoft.com/office/powerpoint/2010/main" val="3514297602"/>
              </p:ext>
            </p:extLst>
          </p:nvPr>
        </p:nvGraphicFramePr>
        <p:xfrm>
          <a:off x="1773648" y="3008941"/>
          <a:ext cx="8644000" cy="3648357"/>
        </p:xfrm>
        <a:graphic>
          <a:graphicData uri="http://schemas.openxmlformats.org/drawingml/2006/table">
            <a:tbl>
              <a:tblPr firstRow="1" bandRow="1">
                <a:effectLst>
                  <a:innerShdw blurRad="63500" dist="50800" dir="16200000">
                    <a:prstClr val="black">
                      <a:alpha val="50000"/>
                    </a:prstClr>
                  </a:innerShdw>
                </a:effectLst>
                <a:tableStyleId>{5940675A-B579-460E-94D1-54222C63F5DA}</a:tableStyleId>
              </a:tblPr>
              <a:tblGrid>
                <a:gridCol w="1214446">
                  <a:extLst>
                    <a:ext uri="{9D8B030D-6E8A-4147-A177-3AD203B41FA5}">
                      <a16:colId xmlns:a16="http://schemas.microsoft.com/office/drawing/2014/main" val="20000"/>
                    </a:ext>
                  </a:extLst>
                </a:gridCol>
                <a:gridCol w="946554">
                  <a:extLst>
                    <a:ext uri="{9D8B030D-6E8A-4147-A177-3AD203B41FA5}">
                      <a16:colId xmlns:a16="http://schemas.microsoft.com/office/drawing/2014/main" val="20001"/>
                    </a:ext>
                  </a:extLst>
                </a:gridCol>
                <a:gridCol w="1080500">
                  <a:extLst>
                    <a:ext uri="{9D8B030D-6E8A-4147-A177-3AD203B41FA5}">
                      <a16:colId xmlns:a16="http://schemas.microsoft.com/office/drawing/2014/main" val="20002"/>
                    </a:ext>
                  </a:extLst>
                </a:gridCol>
                <a:gridCol w="1080500">
                  <a:extLst>
                    <a:ext uri="{9D8B030D-6E8A-4147-A177-3AD203B41FA5}">
                      <a16:colId xmlns:a16="http://schemas.microsoft.com/office/drawing/2014/main" val="20003"/>
                    </a:ext>
                  </a:extLst>
                </a:gridCol>
                <a:gridCol w="1080500">
                  <a:extLst>
                    <a:ext uri="{9D8B030D-6E8A-4147-A177-3AD203B41FA5}">
                      <a16:colId xmlns:a16="http://schemas.microsoft.com/office/drawing/2014/main" val="20004"/>
                    </a:ext>
                  </a:extLst>
                </a:gridCol>
                <a:gridCol w="1080500">
                  <a:extLst>
                    <a:ext uri="{9D8B030D-6E8A-4147-A177-3AD203B41FA5}">
                      <a16:colId xmlns:a16="http://schemas.microsoft.com/office/drawing/2014/main" val="20005"/>
                    </a:ext>
                  </a:extLst>
                </a:gridCol>
                <a:gridCol w="1080500">
                  <a:extLst>
                    <a:ext uri="{9D8B030D-6E8A-4147-A177-3AD203B41FA5}">
                      <a16:colId xmlns:a16="http://schemas.microsoft.com/office/drawing/2014/main" val="20006"/>
                    </a:ext>
                  </a:extLst>
                </a:gridCol>
                <a:gridCol w="1080500">
                  <a:extLst>
                    <a:ext uri="{9D8B030D-6E8A-4147-A177-3AD203B41FA5}">
                      <a16:colId xmlns:a16="http://schemas.microsoft.com/office/drawing/2014/main" val="20007"/>
                    </a:ext>
                  </a:extLst>
                </a:gridCol>
              </a:tblGrid>
              <a:tr h="714382">
                <a:tc>
                  <a:txBody>
                    <a:bodyPr/>
                    <a:lstStyle/>
                    <a:p>
                      <a:pPr algn="ctr"/>
                      <a:r>
                        <a:rPr lang="es-MX" sz="2800" dirty="0" smtClean="0"/>
                        <a:t>Clases</a:t>
                      </a:r>
                      <a:endParaRPr lang="es-ES" sz="2800" dirty="0"/>
                    </a:p>
                  </a:txBody>
                  <a:tcPr>
                    <a:solidFill>
                      <a:schemeClr val="tx2">
                        <a:lumMod val="20000"/>
                        <a:lumOff val="80000"/>
                      </a:schemeClr>
                    </a:solidFill>
                  </a:tcPr>
                </a:tc>
                <a:tc>
                  <a:txBody>
                    <a:bodyPr/>
                    <a:lstStyle/>
                    <a:p>
                      <a:pPr algn="ctr"/>
                      <a:r>
                        <a:rPr lang="es-MX" sz="2800" dirty="0" smtClean="0"/>
                        <a:t>fi</a:t>
                      </a:r>
                      <a:endParaRPr lang="es-ES" sz="2800" dirty="0"/>
                    </a:p>
                  </a:txBody>
                  <a:tcPr>
                    <a:solidFill>
                      <a:schemeClr val="tx2">
                        <a:lumMod val="20000"/>
                        <a:lumOff val="80000"/>
                      </a:schemeClr>
                    </a:solidFill>
                  </a:tcPr>
                </a:tc>
                <a:tc>
                  <a:txBody>
                    <a:bodyPr/>
                    <a:lstStyle/>
                    <a:p>
                      <a:pPr algn="ctr"/>
                      <a:r>
                        <a:rPr lang="es-MX" sz="2800" dirty="0" smtClean="0"/>
                        <a:t>Fi</a:t>
                      </a:r>
                      <a:endParaRPr lang="es-ES" sz="2800" dirty="0"/>
                    </a:p>
                  </a:txBody>
                  <a:tcPr>
                    <a:solidFill>
                      <a:schemeClr val="tx2">
                        <a:lumMod val="20000"/>
                        <a:lumOff val="80000"/>
                      </a:schemeClr>
                    </a:solidFill>
                  </a:tcPr>
                </a:tc>
                <a:tc>
                  <a:txBody>
                    <a:bodyPr/>
                    <a:lstStyle/>
                    <a:p>
                      <a:pPr algn="ctr"/>
                      <a:r>
                        <a:rPr lang="es-MX" sz="2800" dirty="0" err="1" smtClean="0"/>
                        <a:t>hi</a:t>
                      </a:r>
                      <a:endParaRPr lang="es-ES" sz="2800" dirty="0"/>
                    </a:p>
                  </a:txBody>
                  <a:tcPr>
                    <a:solidFill>
                      <a:schemeClr val="tx2">
                        <a:lumMod val="20000"/>
                        <a:lumOff val="80000"/>
                      </a:schemeClr>
                    </a:solidFill>
                  </a:tcPr>
                </a:tc>
                <a:tc>
                  <a:txBody>
                    <a:bodyPr/>
                    <a:lstStyle/>
                    <a:p>
                      <a:pPr algn="ctr"/>
                      <a:r>
                        <a:rPr lang="es-MX" sz="2800" dirty="0" err="1" smtClean="0"/>
                        <a:t>Hi</a:t>
                      </a:r>
                      <a:endParaRPr lang="es-ES" sz="2800" dirty="0"/>
                    </a:p>
                  </a:txBody>
                  <a:tcPr>
                    <a:solidFill>
                      <a:schemeClr val="tx2">
                        <a:lumMod val="20000"/>
                        <a:lumOff val="80000"/>
                      </a:schemeClr>
                    </a:solidFill>
                  </a:tcPr>
                </a:tc>
                <a:tc>
                  <a:txBody>
                    <a:bodyPr/>
                    <a:lstStyle/>
                    <a:p>
                      <a:pPr algn="ctr"/>
                      <a:r>
                        <a:rPr lang="es-MX" sz="2800" dirty="0" err="1" smtClean="0"/>
                        <a:t>hi</a:t>
                      </a:r>
                      <a:r>
                        <a:rPr lang="es-MX" sz="2800" dirty="0" smtClean="0"/>
                        <a:t>%</a:t>
                      </a:r>
                      <a:endParaRPr lang="es-ES" sz="2800" dirty="0"/>
                    </a:p>
                  </a:txBody>
                  <a:tcPr>
                    <a:solidFill>
                      <a:schemeClr val="tx2">
                        <a:lumMod val="20000"/>
                        <a:lumOff val="80000"/>
                      </a:schemeClr>
                    </a:solidFill>
                  </a:tcPr>
                </a:tc>
                <a:tc>
                  <a:txBody>
                    <a:bodyPr/>
                    <a:lstStyle/>
                    <a:p>
                      <a:pPr algn="ctr"/>
                      <a:r>
                        <a:rPr lang="es-MX" sz="2800" dirty="0" err="1" smtClean="0"/>
                        <a:t>Hi</a:t>
                      </a:r>
                      <a:r>
                        <a:rPr lang="es-MX" sz="2800" dirty="0" smtClean="0"/>
                        <a:t>%</a:t>
                      </a:r>
                      <a:endParaRPr lang="es-ES" sz="2800" dirty="0"/>
                    </a:p>
                  </a:txBody>
                  <a:tcPr>
                    <a:solidFill>
                      <a:schemeClr val="tx2">
                        <a:lumMod val="20000"/>
                        <a:lumOff val="80000"/>
                      </a:schemeClr>
                    </a:solidFill>
                  </a:tcPr>
                </a:tc>
                <a:tc>
                  <a:txBody>
                    <a:bodyPr/>
                    <a:lstStyle/>
                    <a:p>
                      <a:pPr algn="ctr"/>
                      <a:r>
                        <a:rPr lang="es-MX" sz="2800" dirty="0" smtClean="0"/>
                        <a:t>Xi</a:t>
                      </a:r>
                      <a:endParaRPr lang="es-ES" sz="2800" dirty="0"/>
                    </a:p>
                  </a:txBody>
                  <a:tcPr>
                    <a:solidFill>
                      <a:schemeClr val="tx2">
                        <a:lumMod val="20000"/>
                        <a:lumOff val="80000"/>
                      </a:schemeClr>
                    </a:solidFill>
                  </a:tcPr>
                </a:tc>
                <a:extLst>
                  <a:ext uri="{0D108BD9-81ED-4DB2-BD59-A6C34878D82A}">
                    <a16:rowId xmlns:a16="http://schemas.microsoft.com/office/drawing/2014/main" val="10000"/>
                  </a:ext>
                </a:extLst>
              </a:tr>
              <a:tr h="586795">
                <a:tc>
                  <a:txBody>
                    <a:bodyPr/>
                    <a:lstStyle/>
                    <a:p>
                      <a:pPr algn="ctr"/>
                      <a:r>
                        <a:rPr lang="es-MX" sz="2000" dirty="0" smtClean="0"/>
                        <a:t>9 - 11</a:t>
                      </a:r>
                      <a:endParaRPr lang="es-ES" sz="2000" dirty="0"/>
                    </a:p>
                  </a:txBody>
                  <a:tcPr/>
                </a:tc>
                <a:tc>
                  <a:txBody>
                    <a:bodyPr/>
                    <a:lstStyle/>
                    <a:p>
                      <a:pPr algn="ctr"/>
                      <a:r>
                        <a:rPr lang="es-MX" sz="2000" dirty="0" smtClean="0"/>
                        <a:t>3</a:t>
                      </a:r>
                      <a:endParaRPr lang="es-ES" sz="2000" dirty="0"/>
                    </a:p>
                  </a:txBody>
                  <a:tcPr/>
                </a:tc>
                <a:tc>
                  <a:txBody>
                    <a:bodyPr/>
                    <a:lstStyle/>
                    <a:p>
                      <a:pPr algn="ctr"/>
                      <a:r>
                        <a:rPr lang="es-MX" sz="2000" dirty="0" smtClean="0"/>
                        <a:t>3</a:t>
                      </a:r>
                      <a:endParaRPr lang="es-ES" sz="2000" dirty="0"/>
                    </a:p>
                  </a:txBody>
                  <a:tcPr/>
                </a:tc>
                <a:tc>
                  <a:txBody>
                    <a:bodyPr/>
                    <a:lstStyle/>
                    <a:p>
                      <a:pPr algn="ctr"/>
                      <a:r>
                        <a:rPr lang="es-MX" sz="2000" dirty="0" smtClean="0"/>
                        <a:t>3/40</a:t>
                      </a:r>
                      <a:endParaRPr lang="es-ES" sz="2000" dirty="0"/>
                    </a:p>
                  </a:txBody>
                  <a:tcPr/>
                </a:tc>
                <a:tc>
                  <a:txBody>
                    <a:bodyPr/>
                    <a:lstStyle/>
                    <a:p>
                      <a:pPr algn="ctr"/>
                      <a:endParaRPr lang="es-ES" sz="2000" dirty="0"/>
                    </a:p>
                  </a:txBody>
                  <a:tcPr/>
                </a:tc>
                <a:tc>
                  <a:txBody>
                    <a:bodyPr/>
                    <a:lstStyle/>
                    <a:p>
                      <a:pPr algn="ctr"/>
                      <a:endParaRPr lang="es-ES" sz="2000" dirty="0"/>
                    </a:p>
                  </a:txBody>
                  <a:tcPr/>
                </a:tc>
                <a:tc>
                  <a:txBody>
                    <a:bodyPr/>
                    <a:lstStyle/>
                    <a:p>
                      <a:pPr algn="ctr"/>
                      <a:endParaRPr lang="es-ES" sz="2000" dirty="0"/>
                    </a:p>
                  </a:txBody>
                  <a:tcPr/>
                </a:tc>
                <a:tc>
                  <a:txBody>
                    <a:bodyPr/>
                    <a:lstStyle/>
                    <a:p>
                      <a:pPr algn="ctr"/>
                      <a:endParaRPr lang="es-ES" sz="2000" dirty="0"/>
                    </a:p>
                  </a:txBody>
                  <a:tcPr/>
                </a:tc>
                <a:extLst>
                  <a:ext uri="{0D108BD9-81ED-4DB2-BD59-A6C34878D82A}">
                    <a16:rowId xmlns:a16="http://schemas.microsoft.com/office/drawing/2014/main" val="10001"/>
                  </a:ext>
                </a:extLst>
              </a:tr>
              <a:tr h="586795">
                <a:tc>
                  <a:txBody>
                    <a:bodyPr/>
                    <a:lstStyle/>
                    <a:p>
                      <a:pPr algn="ctr"/>
                      <a:r>
                        <a:rPr lang="es-MX" sz="2000" dirty="0" smtClean="0"/>
                        <a:t>12 – 14</a:t>
                      </a:r>
                      <a:endParaRPr lang="es-ES" sz="2000" dirty="0"/>
                    </a:p>
                  </a:txBody>
                  <a:tcPr/>
                </a:tc>
                <a:tc>
                  <a:txBody>
                    <a:bodyPr/>
                    <a:lstStyle/>
                    <a:p>
                      <a:pPr algn="ctr"/>
                      <a:r>
                        <a:rPr lang="es-MX" sz="2000" dirty="0" smtClean="0"/>
                        <a:t>4</a:t>
                      </a:r>
                      <a:endParaRPr lang="es-ES" sz="2000" dirty="0"/>
                    </a:p>
                  </a:txBody>
                  <a:tcPr/>
                </a:tc>
                <a:tc>
                  <a:txBody>
                    <a:bodyPr/>
                    <a:lstStyle/>
                    <a:p>
                      <a:pPr algn="ctr"/>
                      <a:r>
                        <a:rPr lang="es-MX" sz="2000" dirty="0" smtClean="0"/>
                        <a:t>7</a:t>
                      </a:r>
                      <a:endParaRPr lang="es-ES" sz="2000" dirty="0"/>
                    </a:p>
                  </a:txBody>
                  <a:tcPr/>
                </a:tc>
                <a:tc>
                  <a:txBody>
                    <a:bodyPr/>
                    <a:lstStyle/>
                    <a:p>
                      <a:pPr algn="ctr"/>
                      <a:r>
                        <a:rPr lang="es-MX" sz="2000" dirty="0" smtClean="0"/>
                        <a:t>4/40</a:t>
                      </a:r>
                      <a:endParaRPr lang="es-ES" sz="2000" dirty="0"/>
                    </a:p>
                  </a:txBody>
                  <a:tcPr/>
                </a:tc>
                <a:tc>
                  <a:txBody>
                    <a:bodyPr/>
                    <a:lstStyle/>
                    <a:p>
                      <a:pPr algn="ctr"/>
                      <a:endParaRPr lang="es-ES" sz="2000" dirty="0"/>
                    </a:p>
                  </a:txBody>
                  <a:tcPr/>
                </a:tc>
                <a:tc>
                  <a:txBody>
                    <a:bodyPr/>
                    <a:lstStyle/>
                    <a:p>
                      <a:pPr algn="ctr"/>
                      <a:endParaRPr lang="es-ES" sz="2000" dirty="0"/>
                    </a:p>
                  </a:txBody>
                  <a:tcPr/>
                </a:tc>
                <a:tc>
                  <a:txBody>
                    <a:bodyPr/>
                    <a:lstStyle/>
                    <a:p>
                      <a:pPr algn="ctr"/>
                      <a:endParaRPr lang="es-ES" sz="2000" dirty="0"/>
                    </a:p>
                  </a:txBody>
                  <a:tcPr/>
                </a:tc>
                <a:tc>
                  <a:txBody>
                    <a:bodyPr/>
                    <a:lstStyle/>
                    <a:p>
                      <a:pPr algn="ctr"/>
                      <a:endParaRPr lang="es-ES" sz="2000" dirty="0"/>
                    </a:p>
                  </a:txBody>
                  <a:tcPr/>
                </a:tc>
                <a:extLst>
                  <a:ext uri="{0D108BD9-81ED-4DB2-BD59-A6C34878D82A}">
                    <a16:rowId xmlns:a16="http://schemas.microsoft.com/office/drawing/2014/main" val="10002"/>
                  </a:ext>
                </a:extLst>
              </a:tr>
              <a:tr h="586795">
                <a:tc>
                  <a:txBody>
                    <a:bodyPr/>
                    <a:lstStyle/>
                    <a:p>
                      <a:pPr algn="ctr"/>
                      <a:r>
                        <a:rPr lang="es-MX" sz="2000" dirty="0" smtClean="0"/>
                        <a:t>15 - 17</a:t>
                      </a:r>
                      <a:endParaRPr lang="es-ES" sz="2000" dirty="0"/>
                    </a:p>
                  </a:txBody>
                  <a:tcPr/>
                </a:tc>
                <a:tc>
                  <a:txBody>
                    <a:bodyPr/>
                    <a:lstStyle/>
                    <a:p>
                      <a:pPr algn="ctr"/>
                      <a:r>
                        <a:rPr lang="es-MX" sz="2000" dirty="0" smtClean="0"/>
                        <a:t>9</a:t>
                      </a:r>
                      <a:endParaRPr lang="es-ES" sz="2000" dirty="0"/>
                    </a:p>
                  </a:txBody>
                  <a:tcPr/>
                </a:tc>
                <a:tc>
                  <a:txBody>
                    <a:bodyPr/>
                    <a:lstStyle/>
                    <a:p>
                      <a:pPr algn="ctr"/>
                      <a:r>
                        <a:rPr lang="es-MX" sz="2000" dirty="0" smtClean="0"/>
                        <a:t>16</a:t>
                      </a:r>
                      <a:endParaRPr lang="es-ES" sz="2000" dirty="0"/>
                    </a:p>
                  </a:txBody>
                  <a:tcPr/>
                </a:tc>
                <a:tc>
                  <a:txBody>
                    <a:bodyPr/>
                    <a:lstStyle/>
                    <a:p>
                      <a:pPr algn="ctr"/>
                      <a:r>
                        <a:rPr lang="es-MX" sz="2000" dirty="0" smtClean="0"/>
                        <a:t>9/40</a:t>
                      </a:r>
                      <a:endParaRPr lang="es-ES" sz="2000" dirty="0"/>
                    </a:p>
                  </a:txBody>
                  <a:tcPr/>
                </a:tc>
                <a:tc>
                  <a:txBody>
                    <a:bodyPr/>
                    <a:lstStyle/>
                    <a:p>
                      <a:pPr algn="ctr"/>
                      <a:endParaRPr lang="es-ES" sz="2000" dirty="0"/>
                    </a:p>
                  </a:txBody>
                  <a:tcPr/>
                </a:tc>
                <a:tc>
                  <a:txBody>
                    <a:bodyPr/>
                    <a:lstStyle/>
                    <a:p>
                      <a:pPr algn="ctr"/>
                      <a:endParaRPr lang="es-ES" sz="2000" dirty="0"/>
                    </a:p>
                  </a:txBody>
                  <a:tcPr/>
                </a:tc>
                <a:tc>
                  <a:txBody>
                    <a:bodyPr/>
                    <a:lstStyle/>
                    <a:p>
                      <a:pPr algn="ctr"/>
                      <a:endParaRPr lang="es-ES" sz="2000" dirty="0"/>
                    </a:p>
                  </a:txBody>
                  <a:tcPr/>
                </a:tc>
                <a:tc>
                  <a:txBody>
                    <a:bodyPr/>
                    <a:lstStyle/>
                    <a:p>
                      <a:pPr algn="ctr"/>
                      <a:endParaRPr lang="es-ES" sz="2000" dirty="0"/>
                    </a:p>
                  </a:txBody>
                  <a:tcPr/>
                </a:tc>
                <a:extLst>
                  <a:ext uri="{0D108BD9-81ED-4DB2-BD59-A6C34878D82A}">
                    <a16:rowId xmlns:a16="http://schemas.microsoft.com/office/drawing/2014/main" val="10003"/>
                  </a:ext>
                </a:extLst>
              </a:tr>
              <a:tr h="586795">
                <a:tc>
                  <a:txBody>
                    <a:bodyPr/>
                    <a:lstStyle/>
                    <a:p>
                      <a:pPr algn="ctr"/>
                      <a:r>
                        <a:rPr lang="es-MX" sz="2000" dirty="0" smtClean="0"/>
                        <a:t>18 - 20</a:t>
                      </a:r>
                      <a:endParaRPr lang="es-ES" sz="2000" dirty="0"/>
                    </a:p>
                  </a:txBody>
                  <a:tcPr/>
                </a:tc>
                <a:tc>
                  <a:txBody>
                    <a:bodyPr/>
                    <a:lstStyle/>
                    <a:p>
                      <a:pPr algn="ctr"/>
                      <a:r>
                        <a:rPr lang="es-MX" sz="2000" dirty="0" smtClean="0"/>
                        <a:t>24</a:t>
                      </a:r>
                      <a:endParaRPr lang="es-ES" sz="2000" dirty="0"/>
                    </a:p>
                  </a:txBody>
                  <a:tcPr/>
                </a:tc>
                <a:tc>
                  <a:txBody>
                    <a:bodyPr/>
                    <a:lstStyle/>
                    <a:p>
                      <a:pPr algn="ctr"/>
                      <a:r>
                        <a:rPr lang="es-MX" sz="2000" dirty="0" smtClean="0"/>
                        <a:t>40</a:t>
                      </a:r>
                      <a:endParaRPr lang="es-ES" sz="2000" dirty="0"/>
                    </a:p>
                  </a:txBody>
                  <a:tcPr/>
                </a:tc>
                <a:tc>
                  <a:txBody>
                    <a:bodyPr/>
                    <a:lstStyle/>
                    <a:p>
                      <a:pPr algn="ctr"/>
                      <a:r>
                        <a:rPr lang="es-MX" sz="2000" dirty="0" smtClean="0"/>
                        <a:t>24/40</a:t>
                      </a:r>
                      <a:endParaRPr lang="es-ES" sz="2000" dirty="0"/>
                    </a:p>
                  </a:txBody>
                  <a:tcPr/>
                </a:tc>
                <a:tc>
                  <a:txBody>
                    <a:bodyPr/>
                    <a:lstStyle/>
                    <a:p>
                      <a:pPr algn="ctr"/>
                      <a:endParaRPr lang="es-ES" sz="2000" dirty="0"/>
                    </a:p>
                  </a:txBody>
                  <a:tcPr/>
                </a:tc>
                <a:tc>
                  <a:txBody>
                    <a:bodyPr/>
                    <a:lstStyle/>
                    <a:p>
                      <a:pPr algn="ctr"/>
                      <a:endParaRPr lang="es-ES" sz="2000" dirty="0"/>
                    </a:p>
                  </a:txBody>
                  <a:tcPr/>
                </a:tc>
                <a:tc>
                  <a:txBody>
                    <a:bodyPr/>
                    <a:lstStyle/>
                    <a:p>
                      <a:pPr algn="ctr"/>
                      <a:endParaRPr lang="es-ES" sz="2000" dirty="0"/>
                    </a:p>
                  </a:txBody>
                  <a:tcPr/>
                </a:tc>
                <a:tc>
                  <a:txBody>
                    <a:bodyPr/>
                    <a:lstStyle/>
                    <a:p>
                      <a:pPr algn="ctr"/>
                      <a:endParaRPr lang="es-ES" sz="2000" dirty="0"/>
                    </a:p>
                  </a:txBody>
                  <a:tcPr/>
                </a:tc>
                <a:extLst>
                  <a:ext uri="{0D108BD9-81ED-4DB2-BD59-A6C34878D82A}">
                    <a16:rowId xmlns:a16="http://schemas.microsoft.com/office/drawing/2014/main" val="10004"/>
                  </a:ext>
                </a:extLst>
              </a:tr>
              <a:tr h="586795">
                <a:tc>
                  <a:txBody>
                    <a:bodyPr/>
                    <a:lstStyle/>
                    <a:p>
                      <a:pPr algn="ctr"/>
                      <a:endParaRPr lang="es-ES" sz="2000" dirty="0"/>
                    </a:p>
                  </a:txBody>
                  <a:tcPr/>
                </a:tc>
                <a:tc>
                  <a:txBody>
                    <a:bodyPr/>
                    <a:lstStyle/>
                    <a:p>
                      <a:pPr algn="ctr"/>
                      <a:r>
                        <a:rPr lang="es-MX" sz="2000" dirty="0" smtClean="0"/>
                        <a:t>40</a:t>
                      </a:r>
                      <a:endParaRPr lang="es-ES" sz="2000" dirty="0"/>
                    </a:p>
                  </a:txBody>
                  <a:tcPr/>
                </a:tc>
                <a:tc>
                  <a:txBody>
                    <a:bodyPr/>
                    <a:lstStyle/>
                    <a:p>
                      <a:pPr algn="ctr"/>
                      <a:endParaRPr lang="es-ES" sz="2000" dirty="0"/>
                    </a:p>
                  </a:txBody>
                  <a:tcPr/>
                </a:tc>
                <a:tc>
                  <a:txBody>
                    <a:bodyPr/>
                    <a:lstStyle/>
                    <a:p>
                      <a:pPr algn="ctr"/>
                      <a:endParaRPr lang="es-ES" sz="2000" dirty="0"/>
                    </a:p>
                  </a:txBody>
                  <a:tcPr/>
                </a:tc>
                <a:tc>
                  <a:txBody>
                    <a:bodyPr/>
                    <a:lstStyle/>
                    <a:p>
                      <a:pPr algn="ctr"/>
                      <a:endParaRPr lang="es-ES" sz="2000" dirty="0"/>
                    </a:p>
                  </a:txBody>
                  <a:tcPr/>
                </a:tc>
                <a:tc>
                  <a:txBody>
                    <a:bodyPr/>
                    <a:lstStyle/>
                    <a:p>
                      <a:pPr algn="ctr"/>
                      <a:endParaRPr lang="es-ES" sz="2000" dirty="0"/>
                    </a:p>
                  </a:txBody>
                  <a:tcPr/>
                </a:tc>
                <a:tc>
                  <a:txBody>
                    <a:bodyPr/>
                    <a:lstStyle/>
                    <a:p>
                      <a:pPr algn="ctr"/>
                      <a:endParaRPr lang="es-ES" sz="2000" dirty="0"/>
                    </a:p>
                  </a:txBody>
                  <a:tcPr/>
                </a:tc>
                <a:tc>
                  <a:txBody>
                    <a:bodyPr/>
                    <a:lstStyle/>
                    <a:p>
                      <a:pPr algn="ctr"/>
                      <a:endParaRPr lang="es-ES" sz="2000" dirty="0"/>
                    </a:p>
                  </a:txBody>
                  <a:tcP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41551132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6 Rectángulo redondeado"/>
          <p:cNvSpPr/>
          <p:nvPr/>
        </p:nvSpPr>
        <p:spPr>
          <a:xfrm>
            <a:off x="604542" y="473271"/>
            <a:ext cx="10760144" cy="972000"/>
          </a:xfrm>
          <a:prstGeom prst="roundRect">
            <a:avLst/>
          </a:prstGeom>
          <a:solidFill>
            <a:srgbClr val="3333FF"/>
          </a:solidFill>
          <a:ln>
            <a:noFill/>
          </a:ln>
          <a:effectLst>
            <a:outerShdw blurRad="50800" dist="38100" dir="2700000" algn="tl" rotWithShape="0">
              <a:prstClr val="black">
                <a:alpha val="40000"/>
              </a:prstClr>
            </a:outerShdw>
          </a:effectLst>
          <a:scene3d>
            <a:camera prst="orthographicFront"/>
            <a:lightRig rig="soft" dir="t">
              <a:rot lat="0" lon="0" rev="2400000"/>
            </a:lightRig>
          </a:scene3d>
          <a:sp3d prstMaterial="metal">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5" name="CuadroTexto 4"/>
          <p:cNvSpPr txBox="1"/>
          <p:nvPr/>
        </p:nvSpPr>
        <p:spPr>
          <a:xfrm>
            <a:off x="722108" y="696227"/>
            <a:ext cx="10041687" cy="553998"/>
          </a:xfrm>
          <a:prstGeom prst="rect">
            <a:avLst/>
          </a:prstGeom>
          <a:noFill/>
        </p:spPr>
        <p:txBody>
          <a:bodyPr wrap="square" rtlCol="0">
            <a:spAutoFit/>
          </a:bodyPr>
          <a:lstStyle/>
          <a:p>
            <a:r>
              <a:rPr lang="es-ES" sz="3000" b="1" dirty="0" smtClean="0">
                <a:solidFill>
                  <a:schemeClr val="bg1"/>
                </a:solidFill>
              </a:rPr>
              <a:t>DISTRIBUCIONES DE FRECUENCIA</a:t>
            </a:r>
            <a:endParaRPr lang="en-US" sz="3000" b="1" dirty="0">
              <a:solidFill>
                <a:schemeClr val="bg1"/>
              </a:solidFill>
            </a:endParaRPr>
          </a:p>
        </p:txBody>
      </p:sp>
      <p:graphicFrame>
        <p:nvGraphicFramePr>
          <p:cNvPr id="6" name="2 Tabla"/>
          <p:cNvGraphicFramePr>
            <a:graphicFrameLocks noGrp="1"/>
          </p:cNvGraphicFramePr>
          <p:nvPr>
            <p:extLst>
              <p:ext uri="{D42A27DB-BD31-4B8C-83A1-F6EECF244321}">
                <p14:modId xmlns:p14="http://schemas.microsoft.com/office/powerpoint/2010/main" val="317693412"/>
              </p:ext>
            </p:extLst>
          </p:nvPr>
        </p:nvGraphicFramePr>
        <p:xfrm>
          <a:off x="2380892" y="1543846"/>
          <a:ext cx="7429512" cy="1366520"/>
        </p:xfrm>
        <a:graphic>
          <a:graphicData uri="http://schemas.openxmlformats.org/drawingml/2006/table">
            <a:tbl>
              <a:tblPr/>
              <a:tblGrid>
                <a:gridCol w="619126">
                  <a:extLst>
                    <a:ext uri="{9D8B030D-6E8A-4147-A177-3AD203B41FA5}">
                      <a16:colId xmlns:a16="http://schemas.microsoft.com/office/drawing/2014/main" val="20000"/>
                    </a:ext>
                  </a:extLst>
                </a:gridCol>
                <a:gridCol w="619126">
                  <a:extLst>
                    <a:ext uri="{9D8B030D-6E8A-4147-A177-3AD203B41FA5}">
                      <a16:colId xmlns:a16="http://schemas.microsoft.com/office/drawing/2014/main" val="20001"/>
                    </a:ext>
                  </a:extLst>
                </a:gridCol>
                <a:gridCol w="619126">
                  <a:extLst>
                    <a:ext uri="{9D8B030D-6E8A-4147-A177-3AD203B41FA5}">
                      <a16:colId xmlns:a16="http://schemas.microsoft.com/office/drawing/2014/main" val="20002"/>
                    </a:ext>
                  </a:extLst>
                </a:gridCol>
                <a:gridCol w="619126">
                  <a:extLst>
                    <a:ext uri="{9D8B030D-6E8A-4147-A177-3AD203B41FA5}">
                      <a16:colId xmlns:a16="http://schemas.microsoft.com/office/drawing/2014/main" val="20003"/>
                    </a:ext>
                  </a:extLst>
                </a:gridCol>
                <a:gridCol w="619126">
                  <a:extLst>
                    <a:ext uri="{9D8B030D-6E8A-4147-A177-3AD203B41FA5}">
                      <a16:colId xmlns:a16="http://schemas.microsoft.com/office/drawing/2014/main" val="20004"/>
                    </a:ext>
                  </a:extLst>
                </a:gridCol>
                <a:gridCol w="619126">
                  <a:extLst>
                    <a:ext uri="{9D8B030D-6E8A-4147-A177-3AD203B41FA5}">
                      <a16:colId xmlns:a16="http://schemas.microsoft.com/office/drawing/2014/main" val="20005"/>
                    </a:ext>
                  </a:extLst>
                </a:gridCol>
                <a:gridCol w="619126">
                  <a:extLst>
                    <a:ext uri="{9D8B030D-6E8A-4147-A177-3AD203B41FA5}">
                      <a16:colId xmlns:a16="http://schemas.microsoft.com/office/drawing/2014/main" val="20006"/>
                    </a:ext>
                  </a:extLst>
                </a:gridCol>
                <a:gridCol w="619126">
                  <a:extLst>
                    <a:ext uri="{9D8B030D-6E8A-4147-A177-3AD203B41FA5}">
                      <a16:colId xmlns:a16="http://schemas.microsoft.com/office/drawing/2014/main" val="20007"/>
                    </a:ext>
                  </a:extLst>
                </a:gridCol>
                <a:gridCol w="619126">
                  <a:extLst>
                    <a:ext uri="{9D8B030D-6E8A-4147-A177-3AD203B41FA5}">
                      <a16:colId xmlns:a16="http://schemas.microsoft.com/office/drawing/2014/main" val="20008"/>
                    </a:ext>
                  </a:extLst>
                </a:gridCol>
                <a:gridCol w="619126">
                  <a:extLst>
                    <a:ext uri="{9D8B030D-6E8A-4147-A177-3AD203B41FA5}">
                      <a16:colId xmlns:a16="http://schemas.microsoft.com/office/drawing/2014/main" val="20009"/>
                    </a:ext>
                  </a:extLst>
                </a:gridCol>
                <a:gridCol w="619126">
                  <a:extLst>
                    <a:ext uri="{9D8B030D-6E8A-4147-A177-3AD203B41FA5}">
                      <a16:colId xmlns:a16="http://schemas.microsoft.com/office/drawing/2014/main" val="20010"/>
                    </a:ext>
                  </a:extLst>
                </a:gridCol>
                <a:gridCol w="619126">
                  <a:extLst>
                    <a:ext uri="{9D8B030D-6E8A-4147-A177-3AD203B41FA5}">
                      <a16:colId xmlns:a16="http://schemas.microsoft.com/office/drawing/2014/main" val="20011"/>
                    </a:ext>
                  </a:extLst>
                </a:gridCol>
              </a:tblGrid>
              <a:tr h="254875">
                <a:tc>
                  <a:txBody>
                    <a:bodyPr/>
                    <a:lstStyle/>
                    <a:p>
                      <a:pPr algn="ctr" rtl="0" fontAlgn="b"/>
                      <a:r>
                        <a:rPr lang="es-ES" sz="2200" b="1" i="0" u="none" strike="noStrike" dirty="0">
                          <a:solidFill>
                            <a:srgbClr val="000000"/>
                          </a:solidFill>
                          <a:latin typeface="Times New Roman"/>
                        </a:rPr>
                        <a:t>9</a:t>
                      </a:r>
                    </a:p>
                  </a:txBody>
                  <a:tcPr marL="6350" marR="6350" marT="6350" marB="0" anchor="b">
                    <a:lnL>
                      <a:noFill/>
                    </a:lnL>
                    <a:lnR>
                      <a:noFill/>
                    </a:lnR>
                    <a:lnT>
                      <a:noFill/>
                    </a:lnT>
                    <a:lnB>
                      <a:noFill/>
                    </a:lnB>
                  </a:tcPr>
                </a:tc>
                <a:tc>
                  <a:txBody>
                    <a:bodyPr/>
                    <a:lstStyle/>
                    <a:p>
                      <a:pPr algn="ctr" rtl="0" fontAlgn="b"/>
                      <a:r>
                        <a:rPr lang="es-ES" sz="2200" b="1" i="0" u="none" strike="noStrike" dirty="0">
                          <a:solidFill>
                            <a:srgbClr val="000000"/>
                          </a:solidFill>
                          <a:latin typeface="Times New Roman"/>
                        </a:rPr>
                        <a:t>10</a:t>
                      </a:r>
                    </a:p>
                  </a:txBody>
                  <a:tcPr marL="6350" marR="6350" marT="6350" marB="0" anchor="b">
                    <a:lnL>
                      <a:noFill/>
                    </a:lnL>
                    <a:lnR>
                      <a:noFill/>
                    </a:lnR>
                    <a:lnT>
                      <a:noFill/>
                    </a:lnT>
                    <a:lnB>
                      <a:noFill/>
                    </a:lnB>
                  </a:tcPr>
                </a:tc>
                <a:tc>
                  <a:txBody>
                    <a:bodyPr/>
                    <a:lstStyle/>
                    <a:p>
                      <a:pPr algn="ctr" rtl="0" fontAlgn="b"/>
                      <a:r>
                        <a:rPr lang="es-ES" sz="2200" b="1" i="0" u="none" strike="noStrike" dirty="0">
                          <a:solidFill>
                            <a:srgbClr val="000000"/>
                          </a:solidFill>
                          <a:latin typeface="Times New Roman"/>
                        </a:rPr>
                        <a:t>10</a:t>
                      </a:r>
                    </a:p>
                  </a:txBody>
                  <a:tcPr marL="6350" marR="6350" marT="6350" marB="0" anchor="b">
                    <a:lnL>
                      <a:noFill/>
                    </a:lnL>
                    <a:lnR>
                      <a:noFill/>
                    </a:lnR>
                    <a:lnT>
                      <a:noFill/>
                    </a:lnT>
                    <a:lnB>
                      <a:noFill/>
                    </a:lnB>
                  </a:tcPr>
                </a:tc>
                <a:tc>
                  <a:txBody>
                    <a:bodyPr/>
                    <a:lstStyle/>
                    <a:p>
                      <a:pPr algn="ctr" rtl="0" fontAlgn="b"/>
                      <a:r>
                        <a:rPr lang="es-ES" sz="2200" b="1" i="0" u="none" strike="noStrike">
                          <a:solidFill>
                            <a:srgbClr val="000000"/>
                          </a:solidFill>
                          <a:latin typeface="Times New Roman"/>
                        </a:rPr>
                        <a:t>12</a:t>
                      </a:r>
                    </a:p>
                  </a:txBody>
                  <a:tcPr marL="6350" marR="6350" marT="6350" marB="0" anchor="b">
                    <a:lnL>
                      <a:noFill/>
                    </a:lnL>
                    <a:lnR>
                      <a:noFill/>
                    </a:lnR>
                    <a:lnT>
                      <a:noFill/>
                    </a:lnT>
                    <a:lnB>
                      <a:noFill/>
                    </a:lnB>
                  </a:tcPr>
                </a:tc>
                <a:tc>
                  <a:txBody>
                    <a:bodyPr/>
                    <a:lstStyle/>
                    <a:p>
                      <a:pPr algn="ctr" rtl="0" fontAlgn="b"/>
                      <a:r>
                        <a:rPr lang="es-ES" sz="2200" b="1" i="0" u="none" strike="noStrike" dirty="0">
                          <a:solidFill>
                            <a:srgbClr val="000000"/>
                          </a:solidFill>
                          <a:latin typeface="Times New Roman"/>
                        </a:rPr>
                        <a:t>12</a:t>
                      </a:r>
                    </a:p>
                  </a:txBody>
                  <a:tcPr marL="6350" marR="6350" marT="6350" marB="0" anchor="b">
                    <a:lnL>
                      <a:noFill/>
                    </a:lnL>
                    <a:lnR>
                      <a:noFill/>
                    </a:lnR>
                    <a:lnT>
                      <a:noFill/>
                    </a:lnT>
                    <a:lnB>
                      <a:noFill/>
                    </a:lnB>
                  </a:tcPr>
                </a:tc>
                <a:tc>
                  <a:txBody>
                    <a:bodyPr/>
                    <a:lstStyle/>
                    <a:p>
                      <a:pPr algn="ctr" rtl="0" fontAlgn="b"/>
                      <a:r>
                        <a:rPr lang="es-ES" sz="2200" b="1" i="0" u="none" strike="noStrike" dirty="0">
                          <a:solidFill>
                            <a:srgbClr val="000000"/>
                          </a:solidFill>
                          <a:latin typeface="Times New Roman"/>
                        </a:rPr>
                        <a:t>13</a:t>
                      </a:r>
                    </a:p>
                  </a:txBody>
                  <a:tcPr marL="6350" marR="6350" marT="6350" marB="0" anchor="b">
                    <a:lnL>
                      <a:noFill/>
                    </a:lnL>
                    <a:lnR>
                      <a:noFill/>
                    </a:lnR>
                    <a:lnT>
                      <a:noFill/>
                    </a:lnT>
                    <a:lnB>
                      <a:noFill/>
                    </a:lnB>
                  </a:tcPr>
                </a:tc>
                <a:tc>
                  <a:txBody>
                    <a:bodyPr/>
                    <a:lstStyle/>
                    <a:p>
                      <a:pPr algn="ctr" rtl="0" fontAlgn="b"/>
                      <a:r>
                        <a:rPr lang="es-ES" sz="2200" b="1" i="0" u="none" strike="noStrike">
                          <a:solidFill>
                            <a:srgbClr val="000000"/>
                          </a:solidFill>
                          <a:latin typeface="Times New Roman"/>
                        </a:rPr>
                        <a:t>14</a:t>
                      </a:r>
                    </a:p>
                  </a:txBody>
                  <a:tcPr marL="6350" marR="6350" marT="6350" marB="0" anchor="b">
                    <a:lnL>
                      <a:noFill/>
                    </a:lnL>
                    <a:lnR>
                      <a:noFill/>
                    </a:lnR>
                    <a:lnT>
                      <a:noFill/>
                    </a:lnT>
                    <a:lnB>
                      <a:noFill/>
                    </a:lnB>
                  </a:tcPr>
                </a:tc>
                <a:tc>
                  <a:txBody>
                    <a:bodyPr/>
                    <a:lstStyle/>
                    <a:p>
                      <a:pPr algn="ctr" rtl="0" fontAlgn="b"/>
                      <a:r>
                        <a:rPr lang="es-ES" sz="2200" b="1" i="0" u="none" strike="noStrike" dirty="0">
                          <a:solidFill>
                            <a:srgbClr val="000000"/>
                          </a:solidFill>
                          <a:latin typeface="Times New Roman"/>
                        </a:rPr>
                        <a:t>15</a:t>
                      </a:r>
                    </a:p>
                  </a:txBody>
                  <a:tcPr marL="6350" marR="6350" marT="6350" marB="0" anchor="b">
                    <a:lnL>
                      <a:noFill/>
                    </a:lnL>
                    <a:lnR>
                      <a:noFill/>
                    </a:lnR>
                    <a:lnT>
                      <a:noFill/>
                    </a:lnT>
                    <a:lnB>
                      <a:noFill/>
                    </a:lnB>
                  </a:tcPr>
                </a:tc>
                <a:tc>
                  <a:txBody>
                    <a:bodyPr/>
                    <a:lstStyle/>
                    <a:p>
                      <a:pPr algn="ctr" rtl="0" fontAlgn="b"/>
                      <a:r>
                        <a:rPr lang="es-ES" sz="2200" b="1" i="0" u="none" strike="noStrike">
                          <a:solidFill>
                            <a:srgbClr val="000000"/>
                          </a:solidFill>
                          <a:latin typeface="Times New Roman"/>
                        </a:rPr>
                        <a:t>16</a:t>
                      </a:r>
                    </a:p>
                  </a:txBody>
                  <a:tcPr marL="6350" marR="6350" marT="6350" marB="0" anchor="b">
                    <a:lnL>
                      <a:noFill/>
                    </a:lnL>
                    <a:lnR>
                      <a:noFill/>
                    </a:lnR>
                    <a:lnT>
                      <a:noFill/>
                    </a:lnT>
                    <a:lnB>
                      <a:noFill/>
                    </a:lnB>
                  </a:tcPr>
                </a:tc>
                <a:tc>
                  <a:txBody>
                    <a:bodyPr/>
                    <a:lstStyle/>
                    <a:p>
                      <a:pPr algn="ctr" rtl="0" fontAlgn="b"/>
                      <a:r>
                        <a:rPr lang="es-ES" sz="2200" b="1" i="0" u="none" strike="noStrike">
                          <a:solidFill>
                            <a:srgbClr val="000000"/>
                          </a:solidFill>
                          <a:latin typeface="Times New Roman"/>
                        </a:rPr>
                        <a:t>16</a:t>
                      </a:r>
                    </a:p>
                  </a:txBody>
                  <a:tcPr marL="6350" marR="6350" marT="6350" marB="0" anchor="b">
                    <a:lnL>
                      <a:noFill/>
                    </a:lnL>
                    <a:lnR>
                      <a:noFill/>
                    </a:lnR>
                    <a:lnT>
                      <a:noFill/>
                    </a:lnT>
                    <a:lnB>
                      <a:noFill/>
                    </a:lnB>
                  </a:tcPr>
                </a:tc>
                <a:tc>
                  <a:txBody>
                    <a:bodyPr/>
                    <a:lstStyle/>
                    <a:p>
                      <a:pPr algn="ctr" rtl="0" fontAlgn="b"/>
                      <a:r>
                        <a:rPr lang="es-ES" sz="2200" b="1" i="0" u="none" strike="noStrike">
                          <a:solidFill>
                            <a:srgbClr val="000000"/>
                          </a:solidFill>
                          <a:latin typeface="Times New Roman"/>
                        </a:rPr>
                        <a:t>16</a:t>
                      </a:r>
                    </a:p>
                  </a:txBody>
                  <a:tcPr marL="6350" marR="6350" marT="6350" marB="0" anchor="b">
                    <a:lnL>
                      <a:noFill/>
                    </a:lnL>
                    <a:lnR>
                      <a:noFill/>
                    </a:lnR>
                    <a:lnT>
                      <a:noFill/>
                    </a:lnT>
                    <a:lnB>
                      <a:noFill/>
                    </a:lnB>
                  </a:tcPr>
                </a:tc>
                <a:tc>
                  <a:txBody>
                    <a:bodyPr/>
                    <a:lstStyle/>
                    <a:p>
                      <a:pPr algn="ctr" rtl="0" fontAlgn="b"/>
                      <a:r>
                        <a:rPr lang="es-ES" sz="2200" b="1" i="0" u="none" strike="noStrike">
                          <a:solidFill>
                            <a:srgbClr val="000000"/>
                          </a:solidFill>
                          <a:latin typeface="Times New Roman"/>
                        </a:rPr>
                        <a:t>16</a:t>
                      </a:r>
                    </a:p>
                  </a:txBody>
                  <a:tcPr marL="6350" marR="6350" marT="6350" marB="0" anchor="b">
                    <a:lnL>
                      <a:noFill/>
                    </a:lnL>
                    <a:lnR>
                      <a:noFill/>
                    </a:lnR>
                    <a:lnT>
                      <a:noFill/>
                    </a:lnT>
                    <a:lnB>
                      <a:noFill/>
                    </a:lnB>
                  </a:tcPr>
                </a:tc>
                <a:extLst>
                  <a:ext uri="{0D108BD9-81ED-4DB2-BD59-A6C34878D82A}">
                    <a16:rowId xmlns:a16="http://schemas.microsoft.com/office/drawing/2014/main" val="10000"/>
                  </a:ext>
                </a:extLst>
              </a:tr>
              <a:tr h="254875">
                <a:tc>
                  <a:txBody>
                    <a:bodyPr/>
                    <a:lstStyle/>
                    <a:p>
                      <a:pPr algn="ctr" rtl="0" fontAlgn="b"/>
                      <a:r>
                        <a:rPr lang="es-ES" sz="2200" b="1" i="0" u="none" strike="noStrike">
                          <a:solidFill>
                            <a:srgbClr val="000000"/>
                          </a:solidFill>
                          <a:latin typeface="Times New Roman"/>
                        </a:rPr>
                        <a:t>16</a:t>
                      </a:r>
                    </a:p>
                  </a:txBody>
                  <a:tcPr marL="6350" marR="6350" marT="6350" marB="0" anchor="b">
                    <a:lnL>
                      <a:noFill/>
                    </a:lnL>
                    <a:lnR>
                      <a:noFill/>
                    </a:lnR>
                    <a:lnT>
                      <a:noFill/>
                    </a:lnT>
                    <a:lnB>
                      <a:noFill/>
                    </a:lnB>
                  </a:tcPr>
                </a:tc>
                <a:tc>
                  <a:txBody>
                    <a:bodyPr/>
                    <a:lstStyle/>
                    <a:p>
                      <a:pPr algn="ctr" rtl="0" fontAlgn="b"/>
                      <a:r>
                        <a:rPr lang="es-ES" sz="2200" b="1" i="0" u="none" strike="noStrike">
                          <a:solidFill>
                            <a:srgbClr val="000000"/>
                          </a:solidFill>
                          <a:latin typeface="Times New Roman"/>
                        </a:rPr>
                        <a:t>16</a:t>
                      </a:r>
                    </a:p>
                  </a:txBody>
                  <a:tcPr marL="6350" marR="6350" marT="6350" marB="0" anchor="b">
                    <a:lnL>
                      <a:noFill/>
                    </a:lnL>
                    <a:lnR>
                      <a:noFill/>
                    </a:lnR>
                    <a:lnT>
                      <a:noFill/>
                    </a:lnT>
                    <a:lnB>
                      <a:noFill/>
                    </a:lnB>
                  </a:tcPr>
                </a:tc>
                <a:tc>
                  <a:txBody>
                    <a:bodyPr/>
                    <a:lstStyle/>
                    <a:p>
                      <a:pPr algn="ctr" rtl="0" fontAlgn="b"/>
                      <a:r>
                        <a:rPr lang="es-ES" sz="2200" b="1" i="0" u="none" strike="noStrike" dirty="0">
                          <a:solidFill>
                            <a:srgbClr val="000000"/>
                          </a:solidFill>
                          <a:latin typeface="Times New Roman"/>
                        </a:rPr>
                        <a:t>16</a:t>
                      </a:r>
                    </a:p>
                  </a:txBody>
                  <a:tcPr marL="6350" marR="6350" marT="6350" marB="0" anchor="b">
                    <a:lnL>
                      <a:noFill/>
                    </a:lnL>
                    <a:lnR>
                      <a:noFill/>
                    </a:lnR>
                    <a:lnT>
                      <a:noFill/>
                    </a:lnT>
                    <a:lnB>
                      <a:noFill/>
                    </a:lnB>
                  </a:tcPr>
                </a:tc>
                <a:tc>
                  <a:txBody>
                    <a:bodyPr/>
                    <a:lstStyle/>
                    <a:p>
                      <a:pPr algn="ctr" rtl="0" fontAlgn="b"/>
                      <a:r>
                        <a:rPr lang="es-ES" sz="2200" b="1" i="0" u="none" strike="noStrike">
                          <a:solidFill>
                            <a:srgbClr val="000000"/>
                          </a:solidFill>
                          <a:latin typeface="Times New Roman"/>
                        </a:rPr>
                        <a:t>17</a:t>
                      </a:r>
                    </a:p>
                  </a:txBody>
                  <a:tcPr marL="6350" marR="6350" marT="6350" marB="0" anchor="b">
                    <a:lnL>
                      <a:noFill/>
                    </a:lnL>
                    <a:lnR>
                      <a:noFill/>
                    </a:lnR>
                    <a:lnT>
                      <a:noFill/>
                    </a:lnT>
                    <a:lnB>
                      <a:noFill/>
                    </a:lnB>
                  </a:tcPr>
                </a:tc>
                <a:tc>
                  <a:txBody>
                    <a:bodyPr/>
                    <a:lstStyle/>
                    <a:p>
                      <a:pPr algn="ctr" rtl="0" fontAlgn="b"/>
                      <a:r>
                        <a:rPr lang="es-ES" sz="2200" b="1" i="0" u="none" strike="noStrike">
                          <a:solidFill>
                            <a:srgbClr val="000000"/>
                          </a:solidFill>
                          <a:latin typeface="Times New Roman"/>
                        </a:rPr>
                        <a:t>18</a:t>
                      </a:r>
                    </a:p>
                  </a:txBody>
                  <a:tcPr marL="6350" marR="6350" marT="6350" marB="0" anchor="b">
                    <a:lnL>
                      <a:noFill/>
                    </a:lnL>
                    <a:lnR>
                      <a:noFill/>
                    </a:lnR>
                    <a:lnT>
                      <a:noFill/>
                    </a:lnT>
                    <a:lnB>
                      <a:noFill/>
                    </a:lnB>
                  </a:tcPr>
                </a:tc>
                <a:tc>
                  <a:txBody>
                    <a:bodyPr/>
                    <a:lstStyle/>
                    <a:p>
                      <a:pPr algn="ctr" rtl="0" fontAlgn="b"/>
                      <a:r>
                        <a:rPr lang="es-ES" sz="2200" b="1" i="0" u="none" strike="noStrike">
                          <a:solidFill>
                            <a:srgbClr val="000000"/>
                          </a:solidFill>
                          <a:latin typeface="Times New Roman"/>
                        </a:rPr>
                        <a:t>18</a:t>
                      </a:r>
                    </a:p>
                  </a:txBody>
                  <a:tcPr marL="6350" marR="6350" marT="6350" marB="0" anchor="b">
                    <a:lnL>
                      <a:noFill/>
                    </a:lnL>
                    <a:lnR>
                      <a:noFill/>
                    </a:lnR>
                    <a:lnT>
                      <a:noFill/>
                    </a:lnT>
                    <a:lnB>
                      <a:noFill/>
                    </a:lnB>
                  </a:tcPr>
                </a:tc>
                <a:tc>
                  <a:txBody>
                    <a:bodyPr/>
                    <a:lstStyle/>
                    <a:p>
                      <a:pPr algn="ctr" rtl="0" fontAlgn="b"/>
                      <a:r>
                        <a:rPr lang="es-ES" sz="2200" b="1" i="0" u="none" strike="noStrike">
                          <a:solidFill>
                            <a:srgbClr val="000000"/>
                          </a:solidFill>
                          <a:latin typeface="Times New Roman"/>
                        </a:rPr>
                        <a:t>18</a:t>
                      </a:r>
                    </a:p>
                  </a:txBody>
                  <a:tcPr marL="6350" marR="6350" marT="6350" marB="0" anchor="b">
                    <a:lnL>
                      <a:noFill/>
                    </a:lnL>
                    <a:lnR>
                      <a:noFill/>
                    </a:lnR>
                    <a:lnT>
                      <a:noFill/>
                    </a:lnT>
                    <a:lnB>
                      <a:noFill/>
                    </a:lnB>
                  </a:tcPr>
                </a:tc>
                <a:tc>
                  <a:txBody>
                    <a:bodyPr/>
                    <a:lstStyle/>
                    <a:p>
                      <a:pPr algn="ctr" rtl="0" fontAlgn="b"/>
                      <a:r>
                        <a:rPr lang="es-ES" sz="2200" b="1" i="0" u="none" strike="noStrike">
                          <a:solidFill>
                            <a:srgbClr val="000000"/>
                          </a:solidFill>
                          <a:latin typeface="Times New Roman"/>
                        </a:rPr>
                        <a:t>18</a:t>
                      </a:r>
                    </a:p>
                  </a:txBody>
                  <a:tcPr marL="6350" marR="6350" marT="6350" marB="0" anchor="b">
                    <a:lnL>
                      <a:noFill/>
                    </a:lnL>
                    <a:lnR>
                      <a:noFill/>
                    </a:lnR>
                    <a:lnT>
                      <a:noFill/>
                    </a:lnT>
                    <a:lnB>
                      <a:noFill/>
                    </a:lnB>
                  </a:tcPr>
                </a:tc>
                <a:tc>
                  <a:txBody>
                    <a:bodyPr/>
                    <a:lstStyle/>
                    <a:p>
                      <a:pPr algn="ctr" rtl="0" fontAlgn="b"/>
                      <a:r>
                        <a:rPr lang="es-ES" sz="2200" b="1" i="0" u="none" strike="noStrike">
                          <a:solidFill>
                            <a:srgbClr val="000000"/>
                          </a:solidFill>
                          <a:latin typeface="Times New Roman"/>
                        </a:rPr>
                        <a:t>19</a:t>
                      </a:r>
                    </a:p>
                  </a:txBody>
                  <a:tcPr marL="6350" marR="6350" marT="6350" marB="0" anchor="b">
                    <a:lnL>
                      <a:noFill/>
                    </a:lnL>
                    <a:lnR>
                      <a:noFill/>
                    </a:lnR>
                    <a:lnT>
                      <a:noFill/>
                    </a:lnT>
                    <a:lnB>
                      <a:noFill/>
                    </a:lnB>
                  </a:tcPr>
                </a:tc>
                <a:tc>
                  <a:txBody>
                    <a:bodyPr/>
                    <a:lstStyle/>
                    <a:p>
                      <a:pPr algn="ctr" rtl="0" fontAlgn="b"/>
                      <a:r>
                        <a:rPr lang="es-ES" sz="2200" b="1" i="0" u="none" strike="noStrike">
                          <a:solidFill>
                            <a:srgbClr val="000000"/>
                          </a:solidFill>
                          <a:latin typeface="Times New Roman"/>
                        </a:rPr>
                        <a:t>19</a:t>
                      </a:r>
                    </a:p>
                  </a:txBody>
                  <a:tcPr marL="6350" marR="6350" marT="6350" marB="0" anchor="b">
                    <a:lnL>
                      <a:noFill/>
                    </a:lnL>
                    <a:lnR>
                      <a:noFill/>
                    </a:lnR>
                    <a:lnT>
                      <a:noFill/>
                    </a:lnT>
                    <a:lnB>
                      <a:noFill/>
                    </a:lnB>
                  </a:tcPr>
                </a:tc>
                <a:tc>
                  <a:txBody>
                    <a:bodyPr/>
                    <a:lstStyle/>
                    <a:p>
                      <a:pPr algn="ctr" rtl="0" fontAlgn="b"/>
                      <a:r>
                        <a:rPr lang="es-ES" sz="2200" b="1" i="0" u="none" strike="noStrike">
                          <a:solidFill>
                            <a:srgbClr val="000000"/>
                          </a:solidFill>
                          <a:latin typeface="Times New Roman"/>
                        </a:rPr>
                        <a:t>19</a:t>
                      </a:r>
                    </a:p>
                  </a:txBody>
                  <a:tcPr marL="6350" marR="6350" marT="6350" marB="0" anchor="b">
                    <a:lnL>
                      <a:noFill/>
                    </a:lnL>
                    <a:lnR>
                      <a:noFill/>
                    </a:lnR>
                    <a:lnT>
                      <a:noFill/>
                    </a:lnT>
                    <a:lnB>
                      <a:noFill/>
                    </a:lnB>
                  </a:tcPr>
                </a:tc>
                <a:tc>
                  <a:txBody>
                    <a:bodyPr/>
                    <a:lstStyle/>
                    <a:p>
                      <a:pPr algn="ctr" rtl="0" fontAlgn="b"/>
                      <a:r>
                        <a:rPr lang="es-ES" sz="2200" b="1" i="0" u="none" strike="noStrike" dirty="0">
                          <a:solidFill>
                            <a:srgbClr val="000000"/>
                          </a:solidFill>
                          <a:latin typeface="Times New Roman"/>
                        </a:rPr>
                        <a:t>19</a:t>
                      </a:r>
                    </a:p>
                  </a:txBody>
                  <a:tcPr marL="6350" marR="6350" marT="6350" marB="0" anchor="b">
                    <a:lnL>
                      <a:noFill/>
                    </a:lnL>
                    <a:lnR>
                      <a:noFill/>
                    </a:lnR>
                    <a:lnT>
                      <a:noFill/>
                    </a:lnT>
                    <a:lnB>
                      <a:noFill/>
                    </a:lnB>
                  </a:tcPr>
                </a:tc>
                <a:extLst>
                  <a:ext uri="{0D108BD9-81ED-4DB2-BD59-A6C34878D82A}">
                    <a16:rowId xmlns:a16="http://schemas.microsoft.com/office/drawing/2014/main" val="10001"/>
                  </a:ext>
                </a:extLst>
              </a:tr>
              <a:tr h="254875">
                <a:tc>
                  <a:txBody>
                    <a:bodyPr/>
                    <a:lstStyle/>
                    <a:p>
                      <a:pPr algn="ctr" rtl="0" fontAlgn="b"/>
                      <a:r>
                        <a:rPr lang="es-ES" sz="2200" b="1" i="0" u="none" strike="noStrike">
                          <a:solidFill>
                            <a:srgbClr val="000000"/>
                          </a:solidFill>
                          <a:latin typeface="Times New Roman"/>
                        </a:rPr>
                        <a:t>19</a:t>
                      </a:r>
                    </a:p>
                  </a:txBody>
                  <a:tcPr marL="6350" marR="6350" marT="6350" marB="0" anchor="b">
                    <a:lnL>
                      <a:noFill/>
                    </a:lnL>
                    <a:lnR>
                      <a:noFill/>
                    </a:lnR>
                    <a:lnT>
                      <a:noFill/>
                    </a:lnT>
                    <a:lnB>
                      <a:noFill/>
                    </a:lnB>
                  </a:tcPr>
                </a:tc>
                <a:tc>
                  <a:txBody>
                    <a:bodyPr/>
                    <a:lstStyle/>
                    <a:p>
                      <a:pPr algn="ctr" rtl="0" fontAlgn="b"/>
                      <a:r>
                        <a:rPr lang="es-ES" sz="2200" b="1" i="0" u="none" strike="noStrike">
                          <a:solidFill>
                            <a:srgbClr val="000000"/>
                          </a:solidFill>
                          <a:latin typeface="Times New Roman"/>
                        </a:rPr>
                        <a:t>20</a:t>
                      </a:r>
                    </a:p>
                  </a:txBody>
                  <a:tcPr marL="6350" marR="6350" marT="6350" marB="0" anchor="b">
                    <a:lnL>
                      <a:noFill/>
                    </a:lnL>
                    <a:lnR>
                      <a:noFill/>
                    </a:lnR>
                    <a:lnT>
                      <a:noFill/>
                    </a:lnT>
                    <a:lnB>
                      <a:noFill/>
                    </a:lnB>
                  </a:tcPr>
                </a:tc>
                <a:tc>
                  <a:txBody>
                    <a:bodyPr/>
                    <a:lstStyle/>
                    <a:p>
                      <a:pPr algn="ctr" rtl="0" fontAlgn="b"/>
                      <a:r>
                        <a:rPr lang="es-ES" sz="2200" b="1" i="0" u="none" strike="noStrike">
                          <a:solidFill>
                            <a:srgbClr val="000000"/>
                          </a:solidFill>
                          <a:latin typeface="Times New Roman"/>
                        </a:rPr>
                        <a:t>20</a:t>
                      </a:r>
                    </a:p>
                  </a:txBody>
                  <a:tcPr marL="6350" marR="6350" marT="6350" marB="0" anchor="b">
                    <a:lnL>
                      <a:noFill/>
                    </a:lnL>
                    <a:lnR>
                      <a:noFill/>
                    </a:lnR>
                    <a:lnT>
                      <a:noFill/>
                    </a:lnT>
                    <a:lnB>
                      <a:noFill/>
                    </a:lnB>
                  </a:tcPr>
                </a:tc>
                <a:tc>
                  <a:txBody>
                    <a:bodyPr/>
                    <a:lstStyle/>
                    <a:p>
                      <a:pPr algn="ctr" rtl="0" fontAlgn="b"/>
                      <a:r>
                        <a:rPr lang="es-ES" sz="2200" b="1" i="0" u="none" strike="noStrike">
                          <a:solidFill>
                            <a:srgbClr val="000000"/>
                          </a:solidFill>
                          <a:latin typeface="Times New Roman"/>
                        </a:rPr>
                        <a:t>20</a:t>
                      </a:r>
                    </a:p>
                  </a:txBody>
                  <a:tcPr marL="6350" marR="6350" marT="6350" marB="0" anchor="b">
                    <a:lnL>
                      <a:noFill/>
                    </a:lnL>
                    <a:lnR>
                      <a:noFill/>
                    </a:lnR>
                    <a:lnT>
                      <a:noFill/>
                    </a:lnT>
                    <a:lnB>
                      <a:noFill/>
                    </a:lnB>
                  </a:tcPr>
                </a:tc>
                <a:tc>
                  <a:txBody>
                    <a:bodyPr/>
                    <a:lstStyle/>
                    <a:p>
                      <a:pPr algn="ctr" rtl="0" fontAlgn="b"/>
                      <a:r>
                        <a:rPr lang="es-ES" sz="2200" b="1" i="0" u="none" strike="noStrike">
                          <a:solidFill>
                            <a:srgbClr val="000000"/>
                          </a:solidFill>
                          <a:latin typeface="Times New Roman"/>
                        </a:rPr>
                        <a:t>20</a:t>
                      </a:r>
                    </a:p>
                  </a:txBody>
                  <a:tcPr marL="6350" marR="6350" marT="6350" marB="0" anchor="b">
                    <a:lnL>
                      <a:noFill/>
                    </a:lnL>
                    <a:lnR>
                      <a:noFill/>
                    </a:lnR>
                    <a:lnT>
                      <a:noFill/>
                    </a:lnT>
                    <a:lnB>
                      <a:noFill/>
                    </a:lnB>
                  </a:tcPr>
                </a:tc>
                <a:tc>
                  <a:txBody>
                    <a:bodyPr/>
                    <a:lstStyle/>
                    <a:p>
                      <a:pPr algn="ctr" rtl="0" fontAlgn="b"/>
                      <a:r>
                        <a:rPr lang="es-ES" sz="2200" b="1" i="0" u="none" strike="noStrike">
                          <a:solidFill>
                            <a:srgbClr val="000000"/>
                          </a:solidFill>
                          <a:latin typeface="Times New Roman"/>
                        </a:rPr>
                        <a:t>20</a:t>
                      </a:r>
                    </a:p>
                  </a:txBody>
                  <a:tcPr marL="6350" marR="6350" marT="6350" marB="0" anchor="b">
                    <a:lnL>
                      <a:noFill/>
                    </a:lnL>
                    <a:lnR>
                      <a:noFill/>
                    </a:lnR>
                    <a:lnT>
                      <a:noFill/>
                    </a:lnT>
                    <a:lnB>
                      <a:noFill/>
                    </a:lnB>
                  </a:tcPr>
                </a:tc>
                <a:tc>
                  <a:txBody>
                    <a:bodyPr/>
                    <a:lstStyle/>
                    <a:p>
                      <a:pPr algn="ctr" rtl="0" fontAlgn="b"/>
                      <a:r>
                        <a:rPr lang="es-ES" sz="2200" b="1" i="0" u="none" strike="noStrike">
                          <a:solidFill>
                            <a:srgbClr val="000000"/>
                          </a:solidFill>
                          <a:latin typeface="Times New Roman"/>
                        </a:rPr>
                        <a:t>20</a:t>
                      </a:r>
                    </a:p>
                  </a:txBody>
                  <a:tcPr marL="6350" marR="6350" marT="6350" marB="0" anchor="b">
                    <a:lnL>
                      <a:noFill/>
                    </a:lnL>
                    <a:lnR>
                      <a:noFill/>
                    </a:lnR>
                    <a:lnT>
                      <a:noFill/>
                    </a:lnT>
                    <a:lnB>
                      <a:noFill/>
                    </a:lnB>
                  </a:tcPr>
                </a:tc>
                <a:tc>
                  <a:txBody>
                    <a:bodyPr/>
                    <a:lstStyle/>
                    <a:p>
                      <a:pPr algn="ctr" rtl="0" fontAlgn="b"/>
                      <a:r>
                        <a:rPr lang="es-ES" sz="2200" b="1" i="0" u="none" strike="noStrike">
                          <a:solidFill>
                            <a:srgbClr val="000000"/>
                          </a:solidFill>
                          <a:latin typeface="Times New Roman"/>
                        </a:rPr>
                        <a:t>20</a:t>
                      </a:r>
                    </a:p>
                  </a:txBody>
                  <a:tcPr marL="6350" marR="6350" marT="6350" marB="0" anchor="b">
                    <a:lnL>
                      <a:noFill/>
                    </a:lnL>
                    <a:lnR>
                      <a:noFill/>
                    </a:lnR>
                    <a:lnT>
                      <a:noFill/>
                    </a:lnT>
                    <a:lnB>
                      <a:noFill/>
                    </a:lnB>
                  </a:tcPr>
                </a:tc>
                <a:tc>
                  <a:txBody>
                    <a:bodyPr/>
                    <a:lstStyle/>
                    <a:p>
                      <a:pPr algn="ctr" rtl="0" fontAlgn="b"/>
                      <a:r>
                        <a:rPr lang="es-ES" sz="2200" b="1" i="0" u="none" strike="noStrike">
                          <a:solidFill>
                            <a:srgbClr val="000000"/>
                          </a:solidFill>
                          <a:latin typeface="Times New Roman"/>
                        </a:rPr>
                        <a:t>20</a:t>
                      </a:r>
                    </a:p>
                  </a:txBody>
                  <a:tcPr marL="6350" marR="6350" marT="6350" marB="0" anchor="b">
                    <a:lnL>
                      <a:noFill/>
                    </a:lnL>
                    <a:lnR>
                      <a:noFill/>
                    </a:lnR>
                    <a:lnT>
                      <a:noFill/>
                    </a:lnT>
                    <a:lnB>
                      <a:noFill/>
                    </a:lnB>
                  </a:tcPr>
                </a:tc>
                <a:tc>
                  <a:txBody>
                    <a:bodyPr/>
                    <a:lstStyle/>
                    <a:p>
                      <a:pPr algn="ctr" rtl="0" fontAlgn="b"/>
                      <a:r>
                        <a:rPr lang="es-ES" sz="2200" b="1" i="0" u="none" strike="noStrike">
                          <a:solidFill>
                            <a:srgbClr val="000000"/>
                          </a:solidFill>
                          <a:latin typeface="Times New Roman"/>
                        </a:rPr>
                        <a:t>20</a:t>
                      </a:r>
                    </a:p>
                  </a:txBody>
                  <a:tcPr marL="6350" marR="6350" marT="6350" marB="0" anchor="b">
                    <a:lnL>
                      <a:noFill/>
                    </a:lnL>
                    <a:lnR>
                      <a:noFill/>
                    </a:lnR>
                    <a:lnT>
                      <a:noFill/>
                    </a:lnT>
                    <a:lnB>
                      <a:noFill/>
                    </a:lnB>
                  </a:tcPr>
                </a:tc>
                <a:tc>
                  <a:txBody>
                    <a:bodyPr/>
                    <a:lstStyle/>
                    <a:p>
                      <a:pPr algn="ctr" rtl="0" fontAlgn="b"/>
                      <a:r>
                        <a:rPr lang="es-ES" sz="2200" b="1" i="0" u="none" strike="noStrike" dirty="0">
                          <a:solidFill>
                            <a:srgbClr val="000000"/>
                          </a:solidFill>
                          <a:latin typeface="Times New Roman"/>
                        </a:rPr>
                        <a:t>20</a:t>
                      </a:r>
                    </a:p>
                  </a:txBody>
                  <a:tcPr marL="6350" marR="6350" marT="6350" marB="0" anchor="b">
                    <a:lnL>
                      <a:noFill/>
                    </a:lnL>
                    <a:lnR>
                      <a:noFill/>
                    </a:lnR>
                    <a:lnT>
                      <a:noFill/>
                    </a:lnT>
                    <a:lnB>
                      <a:noFill/>
                    </a:lnB>
                  </a:tcPr>
                </a:tc>
                <a:tc>
                  <a:txBody>
                    <a:bodyPr/>
                    <a:lstStyle/>
                    <a:p>
                      <a:pPr algn="ctr" rtl="0" fontAlgn="b"/>
                      <a:r>
                        <a:rPr lang="es-ES" sz="2200" b="1" i="0" u="none" strike="noStrike">
                          <a:solidFill>
                            <a:srgbClr val="000000"/>
                          </a:solidFill>
                          <a:latin typeface="Times New Roman"/>
                        </a:rPr>
                        <a:t>20</a:t>
                      </a:r>
                    </a:p>
                  </a:txBody>
                  <a:tcPr marL="6350" marR="6350" marT="6350" marB="0" anchor="b">
                    <a:lnL>
                      <a:noFill/>
                    </a:lnL>
                    <a:lnR>
                      <a:noFill/>
                    </a:lnR>
                    <a:lnT>
                      <a:noFill/>
                    </a:lnT>
                    <a:lnB>
                      <a:noFill/>
                    </a:lnB>
                  </a:tcPr>
                </a:tc>
                <a:extLst>
                  <a:ext uri="{0D108BD9-81ED-4DB2-BD59-A6C34878D82A}">
                    <a16:rowId xmlns:a16="http://schemas.microsoft.com/office/drawing/2014/main" val="10002"/>
                  </a:ext>
                </a:extLst>
              </a:tr>
              <a:tr h="254875">
                <a:tc>
                  <a:txBody>
                    <a:bodyPr/>
                    <a:lstStyle/>
                    <a:p>
                      <a:pPr algn="ctr" rtl="0" fontAlgn="b"/>
                      <a:r>
                        <a:rPr lang="es-ES" sz="2200" b="1" i="0" u="none" strike="noStrike">
                          <a:solidFill>
                            <a:srgbClr val="000000"/>
                          </a:solidFill>
                          <a:latin typeface="Times New Roman"/>
                        </a:rPr>
                        <a:t>20</a:t>
                      </a:r>
                    </a:p>
                  </a:txBody>
                  <a:tcPr marL="6350" marR="6350" marT="6350" marB="0" anchor="b">
                    <a:lnL>
                      <a:noFill/>
                    </a:lnL>
                    <a:lnR>
                      <a:noFill/>
                    </a:lnR>
                    <a:lnT>
                      <a:noFill/>
                    </a:lnT>
                    <a:lnB>
                      <a:noFill/>
                    </a:lnB>
                  </a:tcPr>
                </a:tc>
                <a:tc>
                  <a:txBody>
                    <a:bodyPr/>
                    <a:lstStyle/>
                    <a:p>
                      <a:pPr algn="ctr" rtl="0" fontAlgn="b"/>
                      <a:r>
                        <a:rPr lang="es-ES" sz="2200" b="1" i="0" u="none" strike="noStrike">
                          <a:solidFill>
                            <a:srgbClr val="000000"/>
                          </a:solidFill>
                          <a:latin typeface="Times New Roman"/>
                        </a:rPr>
                        <a:t>20</a:t>
                      </a:r>
                    </a:p>
                  </a:txBody>
                  <a:tcPr marL="6350" marR="6350" marT="6350" marB="0" anchor="b">
                    <a:lnL>
                      <a:noFill/>
                    </a:lnL>
                    <a:lnR>
                      <a:noFill/>
                    </a:lnR>
                    <a:lnT>
                      <a:noFill/>
                    </a:lnT>
                    <a:lnB>
                      <a:noFill/>
                    </a:lnB>
                  </a:tcPr>
                </a:tc>
                <a:tc>
                  <a:txBody>
                    <a:bodyPr/>
                    <a:lstStyle/>
                    <a:p>
                      <a:pPr algn="ctr" rtl="0" fontAlgn="b"/>
                      <a:r>
                        <a:rPr lang="es-ES" sz="2200" b="1" i="0" u="none" strike="noStrike">
                          <a:solidFill>
                            <a:srgbClr val="000000"/>
                          </a:solidFill>
                          <a:latin typeface="Times New Roman"/>
                        </a:rPr>
                        <a:t>20</a:t>
                      </a:r>
                    </a:p>
                  </a:txBody>
                  <a:tcPr marL="6350" marR="6350" marT="6350" marB="0" anchor="b">
                    <a:lnL>
                      <a:noFill/>
                    </a:lnL>
                    <a:lnR>
                      <a:noFill/>
                    </a:lnR>
                    <a:lnT>
                      <a:noFill/>
                    </a:lnT>
                    <a:lnB>
                      <a:noFill/>
                    </a:lnB>
                  </a:tcPr>
                </a:tc>
                <a:tc>
                  <a:txBody>
                    <a:bodyPr/>
                    <a:lstStyle/>
                    <a:p>
                      <a:pPr algn="ctr" rtl="0" fontAlgn="b"/>
                      <a:r>
                        <a:rPr lang="es-ES" sz="2200" b="1" i="0" u="none" strike="noStrike" dirty="0">
                          <a:solidFill>
                            <a:srgbClr val="000000"/>
                          </a:solidFill>
                          <a:latin typeface="Times New Roman"/>
                        </a:rPr>
                        <a:t>20</a:t>
                      </a:r>
                    </a:p>
                  </a:txBody>
                  <a:tcPr marL="6350" marR="6350" marT="6350" marB="0" anchor="b">
                    <a:lnL>
                      <a:noFill/>
                    </a:lnL>
                    <a:lnR>
                      <a:noFill/>
                    </a:lnR>
                    <a:lnT>
                      <a:noFill/>
                    </a:lnT>
                    <a:lnB>
                      <a:noFill/>
                    </a:lnB>
                  </a:tcPr>
                </a:tc>
                <a:tc>
                  <a:txBody>
                    <a:bodyPr/>
                    <a:lstStyle/>
                    <a:p>
                      <a:pPr algn="l" fontAlgn="b"/>
                      <a:endParaRPr lang="es-ES" sz="2200" b="1" i="0" u="none" strike="noStrike">
                        <a:solidFill>
                          <a:srgbClr val="000000"/>
                        </a:solidFill>
                        <a:latin typeface="Times New Roman"/>
                      </a:endParaRPr>
                    </a:p>
                  </a:txBody>
                  <a:tcPr marL="6350" marR="6350" marT="6350" marB="0" anchor="b">
                    <a:lnL>
                      <a:noFill/>
                    </a:lnL>
                    <a:lnR>
                      <a:noFill/>
                    </a:lnR>
                    <a:lnT>
                      <a:noFill/>
                    </a:lnT>
                    <a:lnB>
                      <a:noFill/>
                    </a:lnB>
                  </a:tcPr>
                </a:tc>
                <a:tc>
                  <a:txBody>
                    <a:bodyPr/>
                    <a:lstStyle/>
                    <a:p>
                      <a:pPr algn="l" fontAlgn="b"/>
                      <a:endParaRPr lang="es-ES" sz="2200" b="1" i="0" u="none" strike="noStrike" dirty="0">
                        <a:solidFill>
                          <a:srgbClr val="000000"/>
                        </a:solidFill>
                        <a:latin typeface="Times New Roman"/>
                      </a:endParaRPr>
                    </a:p>
                  </a:txBody>
                  <a:tcPr marL="6350" marR="6350" marT="6350" marB="0" anchor="b">
                    <a:lnL>
                      <a:noFill/>
                    </a:lnL>
                    <a:lnR>
                      <a:noFill/>
                    </a:lnR>
                    <a:lnT>
                      <a:noFill/>
                    </a:lnT>
                    <a:lnB>
                      <a:noFill/>
                    </a:lnB>
                  </a:tcPr>
                </a:tc>
                <a:tc>
                  <a:txBody>
                    <a:bodyPr/>
                    <a:lstStyle/>
                    <a:p>
                      <a:pPr algn="l" fontAlgn="b"/>
                      <a:endParaRPr lang="es-ES" sz="2200" b="1" i="0" u="none" strike="noStrike">
                        <a:solidFill>
                          <a:srgbClr val="000000"/>
                        </a:solidFill>
                        <a:latin typeface="Times New Roman"/>
                      </a:endParaRPr>
                    </a:p>
                  </a:txBody>
                  <a:tcPr marL="6350" marR="6350" marT="6350" marB="0" anchor="b">
                    <a:lnL>
                      <a:noFill/>
                    </a:lnL>
                    <a:lnR>
                      <a:noFill/>
                    </a:lnR>
                    <a:lnT>
                      <a:noFill/>
                    </a:lnT>
                    <a:lnB>
                      <a:noFill/>
                    </a:lnB>
                  </a:tcPr>
                </a:tc>
                <a:tc>
                  <a:txBody>
                    <a:bodyPr/>
                    <a:lstStyle/>
                    <a:p>
                      <a:pPr algn="l" fontAlgn="b"/>
                      <a:endParaRPr lang="es-ES" sz="2200" b="1" i="0" u="none" strike="noStrike">
                        <a:solidFill>
                          <a:srgbClr val="000000"/>
                        </a:solidFill>
                        <a:latin typeface="Times New Roman"/>
                      </a:endParaRPr>
                    </a:p>
                  </a:txBody>
                  <a:tcPr marL="6350" marR="6350" marT="6350" marB="0" anchor="b">
                    <a:lnL>
                      <a:noFill/>
                    </a:lnL>
                    <a:lnR>
                      <a:noFill/>
                    </a:lnR>
                    <a:lnT>
                      <a:noFill/>
                    </a:lnT>
                    <a:lnB>
                      <a:noFill/>
                    </a:lnB>
                  </a:tcPr>
                </a:tc>
                <a:tc>
                  <a:txBody>
                    <a:bodyPr/>
                    <a:lstStyle/>
                    <a:p>
                      <a:pPr algn="l" fontAlgn="b"/>
                      <a:endParaRPr lang="es-ES" sz="2200" b="1" i="0" u="none" strike="noStrike">
                        <a:solidFill>
                          <a:srgbClr val="000000"/>
                        </a:solidFill>
                        <a:latin typeface="Times New Roman"/>
                      </a:endParaRPr>
                    </a:p>
                  </a:txBody>
                  <a:tcPr marL="6350" marR="6350" marT="6350" marB="0" anchor="b">
                    <a:lnL>
                      <a:noFill/>
                    </a:lnL>
                    <a:lnR>
                      <a:noFill/>
                    </a:lnR>
                    <a:lnT>
                      <a:noFill/>
                    </a:lnT>
                    <a:lnB>
                      <a:noFill/>
                    </a:lnB>
                  </a:tcPr>
                </a:tc>
                <a:tc>
                  <a:txBody>
                    <a:bodyPr/>
                    <a:lstStyle/>
                    <a:p>
                      <a:pPr algn="l" fontAlgn="b"/>
                      <a:endParaRPr lang="es-ES" sz="2200" b="1" i="0" u="none" strike="noStrike">
                        <a:solidFill>
                          <a:srgbClr val="000000"/>
                        </a:solidFill>
                        <a:latin typeface="Times New Roman"/>
                      </a:endParaRPr>
                    </a:p>
                  </a:txBody>
                  <a:tcPr marL="6350" marR="6350" marT="6350" marB="0" anchor="b">
                    <a:lnL>
                      <a:noFill/>
                    </a:lnL>
                    <a:lnR>
                      <a:noFill/>
                    </a:lnR>
                    <a:lnT>
                      <a:noFill/>
                    </a:lnT>
                    <a:lnB>
                      <a:noFill/>
                    </a:lnB>
                  </a:tcPr>
                </a:tc>
                <a:tc>
                  <a:txBody>
                    <a:bodyPr/>
                    <a:lstStyle/>
                    <a:p>
                      <a:pPr algn="l" fontAlgn="b"/>
                      <a:endParaRPr lang="es-ES" sz="2200" b="1" i="0" u="none" strike="noStrike">
                        <a:solidFill>
                          <a:srgbClr val="000000"/>
                        </a:solidFill>
                        <a:latin typeface="Times New Roman"/>
                      </a:endParaRPr>
                    </a:p>
                  </a:txBody>
                  <a:tcPr marL="6350" marR="6350" marT="6350" marB="0" anchor="b">
                    <a:lnL>
                      <a:noFill/>
                    </a:lnL>
                    <a:lnR>
                      <a:noFill/>
                    </a:lnR>
                    <a:lnT>
                      <a:noFill/>
                    </a:lnT>
                    <a:lnB>
                      <a:noFill/>
                    </a:lnB>
                  </a:tcPr>
                </a:tc>
                <a:tc>
                  <a:txBody>
                    <a:bodyPr/>
                    <a:lstStyle/>
                    <a:p>
                      <a:pPr algn="l" fontAlgn="b"/>
                      <a:endParaRPr lang="es-ES" sz="2200" b="1" i="0" u="none" strike="noStrike" dirty="0">
                        <a:solidFill>
                          <a:srgbClr val="000000"/>
                        </a:solidFill>
                        <a:latin typeface="Times New Roman"/>
                      </a:endParaRPr>
                    </a:p>
                  </a:txBody>
                  <a:tcPr marL="6350" marR="6350" marT="6350" marB="0" anchor="b">
                    <a:lnL>
                      <a:noFill/>
                    </a:lnL>
                    <a:lnR>
                      <a:noFill/>
                    </a:lnR>
                    <a:lnT>
                      <a:noFill/>
                    </a:lnT>
                    <a:lnB>
                      <a:noFill/>
                    </a:lnB>
                  </a:tcPr>
                </a:tc>
                <a:extLst>
                  <a:ext uri="{0D108BD9-81ED-4DB2-BD59-A6C34878D82A}">
                    <a16:rowId xmlns:a16="http://schemas.microsoft.com/office/drawing/2014/main" val="10003"/>
                  </a:ext>
                </a:extLst>
              </a:tr>
            </a:tbl>
          </a:graphicData>
        </a:graphic>
      </p:graphicFrame>
      <p:graphicFrame>
        <p:nvGraphicFramePr>
          <p:cNvPr id="7" name="1 Tabla"/>
          <p:cNvGraphicFramePr>
            <a:graphicFrameLocks noGrp="1"/>
          </p:cNvGraphicFramePr>
          <p:nvPr>
            <p:extLst>
              <p:ext uri="{D42A27DB-BD31-4B8C-83A1-F6EECF244321}">
                <p14:modId xmlns:p14="http://schemas.microsoft.com/office/powerpoint/2010/main" val="1924612248"/>
              </p:ext>
            </p:extLst>
          </p:nvPr>
        </p:nvGraphicFramePr>
        <p:xfrm>
          <a:off x="1773648" y="3008941"/>
          <a:ext cx="8644000" cy="3648357"/>
        </p:xfrm>
        <a:graphic>
          <a:graphicData uri="http://schemas.openxmlformats.org/drawingml/2006/table">
            <a:tbl>
              <a:tblPr firstRow="1" bandRow="1">
                <a:effectLst>
                  <a:innerShdw blurRad="63500" dist="50800" dir="16200000">
                    <a:prstClr val="black">
                      <a:alpha val="50000"/>
                    </a:prstClr>
                  </a:innerShdw>
                </a:effectLst>
                <a:tableStyleId>{5940675A-B579-460E-94D1-54222C63F5DA}</a:tableStyleId>
              </a:tblPr>
              <a:tblGrid>
                <a:gridCol w="1214446">
                  <a:extLst>
                    <a:ext uri="{9D8B030D-6E8A-4147-A177-3AD203B41FA5}">
                      <a16:colId xmlns:a16="http://schemas.microsoft.com/office/drawing/2014/main" val="20000"/>
                    </a:ext>
                  </a:extLst>
                </a:gridCol>
                <a:gridCol w="946554">
                  <a:extLst>
                    <a:ext uri="{9D8B030D-6E8A-4147-A177-3AD203B41FA5}">
                      <a16:colId xmlns:a16="http://schemas.microsoft.com/office/drawing/2014/main" val="20001"/>
                    </a:ext>
                  </a:extLst>
                </a:gridCol>
                <a:gridCol w="1080500">
                  <a:extLst>
                    <a:ext uri="{9D8B030D-6E8A-4147-A177-3AD203B41FA5}">
                      <a16:colId xmlns:a16="http://schemas.microsoft.com/office/drawing/2014/main" val="20002"/>
                    </a:ext>
                  </a:extLst>
                </a:gridCol>
                <a:gridCol w="1080500">
                  <a:extLst>
                    <a:ext uri="{9D8B030D-6E8A-4147-A177-3AD203B41FA5}">
                      <a16:colId xmlns:a16="http://schemas.microsoft.com/office/drawing/2014/main" val="20003"/>
                    </a:ext>
                  </a:extLst>
                </a:gridCol>
                <a:gridCol w="1080500">
                  <a:extLst>
                    <a:ext uri="{9D8B030D-6E8A-4147-A177-3AD203B41FA5}">
                      <a16:colId xmlns:a16="http://schemas.microsoft.com/office/drawing/2014/main" val="20004"/>
                    </a:ext>
                  </a:extLst>
                </a:gridCol>
                <a:gridCol w="1080500">
                  <a:extLst>
                    <a:ext uri="{9D8B030D-6E8A-4147-A177-3AD203B41FA5}">
                      <a16:colId xmlns:a16="http://schemas.microsoft.com/office/drawing/2014/main" val="20005"/>
                    </a:ext>
                  </a:extLst>
                </a:gridCol>
                <a:gridCol w="1080500">
                  <a:extLst>
                    <a:ext uri="{9D8B030D-6E8A-4147-A177-3AD203B41FA5}">
                      <a16:colId xmlns:a16="http://schemas.microsoft.com/office/drawing/2014/main" val="20006"/>
                    </a:ext>
                  </a:extLst>
                </a:gridCol>
                <a:gridCol w="1080500">
                  <a:extLst>
                    <a:ext uri="{9D8B030D-6E8A-4147-A177-3AD203B41FA5}">
                      <a16:colId xmlns:a16="http://schemas.microsoft.com/office/drawing/2014/main" val="20007"/>
                    </a:ext>
                  </a:extLst>
                </a:gridCol>
              </a:tblGrid>
              <a:tr h="714382">
                <a:tc>
                  <a:txBody>
                    <a:bodyPr/>
                    <a:lstStyle/>
                    <a:p>
                      <a:pPr algn="ctr"/>
                      <a:r>
                        <a:rPr lang="es-MX" sz="2800" dirty="0" smtClean="0"/>
                        <a:t>Clases</a:t>
                      </a:r>
                      <a:endParaRPr lang="es-ES" sz="2800" dirty="0"/>
                    </a:p>
                  </a:txBody>
                  <a:tcPr>
                    <a:solidFill>
                      <a:schemeClr val="tx2">
                        <a:lumMod val="20000"/>
                        <a:lumOff val="80000"/>
                      </a:schemeClr>
                    </a:solidFill>
                  </a:tcPr>
                </a:tc>
                <a:tc>
                  <a:txBody>
                    <a:bodyPr/>
                    <a:lstStyle/>
                    <a:p>
                      <a:pPr algn="ctr"/>
                      <a:r>
                        <a:rPr lang="es-MX" sz="2800" dirty="0" smtClean="0"/>
                        <a:t>fi</a:t>
                      </a:r>
                      <a:endParaRPr lang="es-ES" sz="2800" dirty="0"/>
                    </a:p>
                  </a:txBody>
                  <a:tcPr>
                    <a:solidFill>
                      <a:schemeClr val="tx2">
                        <a:lumMod val="20000"/>
                        <a:lumOff val="80000"/>
                      </a:schemeClr>
                    </a:solidFill>
                  </a:tcPr>
                </a:tc>
                <a:tc>
                  <a:txBody>
                    <a:bodyPr/>
                    <a:lstStyle/>
                    <a:p>
                      <a:pPr algn="ctr"/>
                      <a:r>
                        <a:rPr lang="es-MX" sz="2800" dirty="0" smtClean="0"/>
                        <a:t>Fi</a:t>
                      </a:r>
                      <a:endParaRPr lang="es-ES" sz="2800" dirty="0"/>
                    </a:p>
                  </a:txBody>
                  <a:tcPr>
                    <a:solidFill>
                      <a:schemeClr val="tx2">
                        <a:lumMod val="20000"/>
                        <a:lumOff val="80000"/>
                      </a:schemeClr>
                    </a:solidFill>
                  </a:tcPr>
                </a:tc>
                <a:tc>
                  <a:txBody>
                    <a:bodyPr/>
                    <a:lstStyle/>
                    <a:p>
                      <a:pPr algn="ctr"/>
                      <a:r>
                        <a:rPr lang="es-MX" sz="2800" dirty="0" err="1" smtClean="0"/>
                        <a:t>hi</a:t>
                      </a:r>
                      <a:endParaRPr lang="es-ES" sz="2800" dirty="0"/>
                    </a:p>
                  </a:txBody>
                  <a:tcPr>
                    <a:solidFill>
                      <a:schemeClr val="tx2">
                        <a:lumMod val="20000"/>
                        <a:lumOff val="80000"/>
                      </a:schemeClr>
                    </a:solidFill>
                  </a:tcPr>
                </a:tc>
                <a:tc>
                  <a:txBody>
                    <a:bodyPr/>
                    <a:lstStyle/>
                    <a:p>
                      <a:pPr algn="ctr"/>
                      <a:r>
                        <a:rPr lang="es-MX" sz="2800" dirty="0" err="1" smtClean="0"/>
                        <a:t>Hi</a:t>
                      </a:r>
                      <a:endParaRPr lang="es-ES" sz="2800" dirty="0"/>
                    </a:p>
                  </a:txBody>
                  <a:tcPr>
                    <a:solidFill>
                      <a:schemeClr val="tx2">
                        <a:lumMod val="20000"/>
                        <a:lumOff val="80000"/>
                      </a:schemeClr>
                    </a:solidFill>
                  </a:tcPr>
                </a:tc>
                <a:tc>
                  <a:txBody>
                    <a:bodyPr/>
                    <a:lstStyle/>
                    <a:p>
                      <a:pPr algn="ctr"/>
                      <a:r>
                        <a:rPr lang="es-MX" sz="2800" dirty="0" err="1" smtClean="0"/>
                        <a:t>hi</a:t>
                      </a:r>
                      <a:r>
                        <a:rPr lang="es-MX" sz="2800" dirty="0" smtClean="0"/>
                        <a:t>%</a:t>
                      </a:r>
                      <a:endParaRPr lang="es-ES" sz="2800" dirty="0"/>
                    </a:p>
                  </a:txBody>
                  <a:tcPr>
                    <a:solidFill>
                      <a:schemeClr val="tx2">
                        <a:lumMod val="20000"/>
                        <a:lumOff val="80000"/>
                      </a:schemeClr>
                    </a:solidFill>
                  </a:tcPr>
                </a:tc>
                <a:tc>
                  <a:txBody>
                    <a:bodyPr/>
                    <a:lstStyle/>
                    <a:p>
                      <a:pPr algn="ctr"/>
                      <a:r>
                        <a:rPr lang="es-MX" sz="2800" dirty="0" err="1" smtClean="0"/>
                        <a:t>Hi</a:t>
                      </a:r>
                      <a:r>
                        <a:rPr lang="es-MX" sz="2800" dirty="0" smtClean="0"/>
                        <a:t>%</a:t>
                      </a:r>
                      <a:endParaRPr lang="es-ES" sz="2800" dirty="0"/>
                    </a:p>
                  </a:txBody>
                  <a:tcPr>
                    <a:solidFill>
                      <a:schemeClr val="tx2">
                        <a:lumMod val="20000"/>
                        <a:lumOff val="80000"/>
                      </a:schemeClr>
                    </a:solidFill>
                  </a:tcPr>
                </a:tc>
                <a:tc>
                  <a:txBody>
                    <a:bodyPr/>
                    <a:lstStyle/>
                    <a:p>
                      <a:pPr algn="ctr"/>
                      <a:r>
                        <a:rPr lang="es-MX" sz="2800" dirty="0" smtClean="0"/>
                        <a:t>Xi</a:t>
                      </a:r>
                      <a:endParaRPr lang="es-ES" sz="2800" dirty="0"/>
                    </a:p>
                  </a:txBody>
                  <a:tcPr>
                    <a:solidFill>
                      <a:schemeClr val="tx2">
                        <a:lumMod val="20000"/>
                        <a:lumOff val="80000"/>
                      </a:schemeClr>
                    </a:solidFill>
                  </a:tcPr>
                </a:tc>
                <a:extLst>
                  <a:ext uri="{0D108BD9-81ED-4DB2-BD59-A6C34878D82A}">
                    <a16:rowId xmlns:a16="http://schemas.microsoft.com/office/drawing/2014/main" val="10000"/>
                  </a:ext>
                </a:extLst>
              </a:tr>
              <a:tr h="586795">
                <a:tc>
                  <a:txBody>
                    <a:bodyPr/>
                    <a:lstStyle/>
                    <a:p>
                      <a:pPr algn="ctr"/>
                      <a:r>
                        <a:rPr lang="es-MX" sz="2000" dirty="0" smtClean="0"/>
                        <a:t>9 - 11</a:t>
                      </a:r>
                      <a:endParaRPr lang="es-ES" sz="2000" dirty="0"/>
                    </a:p>
                  </a:txBody>
                  <a:tcPr/>
                </a:tc>
                <a:tc>
                  <a:txBody>
                    <a:bodyPr/>
                    <a:lstStyle/>
                    <a:p>
                      <a:pPr algn="ctr"/>
                      <a:r>
                        <a:rPr lang="es-MX" sz="2000" dirty="0" smtClean="0"/>
                        <a:t>3</a:t>
                      </a:r>
                      <a:endParaRPr lang="es-ES" sz="2000" dirty="0"/>
                    </a:p>
                  </a:txBody>
                  <a:tcPr/>
                </a:tc>
                <a:tc>
                  <a:txBody>
                    <a:bodyPr/>
                    <a:lstStyle/>
                    <a:p>
                      <a:pPr algn="ctr"/>
                      <a:r>
                        <a:rPr lang="es-MX" sz="2000" dirty="0" smtClean="0"/>
                        <a:t>3</a:t>
                      </a:r>
                      <a:endParaRPr lang="es-ES" sz="2000" dirty="0"/>
                    </a:p>
                  </a:txBody>
                  <a:tcPr/>
                </a:tc>
                <a:tc>
                  <a:txBody>
                    <a:bodyPr/>
                    <a:lstStyle/>
                    <a:p>
                      <a:pPr algn="ctr"/>
                      <a:r>
                        <a:rPr lang="es-MX" sz="2000" dirty="0" smtClean="0"/>
                        <a:t>0,075</a:t>
                      </a:r>
                      <a:endParaRPr lang="es-ES" sz="2000" dirty="0"/>
                    </a:p>
                  </a:txBody>
                  <a:tcPr/>
                </a:tc>
                <a:tc>
                  <a:txBody>
                    <a:bodyPr/>
                    <a:lstStyle/>
                    <a:p>
                      <a:pPr algn="ctr"/>
                      <a:endParaRPr lang="es-ES" sz="2000" dirty="0"/>
                    </a:p>
                  </a:txBody>
                  <a:tcPr/>
                </a:tc>
                <a:tc>
                  <a:txBody>
                    <a:bodyPr/>
                    <a:lstStyle/>
                    <a:p>
                      <a:pPr algn="ctr"/>
                      <a:endParaRPr lang="es-ES" sz="2000" dirty="0"/>
                    </a:p>
                  </a:txBody>
                  <a:tcPr/>
                </a:tc>
                <a:tc>
                  <a:txBody>
                    <a:bodyPr/>
                    <a:lstStyle/>
                    <a:p>
                      <a:pPr algn="ctr"/>
                      <a:endParaRPr lang="es-ES" sz="2000" dirty="0"/>
                    </a:p>
                  </a:txBody>
                  <a:tcPr/>
                </a:tc>
                <a:tc>
                  <a:txBody>
                    <a:bodyPr/>
                    <a:lstStyle/>
                    <a:p>
                      <a:pPr algn="ctr"/>
                      <a:endParaRPr lang="es-ES" sz="2000" dirty="0"/>
                    </a:p>
                  </a:txBody>
                  <a:tcPr/>
                </a:tc>
                <a:extLst>
                  <a:ext uri="{0D108BD9-81ED-4DB2-BD59-A6C34878D82A}">
                    <a16:rowId xmlns:a16="http://schemas.microsoft.com/office/drawing/2014/main" val="10001"/>
                  </a:ext>
                </a:extLst>
              </a:tr>
              <a:tr h="586795">
                <a:tc>
                  <a:txBody>
                    <a:bodyPr/>
                    <a:lstStyle/>
                    <a:p>
                      <a:pPr algn="ctr"/>
                      <a:r>
                        <a:rPr lang="es-MX" sz="2000" dirty="0" smtClean="0"/>
                        <a:t>12 – 14</a:t>
                      </a:r>
                      <a:endParaRPr lang="es-ES" sz="2000" dirty="0"/>
                    </a:p>
                  </a:txBody>
                  <a:tcPr/>
                </a:tc>
                <a:tc>
                  <a:txBody>
                    <a:bodyPr/>
                    <a:lstStyle/>
                    <a:p>
                      <a:pPr algn="ctr"/>
                      <a:r>
                        <a:rPr lang="es-MX" sz="2000" dirty="0" smtClean="0"/>
                        <a:t>4</a:t>
                      </a:r>
                      <a:endParaRPr lang="es-ES" sz="2000" dirty="0"/>
                    </a:p>
                  </a:txBody>
                  <a:tcPr/>
                </a:tc>
                <a:tc>
                  <a:txBody>
                    <a:bodyPr/>
                    <a:lstStyle/>
                    <a:p>
                      <a:pPr algn="ctr"/>
                      <a:r>
                        <a:rPr lang="es-MX" sz="2000" dirty="0" smtClean="0"/>
                        <a:t>7</a:t>
                      </a:r>
                      <a:endParaRPr lang="es-ES" sz="2000" dirty="0"/>
                    </a:p>
                  </a:txBody>
                  <a:tcPr/>
                </a:tc>
                <a:tc>
                  <a:txBody>
                    <a:bodyPr/>
                    <a:lstStyle/>
                    <a:p>
                      <a:pPr algn="ctr"/>
                      <a:r>
                        <a:rPr lang="es-MX" sz="2000" dirty="0" smtClean="0"/>
                        <a:t>0,1</a:t>
                      </a:r>
                      <a:endParaRPr lang="es-ES" sz="2000" dirty="0"/>
                    </a:p>
                  </a:txBody>
                  <a:tcPr/>
                </a:tc>
                <a:tc>
                  <a:txBody>
                    <a:bodyPr/>
                    <a:lstStyle/>
                    <a:p>
                      <a:pPr algn="ctr"/>
                      <a:endParaRPr lang="es-ES" sz="2000" dirty="0"/>
                    </a:p>
                  </a:txBody>
                  <a:tcPr/>
                </a:tc>
                <a:tc>
                  <a:txBody>
                    <a:bodyPr/>
                    <a:lstStyle/>
                    <a:p>
                      <a:pPr algn="ctr"/>
                      <a:endParaRPr lang="es-ES" sz="2000" dirty="0"/>
                    </a:p>
                  </a:txBody>
                  <a:tcPr/>
                </a:tc>
                <a:tc>
                  <a:txBody>
                    <a:bodyPr/>
                    <a:lstStyle/>
                    <a:p>
                      <a:pPr algn="ctr"/>
                      <a:endParaRPr lang="es-ES" sz="2000" dirty="0"/>
                    </a:p>
                  </a:txBody>
                  <a:tcPr/>
                </a:tc>
                <a:tc>
                  <a:txBody>
                    <a:bodyPr/>
                    <a:lstStyle/>
                    <a:p>
                      <a:pPr algn="ctr"/>
                      <a:endParaRPr lang="es-ES" sz="2000" dirty="0"/>
                    </a:p>
                  </a:txBody>
                  <a:tcPr/>
                </a:tc>
                <a:extLst>
                  <a:ext uri="{0D108BD9-81ED-4DB2-BD59-A6C34878D82A}">
                    <a16:rowId xmlns:a16="http://schemas.microsoft.com/office/drawing/2014/main" val="10002"/>
                  </a:ext>
                </a:extLst>
              </a:tr>
              <a:tr h="586795">
                <a:tc>
                  <a:txBody>
                    <a:bodyPr/>
                    <a:lstStyle/>
                    <a:p>
                      <a:pPr algn="ctr"/>
                      <a:r>
                        <a:rPr lang="es-MX" sz="2000" dirty="0" smtClean="0"/>
                        <a:t>15 - 17</a:t>
                      </a:r>
                      <a:endParaRPr lang="es-ES" sz="2000" dirty="0"/>
                    </a:p>
                  </a:txBody>
                  <a:tcPr/>
                </a:tc>
                <a:tc>
                  <a:txBody>
                    <a:bodyPr/>
                    <a:lstStyle/>
                    <a:p>
                      <a:pPr algn="ctr"/>
                      <a:r>
                        <a:rPr lang="es-MX" sz="2000" dirty="0" smtClean="0"/>
                        <a:t>9</a:t>
                      </a:r>
                      <a:endParaRPr lang="es-ES" sz="2000" dirty="0"/>
                    </a:p>
                  </a:txBody>
                  <a:tcPr/>
                </a:tc>
                <a:tc>
                  <a:txBody>
                    <a:bodyPr/>
                    <a:lstStyle/>
                    <a:p>
                      <a:pPr algn="ctr"/>
                      <a:r>
                        <a:rPr lang="es-MX" sz="2000" dirty="0" smtClean="0"/>
                        <a:t>16</a:t>
                      </a:r>
                      <a:endParaRPr lang="es-ES" sz="2000" dirty="0"/>
                    </a:p>
                  </a:txBody>
                  <a:tcPr/>
                </a:tc>
                <a:tc>
                  <a:txBody>
                    <a:bodyPr/>
                    <a:lstStyle/>
                    <a:p>
                      <a:pPr algn="ctr"/>
                      <a:r>
                        <a:rPr lang="es-MX" sz="2000" dirty="0" smtClean="0"/>
                        <a:t>0,225</a:t>
                      </a:r>
                      <a:endParaRPr lang="es-ES" sz="2000" dirty="0"/>
                    </a:p>
                  </a:txBody>
                  <a:tcPr/>
                </a:tc>
                <a:tc>
                  <a:txBody>
                    <a:bodyPr/>
                    <a:lstStyle/>
                    <a:p>
                      <a:pPr algn="ctr"/>
                      <a:endParaRPr lang="es-ES" sz="2000" dirty="0"/>
                    </a:p>
                  </a:txBody>
                  <a:tcPr/>
                </a:tc>
                <a:tc>
                  <a:txBody>
                    <a:bodyPr/>
                    <a:lstStyle/>
                    <a:p>
                      <a:pPr algn="ctr"/>
                      <a:endParaRPr lang="es-ES" sz="2000" dirty="0"/>
                    </a:p>
                  </a:txBody>
                  <a:tcPr/>
                </a:tc>
                <a:tc>
                  <a:txBody>
                    <a:bodyPr/>
                    <a:lstStyle/>
                    <a:p>
                      <a:pPr algn="ctr"/>
                      <a:endParaRPr lang="es-ES" sz="2000" dirty="0"/>
                    </a:p>
                  </a:txBody>
                  <a:tcPr/>
                </a:tc>
                <a:tc>
                  <a:txBody>
                    <a:bodyPr/>
                    <a:lstStyle/>
                    <a:p>
                      <a:pPr algn="ctr"/>
                      <a:endParaRPr lang="es-ES" sz="2000" dirty="0"/>
                    </a:p>
                  </a:txBody>
                  <a:tcPr/>
                </a:tc>
                <a:extLst>
                  <a:ext uri="{0D108BD9-81ED-4DB2-BD59-A6C34878D82A}">
                    <a16:rowId xmlns:a16="http://schemas.microsoft.com/office/drawing/2014/main" val="10003"/>
                  </a:ext>
                </a:extLst>
              </a:tr>
              <a:tr h="586795">
                <a:tc>
                  <a:txBody>
                    <a:bodyPr/>
                    <a:lstStyle/>
                    <a:p>
                      <a:pPr algn="ctr"/>
                      <a:r>
                        <a:rPr lang="es-MX" sz="2000" dirty="0" smtClean="0"/>
                        <a:t>18 - 20</a:t>
                      </a:r>
                      <a:endParaRPr lang="es-ES" sz="2000" dirty="0"/>
                    </a:p>
                  </a:txBody>
                  <a:tcPr/>
                </a:tc>
                <a:tc>
                  <a:txBody>
                    <a:bodyPr/>
                    <a:lstStyle/>
                    <a:p>
                      <a:pPr algn="ctr"/>
                      <a:r>
                        <a:rPr lang="es-MX" sz="2000" dirty="0" smtClean="0"/>
                        <a:t>24</a:t>
                      </a:r>
                      <a:endParaRPr lang="es-ES" sz="2000" dirty="0"/>
                    </a:p>
                  </a:txBody>
                  <a:tcPr/>
                </a:tc>
                <a:tc>
                  <a:txBody>
                    <a:bodyPr/>
                    <a:lstStyle/>
                    <a:p>
                      <a:pPr algn="ctr"/>
                      <a:r>
                        <a:rPr lang="es-MX" sz="2000" dirty="0" smtClean="0"/>
                        <a:t>40</a:t>
                      </a:r>
                      <a:endParaRPr lang="es-ES" sz="2000" dirty="0"/>
                    </a:p>
                  </a:txBody>
                  <a:tcPr/>
                </a:tc>
                <a:tc>
                  <a:txBody>
                    <a:bodyPr/>
                    <a:lstStyle/>
                    <a:p>
                      <a:pPr algn="ctr"/>
                      <a:r>
                        <a:rPr lang="es-MX" sz="2000" dirty="0" smtClean="0"/>
                        <a:t>0,6</a:t>
                      </a:r>
                      <a:endParaRPr lang="es-ES" sz="2000" dirty="0"/>
                    </a:p>
                  </a:txBody>
                  <a:tcPr/>
                </a:tc>
                <a:tc>
                  <a:txBody>
                    <a:bodyPr/>
                    <a:lstStyle/>
                    <a:p>
                      <a:pPr algn="ctr"/>
                      <a:endParaRPr lang="es-ES" sz="2000" dirty="0"/>
                    </a:p>
                  </a:txBody>
                  <a:tcPr/>
                </a:tc>
                <a:tc>
                  <a:txBody>
                    <a:bodyPr/>
                    <a:lstStyle/>
                    <a:p>
                      <a:pPr algn="ctr"/>
                      <a:endParaRPr lang="es-ES" sz="2000" dirty="0"/>
                    </a:p>
                  </a:txBody>
                  <a:tcPr/>
                </a:tc>
                <a:tc>
                  <a:txBody>
                    <a:bodyPr/>
                    <a:lstStyle/>
                    <a:p>
                      <a:pPr algn="ctr"/>
                      <a:endParaRPr lang="es-ES" sz="2000" dirty="0"/>
                    </a:p>
                  </a:txBody>
                  <a:tcPr/>
                </a:tc>
                <a:tc>
                  <a:txBody>
                    <a:bodyPr/>
                    <a:lstStyle/>
                    <a:p>
                      <a:pPr algn="ctr"/>
                      <a:endParaRPr lang="es-ES" sz="2000" dirty="0"/>
                    </a:p>
                  </a:txBody>
                  <a:tcPr/>
                </a:tc>
                <a:extLst>
                  <a:ext uri="{0D108BD9-81ED-4DB2-BD59-A6C34878D82A}">
                    <a16:rowId xmlns:a16="http://schemas.microsoft.com/office/drawing/2014/main" val="10004"/>
                  </a:ext>
                </a:extLst>
              </a:tr>
              <a:tr h="586795">
                <a:tc>
                  <a:txBody>
                    <a:bodyPr/>
                    <a:lstStyle/>
                    <a:p>
                      <a:pPr algn="ctr"/>
                      <a:endParaRPr lang="es-ES" sz="2000" dirty="0"/>
                    </a:p>
                  </a:txBody>
                  <a:tcPr/>
                </a:tc>
                <a:tc>
                  <a:txBody>
                    <a:bodyPr/>
                    <a:lstStyle/>
                    <a:p>
                      <a:pPr algn="ctr"/>
                      <a:r>
                        <a:rPr lang="es-MX" sz="2000" dirty="0" smtClean="0"/>
                        <a:t>40</a:t>
                      </a:r>
                      <a:endParaRPr lang="es-ES" sz="2000" dirty="0"/>
                    </a:p>
                  </a:txBody>
                  <a:tcPr/>
                </a:tc>
                <a:tc>
                  <a:txBody>
                    <a:bodyPr/>
                    <a:lstStyle/>
                    <a:p>
                      <a:pPr algn="ctr"/>
                      <a:endParaRPr lang="es-ES" sz="2000" dirty="0"/>
                    </a:p>
                  </a:txBody>
                  <a:tcPr/>
                </a:tc>
                <a:tc>
                  <a:txBody>
                    <a:bodyPr/>
                    <a:lstStyle/>
                    <a:p>
                      <a:pPr algn="ctr"/>
                      <a:r>
                        <a:rPr lang="es-MX" sz="2000" dirty="0" smtClean="0"/>
                        <a:t>1</a:t>
                      </a:r>
                      <a:endParaRPr lang="es-ES" sz="2000" dirty="0"/>
                    </a:p>
                  </a:txBody>
                  <a:tcPr/>
                </a:tc>
                <a:tc>
                  <a:txBody>
                    <a:bodyPr/>
                    <a:lstStyle/>
                    <a:p>
                      <a:pPr algn="ctr"/>
                      <a:endParaRPr lang="es-ES" sz="2000" dirty="0"/>
                    </a:p>
                  </a:txBody>
                  <a:tcPr/>
                </a:tc>
                <a:tc>
                  <a:txBody>
                    <a:bodyPr/>
                    <a:lstStyle/>
                    <a:p>
                      <a:pPr algn="ctr"/>
                      <a:endParaRPr lang="es-ES" sz="2000" dirty="0"/>
                    </a:p>
                  </a:txBody>
                  <a:tcPr/>
                </a:tc>
                <a:tc>
                  <a:txBody>
                    <a:bodyPr/>
                    <a:lstStyle/>
                    <a:p>
                      <a:pPr algn="ctr"/>
                      <a:endParaRPr lang="es-ES" sz="2000" dirty="0"/>
                    </a:p>
                  </a:txBody>
                  <a:tcPr/>
                </a:tc>
                <a:tc>
                  <a:txBody>
                    <a:bodyPr/>
                    <a:lstStyle/>
                    <a:p>
                      <a:pPr algn="ctr"/>
                      <a:endParaRPr lang="es-ES" sz="2000" dirty="0"/>
                    </a:p>
                  </a:txBody>
                  <a:tcP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171634469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6 Rectángulo redondeado"/>
          <p:cNvSpPr/>
          <p:nvPr/>
        </p:nvSpPr>
        <p:spPr>
          <a:xfrm>
            <a:off x="604542" y="473271"/>
            <a:ext cx="10760144" cy="972000"/>
          </a:xfrm>
          <a:prstGeom prst="roundRect">
            <a:avLst/>
          </a:prstGeom>
          <a:solidFill>
            <a:srgbClr val="3333FF"/>
          </a:solidFill>
          <a:ln>
            <a:noFill/>
          </a:ln>
          <a:effectLst>
            <a:outerShdw blurRad="50800" dist="38100" dir="2700000" algn="tl" rotWithShape="0">
              <a:prstClr val="black">
                <a:alpha val="40000"/>
              </a:prstClr>
            </a:outerShdw>
          </a:effectLst>
          <a:scene3d>
            <a:camera prst="orthographicFront"/>
            <a:lightRig rig="soft" dir="t">
              <a:rot lat="0" lon="0" rev="2400000"/>
            </a:lightRig>
          </a:scene3d>
          <a:sp3d prstMaterial="metal">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5" name="CuadroTexto 4"/>
          <p:cNvSpPr txBox="1"/>
          <p:nvPr/>
        </p:nvSpPr>
        <p:spPr>
          <a:xfrm>
            <a:off x="722108" y="696227"/>
            <a:ext cx="10041687" cy="553998"/>
          </a:xfrm>
          <a:prstGeom prst="rect">
            <a:avLst/>
          </a:prstGeom>
          <a:noFill/>
        </p:spPr>
        <p:txBody>
          <a:bodyPr wrap="square" rtlCol="0">
            <a:spAutoFit/>
          </a:bodyPr>
          <a:lstStyle/>
          <a:p>
            <a:r>
              <a:rPr lang="es-ES" sz="3000" b="1" dirty="0" smtClean="0">
                <a:solidFill>
                  <a:schemeClr val="bg1"/>
                </a:solidFill>
              </a:rPr>
              <a:t>DISTRIBUCIONES DE FRECUENCIA</a:t>
            </a:r>
            <a:endParaRPr lang="en-US" sz="3000" b="1" dirty="0">
              <a:solidFill>
                <a:schemeClr val="bg1"/>
              </a:solidFill>
            </a:endParaRPr>
          </a:p>
        </p:txBody>
      </p:sp>
      <p:graphicFrame>
        <p:nvGraphicFramePr>
          <p:cNvPr id="6" name="2 Tabla"/>
          <p:cNvGraphicFramePr>
            <a:graphicFrameLocks noGrp="1"/>
          </p:cNvGraphicFramePr>
          <p:nvPr>
            <p:extLst>
              <p:ext uri="{D42A27DB-BD31-4B8C-83A1-F6EECF244321}">
                <p14:modId xmlns:p14="http://schemas.microsoft.com/office/powerpoint/2010/main" val="317693412"/>
              </p:ext>
            </p:extLst>
          </p:nvPr>
        </p:nvGraphicFramePr>
        <p:xfrm>
          <a:off x="2380892" y="1543846"/>
          <a:ext cx="7429512" cy="1366520"/>
        </p:xfrm>
        <a:graphic>
          <a:graphicData uri="http://schemas.openxmlformats.org/drawingml/2006/table">
            <a:tbl>
              <a:tblPr/>
              <a:tblGrid>
                <a:gridCol w="619126">
                  <a:extLst>
                    <a:ext uri="{9D8B030D-6E8A-4147-A177-3AD203B41FA5}">
                      <a16:colId xmlns:a16="http://schemas.microsoft.com/office/drawing/2014/main" val="20000"/>
                    </a:ext>
                  </a:extLst>
                </a:gridCol>
                <a:gridCol w="619126">
                  <a:extLst>
                    <a:ext uri="{9D8B030D-6E8A-4147-A177-3AD203B41FA5}">
                      <a16:colId xmlns:a16="http://schemas.microsoft.com/office/drawing/2014/main" val="20001"/>
                    </a:ext>
                  </a:extLst>
                </a:gridCol>
                <a:gridCol w="619126">
                  <a:extLst>
                    <a:ext uri="{9D8B030D-6E8A-4147-A177-3AD203B41FA5}">
                      <a16:colId xmlns:a16="http://schemas.microsoft.com/office/drawing/2014/main" val="20002"/>
                    </a:ext>
                  </a:extLst>
                </a:gridCol>
                <a:gridCol w="619126">
                  <a:extLst>
                    <a:ext uri="{9D8B030D-6E8A-4147-A177-3AD203B41FA5}">
                      <a16:colId xmlns:a16="http://schemas.microsoft.com/office/drawing/2014/main" val="20003"/>
                    </a:ext>
                  </a:extLst>
                </a:gridCol>
                <a:gridCol w="619126">
                  <a:extLst>
                    <a:ext uri="{9D8B030D-6E8A-4147-A177-3AD203B41FA5}">
                      <a16:colId xmlns:a16="http://schemas.microsoft.com/office/drawing/2014/main" val="20004"/>
                    </a:ext>
                  </a:extLst>
                </a:gridCol>
                <a:gridCol w="619126">
                  <a:extLst>
                    <a:ext uri="{9D8B030D-6E8A-4147-A177-3AD203B41FA5}">
                      <a16:colId xmlns:a16="http://schemas.microsoft.com/office/drawing/2014/main" val="20005"/>
                    </a:ext>
                  </a:extLst>
                </a:gridCol>
                <a:gridCol w="619126">
                  <a:extLst>
                    <a:ext uri="{9D8B030D-6E8A-4147-A177-3AD203B41FA5}">
                      <a16:colId xmlns:a16="http://schemas.microsoft.com/office/drawing/2014/main" val="20006"/>
                    </a:ext>
                  </a:extLst>
                </a:gridCol>
                <a:gridCol w="619126">
                  <a:extLst>
                    <a:ext uri="{9D8B030D-6E8A-4147-A177-3AD203B41FA5}">
                      <a16:colId xmlns:a16="http://schemas.microsoft.com/office/drawing/2014/main" val="20007"/>
                    </a:ext>
                  </a:extLst>
                </a:gridCol>
                <a:gridCol w="619126">
                  <a:extLst>
                    <a:ext uri="{9D8B030D-6E8A-4147-A177-3AD203B41FA5}">
                      <a16:colId xmlns:a16="http://schemas.microsoft.com/office/drawing/2014/main" val="20008"/>
                    </a:ext>
                  </a:extLst>
                </a:gridCol>
                <a:gridCol w="619126">
                  <a:extLst>
                    <a:ext uri="{9D8B030D-6E8A-4147-A177-3AD203B41FA5}">
                      <a16:colId xmlns:a16="http://schemas.microsoft.com/office/drawing/2014/main" val="20009"/>
                    </a:ext>
                  </a:extLst>
                </a:gridCol>
                <a:gridCol w="619126">
                  <a:extLst>
                    <a:ext uri="{9D8B030D-6E8A-4147-A177-3AD203B41FA5}">
                      <a16:colId xmlns:a16="http://schemas.microsoft.com/office/drawing/2014/main" val="20010"/>
                    </a:ext>
                  </a:extLst>
                </a:gridCol>
                <a:gridCol w="619126">
                  <a:extLst>
                    <a:ext uri="{9D8B030D-6E8A-4147-A177-3AD203B41FA5}">
                      <a16:colId xmlns:a16="http://schemas.microsoft.com/office/drawing/2014/main" val="20011"/>
                    </a:ext>
                  </a:extLst>
                </a:gridCol>
              </a:tblGrid>
              <a:tr h="254875">
                <a:tc>
                  <a:txBody>
                    <a:bodyPr/>
                    <a:lstStyle/>
                    <a:p>
                      <a:pPr algn="ctr" rtl="0" fontAlgn="b"/>
                      <a:r>
                        <a:rPr lang="es-ES" sz="2200" b="1" i="0" u="none" strike="noStrike" dirty="0">
                          <a:solidFill>
                            <a:srgbClr val="000000"/>
                          </a:solidFill>
                          <a:latin typeface="Times New Roman"/>
                        </a:rPr>
                        <a:t>9</a:t>
                      </a:r>
                    </a:p>
                  </a:txBody>
                  <a:tcPr marL="6350" marR="6350" marT="6350" marB="0" anchor="b">
                    <a:lnL>
                      <a:noFill/>
                    </a:lnL>
                    <a:lnR>
                      <a:noFill/>
                    </a:lnR>
                    <a:lnT>
                      <a:noFill/>
                    </a:lnT>
                    <a:lnB>
                      <a:noFill/>
                    </a:lnB>
                  </a:tcPr>
                </a:tc>
                <a:tc>
                  <a:txBody>
                    <a:bodyPr/>
                    <a:lstStyle/>
                    <a:p>
                      <a:pPr algn="ctr" rtl="0" fontAlgn="b"/>
                      <a:r>
                        <a:rPr lang="es-ES" sz="2200" b="1" i="0" u="none" strike="noStrike" dirty="0">
                          <a:solidFill>
                            <a:srgbClr val="000000"/>
                          </a:solidFill>
                          <a:latin typeface="Times New Roman"/>
                        </a:rPr>
                        <a:t>10</a:t>
                      </a:r>
                    </a:p>
                  </a:txBody>
                  <a:tcPr marL="6350" marR="6350" marT="6350" marB="0" anchor="b">
                    <a:lnL>
                      <a:noFill/>
                    </a:lnL>
                    <a:lnR>
                      <a:noFill/>
                    </a:lnR>
                    <a:lnT>
                      <a:noFill/>
                    </a:lnT>
                    <a:lnB>
                      <a:noFill/>
                    </a:lnB>
                  </a:tcPr>
                </a:tc>
                <a:tc>
                  <a:txBody>
                    <a:bodyPr/>
                    <a:lstStyle/>
                    <a:p>
                      <a:pPr algn="ctr" rtl="0" fontAlgn="b"/>
                      <a:r>
                        <a:rPr lang="es-ES" sz="2200" b="1" i="0" u="none" strike="noStrike" dirty="0">
                          <a:solidFill>
                            <a:srgbClr val="000000"/>
                          </a:solidFill>
                          <a:latin typeface="Times New Roman"/>
                        </a:rPr>
                        <a:t>10</a:t>
                      </a:r>
                    </a:p>
                  </a:txBody>
                  <a:tcPr marL="6350" marR="6350" marT="6350" marB="0" anchor="b">
                    <a:lnL>
                      <a:noFill/>
                    </a:lnL>
                    <a:lnR>
                      <a:noFill/>
                    </a:lnR>
                    <a:lnT>
                      <a:noFill/>
                    </a:lnT>
                    <a:lnB>
                      <a:noFill/>
                    </a:lnB>
                  </a:tcPr>
                </a:tc>
                <a:tc>
                  <a:txBody>
                    <a:bodyPr/>
                    <a:lstStyle/>
                    <a:p>
                      <a:pPr algn="ctr" rtl="0" fontAlgn="b"/>
                      <a:r>
                        <a:rPr lang="es-ES" sz="2200" b="1" i="0" u="none" strike="noStrike">
                          <a:solidFill>
                            <a:srgbClr val="000000"/>
                          </a:solidFill>
                          <a:latin typeface="Times New Roman"/>
                        </a:rPr>
                        <a:t>12</a:t>
                      </a:r>
                    </a:p>
                  </a:txBody>
                  <a:tcPr marL="6350" marR="6350" marT="6350" marB="0" anchor="b">
                    <a:lnL>
                      <a:noFill/>
                    </a:lnL>
                    <a:lnR>
                      <a:noFill/>
                    </a:lnR>
                    <a:lnT>
                      <a:noFill/>
                    </a:lnT>
                    <a:lnB>
                      <a:noFill/>
                    </a:lnB>
                  </a:tcPr>
                </a:tc>
                <a:tc>
                  <a:txBody>
                    <a:bodyPr/>
                    <a:lstStyle/>
                    <a:p>
                      <a:pPr algn="ctr" rtl="0" fontAlgn="b"/>
                      <a:r>
                        <a:rPr lang="es-ES" sz="2200" b="1" i="0" u="none" strike="noStrike" dirty="0">
                          <a:solidFill>
                            <a:srgbClr val="000000"/>
                          </a:solidFill>
                          <a:latin typeface="Times New Roman"/>
                        </a:rPr>
                        <a:t>12</a:t>
                      </a:r>
                    </a:p>
                  </a:txBody>
                  <a:tcPr marL="6350" marR="6350" marT="6350" marB="0" anchor="b">
                    <a:lnL>
                      <a:noFill/>
                    </a:lnL>
                    <a:lnR>
                      <a:noFill/>
                    </a:lnR>
                    <a:lnT>
                      <a:noFill/>
                    </a:lnT>
                    <a:lnB>
                      <a:noFill/>
                    </a:lnB>
                  </a:tcPr>
                </a:tc>
                <a:tc>
                  <a:txBody>
                    <a:bodyPr/>
                    <a:lstStyle/>
                    <a:p>
                      <a:pPr algn="ctr" rtl="0" fontAlgn="b"/>
                      <a:r>
                        <a:rPr lang="es-ES" sz="2200" b="1" i="0" u="none" strike="noStrike" dirty="0">
                          <a:solidFill>
                            <a:srgbClr val="000000"/>
                          </a:solidFill>
                          <a:latin typeface="Times New Roman"/>
                        </a:rPr>
                        <a:t>13</a:t>
                      </a:r>
                    </a:p>
                  </a:txBody>
                  <a:tcPr marL="6350" marR="6350" marT="6350" marB="0" anchor="b">
                    <a:lnL>
                      <a:noFill/>
                    </a:lnL>
                    <a:lnR>
                      <a:noFill/>
                    </a:lnR>
                    <a:lnT>
                      <a:noFill/>
                    </a:lnT>
                    <a:lnB>
                      <a:noFill/>
                    </a:lnB>
                  </a:tcPr>
                </a:tc>
                <a:tc>
                  <a:txBody>
                    <a:bodyPr/>
                    <a:lstStyle/>
                    <a:p>
                      <a:pPr algn="ctr" rtl="0" fontAlgn="b"/>
                      <a:r>
                        <a:rPr lang="es-ES" sz="2200" b="1" i="0" u="none" strike="noStrike">
                          <a:solidFill>
                            <a:srgbClr val="000000"/>
                          </a:solidFill>
                          <a:latin typeface="Times New Roman"/>
                        </a:rPr>
                        <a:t>14</a:t>
                      </a:r>
                    </a:p>
                  </a:txBody>
                  <a:tcPr marL="6350" marR="6350" marT="6350" marB="0" anchor="b">
                    <a:lnL>
                      <a:noFill/>
                    </a:lnL>
                    <a:lnR>
                      <a:noFill/>
                    </a:lnR>
                    <a:lnT>
                      <a:noFill/>
                    </a:lnT>
                    <a:lnB>
                      <a:noFill/>
                    </a:lnB>
                  </a:tcPr>
                </a:tc>
                <a:tc>
                  <a:txBody>
                    <a:bodyPr/>
                    <a:lstStyle/>
                    <a:p>
                      <a:pPr algn="ctr" rtl="0" fontAlgn="b"/>
                      <a:r>
                        <a:rPr lang="es-ES" sz="2200" b="1" i="0" u="none" strike="noStrike" dirty="0">
                          <a:solidFill>
                            <a:srgbClr val="000000"/>
                          </a:solidFill>
                          <a:latin typeface="Times New Roman"/>
                        </a:rPr>
                        <a:t>15</a:t>
                      </a:r>
                    </a:p>
                  </a:txBody>
                  <a:tcPr marL="6350" marR="6350" marT="6350" marB="0" anchor="b">
                    <a:lnL>
                      <a:noFill/>
                    </a:lnL>
                    <a:lnR>
                      <a:noFill/>
                    </a:lnR>
                    <a:lnT>
                      <a:noFill/>
                    </a:lnT>
                    <a:lnB>
                      <a:noFill/>
                    </a:lnB>
                  </a:tcPr>
                </a:tc>
                <a:tc>
                  <a:txBody>
                    <a:bodyPr/>
                    <a:lstStyle/>
                    <a:p>
                      <a:pPr algn="ctr" rtl="0" fontAlgn="b"/>
                      <a:r>
                        <a:rPr lang="es-ES" sz="2200" b="1" i="0" u="none" strike="noStrike">
                          <a:solidFill>
                            <a:srgbClr val="000000"/>
                          </a:solidFill>
                          <a:latin typeface="Times New Roman"/>
                        </a:rPr>
                        <a:t>16</a:t>
                      </a:r>
                    </a:p>
                  </a:txBody>
                  <a:tcPr marL="6350" marR="6350" marT="6350" marB="0" anchor="b">
                    <a:lnL>
                      <a:noFill/>
                    </a:lnL>
                    <a:lnR>
                      <a:noFill/>
                    </a:lnR>
                    <a:lnT>
                      <a:noFill/>
                    </a:lnT>
                    <a:lnB>
                      <a:noFill/>
                    </a:lnB>
                  </a:tcPr>
                </a:tc>
                <a:tc>
                  <a:txBody>
                    <a:bodyPr/>
                    <a:lstStyle/>
                    <a:p>
                      <a:pPr algn="ctr" rtl="0" fontAlgn="b"/>
                      <a:r>
                        <a:rPr lang="es-ES" sz="2200" b="1" i="0" u="none" strike="noStrike">
                          <a:solidFill>
                            <a:srgbClr val="000000"/>
                          </a:solidFill>
                          <a:latin typeface="Times New Roman"/>
                        </a:rPr>
                        <a:t>16</a:t>
                      </a:r>
                    </a:p>
                  </a:txBody>
                  <a:tcPr marL="6350" marR="6350" marT="6350" marB="0" anchor="b">
                    <a:lnL>
                      <a:noFill/>
                    </a:lnL>
                    <a:lnR>
                      <a:noFill/>
                    </a:lnR>
                    <a:lnT>
                      <a:noFill/>
                    </a:lnT>
                    <a:lnB>
                      <a:noFill/>
                    </a:lnB>
                  </a:tcPr>
                </a:tc>
                <a:tc>
                  <a:txBody>
                    <a:bodyPr/>
                    <a:lstStyle/>
                    <a:p>
                      <a:pPr algn="ctr" rtl="0" fontAlgn="b"/>
                      <a:r>
                        <a:rPr lang="es-ES" sz="2200" b="1" i="0" u="none" strike="noStrike">
                          <a:solidFill>
                            <a:srgbClr val="000000"/>
                          </a:solidFill>
                          <a:latin typeface="Times New Roman"/>
                        </a:rPr>
                        <a:t>16</a:t>
                      </a:r>
                    </a:p>
                  </a:txBody>
                  <a:tcPr marL="6350" marR="6350" marT="6350" marB="0" anchor="b">
                    <a:lnL>
                      <a:noFill/>
                    </a:lnL>
                    <a:lnR>
                      <a:noFill/>
                    </a:lnR>
                    <a:lnT>
                      <a:noFill/>
                    </a:lnT>
                    <a:lnB>
                      <a:noFill/>
                    </a:lnB>
                  </a:tcPr>
                </a:tc>
                <a:tc>
                  <a:txBody>
                    <a:bodyPr/>
                    <a:lstStyle/>
                    <a:p>
                      <a:pPr algn="ctr" rtl="0" fontAlgn="b"/>
                      <a:r>
                        <a:rPr lang="es-ES" sz="2200" b="1" i="0" u="none" strike="noStrike">
                          <a:solidFill>
                            <a:srgbClr val="000000"/>
                          </a:solidFill>
                          <a:latin typeface="Times New Roman"/>
                        </a:rPr>
                        <a:t>16</a:t>
                      </a:r>
                    </a:p>
                  </a:txBody>
                  <a:tcPr marL="6350" marR="6350" marT="6350" marB="0" anchor="b">
                    <a:lnL>
                      <a:noFill/>
                    </a:lnL>
                    <a:lnR>
                      <a:noFill/>
                    </a:lnR>
                    <a:lnT>
                      <a:noFill/>
                    </a:lnT>
                    <a:lnB>
                      <a:noFill/>
                    </a:lnB>
                  </a:tcPr>
                </a:tc>
                <a:extLst>
                  <a:ext uri="{0D108BD9-81ED-4DB2-BD59-A6C34878D82A}">
                    <a16:rowId xmlns:a16="http://schemas.microsoft.com/office/drawing/2014/main" val="10000"/>
                  </a:ext>
                </a:extLst>
              </a:tr>
              <a:tr h="254875">
                <a:tc>
                  <a:txBody>
                    <a:bodyPr/>
                    <a:lstStyle/>
                    <a:p>
                      <a:pPr algn="ctr" rtl="0" fontAlgn="b"/>
                      <a:r>
                        <a:rPr lang="es-ES" sz="2200" b="1" i="0" u="none" strike="noStrike">
                          <a:solidFill>
                            <a:srgbClr val="000000"/>
                          </a:solidFill>
                          <a:latin typeface="Times New Roman"/>
                        </a:rPr>
                        <a:t>16</a:t>
                      </a:r>
                    </a:p>
                  </a:txBody>
                  <a:tcPr marL="6350" marR="6350" marT="6350" marB="0" anchor="b">
                    <a:lnL>
                      <a:noFill/>
                    </a:lnL>
                    <a:lnR>
                      <a:noFill/>
                    </a:lnR>
                    <a:lnT>
                      <a:noFill/>
                    </a:lnT>
                    <a:lnB>
                      <a:noFill/>
                    </a:lnB>
                  </a:tcPr>
                </a:tc>
                <a:tc>
                  <a:txBody>
                    <a:bodyPr/>
                    <a:lstStyle/>
                    <a:p>
                      <a:pPr algn="ctr" rtl="0" fontAlgn="b"/>
                      <a:r>
                        <a:rPr lang="es-ES" sz="2200" b="1" i="0" u="none" strike="noStrike">
                          <a:solidFill>
                            <a:srgbClr val="000000"/>
                          </a:solidFill>
                          <a:latin typeface="Times New Roman"/>
                        </a:rPr>
                        <a:t>16</a:t>
                      </a:r>
                    </a:p>
                  </a:txBody>
                  <a:tcPr marL="6350" marR="6350" marT="6350" marB="0" anchor="b">
                    <a:lnL>
                      <a:noFill/>
                    </a:lnL>
                    <a:lnR>
                      <a:noFill/>
                    </a:lnR>
                    <a:lnT>
                      <a:noFill/>
                    </a:lnT>
                    <a:lnB>
                      <a:noFill/>
                    </a:lnB>
                  </a:tcPr>
                </a:tc>
                <a:tc>
                  <a:txBody>
                    <a:bodyPr/>
                    <a:lstStyle/>
                    <a:p>
                      <a:pPr algn="ctr" rtl="0" fontAlgn="b"/>
                      <a:r>
                        <a:rPr lang="es-ES" sz="2200" b="1" i="0" u="none" strike="noStrike" dirty="0">
                          <a:solidFill>
                            <a:srgbClr val="000000"/>
                          </a:solidFill>
                          <a:latin typeface="Times New Roman"/>
                        </a:rPr>
                        <a:t>16</a:t>
                      </a:r>
                    </a:p>
                  </a:txBody>
                  <a:tcPr marL="6350" marR="6350" marT="6350" marB="0" anchor="b">
                    <a:lnL>
                      <a:noFill/>
                    </a:lnL>
                    <a:lnR>
                      <a:noFill/>
                    </a:lnR>
                    <a:lnT>
                      <a:noFill/>
                    </a:lnT>
                    <a:lnB>
                      <a:noFill/>
                    </a:lnB>
                  </a:tcPr>
                </a:tc>
                <a:tc>
                  <a:txBody>
                    <a:bodyPr/>
                    <a:lstStyle/>
                    <a:p>
                      <a:pPr algn="ctr" rtl="0" fontAlgn="b"/>
                      <a:r>
                        <a:rPr lang="es-ES" sz="2200" b="1" i="0" u="none" strike="noStrike">
                          <a:solidFill>
                            <a:srgbClr val="000000"/>
                          </a:solidFill>
                          <a:latin typeface="Times New Roman"/>
                        </a:rPr>
                        <a:t>17</a:t>
                      </a:r>
                    </a:p>
                  </a:txBody>
                  <a:tcPr marL="6350" marR="6350" marT="6350" marB="0" anchor="b">
                    <a:lnL>
                      <a:noFill/>
                    </a:lnL>
                    <a:lnR>
                      <a:noFill/>
                    </a:lnR>
                    <a:lnT>
                      <a:noFill/>
                    </a:lnT>
                    <a:lnB>
                      <a:noFill/>
                    </a:lnB>
                  </a:tcPr>
                </a:tc>
                <a:tc>
                  <a:txBody>
                    <a:bodyPr/>
                    <a:lstStyle/>
                    <a:p>
                      <a:pPr algn="ctr" rtl="0" fontAlgn="b"/>
                      <a:r>
                        <a:rPr lang="es-ES" sz="2200" b="1" i="0" u="none" strike="noStrike">
                          <a:solidFill>
                            <a:srgbClr val="000000"/>
                          </a:solidFill>
                          <a:latin typeface="Times New Roman"/>
                        </a:rPr>
                        <a:t>18</a:t>
                      </a:r>
                    </a:p>
                  </a:txBody>
                  <a:tcPr marL="6350" marR="6350" marT="6350" marB="0" anchor="b">
                    <a:lnL>
                      <a:noFill/>
                    </a:lnL>
                    <a:lnR>
                      <a:noFill/>
                    </a:lnR>
                    <a:lnT>
                      <a:noFill/>
                    </a:lnT>
                    <a:lnB>
                      <a:noFill/>
                    </a:lnB>
                  </a:tcPr>
                </a:tc>
                <a:tc>
                  <a:txBody>
                    <a:bodyPr/>
                    <a:lstStyle/>
                    <a:p>
                      <a:pPr algn="ctr" rtl="0" fontAlgn="b"/>
                      <a:r>
                        <a:rPr lang="es-ES" sz="2200" b="1" i="0" u="none" strike="noStrike">
                          <a:solidFill>
                            <a:srgbClr val="000000"/>
                          </a:solidFill>
                          <a:latin typeface="Times New Roman"/>
                        </a:rPr>
                        <a:t>18</a:t>
                      </a:r>
                    </a:p>
                  </a:txBody>
                  <a:tcPr marL="6350" marR="6350" marT="6350" marB="0" anchor="b">
                    <a:lnL>
                      <a:noFill/>
                    </a:lnL>
                    <a:lnR>
                      <a:noFill/>
                    </a:lnR>
                    <a:lnT>
                      <a:noFill/>
                    </a:lnT>
                    <a:lnB>
                      <a:noFill/>
                    </a:lnB>
                  </a:tcPr>
                </a:tc>
                <a:tc>
                  <a:txBody>
                    <a:bodyPr/>
                    <a:lstStyle/>
                    <a:p>
                      <a:pPr algn="ctr" rtl="0" fontAlgn="b"/>
                      <a:r>
                        <a:rPr lang="es-ES" sz="2200" b="1" i="0" u="none" strike="noStrike">
                          <a:solidFill>
                            <a:srgbClr val="000000"/>
                          </a:solidFill>
                          <a:latin typeface="Times New Roman"/>
                        </a:rPr>
                        <a:t>18</a:t>
                      </a:r>
                    </a:p>
                  </a:txBody>
                  <a:tcPr marL="6350" marR="6350" marT="6350" marB="0" anchor="b">
                    <a:lnL>
                      <a:noFill/>
                    </a:lnL>
                    <a:lnR>
                      <a:noFill/>
                    </a:lnR>
                    <a:lnT>
                      <a:noFill/>
                    </a:lnT>
                    <a:lnB>
                      <a:noFill/>
                    </a:lnB>
                  </a:tcPr>
                </a:tc>
                <a:tc>
                  <a:txBody>
                    <a:bodyPr/>
                    <a:lstStyle/>
                    <a:p>
                      <a:pPr algn="ctr" rtl="0" fontAlgn="b"/>
                      <a:r>
                        <a:rPr lang="es-ES" sz="2200" b="1" i="0" u="none" strike="noStrike">
                          <a:solidFill>
                            <a:srgbClr val="000000"/>
                          </a:solidFill>
                          <a:latin typeface="Times New Roman"/>
                        </a:rPr>
                        <a:t>18</a:t>
                      </a:r>
                    </a:p>
                  </a:txBody>
                  <a:tcPr marL="6350" marR="6350" marT="6350" marB="0" anchor="b">
                    <a:lnL>
                      <a:noFill/>
                    </a:lnL>
                    <a:lnR>
                      <a:noFill/>
                    </a:lnR>
                    <a:lnT>
                      <a:noFill/>
                    </a:lnT>
                    <a:lnB>
                      <a:noFill/>
                    </a:lnB>
                  </a:tcPr>
                </a:tc>
                <a:tc>
                  <a:txBody>
                    <a:bodyPr/>
                    <a:lstStyle/>
                    <a:p>
                      <a:pPr algn="ctr" rtl="0" fontAlgn="b"/>
                      <a:r>
                        <a:rPr lang="es-ES" sz="2200" b="1" i="0" u="none" strike="noStrike">
                          <a:solidFill>
                            <a:srgbClr val="000000"/>
                          </a:solidFill>
                          <a:latin typeface="Times New Roman"/>
                        </a:rPr>
                        <a:t>19</a:t>
                      </a:r>
                    </a:p>
                  </a:txBody>
                  <a:tcPr marL="6350" marR="6350" marT="6350" marB="0" anchor="b">
                    <a:lnL>
                      <a:noFill/>
                    </a:lnL>
                    <a:lnR>
                      <a:noFill/>
                    </a:lnR>
                    <a:lnT>
                      <a:noFill/>
                    </a:lnT>
                    <a:lnB>
                      <a:noFill/>
                    </a:lnB>
                  </a:tcPr>
                </a:tc>
                <a:tc>
                  <a:txBody>
                    <a:bodyPr/>
                    <a:lstStyle/>
                    <a:p>
                      <a:pPr algn="ctr" rtl="0" fontAlgn="b"/>
                      <a:r>
                        <a:rPr lang="es-ES" sz="2200" b="1" i="0" u="none" strike="noStrike">
                          <a:solidFill>
                            <a:srgbClr val="000000"/>
                          </a:solidFill>
                          <a:latin typeface="Times New Roman"/>
                        </a:rPr>
                        <a:t>19</a:t>
                      </a:r>
                    </a:p>
                  </a:txBody>
                  <a:tcPr marL="6350" marR="6350" marT="6350" marB="0" anchor="b">
                    <a:lnL>
                      <a:noFill/>
                    </a:lnL>
                    <a:lnR>
                      <a:noFill/>
                    </a:lnR>
                    <a:lnT>
                      <a:noFill/>
                    </a:lnT>
                    <a:lnB>
                      <a:noFill/>
                    </a:lnB>
                  </a:tcPr>
                </a:tc>
                <a:tc>
                  <a:txBody>
                    <a:bodyPr/>
                    <a:lstStyle/>
                    <a:p>
                      <a:pPr algn="ctr" rtl="0" fontAlgn="b"/>
                      <a:r>
                        <a:rPr lang="es-ES" sz="2200" b="1" i="0" u="none" strike="noStrike">
                          <a:solidFill>
                            <a:srgbClr val="000000"/>
                          </a:solidFill>
                          <a:latin typeface="Times New Roman"/>
                        </a:rPr>
                        <a:t>19</a:t>
                      </a:r>
                    </a:p>
                  </a:txBody>
                  <a:tcPr marL="6350" marR="6350" marT="6350" marB="0" anchor="b">
                    <a:lnL>
                      <a:noFill/>
                    </a:lnL>
                    <a:lnR>
                      <a:noFill/>
                    </a:lnR>
                    <a:lnT>
                      <a:noFill/>
                    </a:lnT>
                    <a:lnB>
                      <a:noFill/>
                    </a:lnB>
                  </a:tcPr>
                </a:tc>
                <a:tc>
                  <a:txBody>
                    <a:bodyPr/>
                    <a:lstStyle/>
                    <a:p>
                      <a:pPr algn="ctr" rtl="0" fontAlgn="b"/>
                      <a:r>
                        <a:rPr lang="es-ES" sz="2200" b="1" i="0" u="none" strike="noStrike" dirty="0">
                          <a:solidFill>
                            <a:srgbClr val="000000"/>
                          </a:solidFill>
                          <a:latin typeface="Times New Roman"/>
                        </a:rPr>
                        <a:t>19</a:t>
                      </a:r>
                    </a:p>
                  </a:txBody>
                  <a:tcPr marL="6350" marR="6350" marT="6350" marB="0" anchor="b">
                    <a:lnL>
                      <a:noFill/>
                    </a:lnL>
                    <a:lnR>
                      <a:noFill/>
                    </a:lnR>
                    <a:lnT>
                      <a:noFill/>
                    </a:lnT>
                    <a:lnB>
                      <a:noFill/>
                    </a:lnB>
                  </a:tcPr>
                </a:tc>
                <a:extLst>
                  <a:ext uri="{0D108BD9-81ED-4DB2-BD59-A6C34878D82A}">
                    <a16:rowId xmlns:a16="http://schemas.microsoft.com/office/drawing/2014/main" val="10001"/>
                  </a:ext>
                </a:extLst>
              </a:tr>
              <a:tr h="254875">
                <a:tc>
                  <a:txBody>
                    <a:bodyPr/>
                    <a:lstStyle/>
                    <a:p>
                      <a:pPr algn="ctr" rtl="0" fontAlgn="b"/>
                      <a:r>
                        <a:rPr lang="es-ES" sz="2200" b="1" i="0" u="none" strike="noStrike">
                          <a:solidFill>
                            <a:srgbClr val="000000"/>
                          </a:solidFill>
                          <a:latin typeface="Times New Roman"/>
                        </a:rPr>
                        <a:t>19</a:t>
                      </a:r>
                    </a:p>
                  </a:txBody>
                  <a:tcPr marL="6350" marR="6350" marT="6350" marB="0" anchor="b">
                    <a:lnL>
                      <a:noFill/>
                    </a:lnL>
                    <a:lnR>
                      <a:noFill/>
                    </a:lnR>
                    <a:lnT>
                      <a:noFill/>
                    </a:lnT>
                    <a:lnB>
                      <a:noFill/>
                    </a:lnB>
                  </a:tcPr>
                </a:tc>
                <a:tc>
                  <a:txBody>
                    <a:bodyPr/>
                    <a:lstStyle/>
                    <a:p>
                      <a:pPr algn="ctr" rtl="0" fontAlgn="b"/>
                      <a:r>
                        <a:rPr lang="es-ES" sz="2200" b="1" i="0" u="none" strike="noStrike">
                          <a:solidFill>
                            <a:srgbClr val="000000"/>
                          </a:solidFill>
                          <a:latin typeface="Times New Roman"/>
                        </a:rPr>
                        <a:t>20</a:t>
                      </a:r>
                    </a:p>
                  </a:txBody>
                  <a:tcPr marL="6350" marR="6350" marT="6350" marB="0" anchor="b">
                    <a:lnL>
                      <a:noFill/>
                    </a:lnL>
                    <a:lnR>
                      <a:noFill/>
                    </a:lnR>
                    <a:lnT>
                      <a:noFill/>
                    </a:lnT>
                    <a:lnB>
                      <a:noFill/>
                    </a:lnB>
                  </a:tcPr>
                </a:tc>
                <a:tc>
                  <a:txBody>
                    <a:bodyPr/>
                    <a:lstStyle/>
                    <a:p>
                      <a:pPr algn="ctr" rtl="0" fontAlgn="b"/>
                      <a:r>
                        <a:rPr lang="es-ES" sz="2200" b="1" i="0" u="none" strike="noStrike">
                          <a:solidFill>
                            <a:srgbClr val="000000"/>
                          </a:solidFill>
                          <a:latin typeface="Times New Roman"/>
                        </a:rPr>
                        <a:t>20</a:t>
                      </a:r>
                    </a:p>
                  </a:txBody>
                  <a:tcPr marL="6350" marR="6350" marT="6350" marB="0" anchor="b">
                    <a:lnL>
                      <a:noFill/>
                    </a:lnL>
                    <a:lnR>
                      <a:noFill/>
                    </a:lnR>
                    <a:lnT>
                      <a:noFill/>
                    </a:lnT>
                    <a:lnB>
                      <a:noFill/>
                    </a:lnB>
                  </a:tcPr>
                </a:tc>
                <a:tc>
                  <a:txBody>
                    <a:bodyPr/>
                    <a:lstStyle/>
                    <a:p>
                      <a:pPr algn="ctr" rtl="0" fontAlgn="b"/>
                      <a:r>
                        <a:rPr lang="es-ES" sz="2200" b="1" i="0" u="none" strike="noStrike">
                          <a:solidFill>
                            <a:srgbClr val="000000"/>
                          </a:solidFill>
                          <a:latin typeface="Times New Roman"/>
                        </a:rPr>
                        <a:t>20</a:t>
                      </a:r>
                    </a:p>
                  </a:txBody>
                  <a:tcPr marL="6350" marR="6350" marT="6350" marB="0" anchor="b">
                    <a:lnL>
                      <a:noFill/>
                    </a:lnL>
                    <a:lnR>
                      <a:noFill/>
                    </a:lnR>
                    <a:lnT>
                      <a:noFill/>
                    </a:lnT>
                    <a:lnB>
                      <a:noFill/>
                    </a:lnB>
                  </a:tcPr>
                </a:tc>
                <a:tc>
                  <a:txBody>
                    <a:bodyPr/>
                    <a:lstStyle/>
                    <a:p>
                      <a:pPr algn="ctr" rtl="0" fontAlgn="b"/>
                      <a:r>
                        <a:rPr lang="es-ES" sz="2200" b="1" i="0" u="none" strike="noStrike">
                          <a:solidFill>
                            <a:srgbClr val="000000"/>
                          </a:solidFill>
                          <a:latin typeface="Times New Roman"/>
                        </a:rPr>
                        <a:t>20</a:t>
                      </a:r>
                    </a:p>
                  </a:txBody>
                  <a:tcPr marL="6350" marR="6350" marT="6350" marB="0" anchor="b">
                    <a:lnL>
                      <a:noFill/>
                    </a:lnL>
                    <a:lnR>
                      <a:noFill/>
                    </a:lnR>
                    <a:lnT>
                      <a:noFill/>
                    </a:lnT>
                    <a:lnB>
                      <a:noFill/>
                    </a:lnB>
                  </a:tcPr>
                </a:tc>
                <a:tc>
                  <a:txBody>
                    <a:bodyPr/>
                    <a:lstStyle/>
                    <a:p>
                      <a:pPr algn="ctr" rtl="0" fontAlgn="b"/>
                      <a:r>
                        <a:rPr lang="es-ES" sz="2200" b="1" i="0" u="none" strike="noStrike">
                          <a:solidFill>
                            <a:srgbClr val="000000"/>
                          </a:solidFill>
                          <a:latin typeface="Times New Roman"/>
                        </a:rPr>
                        <a:t>20</a:t>
                      </a:r>
                    </a:p>
                  </a:txBody>
                  <a:tcPr marL="6350" marR="6350" marT="6350" marB="0" anchor="b">
                    <a:lnL>
                      <a:noFill/>
                    </a:lnL>
                    <a:lnR>
                      <a:noFill/>
                    </a:lnR>
                    <a:lnT>
                      <a:noFill/>
                    </a:lnT>
                    <a:lnB>
                      <a:noFill/>
                    </a:lnB>
                  </a:tcPr>
                </a:tc>
                <a:tc>
                  <a:txBody>
                    <a:bodyPr/>
                    <a:lstStyle/>
                    <a:p>
                      <a:pPr algn="ctr" rtl="0" fontAlgn="b"/>
                      <a:r>
                        <a:rPr lang="es-ES" sz="2200" b="1" i="0" u="none" strike="noStrike">
                          <a:solidFill>
                            <a:srgbClr val="000000"/>
                          </a:solidFill>
                          <a:latin typeface="Times New Roman"/>
                        </a:rPr>
                        <a:t>20</a:t>
                      </a:r>
                    </a:p>
                  </a:txBody>
                  <a:tcPr marL="6350" marR="6350" marT="6350" marB="0" anchor="b">
                    <a:lnL>
                      <a:noFill/>
                    </a:lnL>
                    <a:lnR>
                      <a:noFill/>
                    </a:lnR>
                    <a:lnT>
                      <a:noFill/>
                    </a:lnT>
                    <a:lnB>
                      <a:noFill/>
                    </a:lnB>
                  </a:tcPr>
                </a:tc>
                <a:tc>
                  <a:txBody>
                    <a:bodyPr/>
                    <a:lstStyle/>
                    <a:p>
                      <a:pPr algn="ctr" rtl="0" fontAlgn="b"/>
                      <a:r>
                        <a:rPr lang="es-ES" sz="2200" b="1" i="0" u="none" strike="noStrike">
                          <a:solidFill>
                            <a:srgbClr val="000000"/>
                          </a:solidFill>
                          <a:latin typeface="Times New Roman"/>
                        </a:rPr>
                        <a:t>20</a:t>
                      </a:r>
                    </a:p>
                  </a:txBody>
                  <a:tcPr marL="6350" marR="6350" marT="6350" marB="0" anchor="b">
                    <a:lnL>
                      <a:noFill/>
                    </a:lnL>
                    <a:lnR>
                      <a:noFill/>
                    </a:lnR>
                    <a:lnT>
                      <a:noFill/>
                    </a:lnT>
                    <a:lnB>
                      <a:noFill/>
                    </a:lnB>
                  </a:tcPr>
                </a:tc>
                <a:tc>
                  <a:txBody>
                    <a:bodyPr/>
                    <a:lstStyle/>
                    <a:p>
                      <a:pPr algn="ctr" rtl="0" fontAlgn="b"/>
                      <a:r>
                        <a:rPr lang="es-ES" sz="2200" b="1" i="0" u="none" strike="noStrike">
                          <a:solidFill>
                            <a:srgbClr val="000000"/>
                          </a:solidFill>
                          <a:latin typeface="Times New Roman"/>
                        </a:rPr>
                        <a:t>20</a:t>
                      </a:r>
                    </a:p>
                  </a:txBody>
                  <a:tcPr marL="6350" marR="6350" marT="6350" marB="0" anchor="b">
                    <a:lnL>
                      <a:noFill/>
                    </a:lnL>
                    <a:lnR>
                      <a:noFill/>
                    </a:lnR>
                    <a:lnT>
                      <a:noFill/>
                    </a:lnT>
                    <a:lnB>
                      <a:noFill/>
                    </a:lnB>
                  </a:tcPr>
                </a:tc>
                <a:tc>
                  <a:txBody>
                    <a:bodyPr/>
                    <a:lstStyle/>
                    <a:p>
                      <a:pPr algn="ctr" rtl="0" fontAlgn="b"/>
                      <a:r>
                        <a:rPr lang="es-ES" sz="2200" b="1" i="0" u="none" strike="noStrike">
                          <a:solidFill>
                            <a:srgbClr val="000000"/>
                          </a:solidFill>
                          <a:latin typeface="Times New Roman"/>
                        </a:rPr>
                        <a:t>20</a:t>
                      </a:r>
                    </a:p>
                  </a:txBody>
                  <a:tcPr marL="6350" marR="6350" marT="6350" marB="0" anchor="b">
                    <a:lnL>
                      <a:noFill/>
                    </a:lnL>
                    <a:lnR>
                      <a:noFill/>
                    </a:lnR>
                    <a:lnT>
                      <a:noFill/>
                    </a:lnT>
                    <a:lnB>
                      <a:noFill/>
                    </a:lnB>
                  </a:tcPr>
                </a:tc>
                <a:tc>
                  <a:txBody>
                    <a:bodyPr/>
                    <a:lstStyle/>
                    <a:p>
                      <a:pPr algn="ctr" rtl="0" fontAlgn="b"/>
                      <a:r>
                        <a:rPr lang="es-ES" sz="2200" b="1" i="0" u="none" strike="noStrike" dirty="0">
                          <a:solidFill>
                            <a:srgbClr val="000000"/>
                          </a:solidFill>
                          <a:latin typeface="Times New Roman"/>
                        </a:rPr>
                        <a:t>20</a:t>
                      </a:r>
                    </a:p>
                  </a:txBody>
                  <a:tcPr marL="6350" marR="6350" marT="6350" marB="0" anchor="b">
                    <a:lnL>
                      <a:noFill/>
                    </a:lnL>
                    <a:lnR>
                      <a:noFill/>
                    </a:lnR>
                    <a:lnT>
                      <a:noFill/>
                    </a:lnT>
                    <a:lnB>
                      <a:noFill/>
                    </a:lnB>
                  </a:tcPr>
                </a:tc>
                <a:tc>
                  <a:txBody>
                    <a:bodyPr/>
                    <a:lstStyle/>
                    <a:p>
                      <a:pPr algn="ctr" rtl="0" fontAlgn="b"/>
                      <a:r>
                        <a:rPr lang="es-ES" sz="2200" b="1" i="0" u="none" strike="noStrike">
                          <a:solidFill>
                            <a:srgbClr val="000000"/>
                          </a:solidFill>
                          <a:latin typeface="Times New Roman"/>
                        </a:rPr>
                        <a:t>20</a:t>
                      </a:r>
                    </a:p>
                  </a:txBody>
                  <a:tcPr marL="6350" marR="6350" marT="6350" marB="0" anchor="b">
                    <a:lnL>
                      <a:noFill/>
                    </a:lnL>
                    <a:lnR>
                      <a:noFill/>
                    </a:lnR>
                    <a:lnT>
                      <a:noFill/>
                    </a:lnT>
                    <a:lnB>
                      <a:noFill/>
                    </a:lnB>
                  </a:tcPr>
                </a:tc>
                <a:extLst>
                  <a:ext uri="{0D108BD9-81ED-4DB2-BD59-A6C34878D82A}">
                    <a16:rowId xmlns:a16="http://schemas.microsoft.com/office/drawing/2014/main" val="10002"/>
                  </a:ext>
                </a:extLst>
              </a:tr>
              <a:tr h="254875">
                <a:tc>
                  <a:txBody>
                    <a:bodyPr/>
                    <a:lstStyle/>
                    <a:p>
                      <a:pPr algn="ctr" rtl="0" fontAlgn="b"/>
                      <a:r>
                        <a:rPr lang="es-ES" sz="2200" b="1" i="0" u="none" strike="noStrike">
                          <a:solidFill>
                            <a:srgbClr val="000000"/>
                          </a:solidFill>
                          <a:latin typeface="Times New Roman"/>
                        </a:rPr>
                        <a:t>20</a:t>
                      </a:r>
                    </a:p>
                  </a:txBody>
                  <a:tcPr marL="6350" marR="6350" marT="6350" marB="0" anchor="b">
                    <a:lnL>
                      <a:noFill/>
                    </a:lnL>
                    <a:lnR>
                      <a:noFill/>
                    </a:lnR>
                    <a:lnT>
                      <a:noFill/>
                    </a:lnT>
                    <a:lnB>
                      <a:noFill/>
                    </a:lnB>
                  </a:tcPr>
                </a:tc>
                <a:tc>
                  <a:txBody>
                    <a:bodyPr/>
                    <a:lstStyle/>
                    <a:p>
                      <a:pPr algn="ctr" rtl="0" fontAlgn="b"/>
                      <a:r>
                        <a:rPr lang="es-ES" sz="2200" b="1" i="0" u="none" strike="noStrike">
                          <a:solidFill>
                            <a:srgbClr val="000000"/>
                          </a:solidFill>
                          <a:latin typeface="Times New Roman"/>
                        </a:rPr>
                        <a:t>20</a:t>
                      </a:r>
                    </a:p>
                  </a:txBody>
                  <a:tcPr marL="6350" marR="6350" marT="6350" marB="0" anchor="b">
                    <a:lnL>
                      <a:noFill/>
                    </a:lnL>
                    <a:lnR>
                      <a:noFill/>
                    </a:lnR>
                    <a:lnT>
                      <a:noFill/>
                    </a:lnT>
                    <a:lnB>
                      <a:noFill/>
                    </a:lnB>
                  </a:tcPr>
                </a:tc>
                <a:tc>
                  <a:txBody>
                    <a:bodyPr/>
                    <a:lstStyle/>
                    <a:p>
                      <a:pPr algn="ctr" rtl="0" fontAlgn="b"/>
                      <a:r>
                        <a:rPr lang="es-ES" sz="2200" b="1" i="0" u="none" strike="noStrike">
                          <a:solidFill>
                            <a:srgbClr val="000000"/>
                          </a:solidFill>
                          <a:latin typeface="Times New Roman"/>
                        </a:rPr>
                        <a:t>20</a:t>
                      </a:r>
                    </a:p>
                  </a:txBody>
                  <a:tcPr marL="6350" marR="6350" marT="6350" marB="0" anchor="b">
                    <a:lnL>
                      <a:noFill/>
                    </a:lnL>
                    <a:lnR>
                      <a:noFill/>
                    </a:lnR>
                    <a:lnT>
                      <a:noFill/>
                    </a:lnT>
                    <a:lnB>
                      <a:noFill/>
                    </a:lnB>
                  </a:tcPr>
                </a:tc>
                <a:tc>
                  <a:txBody>
                    <a:bodyPr/>
                    <a:lstStyle/>
                    <a:p>
                      <a:pPr algn="ctr" rtl="0" fontAlgn="b"/>
                      <a:r>
                        <a:rPr lang="es-ES" sz="2200" b="1" i="0" u="none" strike="noStrike" dirty="0">
                          <a:solidFill>
                            <a:srgbClr val="000000"/>
                          </a:solidFill>
                          <a:latin typeface="Times New Roman"/>
                        </a:rPr>
                        <a:t>20</a:t>
                      </a:r>
                    </a:p>
                  </a:txBody>
                  <a:tcPr marL="6350" marR="6350" marT="6350" marB="0" anchor="b">
                    <a:lnL>
                      <a:noFill/>
                    </a:lnL>
                    <a:lnR>
                      <a:noFill/>
                    </a:lnR>
                    <a:lnT>
                      <a:noFill/>
                    </a:lnT>
                    <a:lnB>
                      <a:noFill/>
                    </a:lnB>
                  </a:tcPr>
                </a:tc>
                <a:tc>
                  <a:txBody>
                    <a:bodyPr/>
                    <a:lstStyle/>
                    <a:p>
                      <a:pPr algn="l" fontAlgn="b"/>
                      <a:endParaRPr lang="es-ES" sz="2200" b="1" i="0" u="none" strike="noStrike">
                        <a:solidFill>
                          <a:srgbClr val="000000"/>
                        </a:solidFill>
                        <a:latin typeface="Times New Roman"/>
                      </a:endParaRPr>
                    </a:p>
                  </a:txBody>
                  <a:tcPr marL="6350" marR="6350" marT="6350" marB="0" anchor="b">
                    <a:lnL>
                      <a:noFill/>
                    </a:lnL>
                    <a:lnR>
                      <a:noFill/>
                    </a:lnR>
                    <a:lnT>
                      <a:noFill/>
                    </a:lnT>
                    <a:lnB>
                      <a:noFill/>
                    </a:lnB>
                  </a:tcPr>
                </a:tc>
                <a:tc>
                  <a:txBody>
                    <a:bodyPr/>
                    <a:lstStyle/>
                    <a:p>
                      <a:pPr algn="l" fontAlgn="b"/>
                      <a:endParaRPr lang="es-ES" sz="2200" b="1" i="0" u="none" strike="noStrike" dirty="0">
                        <a:solidFill>
                          <a:srgbClr val="000000"/>
                        </a:solidFill>
                        <a:latin typeface="Times New Roman"/>
                      </a:endParaRPr>
                    </a:p>
                  </a:txBody>
                  <a:tcPr marL="6350" marR="6350" marT="6350" marB="0" anchor="b">
                    <a:lnL>
                      <a:noFill/>
                    </a:lnL>
                    <a:lnR>
                      <a:noFill/>
                    </a:lnR>
                    <a:lnT>
                      <a:noFill/>
                    </a:lnT>
                    <a:lnB>
                      <a:noFill/>
                    </a:lnB>
                  </a:tcPr>
                </a:tc>
                <a:tc>
                  <a:txBody>
                    <a:bodyPr/>
                    <a:lstStyle/>
                    <a:p>
                      <a:pPr algn="l" fontAlgn="b"/>
                      <a:endParaRPr lang="es-ES" sz="2200" b="1" i="0" u="none" strike="noStrike">
                        <a:solidFill>
                          <a:srgbClr val="000000"/>
                        </a:solidFill>
                        <a:latin typeface="Times New Roman"/>
                      </a:endParaRPr>
                    </a:p>
                  </a:txBody>
                  <a:tcPr marL="6350" marR="6350" marT="6350" marB="0" anchor="b">
                    <a:lnL>
                      <a:noFill/>
                    </a:lnL>
                    <a:lnR>
                      <a:noFill/>
                    </a:lnR>
                    <a:lnT>
                      <a:noFill/>
                    </a:lnT>
                    <a:lnB>
                      <a:noFill/>
                    </a:lnB>
                  </a:tcPr>
                </a:tc>
                <a:tc>
                  <a:txBody>
                    <a:bodyPr/>
                    <a:lstStyle/>
                    <a:p>
                      <a:pPr algn="l" fontAlgn="b"/>
                      <a:endParaRPr lang="es-ES" sz="2200" b="1" i="0" u="none" strike="noStrike">
                        <a:solidFill>
                          <a:srgbClr val="000000"/>
                        </a:solidFill>
                        <a:latin typeface="Times New Roman"/>
                      </a:endParaRPr>
                    </a:p>
                  </a:txBody>
                  <a:tcPr marL="6350" marR="6350" marT="6350" marB="0" anchor="b">
                    <a:lnL>
                      <a:noFill/>
                    </a:lnL>
                    <a:lnR>
                      <a:noFill/>
                    </a:lnR>
                    <a:lnT>
                      <a:noFill/>
                    </a:lnT>
                    <a:lnB>
                      <a:noFill/>
                    </a:lnB>
                  </a:tcPr>
                </a:tc>
                <a:tc>
                  <a:txBody>
                    <a:bodyPr/>
                    <a:lstStyle/>
                    <a:p>
                      <a:pPr algn="l" fontAlgn="b"/>
                      <a:endParaRPr lang="es-ES" sz="2200" b="1" i="0" u="none" strike="noStrike">
                        <a:solidFill>
                          <a:srgbClr val="000000"/>
                        </a:solidFill>
                        <a:latin typeface="Times New Roman"/>
                      </a:endParaRPr>
                    </a:p>
                  </a:txBody>
                  <a:tcPr marL="6350" marR="6350" marT="6350" marB="0" anchor="b">
                    <a:lnL>
                      <a:noFill/>
                    </a:lnL>
                    <a:lnR>
                      <a:noFill/>
                    </a:lnR>
                    <a:lnT>
                      <a:noFill/>
                    </a:lnT>
                    <a:lnB>
                      <a:noFill/>
                    </a:lnB>
                  </a:tcPr>
                </a:tc>
                <a:tc>
                  <a:txBody>
                    <a:bodyPr/>
                    <a:lstStyle/>
                    <a:p>
                      <a:pPr algn="l" fontAlgn="b"/>
                      <a:endParaRPr lang="es-ES" sz="2200" b="1" i="0" u="none" strike="noStrike">
                        <a:solidFill>
                          <a:srgbClr val="000000"/>
                        </a:solidFill>
                        <a:latin typeface="Times New Roman"/>
                      </a:endParaRPr>
                    </a:p>
                  </a:txBody>
                  <a:tcPr marL="6350" marR="6350" marT="6350" marB="0" anchor="b">
                    <a:lnL>
                      <a:noFill/>
                    </a:lnL>
                    <a:lnR>
                      <a:noFill/>
                    </a:lnR>
                    <a:lnT>
                      <a:noFill/>
                    </a:lnT>
                    <a:lnB>
                      <a:noFill/>
                    </a:lnB>
                  </a:tcPr>
                </a:tc>
                <a:tc>
                  <a:txBody>
                    <a:bodyPr/>
                    <a:lstStyle/>
                    <a:p>
                      <a:pPr algn="l" fontAlgn="b"/>
                      <a:endParaRPr lang="es-ES" sz="2200" b="1" i="0" u="none" strike="noStrike">
                        <a:solidFill>
                          <a:srgbClr val="000000"/>
                        </a:solidFill>
                        <a:latin typeface="Times New Roman"/>
                      </a:endParaRPr>
                    </a:p>
                  </a:txBody>
                  <a:tcPr marL="6350" marR="6350" marT="6350" marB="0" anchor="b">
                    <a:lnL>
                      <a:noFill/>
                    </a:lnL>
                    <a:lnR>
                      <a:noFill/>
                    </a:lnR>
                    <a:lnT>
                      <a:noFill/>
                    </a:lnT>
                    <a:lnB>
                      <a:noFill/>
                    </a:lnB>
                  </a:tcPr>
                </a:tc>
                <a:tc>
                  <a:txBody>
                    <a:bodyPr/>
                    <a:lstStyle/>
                    <a:p>
                      <a:pPr algn="l" fontAlgn="b"/>
                      <a:endParaRPr lang="es-ES" sz="2200" b="1" i="0" u="none" strike="noStrike" dirty="0">
                        <a:solidFill>
                          <a:srgbClr val="000000"/>
                        </a:solidFill>
                        <a:latin typeface="Times New Roman"/>
                      </a:endParaRPr>
                    </a:p>
                  </a:txBody>
                  <a:tcPr marL="6350" marR="6350" marT="6350" marB="0" anchor="b">
                    <a:lnL>
                      <a:noFill/>
                    </a:lnL>
                    <a:lnR>
                      <a:noFill/>
                    </a:lnR>
                    <a:lnT>
                      <a:noFill/>
                    </a:lnT>
                    <a:lnB>
                      <a:noFill/>
                    </a:lnB>
                  </a:tcPr>
                </a:tc>
                <a:extLst>
                  <a:ext uri="{0D108BD9-81ED-4DB2-BD59-A6C34878D82A}">
                    <a16:rowId xmlns:a16="http://schemas.microsoft.com/office/drawing/2014/main" val="10003"/>
                  </a:ext>
                </a:extLst>
              </a:tr>
            </a:tbl>
          </a:graphicData>
        </a:graphic>
      </p:graphicFrame>
      <p:graphicFrame>
        <p:nvGraphicFramePr>
          <p:cNvPr id="7" name="1 Tabla"/>
          <p:cNvGraphicFramePr>
            <a:graphicFrameLocks noGrp="1"/>
          </p:cNvGraphicFramePr>
          <p:nvPr>
            <p:extLst>
              <p:ext uri="{D42A27DB-BD31-4B8C-83A1-F6EECF244321}">
                <p14:modId xmlns:p14="http://schemas.microsoft.com/office/powerpoint/2010/main" val="3419791364"/>
              </p:ext>
            </p:extLst>
          </p:nvPr>
        </p:nvGraphicFramePr>
        <p:xfrm>
          <a:off x="1773648" y="3008941"/>
          <a:ext cx="8644000" cy="3648357"/>
        </p:xfrm>
        <a:graphic>
          <a:graphicData uri="http://schemas.openxmlformats.org/drawingml/2006/table">
            <a:tbl>
              <a:tblPr firstRow="1" bandRow="1">
                <a:effectLst>
                  <a:innerShdw blurRad="63500" dist="50800" dir="16200000">
                    <a:prstClr val="black">
                      <a:alpha val="50000"/>
                    </a:prstClr>
                  </a:innerShdw>
                </a:effectLst>
                <a:tableStyleId>{5940675A-B579-460E-94D1-54222C63F5DA}</a:tableStyleId>
              </a:tblPr>
              <a:tblGrid>
                <a:gridCol w="1214446">
                  <a:extLst>
                    <a:ext uri="{9D8B030D-6E8A-4147-A177-3AD203B41FA5}">
                      <a16:colId xmlns:a16="http://schemas.microsoft.com/office/drawing/2014/main" val="20000"/>
                    </a:ext>
                  </a:extLst>
                </a:gridCol>
                <a:gridCol w="946554">
                  <a:extLst>
                    <a:ext uri="{9D8B030D-6E8A-4147-A177-3AD203B41FA5}">
                      <a16:colId xmlns:a16="http://schemas.microsoft.com/office/drawing/2014/main" val="20001"/>
                    </a:ext>
                  </a:extLst>
                </a:gridCol>
                <a:gridCol w="1080500">
                  <a:extLst>
                    <a:ext uri="{9D8B030D-6E8A-4147-A177-3AD203B41FA5}">
                      <a16:colId xmlns:a16="http://schemas.microsoft.com/office/drawing/2014/main" val="20002"/>
                    </a:ext>
                  </a:extLst>
                </a:gridCol>
                <a:gridCol w="1080500">
                  <a:extLst>
                    <a:ext uri="{9D8B030D-6E8A-4147-A177-3AD203B41FA5}">
                      <a16:colId xmlns:a16="http://schemas.microsoft.com/office/drawing/2014/main" val="20003"/>
                    </a:ext>
                  </a:extLst>
                </a:gridCol>
                <a:gridCol w="1080500">
                  <a:extLst>
                    <a:ext uri="{9D8B030D-6E8A-4147-A177-3AD203B41FA5}">
                      <a16:colId xmlns:a16="http://schemas.microsoft.com/office/drawing/2014/main" val="20004"/>
                    </a:ext>
                  </a:extLst>
                </a:gridCol>
                <a:gridCol w="1080500">
                  <a:extLst>
                    <a:ext uri="{9D8B030D-6E8A-4147-A177-3AD203B41FA5}">
                      <a16:colId xmlns:a16="http://schemas.microsoft.com/office/drawing/2014/main" val="20005"/>
                    </a:ext>
                  </a:extLst>
                </a:gridCol>
                <a:gridCol w="1080500">
                  <a:extLst>
                    <a:ext uri="{9D8B030D-6E8A-4147-A177-3AD203B41FA5}">
                      <a16:colId xmlns:a16="http://schemas.microsoft.com/office/drawing/2014/main" val="20006"/>
                    </a:ext>
                  </a:extLst>
                </a:gridCol>
                <a:gridCol w="1080500">
                  <a:extLst>
                    <a:ext uri="{9D8B030D-6E8A-4147-A177-3AD203B41FA5}">
                      <a16:colId xmlns:a16="http://schemas.microsoft.com/office/drawing/2014/main" val="20007"/>
                    </a:ext>
                  </a:extLst>
                </a:gridCol>
              </a:tblGrid>
              <a:tr h="714382">
                <a:tc>
                  <a:txBody>
                    <a:bodyPr/>
                    <a:lstStyle/>
                    <a:p>
                      <a:pPr algn="ctr"/>
                      <a:r>
                        <a:rPr lang="es-MX" sz="2800" dirty="0" smtClean="0"/>
                        <a:t>Clases</a:t>
                      </a:r>
                      <a:endParaRPr lang="es-ES" sz="2800" dirty="0"/>
                    </a:p>
                  </a:txBody>
                  <a:tcPr>
                    <a:solidFill>
                      <a:schemeClr val="tx2">
                        <a:lumMod val="20000"/>
                        <a:lumOff val="80000"/>
                      </a:schemeClr>
                    </a:solidFill>
                  </a:tcPr>
                </a:tc>
                <a:tc>
                  <a:txBody>
                    <a:bodyPr/>
                    <a:lstStyle/>
                    <a:p>
                      <a:pPr algn="ctr"/>
                      <a:r>
                        <a:rPr lang="es-MX" sz="2800" dirty="0" smtClean="0"/>
                        <a:t>fi</a:t>
                      </a:r>
                      <a:endParaRPr lang="es-ES" sz="2800" dirty="0"/>
                    </a:p>
                  </a:txBody>
                  <a:tcPr>
                    <a:solidFill>
                      <a:schemeClr val="tx2">
                        <a:lumMod val="20000"/>
                        <a:lumOff val="80000"/>
                      </a:schemeClr>
                    </a:solidFill>
                  </a:tcPr>
                </a:tc>
                <a:tc>
                  <a:txBody>
                    <a:bodyPr/>
                    <a:lstStyle/>
                    <a:p>
                      <a:pPr algn="ctr"/>
                      <a:r>
                        <a:rPr lang="es-MX" sz="2800" dirty="0" smtClean="0"/>
                        <a:t>Fi</a:t>
                      </a:r>
                      <a:endParaRPr lang="es-ES" sz="2800" dirty="0"/>
                    </a:p>
                  </a:txBody>
                  <a:tcPr>
                    <a:solidFill>
                      <a:schemeClr val="tx2">
                        <a:lumMod val="20000"/>
                        <a:lumOff val="80000"/>
                      </a:schemeClr>
                    </a:solidFill>
                  </a:tcPr>
                </a:tc>
                <a:tc>
                  <a:txBody>
                    <a:bodyPr/>
                    <a:lstStyle/>
                    <a:p>
                      <a:pPr algn="ctr"/>
                      <a:r>
                        <a:rPr lang="es-MX" sz="2800" dirty="0" err="1" smtClean="0"/>
                        <a:t>hi</a:t>
                      </a:r>
                      <a:endParaRPr lang="es-ES" sz="2800" dirty="0"/>
                    </a:p>
                  </a:txBody>
                  <a:tcPr>
                    <a:solidFill>
                      <a:schemeClr val="tx2">
                        <a:lumMod val="20000"/>
                        <a:lumOff val="80000"/>
                      </a:schemeClr>
                    </a:solidFill>
                  </a:tcPr>
                </a:tc>
                <a:tc>
                  <a:txBody>
                    <a:bodyPr/>
                    <a:lstStyle/>
                    <a:p>
                      <a:pPr algn="ctr"/>
                      <a:r>
                        <a:rPr lang="es-MX" sz="2800" dirty="0" err="1" smtClean="0"/>
                        <a:t>Hi</a:t>
                      </a:r>
                      <a:endParaRPr lang="es-ES" sz="2800" dirty="0"/>
                    </a:p>
                  </a:txBody>
                  <a:tcPr>
                    <a:solidFill>
                      <a:schemeClr val="tx2">
                        <a:lumMod val="20000"/>
                        <a:lumOff val="80000"/>
                      </a:schemeClr>
                    </a:solidFill>
                  </a:tcPr>
                </a:tc>
                <a:tc>
                  <a:txBody>
                    <a:bodyPr/>
                    <a:lstStyle/>
                    <a:p>
                      <a:pPr algn="ctr"/>
                      <a:r>
                        <a:rPr lang="es-MX" sz="2800" dirty="0" err="1" smtClean="0"/>
                        <a:t>hi</a:t>
                      </a:r>
                      <a:r>
                        <a:rPr lang="es-MX" sz="2800" dirty="0" smtClean="0"/>
                        <a:t>%</a:t>
                      </a:r>
                      <a:endParaRPr lang="es-ES" sz="2800" dirty="0"/>
                    </a:p>
                  </a:txBody>
                  <a:tcPr>
                    <a:solidFill>
                      <a:schemeClr val="tx2">
                        <a:lumMod val="20000"/>
                        <a:lumOff val="80000"/>
                      </a:schemeClr>
                    </a:solidFill>
                  </a:tcPr>
                </a:tc>
                <a:tc>
                  <a:txBody>
                    <a:bodyPr/>
                    <a:lstStyle/>
                    <a:p>
                      <a:pPr algn="ctr"/>
                      <a:r>
                        <a:rPr lang="es-MX" sz="2800" dirty="0" err="1" smtClean="0"/>
                        <a:t>Hi</a:t>
                      </a:r>
                      <a:r>
                        <a:rPr lang="es-MX" sz="2800" dirty="0" smtClean="0"/>
                        <a:t>%</a:t>
                      </a:r>
                      <a:endParaRPr lang="es-ES" sz="2800" dirty="0"/>
                    </a:p>
                  </a:txBody>
                  <a:tcPr>
                    <a:solidFill>
                      <a:schemeClr val="tx2">
                        <a:lumMod val="20000"/>
                        <a:lumOff val="80000"/>
                      </a:schemeClr>
                    </a:solidFill>
                  </a:tcPr>
                </a:tc>
                <a:tc>
                  <a:txBody>
                    <a:bodyPr/>
                    <a:lstStyle/>
                    <a:p>
                      <a:pPr algn="ctr"/>
                      <a:r>
                        <a:rPr lang="es-MX" sz="2800" dirty="0" smtClean="0"/>
                        <a:t>Xi</a:t>
                      </a:r>
                      <a:endParaRPr lang="es-ES" sz="2800" dirty="0"/>
                    </a:p>
                  </a:txBody>
                  <a:tcPr>
                    <a:solidFill>
                      <a:schemeClr val="tx2">
                        <a:lumMod val="20000"/>
                        <a:lumOff val="80000"/>
                      </a:schemeClr>
                    </a:solidFill>
                  </a:tcPr>
                </a:tc>
                <a:extLst>
                  <a:ext uri="{0D108BD9-81ED-4DB2-BD59-A6C34878D82A}">
                    <a16:rowId xmlns:a16="http://schemas.microsoft.com/office/drawing/2014/main" val="10000"/>
                  </a:ext>
                </a:extLst>
              </a:tr>
              <a:tr h="586795">
                <a:tc>
                  <a:txBody>
                    <a:bodyPr/>
                    <a:lstStyle/>
                    <a:p>
                      <a:pPr algn="ctr"/>
                      <a:r>
                        <a:rPr lang="es-MX" sz="2000" dirty="0" smtClean="0"/>
                        <a:t>9 - 11</a:t>
                      </a:r>
                      <a:endParaRPr lang="es-ES" sz="2000" dirty="0"/>
                    </a:p>
                  </a:txBody>
                  <a:tcPr/>
                </a:tc>
                <a:tc>
                  <a:txBody>
                    <a:bodyPr/>
                    <a:lstStyle/>
                    <a:p>
                      <a:pPr algn="ctr"/>
                      <a:r>
                        <a:rPr lang="es-MX" sz="2000" dirty="0" smtClean="0"/>
                        <a:t>3</a:t>
                      </a:r>
                      <a:endParaRPr lang="es-ES" sz="2000" dirty="0"/>
                    </a:p>
                  </a:txBody>
                  <a:tcPr/>
                </a:tc>
                <a:tc>
                  <a:txBody>
                    <a:bodyPr/>
                    <a:lstStyle/>
                    <a:p>
                      <a:pPr algn="ctr"/>
                      <a:r>
                        <a:rPr lang="es-MX" sz="2000" dirty="0" smtClean="0"/>
                        <a:t>3</a:t>
                      </a:r>
                      <a:endParaRPr lang="es-ES" sz="2000" dirty="0"/>
                    </a:p>
                  </a:txBody>
                  <a:tcPr/>
                </a:tc>
                <a:tc>
                  <a:txBody>
                    <a:bodyPr/>
                    <a:lstStyle/>
                    <a:p>
                      <a:pPr algn="ctr"/>
                      <a:r>
                        <a:rPr lang="es-MX" sz="2000" dirty="0" smtClean="0"/>
                        <a:t>0,075</a:t>
                      </a:r>
                      <a:endParaRPr lang="es-ES" sz="2000" dirty="0"/>
                    </a:p>
                  </a:txBody>
                  <a:tcPr/>
                </a:tc>
                <a:tc>
                  <a:txBody>
                    <a:bodyPr/>
                    <a:lstStyle/>
                    <a:p>
                      <a:pPr algn="ctr"/>
                      <a:r>
                        <a:rPr lang="es-MX" sz="2000" dirty="0" smtClean="0"/>
                        <a:t>0,075</a:t>
                      </a:r>
                      <a:endParaRPr lang="es-ES" sz="2000" dirty="0"/>
                    </a:p>
                  </a:txBody>
                  <a:tcPr/>
                </a:tc>
                <a:tc>
                  <a:txBody>
                    <a:bodyPr/>
                    <a:lstStyle/>
                    <a:p>
                      <a:pPr algn="ctr"/>
                      <a:endParaRPr lang="es-ES" sz="2000" dirty="0"/>
                    </a:p>
                  </a:txBody>
                  <a:tcPr/>
                </a:tc>
                <a:tc>
                  <a:txBody>
                    <a:bodyPr/>
                    <a:lstStyle/>
                    <a:p>
                      <a:pPr algn="ctr"/>
                      <a:endParaRPr lang="es-ES" sz="2000" dirty="0"/>
                    </a:p>
                  </a:txBody>
                  <a:tcPr/>
                </a:tc>
                <a:tc>
                  <a:txBody>
                    <a:bodyPr/>
                    <a:lstStyle/>
                    <a:p>
                      <a:pPr algn="ctr"/>
                      <a:endParaRPr lang="es-ES" sz="2000" dirty="0"/>
                    </a:p>
                  </a:txBody>
                  <a:tcPr/>
                </a:tc>
                <a:extLst>
                  <a:ext uri="{0D108BD9-81ED-4DB2-BD59-A6C34878D82A}">
                    <a16:rowId xmlns:a16="http://schemas.microsoft.com/office/drawing/2014/main" val="10001"/>
                  </a:ext>
                </a:extLst>
              </a:tr>
              <a:tr h="586795">
                <a:tc>
                  <a:txBody>
                    <a:bodyPr/>
                    <a:lstStyle/>
                    <a:p>
                      <a:pPr algn="ctr"/>
                      <a:r>
                        <a:rPr lang="es-MX" sz="2000" dirty="0" smtClean="0"/>
                        <a:t>12 – 14</a:t>
                      </a:r>
                      <a:endParaRPr lang="es-ES" sz="2000" dirty="0"/>
                    </a:p>
                  </a:txBody>
                  <a:tcPr/>
                </a:tc>
                <a:tc>
                  <a:txBody>
                    <a:bodyPr/>
                    <a:lstStyle/>
                    <a:p>
                      <a:pPr algn="ctr"/>
                      <a:r>
                        <a:rPr lang="es-MX" sz="2000" dirty="0" smtClean="0"/>
                        <a:t>4</a:t>
                      </a:r>
                      <a:endParaRPr lang="es-ES" sz="2000" dirty="0"/>
                    </a:p>
                  </a:txBody>
                  <a:tcPr/>
                </a:tc>
                <a:tc>
                  <a:txBody>
                    <a:bodyPr/>
                    <a:lstStyle/>
                    <a:p>
                      <a:pPr algn="ctr"/>
                      <a:r>
                        <a:rPr lang="es-MX" sz="2000" dirty="0" smtClean="0"/>
                        <a:t>7</a:t>
                      </a:r>
                      <a:endParaRPr lang="es-ES" sz="2000" dirty="0"/>
                    </a:p>
                  </a:txBody>
                  <a:tcPr/>
                </a:tc>
                <a:tc>
                  <a:txBody>
                    <a:bodyPr/>
                    <a:lstStyle/>
                    <a:p>
                      <a:pPr algn="ctr"/>
                      <a:r>
                        <a:rPr lang="es-MX" sz="2000" dirty="0" smtClean="0"/>
                        <a:t>0,1</a:t>
                      </a:r>
                      <a:endParaRPr lang="es-ES" sz="2000" dirty="0"/>
                    </a:p>
                  </a:txBody>
                  <a:tcPr/>
                </a:tc>
                <a:tc>
                  <a:txBody>
                    <a:bodyPr/>
                    <a:lstStyle/>
                    <a:p>
                      <a:pPr algn="ctr"/>
                      <a:r>
                        <a:rPr lang="es-MX" sz="2000" dirty="0" smtClean="0"/>
                        <a:t>0,175</a:t>
                      </a:r>
                      <a:endParaRPr lang="es-ES" sz="2000" dirty="0"/>
                    </a:p>
                  </a:txBody>
                  <a:tcPr/>
                </a:tc>
                <a:tc>
                  <a:txBody>
                    <a:bodyPr/>
                    <a:lstStyle/>
                    <a:p>
                      <a:pPr algn="ctr"/>
                      <a:endParaRPr lang="es-ES" sz="2000" dirty="0"/>
                    </a:p>
                  </a:txBody>
                  <a:tcPr/>
                </a:tc>
                <a:tc>
                  <a:txBody>
                    <a:bodyPr/>
                    <a:lstStyle/>
                    <a:p>
                      <a:pPr algn="ctr"/>
                      <a:endParaRPr lang="es-ES" sz="2000" dirty="0"/>
                    </a:p>
                  </a:txBody>
                  <a:tcPr/>
                </a:tc>
                <a:tc>
                  <a:txBody>
                    <a:bodyPr/>
                    <a:lstStyle/>
                    <a:p>
                      <a:pPr algn="ctr"/>
                      <a:endParaRPr lang="es-ES" sz="2000" dirty="0"/>
                    </a:p>
                  </a:txBody>
                  <a:tcPr/>
                </a:tc>
                <a:extLst>
                  <a:ext uri="{0D108BD9-81ED-4DB2-BD59-A6C34878D82A}">
                    <a16:rowId xmlns:a16="http://schemas.microsoft.com/office/drawing/2014/main" val="10002"/>
                  </a:ext>
                </a:extLst>
              </a:tr>
              <a:tr h="586795">
                <a:tc>
                  <a:txBody>
                    <a:bodyPr/>
                    <a:lstStyle/>
                    <a:p>
                      <a:pPr algn="ctr"/>
                      <a:r>
                        <a:rPr lang="es-MX" sz="2000" dirty="0" smtClean="0"/>
                        <a:t>15 - 17</a:t>
                      </a:r>
                      <a:endParaRPr lang="es-ES" sz="2000" dirty="0"/>
                    </a:p>
                  </a:txBody>
                  <a:tcPr/>
                </a:tc>
                <a:tc>
                  <a:txBody>
                    <a:bodyPr/>
                    <a:lstStyle/>
                    <a:p>
                      <a:pPr algn="ctr"/>
                      <a:r>
                        <a:rPr lang="es-MX" sz="2000" dirty="0" smtClean="0"/>
                        <a:t>9</a:t>
                      </a:r>
                      <a:endParaRPr lang="es-ES" sz="2000" dirty="0"/>
                    </a:p>
                  </a:txBody>
                  <a:tcPr/>
                </a:tc>
                <a:tc>
                  <a:txBody>
                    <a:bodyPr/>
                    <a:lstStyle/>
                    <a:p>
                      <a:pPr algn="ctr"/>
                      <a:r>
                        <a:rPr lang="es-MX" sz="2000" dirty="0" smtClean="0"/>
                        <a:t>16</a:t>
                      </a:r>
                      <a:endParaRPr lang="es-ES" sz="2000" dirty="0"/>
                    </a:p>
                  </a:txBody>
                  <a:tcPr/>
                </a:tc>
                <a:tc>
                  <a:txBody>
                    <a:bodyPr/>
                    <a:lstStyle/>
                    <a:p>
                      <a:pPr algn="ctr"/>
                      <a:r>
                        <a:rPr lang="es-MX" sz="2000" dirty="0" smtClean="0"/>
                        <a:t>0,225</a:t>
                      </a:r>
                      <a:endParaRPr lang="es-ES" sz="2000" dirty="0"/>
                    </a:p>
                  </a:txBody>
                  <a:tcPr/>
                </a:tc>
                <a:tc>
                  <a:txBody>
                    <a:bodyPr/>
                    <a:lstStyle/>
                    <a:p>
                      <a:pPr algn="ctr"/>
                      <a:r>
                        <a:rPr lang="es-MX" sz="2000" dirty="0" smtClean="0"/>
                        <a:t>0,4</a:t>
                      </a:r>
                      <a:endParaRPr lang="es-ES" sz="2000" dirty="0"/>
                    </a:p>
                  </a:txBody>
                  <a:tcPr/>
                </a:tc>
                <a:tc>
                  <a:txBody>
                    <a:bodyPr/>
                    <a:lstStyle/>
                    <a:p>
                      <a:pPr algn="ctr"/>
                      <a:endParaRPr lang="es-ES" sz="2000" dirty="0"/>
                    </a:p>
                  </a:txBody>
                  <a:tcPr/>
                </a:tc>
                <a:tc>
                  <a:txBody>
                    <a:bodyPr/>
                    <a:lstStyle/>
                    <a:p>
                      <a:pPr algn="ctr"/>
                      <a:endParaRPr lang="es-ES" sz="2000" dirty="0"/>
                    </a:p>
                  </a:txBody>
                  <a:tcPr/>
                </a:tc>
                <a:tc>
                  <a:txBody>
                    <a:bodyPr/>
                    <a:lstStyle/>
                    <a:p>
                      <a:pPr algn="ctr"/>
                      <a:endParaRPr lang="es-ES" sz="2000" dirty="0"/>
                    </a:p>
                  </a:txBody>
                  <a:tcPr/>
                </a:tc>
                <a:extLst>
                  <a:ext uri="{0D108BD9-81ED-4DB2-BD59-A6C34878D82A}">
                    <a16:rowId xmlns:a16="http://schemas.microsoft.com/office/drawing/2014/main" val="10003"/>
                  </a:ext>
                </a:extLst>
              </a:tr>
              <a:tr h="586795">
                <a:tc>
                  <a:txBody>
                    <a:bodyPr/>
                    <a:lstStyle/>
                    <a:p>
                      <a:pPr algn="ctr"/>
                      <a:r>
                        <a:rPr lang="es-MX" sz="2000" dirty="0" smtClean="0"/>
                        <a:t>18 - 20</a:t>
                      </a:r>
                      <a:endParaRPr lang="es-ES" sz="2000" dirty="0"/>
                    </a:p>
                  </a:txBody>
                  <a:tcPr/>
                </a:tc>
                <a:tc>
                  <a:txBody>
                    <a:bodyPr/>
                    <a:lstStyle/>
                    <a:p>
                      <a:pPr algn="ctr"/>
                      <a:r>
                        <a:rPr lang="es-MX" sz="2000" dirty="0" smtClean="0"/>
                        <a:t>24</a:t>
                      </a:r>
                      <a:endParaRPr lang="es-ES" sz="2000" dirty="0"/>
                    </a:p>
                  </a:txBody>
                  <a:tcPr/>
                </a:tc>
                <a:tc>
                  <a:txBody>
                    <a:bodyPr/>
                    <a:lstStyle/>
                    <a:p>
                      <a:pPr algn="ctr"/>
                      <a:r>
                        <a:rPr lang="es-MX" sz="2000" dirty="0" smtClean="0"/>
                        <a:t>40</a:t>
                      </a:r>
                      <a:endParaRPr lang="es-ES" sz="2000" dirty="0"/>
                    </a:p>
                  </a:txBody>
                  <a:tcPr/>
                </a:tc>
                <a:tc>
                  <a:txBody>
                    <a:bodyPr/>
                    <a:lstStyle/>
                    <a:p>
                      <a:pPr algn="ctr"/>
                      <a:r>
                        <a:rPr lang="es-MX" sz="2000" dirty="0" smtClean="0"/>
                        <a:t>0,6</a:t>
                      </a:r>
                      <a:endParaRPr lang="es-ES" sz="2000" dirty="0"/>
                    </a:p>
                  </a:txBody>
                  <a:tcPr/>
                </a:tc>
                <a:tc>
                  <a:txBody>
                    <a:bodyPr/>
                    <a:lstStyle/>
                    <a:p>
                      <a:pPr algn="ctr"/>
                      <a:r>
                        <a:rPr lang="es-MX" sz="2000" dirty="0" smtClean="0"/>
                        <a:t>1</a:t>
                      </a:r>
                      <a:endParaRPr lang="es-ES" sz="2000" dirty="0"/>
                    </a:p>
                  </a:txBody>
                  <a:tcPr/>
                </a:tc>
                <a:tc>
                  <a:txBody>
                    <a:bodyPr/>
                    <a:lstStyle/>
                    <a:p>
                      <a:pPr algn="ctr"/>
                      <a:endParaRPr lang="es-ES" sz="2000" dirty="0"/>
                    </a:p>
                  </a:txBody>
                  <a:tcPr/>
                </a:tc>
                <a:tc>
                  <a:txBody>
                    <a:bodyPr/>
                    <a:lstStyle/>
                    <a:p>
                      <a:pPr algn="ctr"/>
                      <a:endParaRPr lang="es-ES" sz="2000" dirty="0"/>
                    </a:p>
                  </a:txBody>
                  <a:tcPr/>
                </a:tc>
                <a:tc>
                  <a:txBody>
                    <a:bodyPr/>
                    <a:lstStyle/>
                    <a:p>
                      <a:pPr algn="ctr"/>
                      <a:endParaRPr lang="es-ES" sz="2000" dirty="0"/>
                    </a:p>
                  </a:txBody>
                  <a:tcPr/>
                </a:tc>
                <a:extLst>
                  <a:ext uri="{0D108BD9-81ED-4DB2-BD59-A6C34878D82A}">
                    <a16:rowId xmlns:a16="http://schemas.microsoft.com/office/drawing/2014/main" val="10004"/>
                  </a:ext>
                </a:extLst>
              </a:tr>
              <a:tr h="586795">
                <a:tc>
                  <a:txBody>
                    <a:bodyPr/>
                    <a:lstStyle/>
                    <a:p>
                      <a:pPr algn="ctr"/>
                      <a:endParaRPr lang="es-ES" sz="2000" dirty="0"/>
                    </a:p>
                  </a:txBody>
                  <a:tcPr/>
                </a:tc>
                <a:tc>
                  <a:txBody>
                    <a:bodyPr/>
                    <a:lstStyle/>
                    <a:p>
                      <a:pPr algn="ctr"/>
                      <a:r>
                        <a:rPr lang="es-MX" sz="2000" dirty="0" smtClean="0"/>
                        <a:t>40</a:t>
                      </a:r>
                      <a:endParaRPr lang="es-ES" sz="2000" dirty="0"/>
                    </a:p>
                  </a:txBody>
                  <a:tcPr/>
                </a:tc>
                <a:tc>
                  <a:txBody>
                    <a:bodyPr/>
                    <a:lstStyle/>
                    <a:p>
                      <a:pPr algn="ctr"/>
                      <a:endParaRPr lang="es-ES" sz="2000" dirty="0"/>
                    </a:p>
                  </a:txBody>
                  <a:tcPr/>
                </a:tc>
                <a:tc>
                  <a:txBody>
                    <a:bodyPr/>
                    <a:lstStyle/>
                    <a:p>
                      <a:pPr algn="ctr"/>
                      <a:r>
                        <a:rPr lang="es-MX" sz="2000" dirty="0" smtClean="0"/>
                        <a:t>1</a:t>
                      </a:r>
                      <a:endParaRPr lang="es-ES" sz="2000" dirty="0"/>
                    </a:p>
                  </a:txBody>
                  <a:tcPr/>
                </a:tc>
                <a:tc>
                  <a:txBody>
                    <a:bodyPr/>
                    <a:lstStyle/>
                    <a:p>
                      <a:pPr algn="ctr"/>
                      <a:endParaRPr lang="es-ES" sz="2000" dirty="0"/>
                    </a:p>
                  </a:txBody>
                  <a:tcPr/>
                </a:tc>
                <a:tc>
                  <a:txBody>
                    <a:bodyPr/>
                    <a:lstStyle/>
                    <a:p>
                      <a:pPr algn="ctr"/>
                      <a:endParaRPr lang="es-ES" sz="2000" dirty="0"/>
                    </a:p>
                  </a:txBody>
                  <a:tcPr/>
                </a:tc>
                <a:tc>
                  <a:txBody>
                    <a:bodyPr/>
                    <a:lstStyle/>
                    <a:p>
                      <a:pPr algn="ctr"/>
                      <a:endParaRPr lang="es-ES" sz="2000" dirty="0"/>
                    </a:p>
                  </a:txBody>
                  <a:tcPr/>
                </a:tc>
                <a:tc>
                  <a:txBody>
                    <a:bodyPr/>
                    <a:lstStyle/>
                    <a:p>
                      <a:pPr algn="ctr"/>
                      <a:endParaRPr lang="es-ES" sz="2000" dirty="0"/>
                    </a:p>
                  </a:txBody>
                  <a:tcP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305707472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6 Rectángulo redondeado"/>
          <p:cNvSpPr/>
          <p:nvPr/>
        </p:nvSpPr>
        <p:spPr>
          <a:xfrm>
            <a:off x="604542" y="473271"/>
            <a:ext cx="10760144" cy="972000"/>
          </a:xfrm>
          <a:prstGeom prst="roundRect">
            <a:avLst/>
          </a:prstGeom>
          <a:solidFill>
            <a:srgbClr val="3333FF"/>
          </a:solidFill>
          <a:ln>
            <a:noFill/>
          </a:ln>
          <a:effectLst>
            <a:outerShdw blurRad="50800" dist="38100" dir="2700000" algn="tl" rotWithShape="0">
              <a:prstClr val="black">
                <a:alpha val="40000"/>
              </a:prstClr>
            </a:outerShdw>
          </a:effectLst>
          <a:scene3d>
            <a:camera prst="orthographicFront"/>
            <a:lightRig rig="soft" dir="t">
              <a:rot lat="0" lon="0" rev="2400000"/>
            </a:lightRig>
          </a:scene3d>
          <a:sp3d prstMaterial="metal">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5" name="CuadroTexto 4"/>
          <p:cNvSpPr txBox="1"/>
          <p:nvPr/>
        </p:nvSpPr>
        <p:spPr>
          <a:xfrm>
            <a:off x="722108" y="696227"/>
            <a:ext cx="10041687" cy="553998"/>
          </a:xfrm>
          <a:prstGeom prst="rect">
            <a:avLst/>
          </a:prstGeom>
          <a:noFill/>
        </p:spPr>
        <p:txBody>
          <a:bodyPr wrap="square" rtlCol="0">
            <a:spAutoFit/>
          </a:bodyPr>
          <a:lstStyle/>
          <a:p>
            <a:r>
              <a:rPr lang="es-ES" sz="3000" b="1" dirty="0" smtClean="0">
                <a:solidFill>
                  <a:schemeClr val="bg1"/>
                </a:solidFill>
              </a:rPr>
              <a:t>DISTRIBUCIONES DE FRECUENCIA</a:t>
            </a:r>
            <a:endParaRPr lang="en-US" sz="3000" b="1" dirty="0">
              <a:solidFill>
                <a:schemeClr val="bg1"/>
              </a:solidFill>
            </a:endParaRPr>
          </a:p>
        </p:txBody>
      </p:sp>
      <p:graphicFrame>
        <p:nvGraphicFramePr>
          <p:cNvPr id="6" name="2 Tabla"/>
          <p:cNvGraphicFramePr>
            <a:graphicFrameLocks noGrp="1"/>
          </p:cNvGraphicFramePr>
          <p:nvPr>
            <p:extLst>
              <p:ext uri="{D42A27DB-BD31-4B8C-83A1-F6EECF244321}">
                <p14:modId xmlns:p14="http://schemas.microsoft.com/office/powerpoint/2010/main" val="317693412"/>
              </p:ext>
            </p:extLst>
          </p:nvPr>
        </p:nvGraphicFramePr>
        <p:xfrm>
          <a:off x="2380892" y="1543846"/>
          <a:ext cx="7429512" cy="1366520"/>
        </p:xfrm>
        <a:graphic>
          <a:graphicData uri="http://schemas.openxmlformats.org/drawingml/2006/table">
            <a:tbl>
              <a:tblPr/>
              <a:tblGrid>
                <a:gridCol w="619126">
                  <a:extLst>
                    <a:ext uri="{9D8B030D-6E8A-4147-A177-3AD203B41FA5}">
                      <a16:colId xmlns:a16="http://schemas.microsoft.com/office/drawing/2014/main" val="20000"/>
                    </a:ext>
                  </a:extLst>
                </a:gridCol>
                <a:gridCol w="619126">
                  <a:extLst>
                    <a:ext uri="{9D8B030D-6E8A-4147-A177-3AD203B41FA5}">
                      <a16:colId xmlns:a16="http://schemas.microsoft.com/office/drawing/2014/main" val="20001"/>
                    </a:ext>
                  </a:extLst>
                </a:gridCol>
                <a:gridCol w="619126">
                  <a:extLst>
                    <a:ext uri="{9D8B030D-6E8A-4147-A177-3AD203B41FA5}">
                      <a16:colId xmlns:a16="http://schemas.microsoft.com/office/drawing/2014/main" val="20002"/>
                    </a:ext>
                  </a:extLst>
                </a:gridCol>
                <a:gridCol w="619126">
                  <a:extLst>
                    <a:ext uri="{9D8B030D-6E8A-4147-A177-3AD203B41FA5}">
                      <a16:colId xmlns:a16="http://schemas.microsoft.com/office/drawing/2014/main" val="20003"/>
                    </a:ext>
                  </a:extLst>
                </a:gridCol>
                <a:gridCol w="619126">
                  <a:extLst>
                    <a:ext uri="{9D8B030D-6E8A-4147-A177-3AD203B41FA5}">
                      <a16:colId xmlns:a16="http://schemas.microsoft.com/office/drawing/2014/main" val="20004"/>
                    </a:ext>
                  </a:extLst>
                </a:gridCol>
                <a:gridCol w="619126">
                  <a:extLst>
                    <a:ext uri="{9D8B030D-6E8A-4147-A177-3AD203B41FA5}">
                      <a16:colId xmlns:a16="http://schemas.microsoft.com/office/drawing/2014/main" val="20005"/>
                    </a:ext>
                  </a:extLst>
                </a:gridCol>
                <a:gridCol w="619126">
                  <a:extLst>
                    <a:ext uri="{9D8B030D-6E8A-4147-A177-3AD203B41FA5}">
                      <a16:colId xmlns:a16="http://schemas.microsoft.com/office/drawing/2014/main" val="20006"/>
                    </a:ext>
                  </a:extLst>
                </a:gridCol>
                <a:gridCol w="619126">
                  <a:extLst>
                    <a:ext uri="{9D8B030D-6E8A-4147-A177-3AD203B41FA5}">
                      <a16:colId xmlns:a16="http://schemas.microsoft.com/office/drawing/2014/main" val="20007"/>
                    </a:ext>
                  </a:extLst>
                </a:gridCol>
                <a:gridCol w="619126">
                  <a:extLst>
                    <a:ext uri="{9D8B030D-6E8A-4147-A177-3AD203B41FA5}">
                      <a16:colId xmlns:a16="http://schemas.microsoft.com/office/drawing/2014/main" val="20008"/>
                    </a:ext>
                  </a:extLst>
                </a:gridCol>
                <a:gridCol w="619126">
                  <a:extLst>
                    <a:ext uri="{9D8B030D-6E8A-4147-A177-3AD203B41FA5}">
                      <a16:colId xmlns:a16="http://schemas.microsoft.com/office/drawing/2014/main" val="20009"/>
                    </a:ext>
                  </a:extLst>
                </a:gridCol>
                <a:gridCol w="619126">
                  <a:extLst>
                    <a:ext uri="{9D8B030D-6E8A-4147-A177-3AD203B41FA5}">
                      <a16:colId xmlns:a16="http://schemas.microsoft.com/office/drawing/2014/main" val="20010"/>
                    </a:ext>
                  </a:extLst>
                </a:gridCol>
                <a:gridCol w="619126">
                  <a:extLst>
                    <a:ext uri="{9D8B030D-6E8A-4147-A177-3AD203B41FA5}">
                      <a16:colId xmlns:a16="http://schemas.microsoft.com/office/drawing/2014/main" val="20011"/>
                    </a:ext>
                  </a:extLst>
                </a:gridCol>
              </a:tblGrid>
              <a:tr h="254875">
                <a:tc>
                  <a:txBody>
                    <a:bodyPr/>
                    <a:lstStyle/>
                    <a:p>
                      <a:pPr algn="ctr" rtl="0" fontAlgn="b"/>
                      <a:r>
                        <a:rPr lang="es-ES" sz="2200" b="1" i="0" u="none" strike="noStrike" dirty="0">
                          <a:solidFill>
                            <a:srgbClr val="000000"/>
                          </a:solidFill>
                          <a:latin typeface="Times New Roman"/>
                        </a:rPr>
                        <a:t>9</a:t>
                      </a:r>
                    </a:p>
                  </a:txBody>
                  <a:tcPr marL="6350" marR="6350" marT="6350" marB="0" anchor="b">
                    <a:lnL>
                      <a:noFill/>
                    </a:lnL>
                    <a:lnR>
                      <a:noFill/>
                    </a:lnR>
                    <a:lnT>
                      <a:noFill/>
                    </a:lnT>
                    <a:lnB>
                      <a:noFill/>
                    </a:lnB>
                  </a:tcPr>
                </a:tc>
                <a:tc>
                  <a:txBody>
                    <a:bodyPr/>
                    <a:lstStyle/>
                    <a:p>
                      <a:pPr algn="ctr" rtl="0" fontAlgn="b"/>
                      <a:r>
                        <a:rPr lang="es-ES" sz="2200" b="1" i="0" u="none" strike="noStrike" dirty="0">
                          <a:solidFill>
                            <a:srgbClr val="000000"/>
                          </a:solidFill>
                          <a:latin typeface="Times New Roman"/>
                        </a:rPr>
                        <a:t>10</a:t>
                      </a:r>
                    </a:p>
                  </a:txBody>
                  <a:tcPr marL="6350" marR="6350" marT="6350" marB="0" anchor="b">
                    <a:lnL>
                      <a:noFill/>
                    </a:lnL>
                    <a:lnR>
                      <a:noFill/>
                    </a:lnR>
                    <a:lnT>
                      <a:noFill/>
                    </a:lnT>
                    <a:lnB>
                      <a:noFill/>
                    </a:lnB>
                  </a:tcPr>
                </a:tc>
                <a:tc>
                  <a:txBody>
                    <a:bodyPr/>
                    <a:lstStyle/>
                    <a:p>
                      <a:pPr algn="ctr" rtl="0" fontAlgn="b"/>
                      <a:r>
                        <a:rPr lang="es-ES" sz="2200" b="1" i="0" u="none" strike="noStrike" dirty="0">
                          <a:solidFill>
                            <a:srgbClr val="000000"/>
                          </a:solidFill>
                          <a:latin typeface="Times New Roman"/>
                        </a:rPr>
                        <a:t>10</a:t>
                      </a:r>
                    </a:p>
                  </a:txBody>
                  <a:tcPr marL="6350" marR="6350" marT="6350" marB="0" anchor="b">
                    <a:lnL>
                      <a:noFill/>
                    </a:lnL>
                    <a:lnR>
                      <a:noFill/>
                    </a:lnR>
                    <a:lnT>
                      <a:noFill/>
                    </a:lnT>
                    <a:lnB>
                      <a:noFill/>
                    </a:lnB>
                  </a:tcPr>
                </a:tc>
                <a:tc>
                  <a:txBody>
                    <a:bodyPr/>
                    <a:lstStyle/>
                    <a:p>
                      <a:pPr algn="ctr" rtl="0" fontAlgn="b"/>
                      <a:r>
                        <a:rPr lang="es-ES" sz="2200" b="1" i="0" u="none" strike="noStrike">
                          <a:solidFill>
                            <a:srgbClr val="000000"/>
                          </a:solidFill>
                          <a:latin typeface="Times New Roman"/>
                        </a:rPr>
                        <a:t>12</a:t>
                      </a:r>
                    </a:p>
                  </a:txBody>
                  <a:tcPr marL="6350" marR="6350" marT="6350" marB="0" anchor="b">
                    <a:lnL>
                      <a:noFill/>
                    </a:lnL>
                    <a:lnR>
                      <a:noFill/>
                    </a:lnR>
                    <a:lnT>
                      <a:noFill/>
                    </a:lnT>
                    <a:lnB>
                      <a:noFill/>
                    </a:lnB>
                  </a:tcPr>
                </a:tc>
                <a:tc>
                  <a:txBody>
                    <a:bodyPr/>
                    <a:lstStyle/>
                    <a:p>
                      <a:pPr algn="ctr" rtl="0" fontAlgn="b"/>
                      <a:r>
                        <a:rPr lang="es-ES" sz="2200" b="1" i="0" u="none" strike="noStrike" dirty="0">
                          <a:solidFill>
                            <a:srgbClr val="000000"/>
                          </a:solidFill>
                          <a:latin typeface="Times New Roman"/>
                        </a:rPr>
                        <a:t>12</a:t>
                      </a:r>
                    </a:p>
                  </a:txBody>
                  <a:tcPr marL="6350" marR="6350" marT="6350" marB="0" anchor="b">
                    <a:lnL>
                      <a:noFill/>
                    </a:lnL>
                    <a:lnR>
                      <a:noFill/>
                    </a:lnR>
                    <a:lnT>
                      <a:noFill/>
                    </a:lnT>
                    <a:lnB>
                      <a:noFill/>
                    </a:lnB>
                  </a:tcPr>
                </a:tc>
                <a:tc>
                  <a:txBody>
                    <a:bodyPr/>
                    <a:lstStyle/>
                    <a:p>
                      <a:pPr algn="ctr" rtl="0" fontAlgn="b"/>
                      <a:r>
                        <a:rPr lang="es-ES" sz="2200" b="1" i="0" u="none" strike="noStrike" dirty="0">
                          <a:solidFill>
                            <a:srgbClr val="000000"/>
                          </a:solidFill>
                          <a:latin typeface="Times New Roman"/>
                        </a:rPr>
                        <a:t>13</a:t>
                      </a:r>
                    </a:p>
                  </a:txBody>
                  <a:tcPr marL="6350" marR="6350" marT="6350" marB="0" anchor="b">
                    <a:lnL>
                      <a:noFill/>
                    </a:lnL>
                    <a:lnR>
                      <a:noFill/>
                    </a:lnR>
                    <a:lnT>
                      <a:noFill/>
                    </a:lnT>
                    <a:lnB>
                      <a:noFill/>
                    </a:lnB>
                  </a:tcPr>
                </a:tc>
                <a:tc>
                  <a:txBody>
                    <a:bodyPr/>
                    <a:lstStyle/>
                    <a:p>
                      <a:pPr algn="ctr" rtl="0" fontAlgn="b"/>
                      <a:r>
                        <a:rPr lang="es-ES" sz="2200" b="1" i="0" u="none" strike="noStrike">
                          <a:solidFill>
                            <a:srgbClr val="000000"/>
                          </a:solidFill>
                          <a:latin typeface="Times New Roman"/>
                        </a:rPr>
                        <a:t>14</a:t>
                      </a:r>
                    </a:p>
                  </a:txBody>
                  <a:tcPr marL="6350" marR="6350" marT="6350" marB="0" anchor="b">
                    <a:lnL>
                      <a:noFill/>
                    </a:lnL>
                    <a:lnR>
                      <a:noFill/>
                    </a:lnR>
                    <a:lnT>
                      <a:noFill/>
                    </a:lnT>
                    <a:lnB>
                      <a:noFill/>
                    </a:lnB>
                  </a:tcPr>
                </a:tc>
                <a:tc>
                  <a:txBody>
                    <a:bodyPr/>
                    <a:lstStyle/>
                    <a:p>
                      <a:pPr algn="ctr" rtl="0" fontAlgn="b"/>
                      <a:r>
                        <a:rPr lang="es-ES" sz="2200" b="1" i="0" u="none" strike="noStrike" dirty="0">
                          <a:solidFill>
                            <a:srgbClr val="000000"/>
                          </a:solidFill>
                          <a:latin typeface="Times New Roman"/>
                        </a:rPr>
                        <a:t>15</a:t>
                      </a:r>
                    </a:p>
                  </a:txBody>
                  <a:tcPr marL="6350" marR="6350" marT="6350" marB="0" anchor="b">
                    <a:lnL>
                      <a:noFill/>
                    </a:lnL>
                    <a:lnR>
                      <a:noFill/>
                    </a:lnR>
                    <a:lnT>
                      <a:noFill/>
                    </a:lnT>
                    <a:lnB>
                      <a:noFill/>
                    </a:lnB>
                  </a:tcPr>
                </a:tc>
                <a:tc>
                  <a:txBody>
                    <a:bodyPr/>
                    <a:lstStyle/>
                    <a:p>
                      <a:pPr algn="ctr" rtl="0" fontAlgn="b"/>
                      <a:r>
                        <a:rPr lang="es-ES" sz="2200" b="1" i="0" u="none" strike="noStrike">
                          <a:solidFill>
                            <a:srgbClr val="000000"/>
                          </a:solidFill>
                          <a:latin typeface="Times New Roman"/>
                        </a:rPr>
                        <a:t>16</a:t>
                      </a:r>
                    </a:p>
                  </a:txBody>
                  <a:tcPr marL="6350" marR="6350" marT="6350" marB="0" anchor="b">
                    <a:lnL>
                      <a:noFill/>
                    </a:lnL>
                    <a:lnR>
                      <a:noFill/>
                    </a:lnR>
                    <a:lnT>
                      <a:noFill/>
                    </a:lnT>
                    <a:lnB>
                      <a:noFill/>
                    </a:lnB>
                  </a:tcPr>
                </a:tc>
                <a:tc>
                  <a:txBody>
                    <a:bodyPr/>
                    <a:lstStyle/>
                    <a:p>
                      <a:pPr algn="ctr" rtl="0" fontAlgn="b"/>
                      <a:r>
                        <a:rPr lang="es-ES" sz="2200" b="1" i="0" u="none" strike="noStrike">
                          <a:solidFill>
                            <a:srgbClr val="000000"/>
                          </a:solidFill>
                          <a:latin typeface="Times New Roman"/>
                        </a:rPr>
                        <a:t>16</a:t>
                      </a:r>
                    </a:p>
                  </a:txBody>
                  <a:tcPr marL="6350" marR="6350" marT="6350" marB="0" anchor="b">
                    <a:lnL>
                      <a:noFill/>
                    </a:lnL>
                    <a:lnR>
                      <a:noFill/>
                    </a:lnR>
                    <a:lnT>
                      <a:noFill/>
                    </a:lnT>
                    <a:lnB>
                      <a:noFill/>
                    </a:lnB>
                  </a:tcPr>
                </a:tc>
                <a:tc>
                  <a:txBody>
                    <a:bodyPr/>
                    <a:lstStyle/>
                    <a:p>
                      <a:pPr algn="ctr" rtl="0" fontAlgn="b"/>
                      <a:r>
                        <a:rPr lang="es-ES" sz="2200" b="1" i="0" u="none" strike="noStrike">
                          <a:solidFill>
                            <a:srgbClr val="000000"/>
                          </a:solidFill>
                          <a:latin typeface="Times New Roman"/>
                        </a:rPr>
                        <a:t>16</a:t>
                      </a:r>
                    </a:p>
                  </a:txBody>
                  <a:tcPr marL="6350" marR="6350" marT="6350" marB="0" anchor="b">
                    <a:lnL>
                      <a:noFill/>
                    </a:lnL>
                    <a:lnR>
                      <a:noFill/>
                    </a:lnR>
                    <a:lnT>
                      <a:noFill/>
                    </a:lnT>
                    <a:lnB>
                      <a:noFill/>
                    </a:lnB>
                  </a:tcPr>
                </a:tc>
                <a:tc>
                  <a:txBody>
                    <a:bodyPr/>
                    <a:lstStyle/>
                    <a:p>
                      <a:pPr algn="ctr" rtl="0" fontAlgn="b"/>
                      <a:r>
                        <a:rPr lang="es-ES" sz="2200" b="1" i="0" u="none" strike="noStrike">
                          <a:solidFill>
                            <a:srgbClr val="000000"/>
                          </a:solidFill>
                          <a:latin typeface="Times New Roman"/>
                        </a:rPr>
                        <a:t>16</a:t>
                      </a:r>
                    </a:p>
                  </a:txBody>
                  <a:tcPr marL="6350" marR="6350" marT="6350" marB="0" anchor="b">
                    <a:lnL>
                      <a:noFill/>
                    </a:lnL>
                    <a:lnR>
                      <a:noFill/>
                    </a:lnR>
                    <a:lnT>
                      <a:noFill/>
                    </a:lnT>
                    <a:lnB>
                      <a:noFill/>
                    </a:lnB>
                  </a:tcPr>
                </a:tc>
                <a:extLst>
                  <a:ext uri="{0D108BD9-81ED-4DB2-BD59-A6C34878D82A}">
                    <a16:rowId xmlns:a16="http://schemas.microsoft.com/office/drawing/2014/main" val="10000"/>
                  </a:ext>
                </a:extLst>
              </a:tr>
              <a:tr h="254875">
                <a:tc>
                  <a:txBody>
                    <a:bodyPr/>
                    <a:lstStyle/>
                    <a:p>
                      <a:pPr algn="ctr" rtl="0" fontAlgn="b"/>
                      <a:r>
                        <a:rPr lang="es-ES" sz="2200" b="1" i="0" u="none" strike="noStrike">
                          <a:solidFill>
                            <a:srgbClr val="000000"/>
                          </a:solidFill>
                          <a:latin typeface="Times New Roman"/>
                        </a:rPr>
                        <a:t>16</a:t>
                      </a:r>
                    </a:p>
                  </a:txBody>
                  <a:tcPr marL="6350" marR="6350" marT="6350" marB="0" anchor="b">
                    <a:lnL>
                      <a:noFill/>
                    </a:lnL>
                    <a:lnR>
                      <a:noFill/>
                    </a:lnR>
                    <a:lnT>
                      <a:noFill/>
                    </a:lnT>
                    <a:lnB>
                      <a:noFill/>
                    </a:lnB>
                  </a:tcPr>
                </a:tc>
                <a:tc>
                  <a:txBody>
                    <a:bodyPr/>
                    <a:lstStyle/>
                    <a:p>
                      <a:pPr algn="ctr" rtl="0" fontAlgn="b"/>
                      <a:r>
                        <a:rPr lang="es-ES" sz="2200" b="1" i="0" u="none" strike="noStrike">
                          <a:solidFill>
                            <a:srgbClr val="000000"/>
                          </a:solidFill>
                          <a:latin typeface="Times New Roman"/>
                        </a:rPr>
                        <a:t>16</a:t>
                      </a:r>
                    </a:p>
                  </a:txBody>
                  <a:tcPr marL="6350" marR="6350" marT="6350" marB="0" anchor="b">
                    <a:lnL>
                      <a:noFill/>
                    </a:lnL>
                    <a:lnR>
                      <a:noFill/>
                    </a:lnR>
                    <a:lnT>
                      <a:noFill/>
                    </a:lnT>
                    <a:lnB>
                      <a:noFill/>
                    </a:lnB>
                  </a:tcPr>
                </a:tc>
                <a:tc>
                  <a:txBody>
                    <a:bodyPr/>
                    <a:lstStyle/>
                    <a:p>
                      <a:pPr algn="ctr" rtl="0" fontAlgn="b"/>
                      <a:r>
                        <a:rPr lang="es-ES" sz="2200" b="1" i="0" u="none" strike="noStrike" dirty="0">
                          <a:solidFill>
                            <a:srgbClr val="000000"/>
                          </a:solidFill>
                          <a:latin typeface="Times New Roman"/>
                        </a:rPr>
                        <a:t>16</a:t>
                      </a:r>
                    </a:p>
                  </a:txBody>
                  <a:tcPr marL="6350" marR="6350" marT="6350" marB="0" anchor="b">
                    <a:lnL>
                      <a:noFill/>
                    </a:lnL>
                    <a:lnR>
                      <a:noFill/>
                    </a:lnR>
                    <a:lnT>
                      <a:noFill/>
                    </a:lnT>
                    <a:lnB>
                      <a:noFill/>
                    </a:lnB>
                  </a:tcPr>
                </a:tc>
                <a:tc>
                  <a:txBody>
                    <a:bodyPr/>
                    <a:lstStyle/>
                    <a:p>
                      <a:pPr algn="ctr" rtl="0" fontAlgn="b"/>
                      <a:r>
                        <a:rPr lang="es-ES" sz="2200" b="1" i="0" u="none" strike="noStrike">
                          <a:solidFill>
                            <a:srgbClr val="000000"/>
                          </a:solidFill>
                          <a:latin typeface="Times New Roman"/>
                        </a:rPr>
                        <a:t>17</a:t>
                      </a:r>
                    </a:p>
                  </a:txBody>
                  <a:tcPr marL="6350" marR="6350" marT="6350" marB="0" anchor="b">
                    <a:lnL>
                      <a:noFill/>
                    </a:lnL>
                    <a:lnR>
                      <a:noFill/>
                    </a:lnR>
                    <a:lnT>
                      <a:noFill/>
                    </a:lnT>
                    <a:lnB>
                      <a:noFill/>
                    </a:lnB>
                  </a:tcPr>
                </a:tc>
                <a:tc>
                  <a:txBody>
                    <a:bodyPr/>
                    <a:lstStyle/>
                    <a:p>
                      <a:pPr algn="ctr" rtl="0" fontAlgn="b"/>
                      <a:r>
                        <a:rPr lang="es-ES" sz="2200" b="1" i="0" u="none" strike="noStrike">
                          <a:solidFill>
                            <a:srgbClr val="000000"/>
                          </a:solidFill>
                          <a:latin typeface="Times New Roman"/>
                        </a:rPr>
                        <a:t>18</a:t>
                      </a:r>
                    </a:p>
                  </a:txBody>
                  <a:tcPr marL="6350" marR="6350" marT="6350" marB="0" anchor="b">
                    <a:lnL>
                      <a:noFill/>
                    </a:lnL>
                    <a:lnR>
                      <a:noFill/>
                    </a:lnR>
                    <a:lnT>
                      <a:noFill/>
                    </a:lnT>
                    <a:lnB>
                      <a:noFill/>
                    </a:lnB>
                  </a:tcPr>
                </a:tc>
                <a:tc>
                  <a:txBody>
                    <a:bodyPr/>
                    <a:lstStyle/>
                    <a:p>
                      <a:pPr algn="ctr" rtl="0" fontAlgn="b"/>
                      <a:r>
                        <a:rPr lang="es-ES" sz="2200" b="1" i="0" u="none" strike="noStrike">
                          <a:solidFill>
                            <a:srgbClr val="000000"/>
                          </a:solidFill>
                          <a:latin typeface="Times New Roman"/>
                        </a:rPr>
                        <a:t>18</a:t>
                      </a:r>
                    </a:p>
                  </a:txBody>
                  <a:tcPr marL="6350" marR="6350" marT="6350" marB="0" anchor="b">
                    <a:lnL>
                      <a:noFill/>
                    </a:lnL>
                    <a:lnR>
                      <a:noFill/>
                    </a:lnR>
                    <a:lnT>
                      <a:noFill/>
                    </a:lnT>
                    <a:lnB>
                      <a:noFill/>
                    </a:lnB>
                  </a:tcPr>
                </a:tc>
                <a:tc>
                  <a:txBody>
                    <a:bodyPr/>
                    <a:lstStyle/>
                    <a:p>
                      <a:pPr algn="ctr" rtl="0" fontAlgn="b"/>
                      <a:r>
                        <a:rPr lang="es-ES" sz="2200" b="1" i="0" u="none" strike="noStrike">
                          <a:solidFill>
                            <a:srgbClr val="000000"/>
                          </a:solidFill>
                          <a:latin typeface="Times New Roman"/>
                        </a:rPr>
                        <a:t>18</a:t>
                      </a:r>
                    </a:p>
                  </a:txBody>
                  <a:tcPr marL="6350" marR="6350" marT="6350" marB="0" anchor="b">
                    <a:lnL>
                      <a:noFill/>
                    </a:lnL>
                    <a:lnR>
                      <a:noFill/>
                    </a:lnR>
                    <a:lnT>
                      <a:noFill/>
                    </a:lnT>
                    <a:lnB>
                      <a:noFill/>
                    </a:lnB>
                  </a:tcPr>
                </a:tc>
                <a:tc>
                  <a:txBody>
                    <a:bodyPr/>
                    <a:lstStyle/>
                    <a:p>
                      <a:pPr algn="ctr" rtl="0" fontAlgn="b"/>
                      <a:r>
                        <a:rPr lang="es-ES" sz="2200" b="1" i="0" u="none" strike="noStrike">
                          <a:solidFill>
                            <a:srgbClr val="000000"/>
                          </a:solidFill>
                          <a:latin typeface="Times New Roman"/>
                        </a:rPr>
                        <a:t>18</a:t>
                      </a:r>
                    </a:p>
                  </a:txBody>
                  <a:tcPr marL="6350" marR="6350" marT="6350" marB="0" anchor="b">
                    <a:lnL>
                      <a:noFill/>
                    </a:lnL>
                    <a:lnR>
                      <a:noFill/>
                    </a:lnR>
                    <a:lnT>
                      <a:noFill/>
                    </a:lnT>
                    <a:lnB>
                      <a:noFill/>
                    </a:lnB>
                  </a:tcPr>
                </a:tc>
                <a:tc>
                  <a:txBody>
                    <a:bodyPr/>
                    <a:lstStyle/>
                    <a:p>
                      <a:pPr algn="ctr" rtl="0" fontAlgn="b"/>
                      <a:r>
                        <a:rPr lang="es-ES" sz="2200" b="1" i="0" u="none" strike="noStrike">
                          <a:solidFill>
                            <a:srgbClr val="000000"/>
                          </a:solidFill>
                          <a:latin typeface="Times New Roman"/>
                        </a:rPr>
                        <a:t>19</a:t>
                      </a:r>
                    </a:p>
                  </a:txBody>
                  <a:tcPr marL="6350" marR="6350" marT="6350" marB="0" anchor="b">
                    <a:lnL>
                      <a:noFill/>
                    </a:lnL>
                    <a:lnR>
                      <a:noFill/>
                    </a:lnR>
                    <a:lnT>
                      <a:noFill/>
                    </a:lnT>
                    <a:lnB>
                      <a:noFill/>
                    </a:lnB>
                  </a:tcPr>
                </a:tc>
                <a:tc>
                  <a:txBody>
                    <a:bodyPr/>
                    <a:lstStyle/>
                    <a:p>
                      <a:pPr algn="ctr" rtl="0" fontAlgn="b"/>
                      <a:r>
                        <a:rPr lang="es-ES" sz="2200" b="1" i="0" u="none" strike="noStrike">
                          <a:solidFill>
                            <a:srgbClr val="000000"/>
                          </a:solidFill>
                          <a:latin typeface="Times New Roman"/>
                        </a:rPr>
                        <a:t>19</a:t>
                      </a:r>
                    </a:p>
                  </a:txBody>
                  <a:tcPr marL="6350" marR="6350" marT="6350" marB="0" anchor="b">
                    <a:lnL>
                      <a:noFill/>
                    </a:lnL>
                    <a:lnR>
                      <a:noFill/>
                    </a:lnR>
                    <a:lnT>
                      <a:noFill/>
                    </a:lnT>
                    <a:lnB>
                      <a:noFill/>
                    </a:lnB>
                  </a:tcPr>
                </a:tc>
                <a:tc>
                  <a:txBody>
                    <a:bodyPr/>
                    <a:lstStyle/>
                    <a:p>
                      <a:pPr algn="ctr" rtl="0" fontAlgn="b"/>
                      <a:r>
                        <a:rPr lang="es-ES" sz="2200" b="1" i="0" u="none" strike="noStrike">
                          <a:solidFill>
                            <a:srgbClr val="000000"/>
                          </a:solidFill>
                          <a:latin typeface="Times New Roman"/>
                        </a:rPr>
                        <a:t>19</a:t>
                      </a:r>
                    </a:p>
                  </a:txBody>
                  <a:tcPr marL="6350" marR="6350" marT="6350" marB="0" anchor="b">
                    <a:lnL>
                      <a:noFill/>
                    </a:lnL>
                    <a:lnR>
                      <a:noFill/>
                    </a:lnR>
                    <a:lnT>
                      <a:noFill/>
                    </a:lnT>
                    <a:lnB>
                      <a:noFill/>
                    </a:lnB>
                  </a:tcPr>
                </a:tc>
                <a:tc>
                  <a:txBody>
                    <a:bodyPr/>
                    <a:lstStyle/>
                    <a:p>
                      <a:pPr algn="ctr" rtl="0" fontAlgn="b"/>
                      <a:r>
                        <a:rPr lang="es-ES" sz="2200" b="1" i="0" u="none" strike="noStrike" dirty="0">
                          <a:solidFill>
                            <a:srgbClr val="000000"/>
                          </a:solidFill>
                          <a:latin typeface="Times New Roman"/>
                        </a:rPr>
                        <a:t>19</a:t>
                      </a:r>
                    </a:p>
                  </a:txBody>
                  <a:tcPr marL="6350" marR="6350" marT="6350" marB="0" anchor="b">
                    <a:lnL>
                      <a:noFill/>
                    </a:lnL>
                    <a:lnR>
                      <a:noFill/>
                    </a:lnR>
                    <a:lnT>
                      <a:noFill/>
                    </a:lnT>
                    <a:lnB>
                      <a:noFill/>
                    </a:lnB>
                  </a:tcPr>
                </a:tc>
                <a:extLst>
                  <a:ext uri="{0D108BD9-81ED-4DB2-BD59-A6C34878D82A}">
                    <a16:rowId xmlns:a16="http://schemas.microsoft.com/office/drawing/2014/main" val="10001"/>
                  </a:ext>
                </a:extLst>
              </a:tr>
              <a:tr h="254875">
                <a:tc>
                  <a:txBody>
                    <a:bodyPr/>
                    <a:lstStyle/>
                    <a:p>
                      <a:pPr algn="ctr" rtl="0" fontAlgn="b"/>
                      <a:r>
                        <a:rPr lang="es-ES" sz="2200" b="1" i="0" u="none" strike="noStrike">
                          <a:solidFill>
                            <a:srgbClr val="000000"/>
                          </a:solidFill>
                          <a:latin typeface="Times New Roman"/>
                        </a:rPr>
                        <a:t>19</a:t>
                      </a:r>
                    </a:p>
                  </a:txBody>
                  <a:tcPr marL="6350" marR="6350" marT="6350" marB="0" anchor="b">
                    <a:lnL>
                      <a:noFill/>
                    </a:lnL>
                    <a:lnR>
                      <a:noFill/>
                    </a:lnR>
                    <a:lnT>
                      <a:noFill/>
                    </a:lnT>
                    <a:lnB>
                      <a:noFill/>
                    </a:lnB>
                  </a:tcPr>
                </a:tc>
                <a:tc>
                  <a:txBody>
                    <a:bodyPr/>
                    <a:lstStyle/>
                    <a:p>
                      <a:pPr algn="ctr" rtl="0" fontAlgn="b"/>
                      <a:r>
                        <a:rPr lang="es-ES" sz="2200" b="1" i="0" u="none" strike="noStrike">
                          <a:solidFill>
                            <a:srgbClr val="000000"/>
                          </a:solidFill>
                          <a:latin typeface="Times New Roman"/>
                        </a:rPr>
                        <a:t>20</a:t>
                      </a:r>
                    </a:p>
                  </a:txBody>
                  <a:tcPr marL="6350" marR="6350" marT="6350" marB="0" anchor="b">
                    <a:lnL>
                      <a:noFill/>
                    </a:lnL>
                    <a:lnR>
                      <a:noFill/>
                    </a:lnR>
                    <a:lnT>
                      <a:noFill/>
                    </a:lnT>
                    <a:lnB>
                      <a:noFill/>
                    </a:lnB>
                  </a:tcPr>
                </a:tc>
                <a:tc>
                  <a:txBody>
                    <a:bodyPr/>
                    <a:lstStyle/>
                    <a:p>
                      <a:pPr algn="ctr" rtl="0" fontAlgn="b"/>
                      <a:r>
                        <a:rPr lang="es-ES" sz="2200" b="1" i="0" u="none" strike="noStrike">
                          <a:solidFill>
                            <a:srgbClr val="000000"/>
                          </a:solidFill>
                          <a:latin typeface="Times New Roman"/>
                        </a:rPr>
                        <a:t>20</a:t>
                      </a:r>
                    </a:p>
                  </a:txBody>
                  <a:tcPr marL="6350" marR="6350" marT="6350" marB="0" anchor="b">
                    <a:lnL>
                      <a:noFill/>
                    </a:lnL>
                    <a:lnR>
                      <a:noFill/>
                    </a:lnR>
                    <a:lnT>
                      <a:noFill/>
                    </a:lnT>
                    <a:lnB>
                      <a:noFill/>
                    </a:lnB>
                  </a:tcPr>
                </a:tc>
                <a:tc>
                  <a:txBody>
                    <a:bodyPr/>
                    <a:lstStyle/>
                    <a:p>
                      <a:pPr algn="ctr" rtl="0" fontAlgn="b"/>
                      <a:r>
                        <a:rPr lang="es-ES" sz="2200" b="1" i="0" u="none" strike="noStrike">
                          <a:solidFill>
                            <a:srgbClr val="000000"/>
                          </a:solidFill>
                          <a:latin typeface="Times New Roman"/>
                        </a:rPr>
                        <a:t>20</a:t>
                      </a:r>
                    </a:p>
                  </a:txBody>
                  <a:tcPr marL="6350" marR="6350" marT="6350" marB="0" anchor="b">
                    <a:lnL>
                      <a:noFill/>
                    </a:lnL>
                    <a:lnR>
                      <a:noFill/>
                    </a:lnR>
                    <a:lnT>
                      <a:noFill/>
                    </a:lnT>
                    <a:lnB>
                      <a:noFill/>
                    </a:lnB>
                  </a:tcPr>
                </a:tc>
                <a:tc>
                  <a:txBody>
                    <a:bodyPr/>
                    <a:lstStyle/>
                    <a:p>
                      <a:pPr algn="ctr" rtl="0" fontAlgn="b"/>
                      <a:r>
                        <a:rPr lang="es-ES" sz="2200" b="1" i="0" u="none" strike="noStrike">
                          <a:solidFill>
                            <a:srgbClr val="000000"/>
                          </a:solidFill>
                          <a:latin typeface="Times New Roman"/>
                        </a:rPr>
                        <a:t>20</a:t>
                      </a:r>
                    </a:p>
                  </a:txBody>
                  <a:tcPr marL="6350" marR="6350" marT="6350" marB="0" anchor="b">
                    <a:lnL>
                      <a:noFill/>
                    </a:lnL>
                    <a:lnR>
                      <a:noFill/>
                    </a:lnR>
                    <a:lnT>
                      <a:noFill/>
                    </a:lnT>
                    <a:lnB>
                      <a:noFill/>
                    </a:lnB>
                  </a:tcPr>
                </a:tc>
                <a:tc>
                  <a:txBody>
                    <a:bodyPr/>
                    <a:lstStyle/>
                    <a:p>
                      <a:pPr algn="ctr" rtl="0" fontAlgn="b"/>
                      <a:r>
                        <a:rPr lang="es-ES" sz="2200" b="1" i="0" u="none" strike="noStrike">
                          <a:solidFill>
                            <a:srgbClr val="000000"/>
                          </a:solidFill>
                          <a:latin typeface="Times New Roman"/>
                        </a:rPr>
                        <a:t>20</a:t>
                      </a:r>
                    </a:p>
                  </a:txBody>
                  <a:tcPr marL="6350" marR="6350" marT="6350" marB="0" anchor="b">
                    <a:lnL>
                      <a:noFill/>
                    </a:lnL>
                    <a:lnR>
                      <a:noFill/>
                    </a:lnR>
                    <a:lnT>
                      <a:noFill/>
                    </a:lnT>
                    <a:lnB>
                      <a:noFill/>
                    </a:lnB>
                  </a:tcPr>
                </a:tc>
                <a:tc>
                  <a:txBody>
                    <a:bodyPr/>
                    <a:lstStyle/>
                    <a:p>
                      <a:pPr algn="ctr" rtl="0" fontAlgn="b"/>
                      <a:r>
                        <a:rPr lang="es-ES" sz="2200" b="1" i="0" u="none" strike="noStrike">
                          <a:solidFill>
                            <a:srgbClr val="000000"/>
                          </a:solidFill>
                          <a:latin typeface="Times New Roman"/>
                        </a:rPr>
                        <a:t>20</a:t>
                      </a:r>
                    </a:p>
                  </a:txBody>
                  <a:tcPr marL="6350" marR="6350" marT="6350" marB="0" anchor="b">
                    <a:lnL>
                      <a:noFill/>
                    </a:lnL>
                    <a:lnR>
                      <a:noFill/>
                    </a:lnR>
                    <a:lnT>
                      <a:noFill/>
                    </a:lnT>
                    <a:lnB>
                      <a:noFill/>
                    </a:lnB>
                  </a:tcPr>
                </a:tc>
                <a:tc>
                  <a:txBody>
                    <a:bodyPr/>
                    <a:lstStyle/>
                    <a:p>
                      <a:pPr algn="ctr" rtl="0" fontAlgn="b"/>
                      <a:r>
                        <a:rPr lang="es-ES" sz="2200" b="1" i="0" u="none" strike="noStrike">
                          <a:solidFill>
                            <a:srgbClr val="000000"/>
                          </a:solidFill>
                          <a:latin typeface="Times New Roman"/>
                        </a:rPr>
                        <a:t>20</a:t>
                      </a:r>
                    </a:p>
                  </a:txBody>
                  <a:tcPr marL="6350" marR="6350" marT="6350" marB="0" anchor="b">
                    <a:lnL>
                      <a:noFill/>
                    </a:lnL>
                    <a:lnR>
                      <a:noFill/>
                    </a:lnR>
                    <a:lnT>
                      <a:noFill/>
                    </a:lnT>
                    <a:lnB>
                      <a:noFill/>
                    </a:lnB>
                  </a:tcPr>
                </a:tc>
                <a:tc>
                  <a:txBody>
                    <a:bodyPr/>
                    <a:lstStyle/>
                    <a:p>
                      <a:pPr algn="ctr" rtl="0" fontAlgn="b"/>
                      <a:r>
                        <a:rPr lang="es-ES" sz="2200" b="1" i="0" u="none" strike="noStrike">
                          <a:solidFill>
                            <a:srgbClr val="000000"/>
                          </a:solidFill>
                          <a:latin typeface="Times New Roman"/>
                        </a:rPr>
                        <a:t>20</a:t>
                      </a:r>
                    </a:p>
                  </a:txBody>
                  <a:tcPr marL="6350" marR="6350" marT="6350" marB="0" anchor="b">
                    <a:lnL>
                      <a:noFill/>
                    </a:lnL>
                    <a:lnR>
                      <a:noFill/>
                    </a:lnR>
                    <a:lnT>
                      <a:noFill/>
                    </a:lnT>
                    <a:lnB>
                      <a:noFill/>
                    </a:lnB>
                  </a:tcPr>
                </a:tc>
                <a:tc>
                  <a:txBody>
                    <a:bodyPr/>
                    <a:lstStyle/>
                    <a:p>
                      <a:pPr algn="ctr" rtl="0" fontAlgn="b"/>
                      <a:r>
                        <a:rPr lang="es-ES" sz="2200" b="1" i="0" u="none" strike="noStrike">
                          <a:solidFill>
                            <a:srgbClr val="000000"/>
                          </a:solidFill>
                          <a:latin typeface="Times New Roman"/>
                        </a:rPr>
                        <a:t>20</a:t>
                      </a:r>
                    </a:p>
                  </a:txBody>
                  <a:tcPr marL="6350" marR="6350" marT="6350" marB="0" anchor="b">
                    <a:lnL>
                      <a:noFill/>
                    </a:lnL>
                    <a:lnR>
                      <a:noFill/>
                    </a:lnR>
                    <a:lnT>
                      <a:noFill/>
                    </a:lnT>
                    <a:lnB>
                      <a:noFill/>
                    </a:lnB>
                  </a:tcPr>
                </a:tc>
                <a:tc>
                  <a:txBody>
                    <a:bodyPr/>
                    <a:lstStyle/>
                    <a:p>
                      <a:pPr algn="ctr" rtl="0" fontAlgn="b"/>
                      <a:r>
                        <a:rPr lang="es-ES" sz="2200" b="1" i="0" u="none" strike="noStrike" dirty="0">
                          <a:solidFill>
                            <a:srgbClr val="000000"/>
                          </a:solidFill>
                          <a:latin typeface="Times New Roman"/>
                        </a:rPr>
                        <a:t>20</a:t>
                      </a:r>
                    </a:p>
                  </a:txBody>
                  <a:tcPr marL="6350" marR="6350" marT="6350" marB="0" anchor="b">
                    <a:lnL>
                      <a:noFill/>
                    </a:lnL>
                    <a:lnR>
                      <a:noFill/>
                    </a:lnR>
                    <a:lnT>
                      <a:noFill/>
                    </a:lnT>
                    <a:lnB>
                      <a:noFill/>
                    </a:lnB>
                  </a:tcPr>
                </a:tc>
                <a:tc>
                  <a:txBody>
                    <a:bodyPr/>
                    <a:lstStyle/>
                    <a:p>
                      <a:pPr algn="ctr" rtl="0" fontAlgn="b"/>
                      <a:r>
                        <a:rPr lang="es-ES" sz="2200" b="1" i="0" u="none" strike="noStrike">
                          <a:solidFill>
                            <a:srgbClr val="000000"/>
                          </a:solidFill>
                          <a:latin typeface="Times New Roman"/>
                        </a:rPr>
                        <a:t>20</a:t>
                      </a:r>
                    </a:p>
                  </a:txBody>
                  <a:tcPr marL="6350" marR="6350" marT="6350" marB="0" anchor="b">
                    <a:lnL>
                      <a:noFill/>
                    </a:lnL>
                    <a:lnR>
                      <a:noFill/>
                    </a:lnR>
                    <a:lnT>
                      <a:noFill/>
                    </a:lnT>
                    <a:lnB>
                      <a:noFill/>
                    </a:lnB>
                  </a:tcPr>
                </a:tc>
                <a:extLst>
                  <a:ext uri="{0D108BD9-81ED-4DB2-BD59-A6C34878D82A}">
                    <a16:rowId xmlns:a16="http://schemas.microsoft.com/office/drawing/2014/main" val="10002"/>
                  </a:ext>
                </a:extLst>
              </a:tr>
              <a:tr h="254875">
                <a:tc>
                  <a:txBody>
                    <a:bodyPr/>
                    <a:lstStyle/>
                    <a:p>
                      <a:pPr algn="ctr" rtl="0" fontAlgn="b"/>
                      <a:r>
                        <a:rPr lang="es-ES" sz="2200" b="1" i="0" u="none" strike="noStrike">
                          <a:solidFill>
                            <a:srgbClr val="000000"/>
                          </a:solidFill>
                          <a:latin typeface="Times New Roman"/>
                        </a:rPr>
                        <a:t>20</a:t>
                      </a:r>
                    </a:p>
                  </a:txBody>
                  <a:tcPr marL="6350" marR="6350" marT="6350" marB="0" anchor="b">
                    <a:lnL>
                      <a:noFill/>
                    </a:lnL>
                    <a:lnR>
                      <a:noFill/>
                    </a:lnR>
                    <a:lnT>
                      <a:noFill/>
                    </a:lnT>
                    <a:lnB>
                      <a:noFill/>
                    </a:lnB>
                  </a:tcPr>
                </a:tc>
                <a:tc>
                  <a:txBody>
                    <a:bodyPr/>
                    <a:lstStyle/>
                    <a:p>
                      <a:pPr algn="ctr" rtl="0" fontAlgn="b"/>
                      <a:r>
                        <a:rPr lang="es-ES" sz="2200" b="1" i="0" u="none" strike="noStrike">
                          <a:solidFill>
                            <a:srgbClr val="000000"/>
                          </a:solidFill>
                          <a:latin typeface="Times New Roman"/>
                        </a:rPr>
                        <a:t>20</a:t>
                      </a:r>
                    </a:p>
                  </a:txBody>
                  <a:tcPr marL="6350" marR="6350" marT="6350" marB="0" anchor="b">
                    <a:lnL>
                      <a:noFill/>
                    </a:lnL>
                    <a:lnR>
                      <a:noFill/>
                    </a:lnR>
                    <a:lnT>
                      <a:noFill/>
                    </a:lnT>
                    <a:lnB>
                      <a:noFill/>
                    </a:lnB>
                  </a:tcPr>
                </a:tc>
                <a:tc>
                  <a:txBody>
                    <a:bodyPr/>
                    <a:lstStyle/>
                    <a:p>
                      <a:pPr algn="ctr" rtl="0" fontAlgn="b"/>
                      <a:r>
                        <a:rPr lang="es-ES" sz="2200" b="1" i="0" u="none" strike="noStrike">
                          <a:solidFill>
                            <a:srgbClr val="000000"/>
                          </a:solidFill>
                          <a:latin typeface="Times New Roman"/>
                        </a:rPr>
                        <a:t>20</a:t>
                      </a:r>
                    </a:p>
                  </a:txBody>
                  <a:tcPr marL="6350" marR="6350" marT="6350" marB="0" anchor="b">
                    <a:lnL>
                      <a:noFill/>
                    </a:lnL>
                    <a:lnR>
                      <a:noFill/>
                    </a:lnR>
                    <a:lnT>
                      <a:noFill/>
                    </a:lnT>
                    <a:lnB>
                      <a:noFill/>
                    </a:lnB>
                  </a:tcPr>
                </a:tc>
                <a:tc>
                  <a:txBody>
                    <a:bodyPr/>
                    <a:lstStyle/>
                    <a:p>
                      <a:pPr algn="ctr" rtl="0" fontAlgn="b"/>
                      <a:r>
                        <a:rPr lang="es-ES" sz="2200" b="1" i="0" u="none" strike="noStrike" dirty="0">
                          <a:solidFill>
                            <a:srgbClr val="000000"/>
                          </a:solidFill>
                          <a:latin typeface="Times New Roman"/>
                        </a:rPr>
                        <a:t>20</a:t>
                      </a:r>
                    </a:p>
                  </a:txBody>
                  <a:tcPr marL="6350" marR="6350" marT="6350" marB="0" anchor="b">
                    <a:lnL>
                      <a:noFill/>
                    </a:lnL>
                    <a:lnR>
                      <a:noFill/>
                    </a:lnR>
                    <a:lnT>
                      <a:noFill/>
                    </a:lnT>
                    <a:lnB>
                      <a:noFill/>
                    </a:lnB>
                  </a:tcPr>
                </a:tc>
                <a:tc>
                  <a:txBody>
                    <a:bodyPr/>
                    <a:lstStyle/>
                    <a:p>
                      <a:pPr algn="l" fontAlgn="b"/>
                      <a:endParaRPr lang="es-ES" sz="2200" b="1" i="0" u="none" strike="noStrike">
                        <a:solidFill>
                          <a:srgbClr val="000000"/>
                        </a:solidFill>
                        <a:latin typeface="Times New Roman"/>
                      </a:endParaRPr>
                    </a:p>
                  </a:txBody>
                  <a:tcPr marL="6350" marR="6350" marT="6350" marB="0" anchor="b">
                    <a:lnL>
                      <a:noFill/>
                    </a:lnL>
                    <a:lnR>
                      <a:noFill/>
                    </a:lnR>
                    <a:lnT>
                      <a:noFill/>
                    </a:lnT>
                    <a:lnB>
                      <a:noFill/>
                    </a:lnB>
                  </a:tcPr>
                </a:tc>
                <a:tc>
                  <a:txBody>
                    <a:bodyPr/>
                    <a:lstStyle/>
                    <a:p>
                      <a:pPr algn="l" fontAlgn="b"/>
                      <a:endParaRPr lang="es-ES" sz="2200" b="1" i="0" u="none" strike="noStrike" dirty="0">
                        <a:solidFill>
                          <a:srgbClr val="000000"/>
                        </a:solidFill>
                        <a:latin typeface="Times New Roman"/>
                      </a:endParaRPr>
                    </a:p>
                  </a:txBody>
                  <a:tcPr marL="6350" marR="6350" marT="6350" marB="0" anchor="b">
                    <a:lnL>
                      <a:noFill/>
                    </a:lnL>
                    <a:lnR>
                      <a:noFill/>
                    </a:lnR>
                    <a:lnT>
                      <a:noFill/>
                    </a:lnT>
                    <a:lnB>
                      <a:noFill/>
                    </a:lnB>
                  </a:tcPr>
                </a:tc>
                <a:tc>
                  <a:txBody>
                    <a:bodyPr/>
                    <a:lstStyle/>
                    <a:p>
                      <a:pPr algn="l" fontAlgn="b"/>
                      <a:endParaRPr lang="es-ES" sz="2200" b="1" i="0" u="none" strike="noStrike">
                        <a:solidFill>
                          <a:srgbClr val="000000"/>
                        </a:solidFill>
                        <a:latin typeface="Times New Roman"/>
                      </a:endParaRPr>
                    </a:p>
                  </a:txBody>
                  <a:tcPr marL="6350" marR="6350" marT="6350" marB="0" anchor="b">
                    <a:lnL>
                      <a:noFill/>
                    </a:lnL>
                    <a:lnR>
                      <a:noFill/>
                    </a:lnR>
                    <a:lnT>
                      <a:noFill/>
                    </a:lnT>
                    <a:lnB>
                      <a:noFill/>
                    </a:lnB>
                  </a:tcPr>
                </a:tc>
                <a:tc>
                  <a:txBody>
                    <a:bodyPr/>
                    <a:lstStyle/>
                    <a:p>
                      <a:pPr algn="l" fontAlgn="b"/>
                      <a:endParaRPr lang="es-ES" sz="2200" b="1" i="0" u="none" strike="noStrike">
                        <a:solidFill>
                          <a:srgbClr val="000000"/>
                        </a:solidFill>
                        <a:latin typeface="Times New Roman"/>
                      </a:endParaRPr>
                    </a:p>
                  </a:txBody>
                  <a:tcPr marL="6350" marR="6350" marT="6350" marB="0" anchor="b">
                    <a:lnL>
                      <a:noFill/>
                    </a:lnL>
                    <a:lnR>
                      <a:noFill/>
                    </a:lnR>
                    <a:lnT>
                      <a:noFill/>
                    </a:lnT>
                    <a:lnB>
                      <a:noFill/>
                    </a:lnB>
                  </a:tcPr>
                </a:tc>
                <a:tc>
                  <a:txBody>
                    <a:bodyPr/>
                    <a:lstStyle/>
                    <a:p>
                      <a:pPr algn="l" fontAlgn="b"/>
                      <a:endParaRPr lang="es-ES" sz="2200" b="1" i="0" u="none" strike="noStrike">
                        <a:solidFill>
                          <a:srgbClr val="000000"/>
                        </a:solidFill>
                        <a:latin typeface="Times New Roman"/>
                      </a:endParaRPr>
                    </a:p>
                  </a:txBody>
                  <a:tcPr marL="6350" marR="6350" marT="6350" marB="0" anchor="b">
                    <a:lnL>
                      <a:noFill/>
                    </a:lnL>
                    <a:lnR>
                      <a:noFill/>
                    </a:lnR>
                    <a:lnT>
                      <a:noFill/>
                    </a:lnT>
                    <a:lnB>
                      <a:noFill/>
                    </a:lnB>
                  </a:tcPr>
                </a:tc>
                <a:tc>
                  <a:txBody>
                    <a:bodyPr/>
                    <a:lstStyle/>
                    <a:p>
                      <a:pPr algn="l" fontAlgn="b"/>
                      <a:endParaRPr lang="es-ES" sz="2200" b="1" i="0" u="none" strike="noStrike">
                        <a:solidFill>
                          <a:srgbClr val="000000"/>
                        </a:solidFill>
                        <a:latin typeface="Times New Roman"/>
                      </a:endParaRPr>
                    </a:p>
                  </a:txBody>
                  <a:tcPr marL="6350" marR="6350" marT="6350" marB="0" anchor="b">
                    <a:lnL>
                      <a:noFill/>
                    </a:lnL>
                    <a:lnR>
                      <a:noFill/>
                    </a:lnR>
                    <a:lnT>
                      <a:noFill/>
                    </a:lnT>
                    <a:lnB>
                      <a:noFill/>
                    </a:lnB>
                  </a:tcPr>
                </a:tc>
                <a:tc>
                  <a:txBody>
                    <a:bodyPr/>
                    <a:lstStyle/>
                    <a:p>
                      <a:pPr algn="l" fontAlgn="b"/>
                      <a:endParaRPr lang="es-ES" sz="2200" b="1" i="0" u="none" strike="noStrike">
                        <a:solidFill>
                          <a:srgbClr val="000000"/>
                        </a:solidFill>
                        <a:latin typeface="Times New Roman"/>
                      </a:endParaRPr>
                    </a:p>
                  </a:txBody>
                  <a:tcPr marL="6350" marR="6350" marT="6350" marB="0" anchor="b">
                    <a:lnL>
                      <a:noFill/>
                    </a:lnL>
                    <a:lnR>
                      <a:noFill/>
                    </a:lnR>
                    <a:lnT>
                      <a:noFill/>
                    </a:lnT>
                    <a:lnB>
                      <a:noFill/>
                    </a:lnB>
                  </a:tcPr>
                </a:tc>
                <a:tc>
                  <a:txBody>
                    <a:bodyPr/>
                    <a:lstStyle/>
                    <a:p>
                      <a:pPr algn="l" fontAlgn="b"/>
                      <a:endParaRPr lang="es-ES" sz="2200" b="1" i="0" u="none" strike="noStrike" dirty="0">
                        <a:solidFill>
                          <a:srgbClr val="000000"/>
                        </a:solidFill>
                        <a:latin typeface="Times New Roman"/>
                      </a:endParaRPr>
                    </a:p>
                  </a:txBody>
                  <a:tcPr marL="6350" marR="6350" marT="6350" marB="0" anchor="b">
                    <a:lnL>
                      <a:noFill/>
                    </a:lnL>
                    <a:lnR>
                      <a:noFill/>
                    </a:lnR>
                    <a:lnT>
                      <a:noFill/>
                    </a:lnT>
                    <a:lnB>
                      <a:noFill/>
                    </a:lnB>
                  </a:tcPr>
                </a:tc>
                <a:extLst>
                  <a:ext uri="{0D108BD9-81ED-4DB2-BD59-A6C34878D82A}">
                    <a16:rowId xmlns:a16="http://schemas.microsoft.com/office/drawing/2014/main" val="10003"/>
                  </a:ext>
                </a:extLst>
              </a:tr>
            </a:tbl>
          </a:graphicData>
        </a:graphic>
      </p:graphicFrame>
      <p:graphicFrame>
        <p:nvGraphicFramePr>
          <p:cNvPr id="7" name="1 Tabla"/>
          <p:cNvGraphicFramePr>
            <a:graphicFrameLocks noGrp="1"/>
          </p:cNvGraphicFramePr>
          <p:nvPr>
            <p:extLst>
              <p:ext uri="{D42A27DB-BD31-4B8C-83A1-F6EECF244321}">
                <p14:modId xmlns:p14="http://schemas.microsoft.com/office/powerpoint/2010/main" val="1573182054"/>
              </p:ext>
            </p:extLst>
          </p:nvPr>
        </p:nvGraphicFramePr>
        <p:xfrm>
          <a:off x="1773648" y="3008941"/>
          <a:ext cx="8644000" cy="3648357"/>
        </p:xfrm>
        <a:graphic>
          <a:graphicData uri="http://schemas.openxmlformats.org/drawingml/2006/table">
            <a:tbl>
              <a:tblPr firstRow="1" bandRow="1">
                <a:effectLst>
                  <a:innerShdw blurRad="63500" dist="50800" dir="16200000">
                    <a:prstClr val="black">
                      <a:alpha val="50000"/>
                    </a:prstClr>
                  </a:innerShdw>
                </a:effectLst>
                <a:tableStyleId>{5940675A-B579-460E-94D1-54222C63F5DA}</a:tableStyleId>
              </a:tblPr>
              <a:tblGrid>
                <a:gridCol w="1214446">
                  <a:extLst>
                    <a:ext uri="{9D8B030D-6E8A-4147-A177-3AD203B41FA5}">
                      <a16:colId xmlns:a16="http://schemas.microsoft.com/office/drawing/2014/main" val="20000"/>
                    </a:ext>
                  </a:extLst>
                </a:gridCol>
                <a:gridCol w="946554">
                  <a:extLst>
                    <a:ext uri="{9D8B030D-6E8A-4147-A177-3AD203B41FA5}">
                      <a16:colId xmlns:a16="http://schemas.microsoft.com/office/drawing/2014/main" val="20001"/>
                    </a:ext>
                  </a:extLst>
                </a:gridCol>
                <a:gridCol w="1080500">
                  <a:extLst>
                    <a:ext uri="{9D8B030D-6E8A-4147-A177-3AD203B41FA5}">
                      <a16:colId xmlns:a16="http://schemas.microsoft.com/office/drawing/2014/main" val="20002"/>
                    </a:ext>
                  </a:extLst>
                </a:gridCol>
                <a:gridCol w="1080500">
                  <a:extLst>
                    <a:ext uri="{9D8B030D-6E8A-4147-A177-3AD203B41FA5}">
                      <a16:colId xmlns:a16="http://schemas.microsoft.com/office/drawing/2014/main" val="20003"/>
                    </a:ext>
                  </a:extLst>
                </a:gridCol>
                <a:gridCol w="1080500">
                  <a:extLst>
                    <a:ext uri="{9D8B030D-6E8A-4147-A177-3AD203B41FA5}">
                      <a16:colId xmlns:a16="http://schemas.microsoft.com/office/drawing/2014/main" val="20004"/>
                    </a:ext>
                  </a:extLst>
                </a:gridCol>
                <a:gridCol w="1080500">
                  <a:extLst>
                    <a:ext uri="{9D8B030D-6E8A-4147-A177-3AD203B41FA5}">
                      <a16:colId xmlns:a16="http://schemas.microsoft.com/office/drawing/2014/main" val="20005"/>
                    </a:ext>
                  </a:extLst>
                </a:gridCol>
                <a:gridCol w="1080500">
                  <a:extLst>
                    <a:ext uri="{9D8B030D-6E8A-4147-A177-3AD203B41FA5}">
                      <a16:colId xmlns:a16="http://schemas.microsoft.com/office/drawing/2014/main" val="20006"/>
                    </a:ext>
                  </a:extLst>
                </a:gridCol>
                <a:gridCol w="1080500">
                  <a:extLst>
                    <a:ext uri="{9D8B030D-6E8A-4147-A177-3AD203B41FA5}">
                      <a16:colId xmlns:a16="http://schemas.microsoft.com/office/drawing/2014/main" val="20007"/>
                    </a:ext>
                  </a:extLst>
                </a:gridCol>
              </a:tblGrid>
              <a:tr h="714382">
                <a:tc>
                  <a:txBody>
                    <a:bodyPr/>
                    <a:lstStyle/>
                    <a:p>
                      <a:pPr algn="ctr"/>
                      <a:r>
                        <a:rPr lang="es-MX" sz="2800" dirty="0" smtClean="0"/>
                        <a:t>Clases</a:t>
                      </a:r>
                      <a:endParaRPr lang="es-ES" sz="2800" dirty="0"/>
                    </a:p>
                  </a:txBody>
                  <a:tcPr>
                    <a:solidFill>
                      <a:schemeClr val="tx2">
                        <a:lumMod val="20000"/>
                        <a:lumOff val="80000"/>
                      </a:schemeClr>
                    </a:solidFill>
                  </a:tcPr>
                </a:tc>
                <a:tc>
                  <a:txBody>
                    <a:bodyPr/>
                    <a:lstStyle/>
                    <a:p>
                      <a:pPr algn="ctr"/>
                      <a:r>
                        <a:rPr lang="es-MX" sz="2800" dirty="0" smtClean="0"/>
                        <a:t>fi</a:t>
                      </a:r>
                      <a:endParaRPr lang="es-ES" sz="2800" dirty="0"/>
                    </a:p>
                  </a:txBody>
                  <a:tcPr>
                    <a:solidFill>
                      <a:schemeClr val="tx2">
                        <a:lumMod val="20000"/>
                        <a:lumOff val="80000"/>
                      </a:schemeClr>
                    </a:solidFill>
                  </a:tcPr>
                </a:tc>
                <a:tc>
                  <a:txBody>
                    <a:bodyPr/>
                    <a:lstStyle/>
                    <a:p>
                      <a:pPr algn="ctr"/>
                      <a:r>
                        <a:rPr lang="es-MX" sz="2800" dirty="0" smtClean="0"/>
                        <a:t>Fi</a:t>
                      </a:r>
                      <a:endParaRPr lang="es-ES" sz="2800" dirty="0"/>
                    </a:p>
                  </a:txBody>
                  <a:tcPr>
                    <a:solidFill>
                      <a:schemeClr val="tx2">
                        <a:lumMod val="20000"/>
                        <a:lumOff val="80000"/>
                      </a:schemeClr>
                    </a:solidFill>
                  </a:tcPr>
                </a:tc>
                <a:tc>
                  <a:txBody>
                    <a:bodyPr/>
                    <a:lstStyle/>
                    <a:p>
                      <a:pPr algn="ctr"/>
                      <a:r>
                        <a:rPr lang="es-MX" sz="2800" dirty="0" err="1" smtClean="0"/>
                        <a:t>hi</a:t>
                      </a:r>
                      <a:endParaRPr lang="es-ES" sz="2800" dirty="0"/>
                    </a:p>
                  </a:txBody>
                  <a:tcPr>
                    <a:solidFill>
                      <a:schemeClr val="tx2">
                        <a:lumMod val="20000"/>
                        <a:lumOff val="80000"/>
                      </a:schemeClr>
                    </a:solidFill>
                  </a:tcPr>
                </a:tc>
                <a:tc>
                  <a:txBody>
                    <a:bodyPr/>
                    <a:lstStyle/>
                    <a:p>
                      <a:pPr algn="ctr"/>
                      <a:r>
                        <a:rPr lang="es-MX" sz="2800" dirty="0" err="1" smtClean="0"/>
                        <a:t>Hi</a:t>
                      </a:r>
                      <a:endParaRPr lang="es-ES" sz="2800" dirty="0"/>
                    </a:p>
                  </a:txBody>
                  <a:tcPr>
                    <a:solidFill>
                      <a:schemeClr val="tx2">
                        <a:lumMod val="20000"/>
                        <a:lumOff val="80000"/>
                      </a:schemeClr>
                    </a:solidFill>
                  </a:tcPr>
                </a:tc>
                <a:tc>
                  <a:txBody>
                    <a:bodyPr/>
                    <a:lstStyle/>
                    <a:p>
                      <a:pPr algn="ctr"/>
                      <a:r>
                        <a:rPr lang="es-MX" sz="2800" dirty="0" err="1" smtClean="0"/>
                        <a:t>hi</a:t>
                      </a:r>
                      <a:r>
                        <a:rPr lang="es-MX" sz="2800" dirty="0" smtClean="0"/>
                        <a:t>%</a:t>
                      </a:r>
                      <a:endParaRPr lang="es-ES" sz="2800" dirty="0"/>
                    </a:p>
                  </a:txBody>
                  <a:tcPr>
                    <a:solidFill>
                      <a:schemeClr val="tx2">
                        <a:lumMod val="20000"/>
                        <a:lumOff val="80000"/>
                      </a:schemeClr>
                    </a:solidFill>
                  </a:tcPr>
                </a:tc>
                <a:tc>
                  <a:txBody>
                    <a:bodyPr/>
                    <a:lstStyle/>
                    <a:p>
                      <a:pPr algn="ctr"/>
                      <a:r>
                        <a:rPr lang="es-MX" sz="2800" dirty="0" err="1" smtClean="0"/>
                        <a:t>Hi</a:t>
                      </a:r>
                      <a:r>
                        <a:rPr lang="es-MX" sz="2800" dirty="0" smtClean="0"/>
                        <a:t>%</a:t>
                      </a:r>
                      <a:endParaRPr lang="es-ES" sz="2800" dirty="0"/>
                    </a:p>
                  </a:txBody>
                  <a:tcPr>
                    <a:solidFill>
                      <a:schemeClr val="tx2">
                        <a:lumMod val="20000"/>
                        <a:lumOff val="80000"/>
                      </a:schemeClr>
                    </a:solidFill>
                  </a:tcPr>
                </a:tc>
                <a:tc>
                  <a:txBody>
                    <a:bodyPr/>
                    <a:lstStyle/>
                    <a:p>
                      <a:pPr algn="ctr"/>
                      <a:r>
                        <a:rPr lang="es-MX" sz="2800" dirty="0" smtClean="0"/>
                        <a:t>Xi</a:t>
                      </a:r>
                      <a:endParaRPr lang="es-ES" sz="2800" dirty="0"/>
                    </a:p>
                  </a:txBody>
                  <a:tcPr>
                    <a:solidFill>
                      <a:schemeClr val="tx2">
                        <a:lumMod val="20000"/>
                        <a:lumOff val="80000"/>
                      </a:schemeClr>
                    </a:solidFill>
                  </a:tcPr>
                </a:tc>
                <a:extLst>
                  <a:ext uri="{0D108BD9-81ED-4DB2-BD59-A6C34878D82A}">
                    <a16:rowId xmlns:a16="http://schemas.microsoft.com/office/drawing/2014/main" val="10000"/>
                  </a:ext>
                </a:extLst>
              </a:tr>
              <a:tr h="586795">
                <a:tc>
                  <a:txBody>
                    <a:bodyPr/>
                    <a:lstStyle/>
                    <a:p>
                      <a:pPr algn="ctr"/>
                      <a:r>
                        <a:rPr lang="es-MX" sz="2000" dirty="0" smtClean="0"/>
                        <a:t>9 - 11</a:t>
                      </a:r>
                      <a:endParaRPr lang="es-ES" sz="2000" dirty="0"/>
                    </a:p>
                  </a:txBody>
                  <a:tcPr/>
                </a:tc>
                <a:tc>
                  <a:txBody>
                    <a:bodyPr/>
                    <a:lstStyle/>
                    <a:p>
                      <a:pPr algn="ctr"/>
                      <a:r>
                        <a:rPr lang="es-MX" sz="2000" dirty="0" smtClean="0"/>
                        <a:t>3</a:t>
                      </a:r>
                      <a:endParaRPr lang="es-ES" sz="2000" dirty="0"/>
                    </a:p>
                  </a:txBody>
                  <a:tcPr/>
                </a:tc>
                <a:tc>
                  <a:txBody>
                    <a:bodyPr/>
                    <a:lstStyle/>
                    <a:p>
                      <a:pPr algn="ctr"/>
                      <a:r>
                        <a:rPr lang="es-MX" sz="2000" dirty="0" smtClean="0"/>
                        <a:t>3</a:t>
                      </a:r>
                      <a:endParaRPr lang="es-ES" sz="2000" dirty="0"/>
                    </a:p>
                  </a:txBody>
                  <a:tcPr/>
                </a:tc>
                <a:tc>
                  <a:txBody>
                    <a:bodyPr/>
                    <a:lstStyle/>
                    <a:p>
                      <a:pPr algn="ctr"/>
                      <a:r>
                        <a:rPr lang="es-MX" sz="2000" dirty="0" smtClean="0"/>
                        <a:t>0,075</a:t>
                      </a:r>
                      <a:endParaRPr lang="es-ES" sz="2000" dirty="0"/>
                    </a:p>
                  </a:txBody>
                  <a:tcPr/>
                </a:tc>
                <a:tc>
                  <a:txBody>
                    <a:bodyPr/>
                    <a:lstStyle/>
                    <a:p>
                      <a:pPr algn="ctr"/>
                      <a:r>
                        <a:rPr lang="es-MX" sz="2000" dirty="0" smtClean="0"/>
                        <a:t>0,075</a:t>
                      </a:r>
                      <a:endParaRPr lang="es-ES" sz="2000" dirty="0"/>
                    </a:p>
                  </a:txBody>
                  <a:tcPr/>
                </a:tc>
                <a:tc>
                  <a:txBody>
                    <a:bodyPr/>
                    <a:lstStyle/>
                    <a:p>
                      <a:pPr algn="ctr"/>
                      <a:r>
                        <a:rPr lang="es-MX" sz="2000" dirty="0" smtClean="0"/>
                        <a:t>7,5%</a:t>
                      </a:r>
                      <a:endParaRPr lang="es-ES" sz="2000" dirty="0"/>
                    </a:p>
                  </a:txBody>
                  <a:tcPr/>
                </a:tc>
                <a:tc>
                  <a:txBody>
                    <a:bodyPr/>
                    <a:lstStyle/>
                    <a:p>
                      <a:pPr algn="ctr"/>
                      <a:r>
                        <a:rPr lang="es-MX" sz="2000" dirty="0" smtClean="0"/>
                        <a:t>7,5%</a:t>
                      </a:r>
                      <a:endParaRPr lang="es-ES" sz="2000" dirty="0"/>
                    </a:p>
                  </a:txBody>
                  <a:tcPr/>
                </a:tc>
                <a:tc>
                  <a:txBody>
                    <a:bodyPr/>
                    <a:lstStyle/>
                    <a:p>
                      <a:pPr algn="ctr"/>
                      <a:endParaRPr lang="es-ES" sz="2000" dirty="0"/>
                    </a:p>
                  </a:txBody>
                  <a:tcPr/>
                </a:tc>
                <a:extLst>
                  <a:ext uri="{0D108BD9-81ED-4DB2-BD59-A6C34878D82A}">
                    <a16:rowId xmlns:a16="http://schemas.microsoft.com/office/drawing/2014/main" val="10001"/>
                  </a:ext>
                </a:extLst>
              </a:tr>
              <a:tr h="586795">
                <a:tc>
                  <a:txBody>
                    <a:bodyPr/>
                    <a:lstStyle/>
                    <a:p>
                      <a:pPr algn="ctr"/>
                      <a:r>
                        <a:rPr lang="es-MX" sz="2000" dirty="0" smtClean="0"/>
                        <a:t>12 – 14</a:t>
                      </a:r>
                      <a:endParaRPr lang="es-ES" sz="2000" dirty="0"/>
                    </a:p>
                  </a:txBody>
                  <a:tcPr/>
                </a:tc>
                <a:tc>
                  <a:txBody>
                    <a:bodyPr/>
                    <a:lstStyle/>
                    <a:p>
                      <a:pPr algn="ctr"/>
                      <a:r>
                        <a:rPr lang="es-MX" sz="2000" dirty="0" smtClean="0"/>
                        <a:t>4</a:t>
                      </a:r>
                      <a:endParaRPr lang="es-ES" sz="2000" dirty="0"/>
                    </a:p>
                  </a:txBody>
                  <a:tcPr/>
                </a:tc>
                <a:tc>
                  <a:txBody>
                    <a:bodyPr/>
                    <a:lstStyle/>
                    <a:p>
                      <a:pPr algn="ctr"/>
                      <a:r>
                        <a:rPr lang="es-MX" sz="2000" dirty="0" smtClean="0"/>
                        <a:t>7</a:t>
                      </a:r>
                      <a:endParaRPr lang="es-ES" sz="2000" dirty="0"/>
                    </a:p>
                  </a:txBody>
                  <a:tcPr/>
                </a:tc>
                <a:tc>
                  <a:txBody>
                    <a:bodyPr/>
                    <a:lstStyle/>
                    <a:p>
                      <a:pPr algn="ctr"/>
                      <a:r>
                        <a:rPr lang="es-MX" sz="2000" dirty="0" smtClean="0"/>
                        <a:t>0,1</a:t>
                      </a:r>
                      <a:endParaRPr lang="es-ES" sz="2000" dirty="0"/>
                    </a:p>
                  </a:txBody>
                  <a:tcPr/>
                </a:tc>
                <a:tc>
                  <a:txBody>
                    <a:bodyPr/>
                    <a:lstStyle/>
                    <a:p>
                      <a:pPr algn="ctr"/>
                      <a:r>
                        <a:rPr lang="es-MX" sz="2000" dirty="0" smtClean="0"/>
                        <a:t>0,175</a:t>
                      </a:r>
                      <a:endParaRPr lang="es-ES" sz="2000" dirty="0"/>
                    </a:p>
                  </a:txBody>
                  <a:tcPr/>
                </a:tc>
                <a:tc>
                  <a:txBody>
                    <a:bodyPr/>
                    <a:lstStyle/>
                    <a:p>
                      <a:pPr algn="ctr"/>
                      <a:r>
                        <a:rPr lang="es-MX" sz="2000" dirty="0" smtClean="0"/>
                        <a:t>10%</a:t>
                      </a:r>
                      <a:endParaRPr lang="es-ES" sz="2000" dirty="0"/>
                    </a:p>
                  </a:txBody>
                  <a:tcPr/>
                </a:tc>
                <a:tc>
                  <a:txBody>
                    <a:bodyPr/>
                    <a:lstStyle/>
                    <a:p>
                      <a:pPr algn="ctr"/>
                      <a:r>
                        <a:rPr lang="es-MX" sz="2000" dirty="0" smtClean="0"/>
                        <a:t>17,5%</a:t>
                      </a:r>
                      <a:endParaRPr lang="es-ES" sz="2000" dirty="0"/>
                    </a:p>
                  </a:txBody>
                  <a:tcPr/>
                </a:tc>
                <a:tc>
                  <a:txBody>
                    <a:bodyPr/>
                    <a:lstStyle/>
                    <a:p>
                      <a:pPr algn="ctr"/>
                      <a:endParaRPr lang="es-ES" sz="2000" dirty="0"/>
                    </a:p>
                  </a:txBody>
                  <a:tcPr/>
                </a:tc>
                <a:extLst>
                  <a:ext uri="{0D108BD9-81ED-4DB2-BD59-A6C34878D82A}">
                    <a16:rowId xmlns:a16="http://schemas.microsoft.com/office/drawing/2014/main" val="10002"/>
                  </a:ext>
                </a:extLst>
              </a:tr>
              <a:tr h="586795">
                <a:tc>
                  <a:txBody>
                    <a:bodyPr/>
                    <a:lstStyle/>
                    <a:p>
                      <a:pPr algn="ctr"/>
                      <a:r>
                        <a:rPr lang="es-MX" sz="2000" dirty="0" smtClean="0"/>
                        <a:t>15 - 17</a:t>
                      </a:r>
                      <a:endParaRPr lang="es-ES" sz="2000" dirty="0"/>
                    </a:p>
                  </a:txBody>
                  <a:tcPr/>
                </a:tc>
                <a:tc>
                  <a:txBody>
                    <a:bodyPr/>
                    <a:lstStyle/>
                    <a:p>
                      <a:pPr algn="ctr"/>
                      <a:r>
                        <a:rPr lang="es-MX" sz="2000" dirty="0" smtClean="0"/>
                        <a:t>9</a:t>
                      </a:r>
                      <a:endParaRPr lang="es-ES" sz="2000" dirty="0"/>
                    </a:p>
                  </a:txBody>
                  <a:tcPr/>
                </a:tc>
                <a:tc>
                  <a:txBody>
                    <a:bodyPr/>
                    <a:lstStyle/>
                    <a:p>
                      <a:pPr algn="ctr"/>
                      <a:r>
                        <a:rPr lang="es-MX" sz="2000" dirty="0" smtClean="0"/>
                        <a:t>16</a:t>
                      </a:r>
                      <a:endParaRPr lang="es-ES" sz="2000" dirty="0"/>
                    </a:p>
                  </a:txBody>
                  <a:tcPr/>
                </a:tc>
                <a:tc>
                  <a:txBody>
                    <a:bodyPr/>
                    <a:lstStyle/>
                    <a:p>
                      <a:pPr algn="ctr"/>
                      <a:r>
                        <a:rPr lang="es-MX" sz="2000" dirty="0" smtClean="0"/>
                        <a:t>0,225</a:t>
                      </a:r>
                      <a:endParaRPr lang="es-ES" sz="2000" dirty="0"/>
                    </a:p>
                  </a:txBody>
                  <a:tcPr/>
                </a:tc>
                <a:tc>
                  <a:txBody>
                    <a:bodyPr/>
                    <a:lstStyle/>
                    <a:p>
                      <a:pPr algn="ctr"/>
                      <a:r>
                        <a:rPr lang="es-MX" sz="2000" dirty="0" smtClean="0"/>
                        <a:t>0,4</a:t>
                      </a:r>
                      <a:endParaRPr lang="es-ES" sz="2000" dirty="0"/>
                    </a:p>
                  </a:txBody>
                  <a:tcPr/>
                </a:tc>
                <a:tc>
                  <a:txBody>
                    <a:bodyPr/>
                    <a:lstStyle/>
                    <a:p>
                      <a:pPr algn="ctr"/>
                      <a:r>
                        <a:rPr lang="es-MX" sz="2000" dirty="0" smtClean="0"/>
                        <a:t>22,5%</a:t>
                      </a:r>
                      <a:endParaRPr lang="es-ES" sz="2000" dirty="0"/>
                    </a:p>
                  </a:txBody>
                  <a:tcPr/>
                </a:tc>
                <a:tc>
                  <a:txBody>
                    <a:bodyPr/>
                    <a:lstStyle/>
                    <a:p>
                      <a:pPr algn="ctr"/>
                      <a:r>
                        <a:rPr lang="es-MX" sz="2000" dirty="0" smtClean="0"/>
                        <a:t>40%</a:t>
                      </a:r>
                      <a:endParaRPr lang="es-ES" sz="2000" dirty="0"/>
                    </a:p>
                  </a:txBody>
                  <a:tcPr/>
                </a:tc>
                <a:tc>
                  <a:txBody>
                    <a:bodyPr/>
                    <a:lstStyle/>
                    <a:p>
                      <a:pPr algn="ctr"/>
                      <a:endParaRPr lang="es-ES" sz="2000" dirty="0"/>
                    </a:p>
                  </a:txBody>
                  <a:tcPr/>
                </a:tc>
                <a:extLst>
                  <a:ext uri="{0D108BD9-81ED-4DB2-BD59-A6C34878D82A}">
                    <a16:rowId xmlns:a16="http://schemas.microsoft.com/office/drawing/2014/main" val="10003"/>
                  </a:ext>
                </a:extLst>
              </a:tr>
              <a:tr h="586795">
                <a:tc>
                  <a:txBody>
                    <a:bodyPr/>
                    <a:lstStyle/>
                    <a:p>
                      <a:pPr algn="ctr"/>
                      <a:r>
                        <a:rPr lang="es-MX" sz="2000" dirty="0" smtClean="0"/>
                        <a:t>18 - 20</a:t>
                      </a:r>
                      <a:endParaRPr lang="es-ES" sz="2000" dirty="0"/>
                    </a:p>
                  </a:txBody>
                  <a:tcPr/>
                </a:tc>
                <a:tc>
                  <a:txBody>
                    <a:bodyPr/>
                    <a:lstStyle/>
                    <a:p>
                      <a:pPr algn="ctr"/>
                      <a:r>
                        <a:rPr lang="es-MX" sz="2000" dirty="0" smtClean="0"/>
                        <a:t>24</a:t>
                      </a:r>
                      <a:endParaRPr lang="es-ES" sz="2000" dirty="0"/>
                    </a:p>
                  </a:txBody>
                  <a:tcPr/>
                </a:tc>
                <a:tc>
                  <a:txBody>
                    <a:bodyPr/>
                    <a:lstStyle/>
                    <a:p>
                      <a:pPr algn="ctr"/>
                      <a:r>
                        <a:rPr lang="es-MX" sz="2000" dirty="0" smtClean="0"/>
                        <a:t>40</a:t>
                      </a:r>
                      <a:endParaRPr lang="es-ES" sz="2000" dirty="0"/>
                    </a:p>
                  </a:txBody>
                  <a:tcPr/>
                </a:tc>
                <a:tc>
                  <a:txBody>
                    <a:bodyPr/>
                    <a:lstStyle/>
                    <a:p>
                      <a:pPr algn="ctr"/>
                      <a:r>
                        <a:rPr lang="es-MX" sz="2000" dirty="0" smtClean="0"/>
                        <a:t>0,6</a:t>
                      </a:r>
                      <a:endParaRPr lang="es-ES" sz="2000" dirty="0"/>
                    </a:p>
                  </a:txBody>
                  <a:tcPr/>
                </a:tc>
                <a:tc>
                  <a:txBody>
                    <a:bodyPr/>
                    <a:lstStyle/>
                    <a:p>
                      <a:pPr algn="ctr"/>
                      <a:r>
                        <a:rPr lang="es-MX" sz="2000" dirty="0" smtClean="0"/>
                        <a:t>1</a:t>
                      </a:r>
                      <a:endParaRPr lang="es-ES" sz="2000" dirty="0"/>
                    </a:p>
                  </a:txBody>
                  <a:tcPr/>
                </a:tc>
                <a:tc>
                  <a:txBody>
                    <a:bodyPr/>
                    <a:lstStyle/>
                    <a:p>
                      <a:pPr algn="ctr"/>
                      <a:r>
                        <a:rPr lang="es-MX" sz="2000" dirty="0" smtClean="0"/>
                        <a:t>60%</a:t>
                      </a:r>
                      <a:endParaRPr lang="es-ES" sz="2000" dirty="0"/>
                    </a:p>
                  </a:txBody>
                  <a:tcPr/>
                </a:tc>
                <a:tc>
                  <a:txBody>
                    <a:bodyPr/>
                    <a:lstStyle/>
                    <a:p>
                      <a:pPr algn="ctr"/>
                      <a:r>
                        <a:rPr lang="es-MX" sz="2000" dirty="0" smtClean="0"/>
                        <a:t>100%</a:t>
                      </a:r>
                      <a:endParaRPr lang="es-ES" sz="2000" dirty="0"/>
                    </a:p>
                  </a:txBody>
                  <a:tcPr/>
                </a:tc>
                <a:tc>
                  <a:txBody>
                    <a:bodyPr/>
                    <a:lstStyle/>
                    <a:p>
                      <a:pPr algn="ctr"/>
                      <a:endParaRPr lang="es-ES" sz="2000" dirty="0"/>
                    </a:p>
                  </a:txBody>
                  <a:tcPr/>
                </a:tc>
                <a:extLst>
                  <a:ext uri="{0D108BD9-81ED-4DB2-BD59-A6C34878D82A}">
                    <a16:rowId xmlns:a16="http://schemas.microsoft.com/office/drawing/2014/main" val="10004"/>
                  </a:ext>
                </a:extLst>
              </a:tr>
              <a:tr h="586795">
                <a:tc>
                  <a:txBody>
                    <a:bodyPr/>
                    <a:lstStyle/>
                    <a:p>
                      <a:pPr algn="ctr"/>
                      <a:endParaRPr lang="es-ES" sz="2000" dirty="0"/>
                    </a:p>
                  </a:txBody>
                  <a:tcPr/>
                </a:tc>
                <a:tc>
                  <a:txBody>
                    <a:bodyPr/>
                    <a:lstStyle/>
                    <a:p>
                      <a:pPr algn="ctr"/>
                      <a:r>
                        <a:rPr lang="es-MX" sz="2000" dirty="0" smtClean="0"/>
                        <a:t>40</a:t>
                      </a:r>
                      <a:endParaRPr lang="es-ES" sz="2000" dirty="0"/>
                    </a:p>
                  </a:txBody>
                  <a:tcPr/>
                </a:tc>
                <a:tc>
                  <a:txBody>
                    <a:bodyPr/>
                    <a:lstStyle/>
                    <a:p>
                      <a:pPr algn="ctr"/>
                      <a:endParaRPr lang="es-ES" sz="2000" dirty="0"/>
                    </a:p>
                  </a:txBody>
                  <a:tcPr/>
                </a:tc>
                <a:tc>
                  <a:txBody>
                    <a:bodyPr/>
                    <a:lstStyle/>
                    <a:p>
                      <a:pPr algn="ctr"/>
                      <a:r>
                        <a:rPr lang="es-MX" sz="2000" dirty="0" smtClean="0"/>
                        <a:t>1</a:t>
                      </a:r>
                      <a:endParaRPr lang="es-ES" sz="2000" dirty="0"/>
                    </a:p>
                  </a:txBody>
                  <a:tcPr/>
                </a:tc>
                <a:tc>
                  <a:txBody>
                    <a:bodyPr/>
                    <a:lstStyle/>
                    <a:p>
                      <a:pPr algn="ctr"/>
                      <a:endParaRPr lang="es-ES" sz="2000" dirty="0"/>
                    </a:p>
                  </a:txBody>
                  <a:tcPr/>
                </a:tc>
                <a:tc>
                  <a:txBody>
                    <a:bodyPr/>
                    <a:lstStyle/>
                    <a:p>
                      <a:pPr algn="ctr"/>
                      <a:r>
                        <a:rPr lang="es-MX" sz="2000" dirty="0" smtClean="0"/>
                        <a:t>100%</a:t>
                      </a:r>
                      <a:endParaRPr lang="es-ES" sz="2000" dirty="0"/>
                    </a:p>
                  </a:txBody>
                  <a:tcPr/>
                </a:tc>
                <a:tc>
                  <a:txBody>
                    <a:bodyPr/>
                    <a:lstStyle/>
                    <a:p>
                      <a:pPr algn="ctr"/>
                      <a:endParaRPr lang="es-ES" sz="2000" dirty="0"/>
                    </a:p>
                  </a:txBody>
                  <a:tcPr/>
                </a:tc>
                <a:tc>
                  <a:txBody>
                    <a:bodyPr/>
                    <a:lstStyle/>
                    <a:p>
                      <a:pPr algn="ctr"/>
                      <a:endParaRPr lang="es-ES" sz="2000" dirty="0"/>
                    </a:p>
                  </a:txBody>
                  <a:tcP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417294217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6 Rectángulo redondeado"/>
          <p:cNvSpPr/>
          <p:nvPr/>
        </p:nvSpPr>
        <p:spPr>
          <a:xfrm>
            <a:off x="604542" y="473271"/>
            <a:ext cx="10760144" cy="972000"/>
          </a:xfrm>
          <a:prstGeom prst="roundRect">
            <a:avLst/>
          </a:prstGeom>
          <a:solidFill>
            <a:srgbClr val="3333FF"/>
          </a:solidFill>
          <a:ln>
            <a:noFill/>
          </a:ln>
          <a:effectLst>
            <a:outerShdw blurRad="50800" dist="38100" dir="2700000" algn="tl" rotWithShape="0">
              <a:prstClr val="black">
                <a:alpha val="40000"/>
              </a:prstClr>
            </a:outerShdw>
          </a:effectLst>
          <a:scene3d>
            <a:camera prst="orthographicFront"/>
            <a:lightRig rig="soft" dir="t">
              <a:rot lat="0" lon="0" rev="2400000"/>
            </a:lightRig>
          </a:scene3d>
          <a:sp3d prstMaterial="metal">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5" name="CuadroTexto 4"/>
          <p:cNvSpPr txBox="1"/>
          <p:nvPr/>
        </p:nvSpPr>
        <p:spPr>
          <a:xfrm>
            <a:off x="722108" y="696227"/>
            <a:ext cx="10041687" cy="553998"/>
          </a:xfrm>
          <a:prstGeom prst="rect">
            <a:avLst/>
          </a:prstGeom>
          <a:noFill/>
        </p:spPr>
        <p:txBody>
          <a:bodyPr wrap="square" rtlCol="0">
            <a:spAutoFit/>
          </a:bodyPr>
          <a:lstStyle/>
          <a:p>
            <a:r>
              <a:rPr lang="es-ES" sz="3000" b="1" dirty="0" smtClean="0">
                <a:solidFill>
                  <a:schemeClr val="bg1"/>
                </a:solidFill>
              </a:rPr>
              <a:t>DISTRIBUCIONES DE FRECUENCIA</a:t>
            </a:r>
            <a:endParaRPr lang="en-US" sz="3000" b="1" dirty="0">
              <a:solidFill>
                <a:schemeClr val="bg1"/>
              </a:solidFill>
            </a:endParaRPr>
          </a:p>
        </p:txBody>
      </p:sp>
      <p:graphicFrame>
        <p:nvGraphicFramePr>
          <p:cNvPr id="6" name="2 Tabla"/>
          <p:cNvGraphicFramePr>
            <a:graphicFrameLocks noGrp="1"/>
          </p:cNvGraphicFramePr>
          <p:nvPr>
            <p:extLst>
              <p:ext uri="{D42A27DB-BD31-4B8C-83A1-F6EECF244321}">
                <p14:modId xmlns:p14="http://schemas.microsoft.com/office/powerpoint/2010/main" val="317693412"/>
              </p:ext>
            </p:extLst>
          </p:nvPr>
        </p:nvGraphicFramePr>
        <p:xfrm>
          <a:off x="2380892" y="1543846"/>
          <a:ext cx="7429512" cy="1366520"/>
        </p:xfrm>
        <a:graphic>
          <a:graphicData uri="http://schemas.openxmlformats.org/drawingml/2006/table">
            <a:tbl>
              <a:tblPr/>
              <a:tblGrid>
                <a:gridCol w="619126">
                  <a:extLst>
                    <a:ext uri="{9D8B030D-6E8A-4147-A177-3AD203B41FA5}">
                      <a16:colId xmlns:a16="http://schemas.microsoft.com/office/drawing/2014/main" val="20000"/>
                    </a:ext>
                  </a:extLst>
                </a:gridCol>
                <a:gridCol w="619126">
                  <a:extLst>
                    <a:ext uri="{9D8B030D-6E8A-4147-A177-3AD203B41FA5}">
                      <a16:colId xmlns:a16="http://schemas.microsoft.com/office/drawing/2014/main" val="20001"/>
                    </a:ext>
                  </a:extLst>
                </a:gridCol>
                <a:gridCol w="619126">
                  <a:extLst>
                    <a:ext uri="{9D8B030D-6E8A-4147-A177-3AD203B41FA5}">
                      <a16:colId xmlns:a16="http://schemas.microsoft.com/office/drawing/2014/main" val="20002"/>
                    </a:ext>
                  </a:extLst>
                </a:gridCol>
                <a:gridCol w="619126">
                  <a:extLst>
                    <a:ext uri="{9D8B030D-6E8A-4147-A177-3AD203B41FA5}">
                      <a16:colId xmlns:a16="http://schemas.microsoft.com/office/drawing/2014/main" val="20003"/>
                    </a:ext>
                  </a:extLst>
                </a:gridCol>
                <a:gridCol w="619126">
                  <a:extLst>
                    <a:ext uri="{9D8B030D-6E8A-4147-A177-3AD203B41FA5}">
                      <a16:colId xmlns:a16="http://schemas.microsoft.com/office/drawing/2014/main" val="20004"/>
                    </a:ext>
                  </a:extLst>
                </a:gridCol>
                <a:gridCol w="619126">
                  <a:extLst>
                    <a:ext uri="{9D8B030D-6E8A-4147-A177-3AD203B41FA5}">
                      <a16:colId xmlns:a16="http://schemas.microsoft.com/office/drawing/2014/main" val="20005"/>
                    </a:ext>
                  </a:extLst>
                </a:gridCol>
                <a:gridCol w="619126">
                  <a:extLst>
                    <a:ext uri="{9D8B030D-6E8A-4147-A177-3AD203B41FA5}">
                      <a16:colId xmlns:a16="http://schemas.microsoft.com/office/drawing/2014/main" val="20006"/>
                    </a:ext>
                  </a:extLst>
                </a:gridCol>
                <a:gridCol w="619126">
                  <a:extLst>
                    <a:ext uri="{9D8B030D-6E8A-4147-A177-3AD203B41FA5}">
                      <a16:colId xmlns:a16="http://schemas.microsoft.com/office/drawing/2014/main" val="20007"/>
                    </a:ext>
                  </a:extLst>
                </a:gridCol>
                <a:gridCol w="619126">
                  <a:extLst>
                    <a:ext uri="{9D8B030D-6E8A-4147-A177-3AD203B41FA5}">
                      <a16:colId xmlns:a16="http://schemas.microsoft.com/office/drawing/2014/main" val="20008"/>
                    </a:ext>
                  </a:extLst>
                </a:gridCol>
                <a:gridCol w="619126">
                  <a:extLst>
                    <a:ext uri="{9D8B030D-6E8A-4147-A177-3AD203B41FA5}">
                      <a16:colId xmlns:a16="http://schemas.microsoft.com/office/drawing/2014/main" val="20009"/>
                    </a:ext>
                  </a:extLst>
                </a:gridCol>
                <a:gridCol w="619126">
                  <a:extLst>
                    <a:ext uri="{9D8B030D-6E8A-4147-A177-3AD203B41FA5}">
                      <a16:colId xmlns:a16="http://schemas.microsoft.com/office/drawing/2014/main" val="20010"/>
                    </a:ext>
                  </a:extLst>
                </a:gridCol>
                <a:gridCol w="619126">
                  <a:extLst>
                    <a:ext uri="{9D8B030D-6E8A-4147-A177-3AD203B41FA5}">
                      <a16:colId xmlns:a16="http://schemas.microsoft.com/office/drawing/2014/main" val="20011"/>
                    </a:ext>
                  </a:extLst>
                </a:gridCol>
              </a:tblGrid>
              <a:tr h="254875">
                <a:tc>
                  <a:txBody>
                    <a:bodyPr/>
                    <a:lstStyle/>
                    <a:p>
                      <a:pPr algn="ctr" rtl="0" fontAlgn="b"/>
                      <a:r>
                        <a:rPr lang="es-ES" sz="2200" b="1" i="0" u="none" strike="noStrike" dirty="0">
                          <a:solidFill>
                            <a:srgbClr val="000000"/>
                          </a:solidFill>
                          <a:latin typeface="Times New Roman"/>
                        </a:rPr>
                        <a:t>9</a:t>
                      </a:r>
                    </a:p>
                  </a:txBody>
                  <a:tcPr marL="6350" marR="6350" marT="6350" marB="0" anchor="b">
                    <a:lnL>
                      <a:noFill/>
                    </a:lnL>
                    <a:lnR>
                      <a:noFill/>
                    </a:lnR>
                    <a:lnT>
                      <a:noFill/>
                    </a:lnT>
                    <a:lnB>
                      <a:noFill/>
                    </a:lnB>
                  </a:tcPr>
                </a:tc>
                <a:tc>
                  <a:txBody>
                    <a:bodyPr/>
                    <a:lstStyle/>
                    <a:p>
                      <a:pPr algn="ctr" rtl="0" fontAlgn="b"/>
                      <a:r>
                        <a:rPr lang="es-ES" sz="2200" b="1" i="0" u="none" strike="noStrike" dirty="0">
                          <a:solidFill>
                            <a:srgbClr val="000000"/>
                          </a:solidFill>
                          <a:latin typeface="Times New Roman"/>
                        </a:rPr>
                        <a:t>10</a:t>
                      </a:r>
                    </a:p>
                  </a:txBody>
                  <a:tcPr marL="6350" marR="6350" marT="6350" marB="0" anchor="b">
                    <a:lnL>
                      <a:noFill/>
                    </a:lnL>
                    <a:lnR>
                      <a:noFill/>
                    </a:lnR>
                    <a:lnT>
                      <a:noFill/>
                    </a:lnT>
                    <a:lnB>
                      <a:noFill/>
                    </a:lnB>
                  </a:tcPr>
                </a:tc>
                <a:tc>
                  <a:txBody>
                    <a:bodyPr/>
                    <a:lstStyle/>
                    <a:p>
                      <a:pPr algn="ctr" rtl="0" fontAlgn="b"/>
                      <a:r>
                        <a:rPr lang="es-ES" sz="2200" b="1" i="0" u="none" strike="noStrike" dirty="0">
                          <a:solidFill>
                            <a:srgbClr val="000000"/>
                          </a:solidFill>
                          <a:latin typeface="Times New Roman"/>
                        </a:rPr>
                        <a:t>10</a:t>
                      </a:r>
                    </a:p>
                  </a:txBody>
                  <a:tcPr marL="6350" marR="6350" marT="6350" marB="0" anchor="b">
                    <a:lnL>
                      <a:noFill/>
                    </a:lnL>
                    <a:lnR>
                      <a:noFill/>
                    </a:lnR>
                    <a:lnT>
                      <a:noFill/>
                    </a:lnT>
                    <a:lnB>
                      <a:noFill/>
                    </a:lnB>
                  </a:tcPr>
                </a:tc>
                <a:tc>
                  <a:txBody>
                    <a:bodyPr/>
                    <a:lstStyle/>
                    <a:p>
                      <a:pPr algn="ctr" rtl="0" fontAlgn="b"/>
                      <a:r>
                        <a:rPr lang="es-ES" sz="2200" b="1" i="0" u="none" strike="noStrike">
                          <a:solidFill>
                            <a:srgbClr val="000000"/>
                          </a:solidFill>
                          <a:latin typeface="Times New Roman"/>
                        </a:rPr>
                        <a:t>12</a:t>
                      </a:r>
                    </a:p>
                  </a:txBody>
                  <a:tcPr marL="6350" marR="6350" marT="6350" marB="0" anchor="b">
                    <a:lnL>
                      <a:noFill/>
                    </a:lnL>
                    <a:lnR>
                      <a:noFill/>
                    </a:lnR>
                    <a:lnT>
                      <a:noFill/>
                    </a:lnT>
                    <a:lnB>
                      <a:noFill/>
                    </a:lnB>
                  </a:tcPr>
                </a:tc>
                <a:tc>
                  <a:txBody>
                    <a:bodyPr/>
                    <a:lstStyle/>
                    <a:p>
                      <a:pPr algn="ctr" rtl="0" fontAlgn="b"/>
                      <a:r>
                        <a:rPr lang="es-ES" sz="2200" b="1" i="0" u="none" strike="noStrike" dirty="0">
                          <a:solidFill>
                            <a:srgbClr val="000000"/>
                          </a:solidFill>
                          <a:latin typeface="Times New Roman"/>
                        </a:rPr>
                        <a:t>12</a:t>
                      </a:r>
                    </a:p>
                  </a:txBody>
                  <a:tcPr marL="6350" marR="6350" marT="6350" marB="0" anchor="b">
                    <a:lnL>
                      <a:noFill/>
                    </a:lnL>
                    <a:lnR>
                      <a:noFill/>
                    </a:lnR>
                    <a:lnT>
                      <a:noFill/>
                    </a:lnT>
                    <a:lnB>
                      <a:noFill/>
                    </a:lnB>
                  </a:tcPr>
                </a:tc>
                <a:tc>
                  <a:txBody>
                    <a:bodyPr/>
                    <a:lstStyle/>
                    <a:p>
                      <a:pPr algn="ctr" rtl="0" fontAlgn="b"/>
                      <a:r>
                        <a:rPr lang="es-ES" sz="2200" b="1" i="0" u="none" strike="noStrike" dirty="0">
                          <a:solidFill>
                            <a:srgbClr val="000000"/>
                          </a:solidFill>
                          <a:latin typeface="Times New Roman"/>
                        </a:rPr>
                        <a:t>13</a:t>
                      </a:r>
                    </a:p>
                  </a:txBody>
                  <a:tcPr marL="6350" marR="6350" marT="6350" marB="0" anchor="b">
                    <a:lnL>
                      <a:noFill/>
                    </a:lnL>
                    <a:lnR>
                      <a:noFill/>
                    </a:lnR>
                    <a:lnT>
                      <a:noFill/>
                    </a:lnT>
                    <a:lnB>
                      <a:noFill/>
                    </a:lnB>
                  </a:tcPr>
                </a:tc>
                <a:tc>
                  <a:txBody>
                    <a:bodyPr/>
                    <a:lstStyle/>
                    <a:p>
                      <a:pPr algn="ctr" rtl="0" fontAlgn="b"/>
                      <a:r>
                        <a:rPr lang="es-ES" sz="2200" b="1" i="0" u="none" strike="noStrike">
                          <a:solidFill>
                            <a:srgbClr val="000000"/>
                          </a:solidFill>
                          <a:latin typeface="Times New Roman"/>
                        </a:rPr>
                        <a:t>14</a:t>
                      </a:r>
                    </a:p>
                  </a:txBody>
                  <a:tcPr marL="6350" marR="6350" marT="6350" marB="0" anchor="b">
                    <a:lnL>
                      <a:noFill/>
                    </a:lnL>
                    <a:lnR>
                      <a:noFill/>
                    </a:lnR>
                    <a:lnT>
                      <a:noFill/>
                    </a:lnT>
                    <a:lnB>
                      <a:noFill/>
                    </a:lnB>
                  </a:tcPr>
                </a:tc>
                <a:tc>
                  <a:txBody>
                    <a:bodyPr/>
                    <a:lstStyle/>
                    <a:p>
                      <a:pPr algn="ctr" rtl="0" fontAlgn="b"/>
                      <a:r>
                        <a:rPr lang="es-ES" sz="2200" b="1" i="0" u="none" strike="noStrike" dirty="0">
                          <a:solidFill>
                            <a:srgbClr val="000000"/>
                          </a:solidFill>
                          <a:latin typeface="Times New Roman"/>
                        </a:rPr>
                        <a:t>15</a:t>
                      </a:r>
                    </a:p>
                  </a:txBody>
                  <a:tcPr marL="6350" marR="6350" marT="6350" marB="0" anchor="b">
                    <a:lnL>
                      <a:noFill/>
                    </a:lnL>
                    <a:lnR>
                      <a:noFill/>
                    </a:lnR>
                    <a:lnT>
                      <a:noFill/>
                    </a:lnT>
                    <a:lnB>
                      <a:noFill/>
                    </a:lnB>
                  </a:tcPr>
                </a:tc>
                <a:tc>
                  <a:txBody>
                    <a:bodyPr/>
                    <a:lstStyle/>
                    <a:p>
                      <a:pPr algn="ctr" rtl="0" fontAlgn="b"/>
                      <a:r>
                        <a:rPr lang="es-ES" sz="2200" b="1" i="0" u="none" strike="noStrike">
                          <a:solidFill>
                            <a:srgbClr val="000000"/>
                          </a:solidFill>
                          <a:latin typeface="Times New Roman"/>
                        </a:rPr>
                        <a:t>16</a:t>
                      </a:r>
                    </a:p>
                  </a:txBody>
                  <a:tcPr marL="6350" marR="6350" marT="6350" marB="0" anchor="b">
                    <a:lnL>
                      <a:noFill/>
                    </a:lnL>
                    <a:lnR>
                      <a:noFill/>
                    </a:lnR>
                    <a:lnT>
                      <a:noFill/>
                    </a:lnT>
                    <a:lnB>
                      <a:noFill/>
                    </a:lnB>
                  </a:tcPr>
                </a:tc>
                <a:tc>
                  <a:txBody>
                    <a:bodyPr/>
                    <a:lstStyle/>
                    <a:p>
                      <a:pPr algn="ctr" rtl="0" fontAlgn="b"/>
                      <a:r>
                        <a:rPr lang="es-ES" sz="2200" b="1" i="0" u="none" strike="noStrike">
                          <a:solidFill>
                            <a:srgbClr val="000000"/>
                          </a:solidFill>
                          <a:latin typeface="Times New Roman"/>
                        </a:rPr>
                        <a:t>16</a:t>
                      </a:r>
                    </a:p>
                  </a:txBody>
                  <a:tcPr marL="6350" marR="6350" marT="6350" marB="0" anchor="b">
                    <a:lnL>
                      <a:noFill/>
                    </a:lnL>
                    <a:lnR>
                      <a:noFill/>
                    </a:lnR>
                    <a:lnT>
                      <a:noFill/>
                    </a:lnT>
                    <a:lnB>
                      <a:noFill/>
                    </a:lnB>
                  </a:tcPr>
                </a:tc>
                <a:tc>
                  <a:txBody>
                    <a:bodyPr/>
                    <a:lstStyle/>
                    <a:p>
                      <a:pPr algn="ctr" rtl="0" fontAlgn="b"/>
                      <a:r>
                        <a:rPr lang="es-ES" sz="2200" b="1" i="0" u="none" strike="noStrike">
                          <a:solidFill>
                            <a:srgbClr val="000000"/>
                          </a:solidFill>
                          <a:latin typeface="Times New Roman"/>
                        </a:rPr>
                        <a:t>16</a:t>
                      </a:r>
                    </a:p>
                  </a:txBody>
                  <a:tcPr marL="6350" marR="6350" marT="6350" marB="0" anchor="b">
                    <a:lnL>
                      <a:noFill/>
                    </a:lnL>
                    <a:lnR>
                      <a:noFill/>
                    </a:lnR>
                    <a:lnT>
                      <a:noFill/>
                    </a:lnT>
                    <a:lnB>
                      <a:noFill/>
                    </a:lnB>
                  </a:tcPr>
                </a:tc>
                <a:tc>
                  <a:txBody>
                    <a:bodyPr/>
                    <a:lstStyle/>
                    <a:p>
                      <a:pPr algn="ctr" rtl="0" fontAlgn="b"/>
                      <a:r>
                        <a:rPr lang="es-ES" sz="2200" b="1" i="0" u="none" strike="noStrike">
                          <a:solidFill>
                            <a:srgbClr val="000000"/>
                          </a:solidFill>
                          <a:latin typeface="Times New Roman"/>
                        </a:rPr>
                        <a:t>16</a:t>
                      </a:r>
                    </a:p>
                  </a:txBody>
                  <a:tcPr marL="6350" marR="6350" marT="6350" marB="0" anchor="b">
                    <a:lnL>
                      <a:noFill/>
                    </a:lnL>
                    <a:lnR>
                      <a:noFill/>
                    </a:lnR>
                    <a:lnT>
                      <a:noFill/>
                    </a:lnT>
                    <a:lnB>
                      <a:noFill/>
                    </a:lnB>
                  </a:tcPr>
                </a:tc>
                <a:extLst>
                  <a:ext uri="{0D108BD9-81ED-4DB2-BD59-A6C34878D82A}">
                    <a16:rowId xmlns:a16="http://schemas.microsoft.com/office/drawing/2014/main" val="10000"/>
                  </a:ext>
                </a:extLst>
              </a:tr>
              <a:tr h="254875">
                <a:tc>
                  <a:txBody>
                    <a:bodyPr/>
                    <a:lstStyle/>
                    <a:p>
                      <a:pPr algn="ctr" rtl="0" fontAlgn="b"/>
                      <a:r>
                        <a:rPr lang="es-ES" sz="2200" b="1" i="0" u="none" strike="noStrike">
                          <a:solidFill>
                            <a:srgbClr val="000000"/>
                          </a:solidFill>
                          <a:latin typeface="Times New Roman"/>
                        </a:rPr>
                        <a:t>16</a:t>
                      </a:r>
                    </a:p>
                  </a:txBody>
                  <a:tcPr marL="6350" marR="6350" marT="6350" marB="0" anchor="b">
                    <a:lnL>
                      <a:noFill/>
                    </a:lnL>
                    <a:lnR>
                      <a:noFill/>
                    </a:lnR>
                    <a:lnT>
                      <a:noFill/>
                    </a:lnT>
                    <a:lnB>
                      <a:noFill/>
                    </a:lnB>
                  </a:tcPr>
                </a:tc>
                <a:tc>
                  <a:txBody>
                    <a:bodyPr/>
                    <a:lstStyle/>
                    <a:p>
                      <a:pPr algn="ctr" rtl="0" fontAlgn="b"/>
                      <a:r>
                        <a:rPr lang="es-ES" sz="2200" b="1" i="0" u="none" strike="noStrike">
                          <a:solidFill>
                            <a:srgbClr val="000000"/>
                          </a:solidFill>
                          <a:latin typeface="Times New Roman"/>
                        </a:rPr>
                        <a:t>16</a:t>
                      </a:r>
                    </a:p>
                  </a:txBody>
                  <a:tcPr marL="6350" marR="6350" marT="6350" marB="0" anchor="b">
                    <a:lnL>
                      <a:noFill/>
                    </a:lnL>
                    <a:lnR>
                      <a:noFill/>
                    </a:lnR>
                    <a:lnT>
                      <a:noFill/>
                    </a:lnT>
                    <a:lnB>
                      <a:noFill/>
                    </a:lnB>
                  </a:tcPr>
                </a:tc>
                <a:tc>
                  <a:txBody>
                    <a:bodyPr/>
                    <a:lstStyle/>
                    <a:p>
                      <a:pPr algn="ctr" rtl="0" fontAlgn="b"/>
                      <a:r>
                        <a:rPr lang="es-ES" sz="2200" b="1" i="0" u="none" strike="noStrike" dirty="0">
                          <a:solidFill>
                            <a:srgbClr val="000000"/>
                          </a:solidFill>
                          <a:latin typeface="Times New Roman"/>
                        </a:rPr>
                        <a:t>16</a:t>
                      </a:r>
                    </a:p>
                  </a:txBody>
                  <a:tcPr marL="6350" marR="6350" marT="6350" marB="0" anchor="b">
                    <a:lnL>
                      <a:noFill/>
                    </a:lnL>
                    <a:lnR>
                      <a:noFill/>
                    </a:lnR>
                    <a:lnT>
                      <a:noFill/>
                    </a:lnT>
                    <a:lnB>
                      <a:noFill/>
                    </a:lnB>
                  </a:tcPr>
                </a:tc>
                <a:tc>
                  <a:txBody>
                    <a:bodyPr/>
                    <a:lstStyle/>
                    <a:p>
                      <a:pPr algn="ctr" rtl="0" fontAlgn="b"/>
                      <a:r>
                        <a:rPr lang="es-ES" sz="2200" b="1" i="0" u="none" strike="noStrike">
                          <a:solidFill>
                            <a:srgbClr val="000000"/>
                          </a:solidFill>
                          <a:latin typeface="Times New Roman"/>
                        </a:rPr>
                        <a:t>17</a:t>
                      </a:r>
                    </a:p>
                  </a:txBody>
                  <a:tcPr marL="6350" marR="6350" marT="6350" marB="0" anchor="b">
                    <a:lnL>
                      <a:noFill/>
                    </a:lnL>
                    <a:lnR>
                      <a:noFill/>
                    </a:lnR>
                    <a:lnT>
                      <a:noFill/>
                    </a:lnT>
                    <a:lnB>
                      <a:noFill/>
                    </a:lnB>
                  </a:tcPr>
                </a:tc>
                <a:tc>
                  <a:txBody>
                    <a:bodyPr/>
                    <a:lstStyle/>
                    <a:p>
                      <a:pPr algn="ctr" rtl="0" fontAlgn="b"/>
                      <a:r>
                        <a:rPr lang="es-ES" sz="2200" b="1" i="0" u="none" strike="noStrike">
                          <a:solidFill>
                            <a:srgbClr val="000000"/>
                          </a:solidFill>
                          <a:latin typeface="Times New Roman"/>
                        </a:rPr>
                        <a:t>18</a:t>
                      </a:r>
                    </a:p>
                  </a:txBody>
                  <a:tcPr marL="6350" marR="6350" marT="6350" marB="0" anchor="b">
                    <a:lnL>
                      <a:noFill/>
                    </a:lnL>
                    <a:lnR>
                      <a:noFill/>
                    </a:lnR>
                    <a:lnT>
                      <a:noFill/>
                    </a:lnT>
                    <a:lnB>
                      <a:noFill/>
                    </a:lnB>
                  </a:tcPr>
                </a:tc>
                <a:tc>
                  <a:txBody>
                    <a:bodyPr/>
                    <a:lstStyle/>
                    <a:p>
                      <a:pPr algn="ctr" rtl="0" fontAlgn="b"/>
                      <a:r>
                        <a:rPr lang="es-ES" sz="2200" b="1" i="0" u="none" strike="noStrike">
                          <a:solidFill>
                            <a:srgbClr val="000000"/>
                          </a:solidFill>
                          <a:latin typeface="Times New Roman"/>
                        </a:rPr>
                        <a:t>18</a:t>
                      </a:r>
                    </a:p>
                  </a:txBody>
                  <a:tcPr marL="6350" marR="6350" marT="6350" marB="0" anchor="b">
                    <a:lnL>
                      <a:noFill/>
                    </a:lnL>
                    <a:lnR>
                      <a:noFill/>
                    </a:lnR>
                    <a:lnT>
                      <a:noFill/>
                    </a:lnT>
                    <a:lnB>
                      <a:noFill/>
                    </a:lnB>
                  </a:tcPr>
                </a:tc>
                <a:tc>
                  <a:txBody>
                    <a:bodyPr/>
                    <a:lstStyle/>
                    <a:p>
                      <a:pPr algn="ctr" rtl="0" fontAlgn="b"/>
                      <a:r>
                        <a:rPr lang="es-ES" sz="2200" b="1" i="0" u="none" strike="noStrike">
                          <a:solidFill>
                            <a:srgbClr val="000000"/>
                          </a:solidFill>
                          <a:latin typeface="Times New Roman"/>
                        </a:rPr>
                        <a:t>18</a:t>
                      </a:r>
                    </a:p>
                  </a:txBody>
                  <a:tcPr marL="6350" marR="6350" marT="6350" marB="0" anchor="b">
                    <a:lnL>
                      <a:noFill/>
                    </a:lnL>
                    <a:lnR>
                      <a:noFill/>
                    </a:lnR>
                    <a:lnT>
                      <a:noFill/>
                    </a:lnT>
                    <a:lnB>
                      <a:noFill/>
                    </a:lnB>
                  </a:tcPr>
                </a:tc>
                <a:tc>
                  <a:txBody>
                    <a:bodyPr/>
                    <a:lstStyle/>
                    <a:p>
                      <a:pPr algn="ctr" rtl="0" fontAlgn="b"/>
                      <a:r>
                        <a:rPr lang="es-ES" sz="2200" b="1" i="0" u="none" strike="noStrike">
                          <a:solidFill>
                            <a:srgbClr val="000000"/>
                          </a:solidFill>
                          <a:latin typeface="Times New Roman"/>
                        </a:rPr>
                        <a:t>18</a:t>
                      </a:r>
                    </a:p>
                  </a:txBody>
                  <a:tcPr marL="6350" marR="6350" marT="6350" marB="0" anchor="b">
                    <a:lnL>
                      <a:noFill/>
                    </a:lnL>
                    <a:lnR>
                      <a:noFill/>
                    </a:lnR>
                    <a:lnT>
                      <a:noFill/>
                    </a:lnT>
                    <a:lnB>
                      <a:noFill/>
                    </a:lnB>
                  </a:tcPr>
                </a:tc>
                <a:tc>
                  <a:txBody>
                    <a:bodyPr/>
                    <a:lstStyle/>
                    <a:p>
                      <a:pPr algn="ctr" rtl="0" fontAlgn="b"/>
                      <a:r>
                        <a:rPr lang="es-ES" sz="2200" b="1" i="0" u="none" strike="noStrike">
                          <a:solidFill>
                            <a:srgbClr val="000000"/>
                          </a:solidFill>
                          <a:latin typeface="Times New Roman"/>
                        </a:rPr>
                        <a:t>19</a:t>
                      </a:r>
                    </a:p>
                  </a:txBody>
                  <a:tcPr marL="6350" marR="6350" marT="6350" marB="0" anchor="b">
                    <a:lnL>
                      <a:noFill/>
                    </a:lnL>
                    <a:lnR>
                      <a:noFill/>
                    </a:lnR>
                    <a:lnT>
                      <a:noFill/>
                    </a:lnT>
                    <a:lnB>
                      <a:noFill/>
                    </a:lnB>
                  </a:tcPr>
                </a:tc>
                <a:tc>
                  <a:txBody>
                    <a:bodyPr/>
                    <a:lstStyle/>
                    <a:p>
                      <a:pPr algn="ctr" rtl="0" fontAlgn="b"/>
                      <a:r>
                        <a:rPr lang="es-ES" sz="2200" b="1" i="0" u="none" strike="noStrike">
                          <a:solidFill>
                            <a:srgbClr val="000000"/>
                          </a:solidFill>
                          <a:latin typeface="Times New Roman"/>
                        </a:rPr>
                        <a:t>19</a:t>
                      </a:r>
                    </a:p>
                  </a:txBody>
                  <a:tcPr marL="6350" marR="6350" marT="6350" marB="0" anchor="b">
                    <a:lnL>
                      <a:noFill/>
                    </a:lnL>
                    <a:lnR>
                      <a:noFill/>
                    </a:lnR>
                    <a:lnT>
                      <a:noFill/>
                    </a:lnT>
                    <a:lnB>
                      <a:noFill/>
                    </a:lnB>
                  </a:tcPr>
                </a:tc>
                <a:tc>
                  <a:txBody>
                    <a:bodyPr/>
                    <a:lstStyle/>
                    <a:p>
                      <a:pPr algn="ctr" rtl="0" fontAlgn="b"/>
                      <a:r>
                        <a:rPr lang="es-ES" sz="2200" b="1" i="0" u="none" strike="noStrike">
                          <a:solidFill>
                            <a:srgbClr val="000000"/>
                          </a:solidFill>
                          <a:latin typeface="Times New Roman"/>
                        </a:rPr>
                        <a:t>19</a:t>
                      </a:r>
                    </a:p>
                  </a:txBody>
                  <a:tcPr marL="6350" marR="6350" marT="6350" marB="0" anchor="b">
                    <a:lnL>
                      <a:noFill/>
                    </a:lnL>
                    <a:lnR>
                      <a:noFill/>
                    </a:lnR>
                    <a:lnT>
                      <a:noFill/>
                    </a:lnT>
                    <a:lnB>
                      <a:noFill/>
                    </a:lnB>
                  </a:tcPr>
                </a:tc>
                <a:tc>
                  <a:txBody>
                    <a:bodyPr/>
                    <a:lstStyle/>
                    <a:p>
                      <a:pPr algn="ctr" rtl="0" fontAlgn="b"/>
                      <a:r>
                        <a:rPr lang="es-ES" sz="2200" b="1" i="0" u="none" strike="noStrike" dirty="0">
                          <a:solidFill>
                            <a:srgbClr val="000000"/>
                          </a:solidFill>
                          <a:latin typeface="Times New Roman"/>
                        </a:rPr>
                        <a:t>19</a:t>
                      </a:r>
                    </a:p>
                  </a:txBody>
                  <a:tcPr marL="6350" marR="6350" marT="6350" marB="0" anchor="b">
                    <a:lnL>
                      <a:noFill/>
                    </a:lnL>
                    <a:lnR>
                      <a:noFill/>
                    </a:lnR>
                    <a:lnT>
                      <a:noFill/>
                    </a:lnT>
                    <a:lnB>
                      <a:noFill/>
                    </a:lnB>
                  </a:tcPr>
                </a:tc>
                <a:extLst>
                  <a:ext uri="{0D108BD9-81ED-4DB2-BD59-A6C34878D82A}">
                    <a16:rowId xmlns:a16="http://schemas.microsoft.com/office/drawing/2014/main" val="10001"/>
                  </a:ext>
                </a:extLst>
              </a:tr>
              <a:tr h="254875">
                <a:tc>
                  <a:txBody>
                    <a:bodyPr/>
                    <a:lstStyle/>
                    <a:p>
                      <a:pPr algn="ctr" rtl="0" fontAlgn="b"/>
                      <a:r>
                        <a:rPr lang="es-ES" sz="2200" b="1" i="0" u="none" strike="noStrike">
                          <a:solidFill>
                            <a:srgbClr val="000000"/>
                          </a:solidFill>
                          <a:latin typeface="Times New Roman"/>
                        </a:rPr>
                        <a:t>19</a:t>
                      </a:r>
                    </a:p>
                  </a:txBody>
                  <a:tcPr marL="6350" marR="6350" marT="6350" marB="0" anchor="b">
                    <a:lnL>
                      <a:noFill/>
                    </a:lnL>
                    <a:lnR>
                      <a:noFill/>
                    </a:lnR>
                    <a:lnT>
                      <a:noFill/>
                    </a:lnT>
                    <a:lnB>
                      <a:noFill/>
                    </a:lnB>
                  </a:tcPr>
                </a:tc>
                <a:tc>
                  <a:txBody>
                    <a:bodyPr/>
                    <a:lstStyle/>
                    <a:p>
                      <a:pPr algn="ctr" rtl="0" fontAlgn="b"/>
                      <a:r>
                        <a:rPr lang="es-ES" sz="2200" b="1" i="0" u="none" strike="noStrike">
                          <a:solidFill>
                            <a:srgbClr val="000000"/>
                          </a:solidFill>
                          <a:latin typeface="Times New Roman"/>
                        </a:rPr>
                        <a:t>20</a:t>
                      </a:r>
                    </a:p>
                  </a:txBody>
                  <a:tcPr marL="6350" marR="6350" marT="6350" marB="0" anchor="b">
                    <a:lnL>
                      <a:noFill/>
                    </a:lnL>
                    <a:lnR>
                      <a:noFill/>
                    </a:lnR>
                    <a:lnT>
                      <a:noFill/>
                    </a:lnT>
                    <a:lnB>
                      <a:noFill/>
                    </a:lnB>
                  </a:tcPr>
                </a:tc>
                <a:tc>
                  <a:txBody>
                    <a:bodyPr/>
                    <a:lstStyle/>
                    <a:p>
                      <a:pPr algn="ctr" rtl="0" fontAlgn="b"/>
                      <a:r>
                        <a:rPr lang="es-ES" sz="2200" b="1" i="0" u="none" strike="noStrike">
                          <a:solidFill>
                            <a:srgbClr val="000000"/>
                          </a:solidFill>
                          <a:latin typeface="Times New Roman"/>
                        </a:rPr>
                        <a:t>20</a:t>
                      </a:r>
                    </a:p>
                  </a:txBody>
                  <a:tcPr marL="6350" marR="6350" marT="6350" marB="0" anchor="b">
                    <a:lnL>
                      <a:noFill/>
                    </a:lnL>
                    <a:lnR>
                      <a:noFill/>
                    </a:lnR>
                    <a:lnT>
                      <a:noFill/>
                    </a:lnT>
                    <a:lnB>
                      <a:noFill/>
                    </a:lnB>
                  </a:tcPr>
                </a:tc>
                <a:tc>
                  <a:txBody>
                    <a:bodyPr/>
                    <a:lstStyle/>
                    <a:p>
                      <a:pPr algn="ctr" rtl="0" fontAlgn="b"/>
                      <a:r>
                        <a:rPr lang="es-ES" sz="2200" b="1" i="0" u="none" strike="noStrike">
                          <a:solidFill>
                            <a:srgbClr val="000000"/>
                          </a:solidFill>
                          <a:latin typeface="Times New Roman"/>
                        </a:rPr>
                        <a:t>20</a:t>
                      </a:r>
                    </a:p>
                  </a:txBody>
                  <a:tcPr marL="6350" marR="6350" marT="6350" marB="0" anchor="b">
                    <a:lnL>
                      <a:noFill/>
                    </a:lnL>
                    <a:lnR>
                      <a:noFill/>
                    </a:lnR>
                    <a:lnT>
                      <a:noFill/>
                    </a:lnT>
                    <a:lnB>
                      <a:noFill/>
                    </a:lnB>
                  </a:tcPr>
                </a:tc>
                <a:tc>
                  <a:txBody>
                    <a:bodyPr/>
                    <a:lstStyle/>
                    <a:p>
                      <a:pPr algn="ctr" rtl="0" fontAlgn="b"/>
                      <a:r>
                        <a:rPr lang="es-ES" sz="2200" b="1" i="0" u="none" strike="noStrike">
                          <a:solidFill>
                            <a:srgbClr val="000000"/>
                          </a:solidFill>
                          <a:latin typeface="Times New Roman"/>
                        </a:rPr>
                        <a:t>20</a:t>
                      </a:r>
                    </a:p>
                  </a:txBody>
                  <a:tcPr marL="6350" marR="6350" marT="6350" marB="0" anchor="b">
                    <a:lnL>
                      <a:noFill/>
                    </a:lnL>
                    <a:lnR>
                      <a:noFill/>
                    </a:lnR>
                    <a:lnT>
                      <a:noFill/>
                    </a:lnT>
                    <a:lnB>
                      <a:noFill/>
                    </a:lnB>
                  </a:tcPr>
                </a:tc>
                <a:tc>
                  <a:txBody>
                    <a:bodyPr/>
                    <a:lstStyle/>
                    <a:p>
                      <a:pPr algn="ctr" rtl="0" fontAlgn="b"/>
                      <a:r>
                        <a:rPr lang="es-ES" sz="2200" b="1" i="0" u="none" strike="noStrike">
                          <a:solidFill>
                            <a:srgbClr val="000000"/>
                          </a:solidFill>
                          <a:latin typeface="Times New Roman"/>
                        </a:rPr>
                        <a:t>20</a:t>
                      </a:r>
                    </a:p>
                  </a:txBody>
                  <a:tcPr marL="6350" marR="6350" marT="6350" marB="0" anchor="b">
                    <a:lnL>
                      <a:noFill/>
                    </a:lnL>
                    <a:lnR>
                      <a:noFill/>
                    </a:lnR>
                    <a:lnT>
                      <a:noFill/>
                    </a:lnT>
                    <a:lnB>
                      <a:noFill/>
                    </a:lnB>
                  </a:tcPr>
                </a:tc>
                <a:tc>
                  <a:txBody>
                    <a:bodyPr/>
                    <a:lstStyle/>
                    <a:p>
                      <a:pPr algn="ctr" rtl="0" fontAlgn="b"/>
                      <a:r>
                        <a:rPr lang="es-ES" sz="2200" b="1" i="0" u="none" strike="noStrike">
                          <a:solidFill>
                            <a:srgbClr val="000000"/>
                          </a:solidFill>
                          <a:latin typeface="Times New Roman"/>
                        </a:rPr>
                        <a:t>20</a:t>
                      </a:r>
                    </a:p>
                  </a:txBody>
                  <a:tcPr marL="6350" marR="6350" marT="6350" marB="0" anchor="b">
                    <a:lnL>
                      <a:noFill/>
                    </a:lnL>
                    <a:lnR>
                      <a:noFill/>
                    </a:lnR>
                    <a:lnT>
                      <a:noFill/>
                    </a:lnT>
                    <a:lnB>
                      <a:noFill/>
                    </a:lnB>
                  </a:tcPr>
                </a:tc>
                <a:tc>
                  <a:txBody>
                    <a:bodyPr/>
                    <a:lstStyle/>
                    <a:p>
                      <a:pPr algn="ctr" rtl="0" fontAlgn="b"/>
                      <a:r>
                        <a:rPr lang="es-ES" sz="2200" b="1" i="0" u="none" strike="noStrike">
                          <a:solidFill>
                            <a:srgbClr val="000000"/>
                          </a:solidFill>
                          <a:latin typeface="Times New Roman"/>
                        </a:rPr>
                        <a:t>20</a:t>
                      </a:r>
                    </a:p>
                  </a:txBody>
                  <a:tcPr marL="6350" marR="6350" marT="6350" marB="0" anchor="b">
                    <a:lnL>
                      <a:noFill/>
                    </a:lnL>
                    <a:lnR>
                      <a:noFill/>
                    </a:lnR>
                    <a:lnT>
                      <a:noFill/>
                    </a:lnT>
                    <a:lnB>
                      <a:noFill/>
                    </a:lnB>
                  </a:tcPr>
                </a:tc>
                <a:tc>
                  <a:txBody>
                    <a:bodyPr/>
                    <a:lstStyle/>
                    <a:p>
                      <a:pPr algn="ctr" rtl="0" fontAlgn="b"/>
                      <a:r>
                        <a:rPr lang="es-ES" sz="2200" b="1" i="0" u="none" strike="noStrike">
                          <a:solidFill>
                            <a:srgbClr val="000000"/>
                          </a:solidFill>
                          <a:latin typeface="Times New Roman"/>
                        </a:rPr>
                        <a:t>20</a:t>
                      </a:r>
                    </a:p>
                  </a:txBody>
                  <a:tcPr marL="6350" marR="6350" marT="6350" marB="0" anchor="b">
                    <a:lnL>
                      <a:noFill/>
                    </a:lnL>
                    <a:lnR>
                      <a:noFill/>
                    </a:lnR>
                    <a:lnT>
                      <a:noFill/>
                    </a:lnT>
                    <a:lnB>
                      <a:noFill/>
                    </a:lnB>
                  </a:tcPr>
                </a:tc>
                <a:tc>
                  <a:txBody>
                    <a:bodyPr/>
                    <a:lstStyle/>
                    <a:p>
                      <a:pPr algn="ctr" rtl="0" fontAlgn="b"/>
                      <a:r>
                        <a:rPr lang="es-ES" sz="2200" b="1" i="0" u="none" strike="noStrike">
                          <a:solidFill>
                            <a:srgbClr val="000000"/>
                          </a:solidFill>
                          <a:latin typeface="Times New Roman"/>
                        </a:rPr>
                        <a:t>20</a:t>
                      </a:r>
                    </a:p>
                  </a:txBody>
                  <a:tcPr marL="6350" marR="6350" marT="6350" marB="0" anchor="b">
                    <a:lnL>
                      <a:noFill/>
                    </a:lnL>
                    <a:lnR>
                      <a:noFill/>
                    </a:lnR>
                    <a:lnT>
                      <a:noFill/>
                    </a:lnT>
                    <a:lnB>
                      <a:noFill/>
                    </a:lnB>
                  </a:tcPr>
                </a:tc>
                <a:tc>
                  <a:txBody>
                    <a:bodyPr/>
                    <a:lstStyle/>
                    <a:p>
                      <a:pPr algn="ctr" rtl="0" fontAlgn="b"/>
                      <a:r>
                        <a:rPr lang="es-ES" sz="2200" b="1" i="0" u="none" strike="noStrike" dirty="0">
                          <a:solidFill>
                            <a:srgbClr val="000000"/>
                          </a:solidFill>
                          <a:latin typeface="Times New Roman"/>
                        </a:rPr>
                        <a:t>20</a:t>
                      </a:r>
                    </a:p>
                  </a:txBody>
                  <a:tcPr marL="6350" marR="6350" marT="6350" marB="0" anchor="b">
                    <a:lnL>
                      <a:noFill/>
                    </a:lnL>
                    <a:lnR>
                      <a:noFill/>
                    </a:lnR>
                    <a:lnT>
                      <a:noFill/>
                    </a:lnT>
                    <a:lnB>
                      <a:noFill/>
                    </a:lnB>
                  </a:tcPr>
                </a:tc>
                <a:tc>
                  <a:txBody>
                    <a:bodyPr/>
                    <a:lstStyle/>
                    <a:p>
                      <a:pPr algn="ctr" rtl="0" fontAlgn="b"/>
                      <a:r>
                        <a:rPr lang="es-ES" sz="2200" b="1" i="0" u="none" strike="noStrike">
                          <a:solidFill>
                            <a:srgbClr val="000000"/>
                          </a:solidFill>
                          <a:latin typeface="Times New Roman"/>
                        </a:rPr>
                        <a:t>20</a:t>
                      </a:r>
                    </a:p>
                  </a:txBody>
                  <a:tcPr marL="6350" marR="6350" marT="6350" marB="0" anchor="b">
                    <a:lnL>
                      <a:noFill/>
                    </a:lnL>
                    <a:lnR>
                      <a:noFill/>
                    </a:lnR>
                    <a:lnT>
                      <a:noFill/>
                    </a:lnT>
                    <a:lnB>
                      <a:noFill/>
                    </a:lnB>
                  </a:tcPr>
                </a:tc>
                <a:extLst>
                  <a:ext uri="{0D108BD9-81ED-4DB2-BD59-A6C34878D82A}">
                    <a16:rowId xmlns:a16="http://schemas.microsoft.com/office/drawing/2014/main" val="10002"/>
                  </a:ext>
                </a:extLst>
              </a:tr>
              <a:tr h="254875">
                <a:tc>
                  <a:txBody>
                    <a:bodyPr/>
                    <a:lstStyle/>
                    <a:p>
                      <a:pPr algn="ctr" rtl="0" fontAlgn="b"/>
                      <a:r>
                        <a:rPr lang="es-ES" sz="2200" b="1" i="0" u="none" strike="noStrike">
                          <a:solidFill>
                            <a:srgbClr val="000000"/>
                          </a:solidFill>
                          <a:latin typeface="Times New Roman"/>
                        </a:rPr>
                        <a:t>20</a:t>
                      </a:r>
                    </a:p>
                  </a:txBody>
                  <a:tcPr marL="6350" marR="6350" marT="6350" marB="0" anchor="b">
                    <a:lnL>
                      <a:noFill/>
                    </a:lnL>
                    <a:lnR>
                      <a:noFill/>
                    </a:lnR>
                    <a:lnT>
                      <a:noFill/>
                    </a:lnT>
                    <a:lnB>
                      <a:noFill/>
                    </a:lnB>
                  </a:tcPr>
                </a:tc>
                <a:tc>
                  <a:txBody>
                    <a:bodyPr/>
                    <a:lstStyle/>
                    <a:p>
                      <a:pPr algn="ctr" rtl="0" fontAlgn="b"/>
                      <a:r>
                        <a:rPr lang="es-ES" sz="2200" b="1" i="0" u="none" strike="noStrike">
                          <a:solidFill>
                            <a:srgbClr val="000000"/>
                          </a:solidFill>
                          <a:latin typeface="Times New Roman"/>
                        </a:rPr>
                        <a:t>20</a:t>
                      </a:r>
                    </a:p>
                  </a:txBody>
                  <a:tcPr marL="6350" marR="6350" marT="6350" marB="0" anchor="b">
                    <a:lnL>
                      <a:noFill/>
                    </a:lnL>
                    <a:lnR>
                      <a:noFill/>
                    </a:lnR>
                    <a:lnT>
                      <a:noFill/>
                    </a:lnT>
                    <a:lnB>
                      <a:noFill/>
                    </a:lnB>
                  </a:tcPr>
                </a:tc>
                <a:tc>
                  <a:txBody>
                    <a:bodyPr/>
                    <a:lstStyle/>
                    <a:p>
                      <a:pPr algn="ctr" rtl="0" fontAlgn="b"/>
                      <a:r>
                        <a:rPr lang="es-ES" sz="2200" b="1" i="0" u="none" strike="noStrike">
                          <a:solidFill>
                            <a:srgbClr val="000000"/>
                          </a:solidFill>
                          <a:latin typeface="Times New Roman"/>
                        </a:rPr>
                        <a:t>20</a:t>
                      </a:r>
                    </a:p>
                  </a:txBody>
                  <a:tcPr marL="6350" marR="6350" marT="6350" marB="0" anchor="b">
                    <a:lnL>
                      <a:noFill/>
                    </a:lnL>
                    <a:lnR>
                      <a:noFill/>
                    </a:lnR>
                    <a:lnT>
                      <a:noFill/>
                    </a:lnT>
                    <a:lnB>
                      <a:noFill/>
                    </a:lnB>
                  </a:tcPr>
                </a:tc>
                <a:tc>
                  <a:txBody>
                    <a:bodyPr/>
                    <a:lstStyle/>
                    <a:p>
                      <a:pPr algn="ctr" rtl="0" fontAlgn="b"/>
                      <a:r>
                        <a:rPr lang="es-ES" sz="2200" b="1" i="0" u="none" strike="noStrike" dirty="0">
                          <a:solidFill>
                            <a:srgbClr val="000000"/>
                          </a:solidFill>
                          <a:latin typeface="Times New Roman"/>
                        </a:rPr>
                        <a:t>20</a:t>
                      </a:r>
                    </a:p>
                  </a:txBody>
                  <a:tcPr marL="6350" marR="6350" marT="6350" marB="0" anchor="b">
                    <a:lnL>
                      <a:noFill/>
                    </a:lnL>
                    <a:lnR>
                      <a:noFill/>
                    </a:lnR>
                    <a:lnT>
                      <a:noFill/>
                    </a:lnT>
                    <a:lnB>
                      <a:noFill/>
                    </a:lnB>
                  </a:tcPr>
                </a:tc>
                <a:tc>
                  <a:txBody>
                    <a:bodyPr/>
                    <a:lstStyle/>
                    <a:p>
                      <a:pPr algn="l" fontAlgn="b"/>
                      <a:endParaRPr lang="es-ES" sz="2200" b="1" i="0" u="none" strike="noStrike">
                        <a:solidFill>
                          <a:srgbClr val="000000"/>
                        </a:solidFill>
                        <a:latin typeface="Times New Roman"/>
                      </a:endParaRPr>
                    </a:p>
                  </a:txBody>
                  <a:tcPr marL="6350" marR="6350" marT="6350" marB="0" anchor="b">
                    <a:lnL>
                      <a:noFill/>
                    </a:lnL>
                    <a:lnR>
                      <a:noFill/>
                    </a:lnR>
                    <a:lnT>
                      <a:noFill/>
                    </a:lnT>
                    <a:lnB>
                      <a:noFill/>
                    </a:lnB>
                  </a:tcPr>
                </a:tc>
                <a:tc>
                  <a:txBody>
                    <a:bodyPr/>
                    <a:lstStyle/>
                    <a:p>
                      <a:pPr algn="l" fontAlgn="b"/>
                      <a:endParaRPr lang="es-ES" sz="2200" b="1" i="0" u="none" strike="noStrike" dirty="0">
                        <a:solidFill>
                          <a:srgbClr val="000000"/>
                        </a:solidFill>
                        <a:latin typeface="Times New Roman"/>
                      </a:endParaRPr>
                    </a:p>
                  </a:txBody>
                  <a:tcPr marL="6350" marR="6350" marT="6350" marB="0" anchor="b">
                    <a:lnL>
                      <a:noFill/>
                    </a:lnL>
                    <a:lnR>
                      <a:noFill/>
                    </a:lnR>
                    <a:lnT>
                      <a:noFill/>
                    </a:lnT>
                    <a:lnB>
                      <a:noFill/>
                    </a:lnB>
                  </a:tcPr>
                </a:tc>
                <a:tc>
                  <a:txBody>
                    <a:bodyPr/>
                    <a:lstStyle/>
                    <a:p>
                      <a:pPr algn="l" fontAlgn="b"/>
                      <a:endParaRPr lang="es-ES" sz="2200" b="1" i="0" u="none" strike="noStrike">
                        <a:solidFill>
                          <a:srgbClr val="000000"/>
                        </a:solidFill>
                        <a:latin typeface="Times New Roman"/>
                      </a:endParaRPr>
                    </a:p>
                  </a:txBody>
                  <a:tcPr marL="6350" marR="6350" marT="6350" marB="0" anchor="b">
                    <a:lnL>
                      <a:noFill/>
                    </a:lnL>
                    <a:lnR>
                      <a:noFill/>
                    </a:lnR>
                    <a:lnT>
                      <a:noFill/>
                    </a:lnT>
                    <a:lnB>
                      <a:noFill/>
                    </a:lnB>
                  </a:tcPr>
                </a:tc>
                <a:tc>
                  <a:txBody>
                    <a:bodyPr/>
                    <a:lstStyle/>
                    <a:p>
                      <a:pPr algn="l" fontAlgn="b"/>
                      <a:endParaRPr lang="es-ES" sz="2200" b="1" i="0" u="none" strike="noStrike">
                        <a:solidFill>
                          <a:srgbClr val="000000"/>
                        </a:solidFill>
                        <a:latin typeface="Times New Roman"/>
                      </a:endParaRPr>
                    </a:p>
                  </a:txBody>
                  <a:tcPr marL="6350" marR="6350" marT="6350" marB="0" anchor="b">
                    <a:lnL>
                      <a:noFill/>
                    </a:lnL>
                    <a:lnR>
                      <a:noFill/>
                    </a:lnR>
                    <a:lnT>
                      <a:noFill/>
                    </a:lnT>
                    <a:lnB>
                      <a:noFill/>
                    </a:lnB>
                  </a:tcPr>
                </a:tc>
                <a:tc>
                  <a:txBody>
                    <a:bodyPr/>
                    <a:lstStyle/>
                    <a:p>
                      <a:pPr algn="l" fontAlgn="b"/>
                      <a:endParaRPr lang="es-ES" sz="2200" b="1" i="0" u="none" strike="noStrike">
                        <a:solidFill>
                          <a:srgbClr val="000000"/>
                        </a:solidFill>
                        <a:latin typeface="Times New Roman"/>
                      </a:endParaRPr>
                    </a:p>
                  </a:txBody>
                  <a:tcPr marL="6350" marR="6350" marT="6350" marB="0" anchor="b">
                    <a:lnL>
                      <a:noFill/>
                    </a:lnL>
                    <a:lnR>
                      <a:noFill/>
                    </a:lnR>
                    <a:lnT>
                      <a:noFill/>
                    </a:lnT>
                    <a:lnB>
                      <a:noFill/>
                    </a:lnB>
                  </a:tcPr>
                </a:tc>
                <a:tc>
                  <a:txBody>
                    <a:bodyPr/>
                    <a:lstStyle/>
                    <a:p>
                      <a:pPr algn="l" fontAlgn="b"/>
                      <a:endParaRPr lang="es-ES" sz="2200" b="1" i="0" u="none" strike="noStrike">
                        <a:solidFill>
                          <a:srgbClr val="000000"/>
                        </a:solidFill>
                        <a:latin typeface="Times New Roman"/>
                      </a:endParaRPr>
                    </a:p>
                  </a:txBody>
                  <a:tcPr marL="6350" marR="6350" marT="6350" marB="0" anchor="b">
                    <a:lnL>
                      <a:noFill/>
                    </a:lnL>
                    <a:lnR>
                      <a:noFill/>
                    </a:lnR>
                    <a:lnT>
                      <a:noFill/>
                    </a:lnT>
                    <a:lnB>
                      <a:noFill/>
                    </a:lnB>
                  </a:tcPr>
                </a:tc>
                <a:tc>
                  <a:txBody>
                    <a:bodyPr/>
                    <a:lstStyle/>
                    <a:p>
                      <a:pPr algn="l" fontAlgn="b"/>
                      <a:endParaRPr lang="es-ES" sz="2200" b="1" i="0" u="none" strike="noStrike">
                        <a:solidFill>
                          <a:srgbClr val="000000"/>
                        </a:solidFill>
                        <a:latin typeface="Times New Roman"/>
                      </a:endParaRPr>
                    </a:p>
                  </a:txBody>
                  <a:tcPr marL="6350" marR="6350" marT="6350" marB="0" anchor="b">
                    <a:lnL>
                      <a:noFill/>
                    </a:lnL>
                    <a:lnR>
                      <a:noFill/>
                    </a:lnR>
                    <a:lnT>
                      <a:noFill/>
                    </a:lnT>
                    <a:lnB>
                      <a:noFill/>
                    </a:lnB>
                  </a:tcPr>
                </a:tc>
                <a:tc>
                  <a:txBody>
                    <a:bodyPr/>
                    <a:lstStyle/>
                    <a:p>
                      <a:pPr algn="l" fontAlgn="b"/>
                      <a:endParaRPr lang="es-ES" sz="2200" b="1" i="0" u="none" strike="noStrike" dirty="0">
                        <a:solidFill>
                          <a:srgbClr val="000000"/>
                        </a:solidFill>
                        <a:latin typeface="Times New Roman"/>
                      </a:endParaRPr>
                    </a:p>
                  </a:txBody>
                  <a:tcPr marL="6350" marR="6350" marT="6350" marB="0" anchor="b">
                    <a:lnL>
                      <a:noFill/>
                    </a:lnL>
                    <a:lnR>
                      <a:noFill/>
                    </a:lnR>
                    <a:lnT>
                      <a:noFill/>
                    </a:lnT>
                    <a:lnB>
                      <a:noFill/>
                    </a:lnB>
                  </a:tcPr>
                </a:tc>
                <a:extLst>
                  <a:ext uri="{0D108BD9-81ED-4DB2-BD59-A6C34878D82A}">
                    <a16:rowId xmlns:a16="http://schemas.microsoft.com/office/drawing/2014/main" val="10003"/>
                  </a:ext>
                </a:extLst>
              </a:tr>
            </a:tbl>
          </a:graphicData>
        </a:graphic>
      </p:graphicFrame>
      <p:graphicFrame>
        <p:nvGraphicFramePr>
          <p:cNvPr id="7" name="1 Tabla"/>
          <p:cNvGraphicFramePr>
            <a:graphicFrameLocks noGrp="1"/>
          </p:cNvGraphicFramePr>
          <p:nvPr>
            <p:extLst>
              <p:ext uri="{D42A27DB-BD31-4B8C-83A1-F6EECF244321}">
                <p14:modId xmlns:p14="http://schemas.microsoft.com/office/powerpoint/2010/main" val="436476522"/>
              </p:ext>
            </p:extLst>
          </p:nvPr>
        </p:nvGraphicFramePr>
        <p:xfrm>
          <a:off x="1773648" y="3008941"/>
          <a:ext cx="8644000" cy="3648357"/>
        </p:xfrm>
        <a:graphic>
          <a:graphicData uri="http://schemas.openxmlformats.org/drawingml/2006/table">
            <a:tbl>
              <a:tblPr firstRow="1" bandRow="1">
                <a:effectLst>
                  <a:innerShdw blurRad="63500" dist="50800" dir="16200000">
                    <a:prstClr val="black">
                      <a:alpha val="50000"/>
                    </a:prstClr>
                  </a:innerShdw>
                </a:effectLst>
                <a:tableStyleId>{5940675A-B579-460E-94D1-54222C63F5DA}</a:tableStyleId>
              </a:tblPr>
              <a:tblGrid>
                <a:gridCol w="1214446">
                  <a:extLst>
                    <a:ext uri="{9D8B030D-6E8A-4147-A177-3AD203B41FA5}">
                      <a16:colId xmlns:a16="http://schemas.microsoft.com/office/drawing/2014/main" val="20000"/>
                    </a:ext>
                  </a:extLst>
                </a:gridCol>
                <a:gridCol w="946554">
                  <a:extLst>
                    <a:ext uri="{9D8B030D-6E8A-4147-A177-3AD203B41FA5}">
                      <a16:colId xmlns:a16="http://schemas.microsoft.com/office/drawing/2014/main" val="20001"/>
                    </a:ext>
                  </a:extLst>
                </a:gridCol>
                <a:gridCol w="1080500">
                  <a:extLst>
                    <a:ext uri="{9D8B030D-6E8A-4147-A177-3AD203B41FA5}">
                      <a16:colId xmlns:a16="http://schemas.microsoft.com/office/drawing/2014/main" val="20002"/>
                    </a:ext>
                  </a:extLst>
                </a:gridCol>
                <a:gridCol w="1080500">
                  <a:extLst>
                    <a:ext uri="{9D8B030D-6E8A-4147-A177-3AD203B41FA5}">
                      <a16:colId xmlns:a16="http://schemas.microsoft.com/office/drawing/2014/main" val="20003"/>
                    </a:ext>
                  </a:extLst>
                </a:gridCol>
                <a:gridCol w="1080500">
                  <a:extLst>
                    <a:ext uri="{9D8B030D-6E8A-4147-A177-3AD203B41FA5}">
                      <a16:colId xmlns:a16="http://schemas.microsoft.com/office/drawing/2014/main" val="20004"/>
                    </a:ext>
                  </a:extLst>
                </a:gridCol>
                <a:gridCol w="1080500">
                  <a:extLst>
                    <a:ext uri="{9D8B030D-6E8A-4147-A177-3AD203B41FA5}">
                      <a16:colId xmlns:a16="http://schemas.microsoft.com/office/drawing/2014/main" val="20005"/>
                    </a:ext>
                  </a:extLst>
                </a:gridCol>
                <a:gridCol w="1080500">
                  <a:extLst>
                    <a:ext uri="{9D8B030D-6E8A-4147-A177-3AD203B41FA5}">
                      <a16:colId xmlns:a16="http://schemas.microsoft.com/office/drawing/2014/main" val="20006"/>
                    </a:ext>
                  </a:extLst>
                </a:gridCol>
                <a:gridCol w="1080500">
                  <a:extLst>
                    <a:ext uri="{9D8B030D-6E8A-4147-A177-3AD203B41FA5}">
                      <a16:colId xmlns:a16="http://schemas.microsoft.com/office/drawing/2014/main" val="20007"/>
                    </a:ext>
                  </a:extLst>
                </a:gridCol>
              </a:tblGrid>
              <a:tr h="714382">
                <a:tc>
                  <a:txBody>
                    <a:bodyPr/>
                    <a:lstStyle/>
                    <a:p>
                      <a:pPr algn="ctr"/>
                      <a:r>
                        <a:rPr lang="es-MX" sz="2800" dirty="0" smtClean="0"/>
                        <a:t>Clases</a:t>
                      </a:r>
                      <a:endParaRPr lang="es-ES" sz="2800" dirty="0"/>
                    </a:p>
                  </a:txBody>
                  <a:tcPr>
                    <a:solidFill>
                      <a:schemeClr val="tx2">
                        <a:lumMod val="20000"/>
                        <a:lumOff val="80000"/>
                      </a:schemeClr>
                    </a:solidFill>
                  </a:tcPr>
                </a:tc>
                <a:tc>
                  <a:txBody>
                    <a:bodyPr/>
                    <a:lstStyle/>
                    <a:p>
                      <a:pPr algn="ctr"/>
                      <a:r>
                        <a:rPr lang="es-MX" sz="2800" dirty="0" smtClean="0"/>
                        <a:t>fi</a:t>
                      </a:r>
                      <a:endParaRPr lang="es-ES" sz="2800" dirty="0"/>
                    </a:p>
                  </a:txBody>
                  <a:tcPr>
                    <a:solidFill>
                      <a:schemeClr val="tx2">
                        <a:lumMod val="20000"/>
                        <a:lumOff val="80000"/>
                      </a:schemeClr>
                    </a:solidFill>
                  </a:tcPr>
                </a:tc>
                <a:tc>
                  <a:txBody>
                    <a:bodyPr/>
                    <a:lstStyle/>
                    <a:p>
                      <a:pPr algn="ctr"/>
                      <a:r>
                        <a:rPr lang="es-MX" sz="2800" dirty="0" smtClean="0"/>
                        <a:t>Fi</a:t>
                      </a:r>
                      <a:endParaRPr lang="es-ES" sz="2800" dirty="0"/>
                    </a:p>
                  </a:txBody>
                  <a:tcPr>
                    <a:solidFill>
                      <a:schemeClr val="tx2">
                        <a:lumMod val="20000"/>
                        <a:lumOff val="80000"/>
                      </a:schemeClr>
                    </a:solidFill>
                  </a:tcPr>
                </a:tc>
                <a:tc>
                  <a:txBody>
                    <a:bodyPr/>
                    <a:lstStyle/>
                    <a:p>
                      <a:pPr algn="ctr"/>
                      <a:r>
                        <a:rPr lang="es-MX" sz="2800" dirty="0" err="1" smtClean="0"/>
                        <a:t>hi</a:t>
                      </a:r>
                      <a:endParaRPr lang="es-ES" sz="2800" dirty="0"/>
                    </a:p>
                  </a:txBody>
                  <a:tcPr>
                    <a:solidFill>
                      <a:schemeClr val="tx2">
                        <a:lumMod val="20000"/>
                        <a:lumOff val="80000"/>
                      </a:schemeClr>
                    </a:solidFill>
                  </a:tcPr>
                </a:tc>
                <a:tc>
                  <a:txBody>
                    <a:bodyPr/>
                    <a:lstStyle/>
                    <a:p>
                      <a:pPr algn="ctr"/>
                      <a:r>
                        <a:rPr lang="es-MX" sz="2800" dirty="0" err="1" smtClean="0"/>
                        <a:t>Hi</a:t>
                      </a:r>
                      <a:endParaRPr lang="es-ES" sz="2800" dirty="0"/>
                    </a:p>
                  </a:txBody>
                  <a:tcPr>
                    <a:solidFill>
                      <a:schemeClr val="tx2">
                        <a:lumMod val="20000"/>
                        <a:lumOff val="80000"/>
                      </a:schemeClr>
                    </a:solidFill>
                  </a:tcPr>
                </a:tc>
                <a:tc>
                  <a:txBody>
                    <a:bodyPr/>
                    <a:lstStyle/>
                    <a:p>
                      <a:pPr algn="ctr"/>
                      <a:r>
                        <a:rPr lang="es-MX" sz="2800" dirty="0" err="1" smtClean="0"/>
                        <a:t>hi</a:t>
                      </a:r>
                      <a:r>
                        <a:rPr lang="es-MX" sz="2800" dirty="0" smtClean="0"/>
                        <a:t>%</a:t>
                      </a:r>
                      <a:endParaRPr lang="es-ES" sz="2800" dirty="0"/>
                    </a:p>
                  </a:txBody>
                  <a:tcPr>
                    <a:solidFill>
                      <a:schemeClr val="tx2">
                        <a:lumMod val="20000"/>
                        <a:lumOff val="80000"/>
                      </a:schemeClr>
                    </a:solidFill>
                  </a:tcPr>
                </a:tc>
                <a:tc>
                  <a:txBody>
                    <a:bodyPr/>
                    <a:lstStyle/>
                    <a:p>
                      <a:pPr algn="ctr"/>
                      <a:r>
                        <a:rPr lang="es-MX" sz="2800" dirty="0" err="1" smtClean="0"/>
                        <a:t>Hi</a:t>
                      </a:r>
                      <a:r>
                        <a:rPr lang="es-MX" sz="2800" dirty="0" smtClean="0"/>
                        <a:t>%</a:t>
                      </a:r>
                      <a:endParaRPr lang="es-ES" sz="2800" dirty="0"/>
                    </a:p>
                  </a:txBody>
                  <a:tcPr>
                    <a:solidFill>
                      <a:schemeClr val="tx2">
                        <a:lumMod val="20000"/>
                        <a:lumOff val="80000"/>
                      </a:schemeClr>
                    </a:solidFill>
                  </a:tcPr>
                </a:tc>
                <a:tc>
                  <a:txBody>
                    <a:bodyPr/>
                    <a:lstStyle/>
                    <a:p>
                      <a:pPr algn="ctr"/>
                      <a:r>
                        <a:rPr lang="es-MX" sz="2800" dirty="0" smtClean="0"/>
                        <a:t>Xi</a:t>
                      </a:r>
                      <a:endParaRPr lang="es-ES" sz="2800" dirty="0"/>
                    </a:p>
                  </a:txBody>
                  <a:tcPr>
                    <a:solidFill>
                      <a:schemeClr val="tx2">
                        <a:lumMod val="20000"/>
                        <a:lumOff val="80000"/>
                      </a:schemeClr>
                    </a:solidFill>
                  </a:tcPr>
                </a:tc>
                <a:extLst>
                  <a:ext uri="{0D108BD9-81ED-4DB2-BD59-A6C34878D82A}">
                    <a16:rowId xmlns:a16="http://schemas.microsoft.com/office/drawing/2014/main" val="10000"/>
                  </a:ext>
                </a:extLst>
              </a:tr>
              <a:tr h="586795">
                <a:tc>
                  <a:txBody>
                    <a:bodyPr/>
                    <a:lstStyle/>
                    <a:p>
                      <a:pPr algn="ctr"/>
                      <a:r>
                        <a:rPr lang="es-MX" sz="2000" dirty="0" smtClean="0"/>
                        <a:t>9 - 11</a:t>
                      </a:r>
                      <a:endParaRPr lang="es-ES" sz="2000" dirty="0"/>
                    </a:p>
                  </a:txBody>
                  <a:tcPr/>
                </a:tc>
                <a:tc>
                  <a:txBody>
                    <a:bodyPr/>
                    <a:lstStyle/>
                    <a:p>
                      <a:pPr algn="ctr"/>
                      <a:r>
                        <a:rPr lang="es-MX" sz="2000" dirty="0" smtClean="0"/>
                        <a:t>3</a:t>
                      </a:r>
                      <a:endParaRPr lang="es-ES" sz="2000" dirty="0"/>
                    </a:p>
                  </a:txBody>
                  <a:tcPr/>
                </a:tc>
                <a:tc>
                  <a:txBody>
                    <a:bodyPr/>
                    <a:lstStyle/>
                    <a:p>
                      <a:pPr algn="ctr"/>
                      <a:r>
                        <a:rPr lang="es-MX" sz="2000" dirty="0" smtClean="0"/>
                        <a:t>3</a:t>
                      </a:r>
                      <a:endParaRPr lang="es-ES" sz="2000" dirty="0"/>
                    </a:p>
                  </a:txBody>
                  <a:tcPr/>
                </a:tc>
                <a:tc>
                  <a:txBody>
                    <a:bodyPr/>
                    <a:lstStyle/>
                    <a:p>
                      <a:pPr algn="ctr"/>
                      <a:r>
                        <a:rPr lang="es-MX" sz="2000" dirty="0" smtClean="0"/>
                        <a:t>0,075</a:t>
                      </a:r>
                      <a:endParaRPr lang="es-ES" sz="2000" dirty="0"/>
                    </a:p>
                  </a:txBody>
                  <a:tcPr/>
                </a:tc>
                <a:tc>
                  <a:txBody>
                    <a:bodyPr/>
                    <a:lstStyle/>
                    <a:p>
                      <a:pPr algn="ctr"/>
                      <a:r>
                        <a:rPr lang="es-MX" sz="2000" dirty="0" smtClean="0"/>
                        <a:t>0,075</a:t>
                      </a:r>
                      <a:endParaRPr lang="es-ES" sz="2000" dirty="0"/>
                    </a:p>
                  </a:txBody>
                  <a:tcPr/>
                </a:tc>
                <a:tc>
                  <a:txBody>
                    <a:bodyPr/>
                    <a:lstStyle/>
                    <a:p>
                      <a:pPr algn="ctr"/>
                      <a:r>
                        <a:rPr lang="es-MX" sz="2000" dirty="0" smtClean="0"/>
                        <a:t>7,5%</a:t>
                      </a:r>
                      <a:endParaRPr lang="es-ES" sz="2000" dirty="0"/>
                    </a:p>
                  </a:txBody>
                  <a:tcPr/>
                </a:tc>
                <a:tc>
                  <a:txBody>
                    <a:bodyPr/>
                    <a:lstStyle/>
                    <a:p>
                      <a:pPr algn="ctr"/>
                      <a:r>
                        <a:rPr lang="es-MX" sz="2000" dirty="0" smtClean="0"/>
                        <a:t>7,5%</a:t>
                      </a:r>
                      <a:endParaRPr lang="es-ES" sz="2000" dirty="0"/>
                    </a:p>
                  </a:txBody>
                  <a:tcPr/>
                </a:tc>
                <a:tc>
                  <a:txBody>
                    <a:bodyPr/>
                    <a:lstStyle/>
                    <a:p>
                      <a:pPr algn="ctr"/>
                      <a:r>
                        <a:rPr lang="es-MX" sz="2000" dirty="0" smtClean="0"/>
                        <a:t>(9+11)/2</a:t>
                      </a:r>
                      <a:endParaRPr lang="es-ES" sz="2000" dirty="0"/>
                    </a:p>
                  </a:txBody>
                  <a:tcPr/>
                </a:tc>
                <a:extLst>
                  <a:ext uri="{0D108BD9-81ED-4DB2-BD59-A6C34878D82A}">
                    <a16:rowId xmlns:a16="http://schemas.microsoft.com/office/drawing/2014/main" val="10001"/>
                  </a:ext>
                </a:extLst>
              </a:tr>
              <a:tr h="586795">
                <a:tc>
                  <a:txBody>
                    <a:bodyPr/>
                    <a:lstStyle/>
                    <a:p>
                      <a:pPr algn="ctr"/>
                      <a:r>
                        <a:rPr lang="es-MX" sz="2000" dirty="0" smtClean="0"/>
                        <a:t>12 – 14</a:t>
                      </a:r>
                      <a:endParaRPr lang="es-ES" sz="2000" dirty="0"/>
                    </a:p>
                  </a:txBody>
                  <a:tcPr/>
                </a:tc>
                <a:tc>
                  <a:txBody>
                    <a:bodyPr/>
                    <a:lstStyle/>
                    <a:p>
                      <a:pPr algn="ctr"/>
                      <a:r>
                        <a:rPr lang="es-MX" sz="2000" dirty="0" smtClean="0"/>
                        <a:t>4</a:t>
                      </a:r>
                      <a:endParaRPr lang="es-ES" sz="2000" dirty="0"/>
                    </a:p>
                  </a:txBody>
                  <a:tcPr/>
                </a:tc>
                <a:tc>
                  <a:txBody>
                    <a:bodyPr/>
                    <a:lstStyle/>
                    <a:p>
                      <a:pPr algn="ctr"/>
                      <a:r>
                        <a:rPr lang="es-MX" sz="2000" dirty="0" smtClean="0"/>
                        <a:t>7</a:t>
                      </a:r>
                      <a:endParaRPr lang="es-ES" sz="2000" dirty="0"/>
                    </a:p>
                  </a:txBody>
                  <a:tcPr/>
                </a:tc>
                <a:tc>
                  <a:txBody>
                    <a:bodyPr/>
                    <a:lstStyle/>
                    <a:p>
                      <a:pPr algn="ctr"/>
                      <a:r>
                        <a:rPr lang="es-MX" sz="2000" dirty="0" smtClean="0"/>
                        <a:t>0,1</a:t>
                      </a:r>
                      <a:endParaRPr lang="es-ES" sz="2000" dirty="0"/>
                    </a:p>
                  </a:txBody>
                  <a:tcPr/>
                </a:tc>
                <a:tc>
                  <a:txBody>
                    <a:bodyPr/>
                    <a:lstStyle/>
                    <a:p>
                      <a:pPr algn="ctr"/>
                      <a:r>
                        <a:rPr lang="es-MX" sz="2000" dirty="0" smtClean="0"/>
                        <a:t>0,175</a:t>
                      </a:r>
                      <a:endParaRPr lang="es-ES" sz="2000" dirty="0"/>
                    </a:p>
                  </a:txBody>
                  <a:tcPr/>
                </a:tc>
                <a:tc>
                  <a:txBody>
                    <a:bodyPr/>
                    <a:lstStyle/>
                    <a:p>
                      <a:pPr algn="ctr"/>
                      <a:r>
                        <a:rPr lang="es-MX" sz="2000" dirty="0" smtClean="0"/>
                        <a:t>10%</a:t>
                      </a:r>
                      <a:endParaRPr lang="es-ES" sz="2000" dirty="0"/>
                    </a:p>
                  </a:txBody>
                  <a:tcPr/>
                </a:tc>
                <a:tc>
                  <a:txBody>
                    <a:bodyPr/>
                    <a:lstStyle/>
                    <a:p>
                      <a:pPr algn="ctr"/>
                      <a:r>
                        <a:rPr lang="es-MX" sz="2000" dirty="0" smtClean="0"/>
                        <a:t>17,5%</a:t>
                      </a:r>
                      <a:endParaRPr lang="es-ES" sz="2000" dirty="0"/>
                    </a:p>
                  </a:txBody>
                  <a:tcPr/>
                </a:tc>
                <a:tc>
                  <a:txBody>
                    <a:bodyPr/>
                    <a:lstStyle/>
                    <a:p>
                      <a:pPr algn="ctr"/>
                      <a:endParaRPr lang="es-ES" sz="2000" dirty="0"/>
                    </a:p>
                  </a:txBody>
                  <a:tcPr/>
                </a:tc>
                <a:extLst>
                  <a:ext uri="{0D108BD9-81ED-4DB2-BD59-A6C34878D82A}">
                    <a16:rowId xmlns:a16="http://schemas.microsoft.com/office/drawing/2014/main" val="10002"/>
                  </a:ext>
                </a:extLst>
              </a:tr>
              <a:tr h="586795">
                <a:tc>
                  <a:txBody>
                    <a:bodyPr/>
                    <a:lstStyle/>
                    <a:p>
                      <a:pPr algn="ctr"/>
                      <a:r>
                        <a:rPr lang="es-MX" sz="2000" dirty="0" smtClean="0"/>
                        <a:t>15 - 17</a:t>
                      </a:r>
                      <a:endParaRPr lang="es-ES" sz="2000" dirty="0"/>
                    </a:p>
                  </a:txBody>
                  <a:tcPr/>
                </a:tc>
                <a:tc>
                  <a:txBody>
                    <a:bodyPr/>
                    <a:lstStyle/>
                    <a:p>
                      <a:pPr algn="ctr"/>
                      <a:r>
                        <a:rPr lang="es-MX" sz="2000" dirty="0" smtClean="0"/>
                        <a:t>9</a:t>
                      </a:r>
                      <a:endParaRPr lang="es-ES" sz="2000" dirty="0"/>
                    </a:p>
                  </a:txBody>
                  <a:tcPr/>
                </a:tc>
                <a:tc>
                  <a:txBody>
                    <a:bodyPr/>
                    <a:lstStyle/>
                    <a:p>
                      <a:pPr algn="ctr"/>
                      <a:r>
                        <a:rPr lang="es-MX" sz="2000" dirty="0" smtClean="0"/>
                        <a:t>16</a:t>
                      </a:r>
                      <a:endParaRPr lang="es-ES" sz="2000" dirty="0"/>
                    </a:p>
                  </a:txBody>
                  <a:tcPr/>
                </a:tc>
                <a:tc>
                  <a:txBody>
                    <a:bodyPr/>
                    <a:lstStyle/>
                    <a:p>
                      <a:pPr algn="ctr"/>
                      <a:r>
                        <a:rPr lang="es-MX" sz="2000" dirty="0" smtClean="0"/>
                        <a:t>0,225</a:t>
                      </a:r>
                      <a:endParaRPr lang="es-ES" sz="2000" dirty="0"/>
                    </a:p>
                  </a:txBody>
                  <a:tcPr/>
                </a:tc>
                <a:tc>
                  <a:txBody>
                    <a:bodyPr/>
                    <a:lstStyle/>
                    <a:p>
                      <a:pPr algn="ctr"/>
                      <a:r>
                        <a:rPr lang="es-MX" sz="2000" dirty="0" smtClean="0"/>
                        <a:t>0,4</a:t>
                      </a:r>
                      <a:endParaRPr lang="es-ES" sz="2000" dirty="0"/>
                    </a:p>
                  </a:txBody>
                  <a:tcPr/>
                </a:tc>
                <a:tc>
                  <a:txBody>
                    <a:bodyPr/>
                    <a:lstStyle/>
                    <a:p>
                      <a:pPr algn="ctr"/>
                      <a:r>
                        <a:rPr lang="es-MX" sz="2000" dirty="0" smtClean="0"/>
                        <a:t>22,5%</a:t>
                      </a:r>
                      <a:endParaRPr lang="es-ES" sz="2000" dirty="0"/>
                    </a:p>
                  </a:txBody>
                  <a:tcPr/>
                </a:tc>
                <a:tc>
                  <a:txBody>
                    <a:bodyPr/>
                    <a:lstStyle/>
                    <a:p>
                      <a:pPr algn="ctr"/>
                      <a:r>
                        <a:rPr lang="es-MX" sz="2000" dirty="0" smtClean="0"/>
                        <a:t>40%</a:t>
                      </a:r>
                      <a:endParaRPr lang="es-ES" sz="2000" dirty="0"/>
                    </a:p>
                  </a:txBody>
                  <a:tcPr/>
                </a:tc>
                <a:tc>
                  <a:txBody>
                    <a:bodyPr/>
                    <a:lstStyle/>
                    <a:p>
                      <a:pPr algn="ctr"/>
                      <a:endParaRPr lang="es-ES" sz="2000" dirty="0"/>
                    </a:p>
                  </a:txBody>
                  <a:tcPr/>
                </a:tc>
                <a:extLst>
                  <a:ext uri="{0D108BD9-81ED-4DB2-BD59-A6C34878D82A}">
                    <a16:rowId xmlns:a16="http://schemas.microsoft.com/office/drawing/2014/main" val="10003"/>
                  </a:ext>
                </a:extLst>
              </a:tr>
              <a:tr h="586795">
                <a:tc>
                  <a:txBody>
                    <a:bodyPr/>
                    <a:lstStyle/>
                    <a:p>
                      <a:pPr algn="ctr"/>
                      <a:r>
                        <a:rPr lang="es-MX" sz="2000" dirty="0" smtClean="0"/>
                        <a:t>18 - 20</a:t>
                      </a:r>
                      <a:endParaRPr lang="es-ES" sz="2000" dirty="0"/>
                    </a:p>
                  </a:txBody>
                  <a:tcPr/>
                </a:tc>
                <a:tc>
                  <a:txBody>
                    <a:bodyPr/>
                    <a:lstStyle/>
                    <a:p>
                      <a:pPr algn="ctr"/>
                      <a:r>
                        <a:rPr lang="es-MX" sz="2000" dirty="0" smtClean="0"/>
                        <a:t>24</a:t>
                      </a:r>
                      <a:endParaRPr lang="es-ES" sz="2000" dirty="0"/>
                    </a:p>
                  </a:txBody>
                  <a:tcPr/>
                </a:tc>
                <a:tc>
                  <a:txBody>
                    <a:bodyPr/>
                    <a:lstStyle/>
                    <a:p>
                      <a:pPr algn="ctr"/>
                      <a:r>
                        <a:rPr lang="es-MX" sz="2000" dirty="0" smtClean="0"/>
                        <a:t>40</a:t>
                      </a:r>
                      <a:endParaRPr lang="es-ES" sz="2000" dirty="0"/>
                    </a:p>
                  </a:txBody>
                  <a:tcPr/>
                </a:tc>
                <a:tc>
                  <a:txBody>
                    <a:bodyPr/>
                    <a:lstStyle/>
                    <a:p>
                      <a:pPr algn="ctr"/>
                      <a:r>
                        <a:rPr lang="es-MX" sz="2000" dirty="0" smtClean="0"/>
                        <a:t>0,6</a:t>
                      </a:r>
                      <a:endParaRPr lang="es-ES" sz="2000" dirty="0"/>
                    </a:p>
                  </a:txBody>
                  <a:tcPr/>
                </a:tc>
                <a:tc>
                  <a:txBody>
                    <a:bodyPr/>
                    <a:lstStyle/>
                    <a:p>
                      <a:pPr algn="ctr"/>
                      <a:r>
                        <a:rPr lang="es-MX" sz="2000" dirty="0" smtClean="0"/>
                        <a:t>1</a:t>
                      </a:r>
                      <a:endParaRPr lang="es-ES" sz="2000" dirty="0"/>
                    </a:p>
                  </a:txBody>
                  <a:tcPr/>
                </a:tc>
                <a:tc>
                  <a:txBody>
                    <a:bodyPr/>
                    <a:lstStyle/>
                    <a:p>
                      <a:pPr algn="ctr"/>
                      <a:r>
                        <a:rPr lang="es-MX" sz="2000" dirty="0" smtClean="0"/>
                        <a:t>60%</a:t>
                      </a:r>
                      <a:endParaRPr lang="es-ES" sz="2000" dirty="0"/>
                    </a:p>
                  </a:txBody>
                  <a:tcPr/>
                </a:tc>
                <a:tc>
                  <a:txBody>
                    <a:bodyPr/>
                    <a:lstStyle/>
                    <a:p>
                      <a:pPr algn="ctr"/>
                      <a:r>
                        <a:rPr lang="es-MX" sz="2000" dirty="0" smtClean="0"/>
                        <a:t>100%</a:t>
                      </a:r>
                      <a:endParaRPr lang="es-ES" sz="2000" dirty="0"/>
                    </a:p>
                  </a:txBody>
                  <a:tcPr/>
                </a:tc>
                <a:tc>
                  <a:txBody>
                    <a:bodyPr/>
                    <a:lstStyle/>
                    <a:p>
                      <a:pPr algn="ctr"/>
                      <a:endParaRPr lang="es-ES" sz="2000" dirty="0"/>
                    </a:p>
                  </a:txBody>
                  <a:tcPr/>
                </a:tc>
                <a:extLst>
                  <a:ext uri="{0D108BD9-81ED-4DB2-BD59-A6C34878D82A}">
                    <a16:rowId xmlns:a16="http://schemas.microsoft.com/office/drawing/2014/main" val="10004"/>
                  </a:ext>
                </a:extLst>
              </a:tr>
              <a:tr h="586795">
                <a:tc>
                  <a:txBody>
                    <a:bodyPr/>
                    <a:lstStyle/>
                    <a:p>
                      <a:pPr algn="ctr"/>
                      <a:endParaRPr lang="es-ES" sz="2000" dirty="0"/>
                    </a:p>
                  </a:txBody>
                  <a:tcPr/>
                </a:tc>
                <a:tc>
                  <a:txBody>
                    <a:bodyPr/>
                    <a:lstStyle/>
                    <a:p>
                      <a:pPr algn="ctr"/>
                      <a:r>
                        <a:rPr lang="es-MX" sz="2000" dirty="0" smtClean="0"/>
                        <a:t>40</a:t>
                      </a:r>
                      <a:endParaRPr lang="es-ES" sz="2000" dirty="0"/>
                    </a:p>
                  </a:txBody>
                  <a:tcPr/>
                </a:tc>
                <a:tc>
                  <a:txBody>
                    <a:bodyPr/>
                    <a:lstStyle/>
                    <a:p>
                      <a:pPr algn="ctr"/>
                      <a:endParaRPr lang="es-ES" sz="2000" dirty="0"/>
                    </a:p>
                  </a:txBody>
                  <a:tcPr/>
                </a:tc>
                <a:tc>
                  <a:txBody>
                    <a:bodyPr/>
                    <a:lstStyle/>
                    <a:p>
                      <a:pPr algn="ctr"/>
                      <a:r>
                        <a:rPr lang="es-MX" sz="2000" dirty="0" smtClean="0"/>
                        <a:t>1</a:t>
                      </a:r>
                      <a:endParaRPr lang="es-ES" sz="2000" dirty="0"/>
                    </a:p>
                  </a:txBody>
                  <a:tcPr/>
                </a:tc>
                <a:tc>
                  <a:txBody>
                    <a:bodyPr/>
                    <a:lstStyle/>
                    <a:p>
                      <a:pPr algn="ctr"/>
                      <a:endParaRPr lang="es-ES" sz="2000" dirty="0"/>
                    </a:p>
                  </a:txBody>
                  <a:tcPr/>
                </a:tc>
                <a:tc>
                  <a:txBody>
                    <a:bodyPr/>
                    <a:lstStyle/>
                    <a:p>
                      <a:pPr algn="ctr"/>
                      <a:r>
                        <a:rPr lang="es-MX" sz="2000" dirty="0" smtClean="0"/>
                        <a:t>100%</a:t>
                      </a:r>
                      <a:endParaRPr lang="es-ES" sz="2000" dirty="0"/>
                    </a:p>
                  </a:txBody>
                  <a:tcPr/>
                </a:tc>
                <a:tc>
                  <a:txBody>
                    <a:bodyPr/>
                    <a:lstStyle/>
                    <a:p>
                      <a:pPr algn="ctr"/>
                      <a:endParaRPr lang="es-ES" sz="2000" dirty="0"/>
                    </a:p>
                  </a:txBody>
                  <a:tcPr/>
                </a:tc>
                <a:tc>
                  <a:txBody>
                    <a:bodyPr/>
                    <a:lstStyle/>
                    <a:p>
                      <a:pPr algn="ctr"/>
                      <a:endParaRPr lang="es-ES" sz="2000" dirty="0"/>
                    </a:p>
                  </a:txBody>
                  <a:tcP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78509289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6 Rectángulo redondeado"/>
          <p:cNvSpPr/>
          <p:nvPr/>
        </p:nvSpPr>
        <p:spPr>
          <a:xfrm>
            <a:off x="604542" y="473271"/>
            <a:ext cx="10760144" cy="972000"/>
          </a:xfrm>
          <a:prstGeom prst="roundRect">
            <a:avLst/>
          </a:prstGeom>
          <a:solidFill>
            <a:srgbClr val="3333FF"/>
          </a:solidFill>
          <a:ln>
            <a:noFill/>
          </a:ln>
          <a:effectLst>
            <a:outerShdw blurRad="50800" dist="38100" dir="2700000" algn="tl" rotWithShape="0">
              <a:prstClr val="black">
                <a:alpha val="40000"/>
              </a:prstClr>
            </a:outerShdw>
          </a:effectLst>
          <a:scene3d>
            <a:camera prst="orthographicFront"/>
            <a:lightRig rig="soft" dir="t">
              <a:rot lat="0" lon="0" rev="2400000"/>
            </a:lightRig>
          </a:scene3d>
          <a:sp3d prstMaterial="metal">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5" name="CuadroTexto 4"/>
          <p:cNvSpPr txBox="1"/>
          <p:nvPr/>
        </p:nvSpPr>
        <p:spPr>
          <a:xfrm>
            <a:off x="722108" y="696227"/>
            <a:ext cx="10041687" cy="553998"/>
          </a:xfrm>
          <a:prstGeom prst="rect">
            <a:avLst/>
          </a:prstGeom>
          <a:noFill/>
        </p:spPr>
        <p:txBody>
          <a:bodyPr wrap="square" rtlCol="0">
            <a:spAutoFit/>
          </a:bodyPr>
          <a:lstStyle/>
          <a:p>
            <a:r>
              <a:rPr lang="es-ES" sz="3000" b="1" dirty="0" smtClean="0">
                <a:solidFill>
                  <a:schemeClr val="bg1"/>
                </a:solidFill>
              </a:rPr>
              <a:t>DISTRIBUCIONES DE FRECUENCIA</a:t>
            </a:r>
            <a:endParaRPr lang="en-US" sz="3000" b="1" dirty="0">
              <a:solidFill>
                <a:schemeClr val="bg1"/>
              </a:solidFill>
            </a:endParaRPr>
          </a:p>
        </p:txBody>
      </p:sp>
      <p:graphicFrame>
        <p:nvGraphicFramePr>
          <p:cNvPr id="6" name="2 Tabla"/>
          <p:cNvGraphicFramePr>
            <a:graphicFrameLocks noGrp="1"/>
          </p:cNvGraphicFramePr>
          <p:nvPr>
            <p:extLst>
              <p:ext uri="{D42A27DB-BD31-4B8C-83A1-F6EECF244321}">
                <p14:modId xmlns:p14="http://schemas.microsoft.com/office/powerpoint/2010/main" val="317693412"/>
              </p:ext>
            </p:extLst>
          </p:nvPr>
        </p:nvGraphicFramePr>
        <p:xfrm>
          <a:off x="2380892" y="1543846"/>
          <a:ext cx="7429512" cy="1366520"/>
        </p:xfrm>
        <a:graphic>
          <a:graphicData uri="http://schemas.openxmlformats.org/drawingml/2006/table">
            <a:tbl>
              <a:tblPr/>
              <a:tblGrid>
                <a:gridCol w="619126">
                  <a:extLst>
                    <a:ext uri="{9D8B030D-6E8A-4147-A177-3AD203B41FA5}">
                      <a16:colId xmlns:a16="http://schemas.microsoft.com/office/drawing/2014/main" val="20000"/>
                    </a:ext>
                  </a:extLst>
                </a:gridCol>
                <a:gridCol w="619126">
                  <a:extLst>
                    <a:ext uri="{9D8B030D-6E8A-4147-A177-3AD203B41FA5}">
                      <a16:colId xmlns:a16="http://schemas.microsoft.com/office/drawing/2014/main" val="20001"/>
                    </a:ext>
                  </a:extLst>
                </a:gridCol>
                <a:gridCol w="619126">
                  <a:extLst>
                    <a:ext uri="{9D8B030D-6E8A-4147-A177-3AD203B41FA5}">
                      <a16:colId xmlns:a16="http://schemas.microsoft.com/office/drawing/2014/main" val="20002"/>
                    </a:ext>
                  </a:extLst>
                </a:gridCol>
                <a:gridCol w="619126">
                  <a:extLst>
                    <a:ext uri="{9D8B030D-6E8A-4147-A177-3AD203B41FA5}">
                      <a16:colId xmlns:a16="http://schemas.microsoft.com/office/drawing/2014/main" val="20003"/>
                    </a:ext>
                  </a:extLst>
                </a:gridCol>
                <a:gridCol w="619126">
                  <a:extLst>
                    <a:ext uri="{9D8B030D-6E8A-4147-A177-3AD203B41FA5}">
                      <a16:colId xmlns:a16="http://schemas.microsoft.com/office/drawing/2014/main" val="20004"/>
                    </a:ext>
                  </a:extLst>
                </a:gridCol>
                <a:gridCol w="619126">
                  <a:extLst>
                    <a:ext uri="{9D8B030D-6E8A-4147-A177-3AD203B41FA5}">
                      <a16:colId xmlns:a16="http://schemas.microsoft.com/office/drawing/2014/main" val="20005"/>
                    </a:ext>
                  </a:extLst>
                </a:gridCol>
                <a:gridCol w="619126">
                  <a:extLst>
                    <a:ext uri="{9D8B030D-6E8A-4147-A177-3AD203B41FA5}">
                      <a16:colId xmlns:a16="http://schemas.microsoft.com/office/drawing/2014/main" val="20006"/>
                    </a:ext>
                  </a:extLst>
                </a:gridCol>
                <a:gridCol w="619126">
                  <a:extLst>
                    <a:ext uri="{9D8B030D-6E8A-4147-A177-3AD203B41FA5}">
                      <a16:colId xmlns:a16="http://schemas.microsoft.com/office/drawing/2014/main" val="20007"/>
                    </a:ext>
                  </a:extLst>
                </a:gridCol>
                <a:gridCol w="619126">
                  <a:extLst>
                    <a:ext uri="{9D8B030D-6E8A-4147-A177-3AD203B41FA5}">
                      <a16:colId xmlns:a16="http://schemas.microsoft.com/office/drawing/2014/main" val="20008"/>
                    </a:ext>
                  </a:extLst>
                </a:gridCol>
                <a:gridCol w="619126">
                  <a:extLst>
                    <a:ext uri="{9D8B030D-6E8A-4147-A177-3AD203B41FA5}">
                      <a16:colId xmlns:a16="http://schemas.microsoft.com/office/drawing/2014/main" val="20009"/>
                    </a:ext>
                  </a:extLst>
                </a:gridCol>
                <a:gridCol w="619126">
                  <a:extLst>
                    <a:ext uri="{9D8B030D-6E8A-4147-A177-3AD203B41FA5}">
                      <a16:colId xmlns:a16="http://schemas.microsoft.com/office/drawing/2014/main" val="20010"/>
                    </a:ext>
                  </a:extLst>
                </a:gridCol>
                <a:gridCol w="619126">
                  <a:extLst>
                    <a:ext uri="{9D8B030D-6E8A-4147-A177-3AD203B41FA5}">
                      <a16:colId xmlns:a16="http://schemas.microsoft.com/office/drawing/2014/main" val="20011"/>
                    </a:ext>
                  </a:extLst>
                </a:gridCol>
              </a:tblGrid>
              <a:tr h="254875">
                <a:tc>
                  <a:txBody>
                    <a:bodyPr/>
                    <a:lstStyle/>
                    <a:p>
                      <a:pPr algn="ctr" rtl="0" fontAlgn="b"/>
                      <a:r>
                        <a:rPr lang="es-ES" sz="2200" b="1" i="0" u="none" strike="noStrike" dirty="0">
                          <a:solidFill>
                            <a:srgbClr val="000000"/>
                          </a:solidFill>
                          <a:latin typeface="Times New Roman"/>
                        </a:rPr>
                        <a:t>9</a:t>
                      </a:r>
                    </a:p>
                  </a:txBody>
                  <a:tcPr marL="6350" marR="6350" marT="6350" marB="0" anchor="b">
                    <a:lnL>
                      <a:noFill/>
                    </a:lnL>
                    <a:lnR>
                      <a:noFill/>
                    </a:lnR>
                    <a:lnT>
                      <a:noFill/>
                    </a:lnT>
                    <a:lnB>
                      <a:noFill/>
                    </a:lnB>
                  </a:tcPr>
                </a:tc>
                <a:tc>
                  <a:txBody>
                    <a:bodyPr/>
                    <a:lstStyle/>
                    <a:p>
                      <a:pPr algn="ctr" rtl="0" fontAlgn="b"/>
                      <a:r>
                        <a:rPr lang="es-ES" sz="2200" b="1" i="0" u="none" strike="noStrike" dirty="0">
                          <a:solidFill>
                            <a:srgbClr val="000000"/>
                          </a:solidFill>
                          <a:latin typeface="Times New Roman"/>
                        </a:rPr>
                        <a:t>10</a:t>
                      </a:r>
                    </a:p>
                  </a:txBody>
                  <a:tcPr marL="6350" marR="6350" marT="6350" marB="0" anchor="b">
                    <a:lnL>
                      <a:noFill/>
                    </a:lnL>
                    <a:lnR>
                      <a:noFill/>
                    </a:lnR>
                    <a:lnT>
                      <a:noFill/>
                    </a:lnT>
                    <a:lnB>
                      <a:noFill/>
                    </a:lnB>
                  </a:tcPr>
                </a:tc>
                <a:tc>
                  <a:txBody>
                    <a:bodyPr/>
                    <a:lstStyle/>
                    <a:p>
                      <a:pPr algn="ctr" rtl="0" fontAlgn="b"/>
                      <a:r>
                        <a:rPr lang="es-ES" sz="2200" b="1" i="0" u="none" strike="noStrike" dirty="0">
                          <a:solidFill>
                            <a:srgbClr val="000000"/>
                          </a:solidFill>
                          <a:latin typeface="Times New Roman"/>
                        </a:rPr>
                        <a:t>10</a:t>
                      </a:r>
                    </a:p>
                  </a:txBody>
                  <a:tcPr marL="6350" marR="6350" marT="6350" marB="0" anchor="b">
                    <a:lnL>
                      <a:noFill/>
                    </a:lnL>
                    <a:lnR>
                      <a:noFill/>
                    </a:lnR>
                    <a:lnT>
                      <a:noFill/>
                    </a:lnT>
                    <a:lnB>
                      <a:noFill/>
                    </a:lnB>
                  </a:tcPr>
                </a:tc>
                <a:tc>
                  <a:txBody>
                    <a:bodyPr/>
                    <a:lstStyle/>
                    <a:p>
                      <a:pPr algn="ctr" rtl="0" fontAlgn="b"/>
                      <a:r>
                        <a:rPr lang="es-ES" sz="2200" b="1" i="0" u="none" strike="noStrike">
                          <a:solidFill>
                            <a:srgbClr val="000000"/>
                          </a:solidFill>
                          <a:latin typeface="Times New Roman"/>
                        </a:rPr>
                        <a:t>12</a:t>
                      </a:r>
                    </a:p>
                  </a:txBody>
                  <a:tcPr marL="6350" marR="6350" marT="6350" marB="0" anchor="b">
                    <a:lnL>
                      <a:noFill/>
                    </a:lnL>
                    <a:lnR>
                      <a:noFill/>
                    </a:lnR>
                    <a:lnT>
                      <a:noFill/>
                    </a:lnT>
                    <a:lnB>
                      <a:noFill/>
                    </a:lnB>
                  </a:tcPr>
                </a:tc>
                <a:tc>
                  <a:txBody>
                    <a:bodyPr/>
                    <a:lstStyle/>
                    <a:p>
                      <a:pPr algn="ctr" rtl="0" fontAlgn="b"/>
                      <a:r>
                        <a:rPr lang="es-ES" sz="2200" b="1" i="0" u="none" strike="noStrike" dirty="0">
                          <a:solidFill>
                            <a:srgbClr val="000000"/>
                          </a:solidFill>
                          <a:latin typeface="Times New Roman"/>
                        </a:rPr>
                        <a:t>12</a:t>
                      </a:r>
                    </a:p>
                  </a:txBody>
                  <a:tcPr marL="6350" marR="6350" marT="6350" marB="0" anchor="b">
                    <a:lnL>
                      <a:noFill/>
                    </a:lnL>
                    <a:lnR>
                      <a:noFill/>
                    </a:lnR>
                    <a:lnT>
                      <a:noFill/>
                    </a:lnT>
                    <a:lnB>
                      <a:noFill/>
                    </a:lnB>
                  </a:tcPr>
                </a:tc>
                <a:tc>
                  <a:txBody>
                    <a:bodyPr/>
                    <a:lstStyle/>
                    <a:p>
                      <a:pPr algn="ctr" rtl="0" fontAlgn="b"/>
                      <a:r>
                        <a:rPr lang="es-ES" sz="2200" b="1" i="0" u="none" strike="noStrike" dirty="0">
                          <a:solidFill>
                            <a:srgbClr val="000000"/>
                          </a:solidFill>
                          <a:latin typeface="Times New Roman"/>
                        </a:rPr>
                        <a:t>13</a:t>
                      </a:r>
                    </a:p>
                  </a:txBody>
                  <a:tcPr marL="6350" marR="6350" marT="6350" marB="0" anchor="b">
                    <a:lnL>
                      <a:noFill/>
                    </a:lnL>
                    <a:lnR>
                      <a:noFill/>
                    </a:lnR>
                    <a:lnT>
                      <a:noFill/>
                    </a:lnT>
                    <a:lnB>
                      <a:noFill/>
                    </a:lnB>
                  </a:tcPr>
                </a:tc>
                <a:tc>
                  <a:txBody>
                    <a:bodyPr/>
                    <a:lstStyle/>
                    <a:p>
                      <a:pPr algn="ctr" rtl="0" fontAlgn="b"/>
                      <a:r>
                        <a:rPr lang="es-ES" sz="2200" b="1" i="0" u="none" strike="noStrike">
                          <a:solidFill>
                            <a:srgbClr val="000000"/>
                          </a:solidFill>
                          <a:latin typeface="Times New Roman"/>
                        </a:rPr>
                        <a:t>14</a:t>
                      </a:r>
                    </a:p>
                  </a:txBody>
                  <a:tcPr marL="6350" marR="6350" marT="6350" marB="0" anchor="b">
                    <a:lnL>
                      <a:noFill/>
                    </a:lnL>
                    <a:lnR>
                      <a:noFill/>
                    </a:lnR>
                    <a:lnT>
                      <a:noFill/>
                    </a:lnT>
                    <a:lnB>
                      <a:noFill/>
                    </a:lnB>
                  </a:tcPr>
                </a:tc>
                <a:tc>
                  <a:txBody>
                    <a:bodyPr/>
                    <a:lstStyle/>
                    <a:p>
                      <a:pPr algn="ctr" rtl="0" fontAlgn="b"/>
                      <a:r>
                        <a:rPr lang="es-ES" sz="2200" b="1" i="0" u="none" strike="noStrike" dirty="0">
                          <a:solidFill>
                            <a:srgbClr val="000000"/>
                          </a:solidFill>
                          <a:latin typeface="Times New Roman"/>
                        </a:rPr>
                        <a:t>15</a:t>
                      </a:r>
                    </a:p>
                  </a:txBody>
                  <a:tcPr marL="6350" marR="6350" marT="6350" marB="0" anchor="b">
                    <a:lnL>
                      <a:noFill/>
                    </a:lnL>
                    <a:lnR>
                      <a:noFill/>
                    </a:lnR>
                    <a:lnT>
                      <a:noFill/>
                    </a:lnT>
                    <a:lnB>
                      <a:noFill/>
                    </a:lnB>
                  </a:tcPr>
                </a:tc>
                <a:tc>
                  <a:txBody>
                    <a:bodyPr/>
                    <a:lstStyle/>
                    <a:p>
                      <a:pPr algn="ctr" rtl="0" fontAlgn="b"/>
                      <a:r>
                        <a:rPr lang="es-ES" sz="2200" b="1" i="0" u="none" strike="noStrike">
                          <a:solidFill>
                            <a:srgbClr val="000000"/>
                          </a:solidFill>
                          <a:latin typeface="Times New Roman"/>
                        </a:rPr>
                        <a:t>16</a:t>
                      </a:r>
                    </a:p>
                  </a:txBody>
                  <a:tcPr marL="6350" marR="6350" marT="6350" marB="0" anchor="b">
                    <a:lnL>
                      <a:noFill/>
                    </a:lnL>
                    <a:lnR>
                      <a:noFill/>
                    </a:lnR>
                    <a:lnT>
                      <a:noFill/>
                    </a:lnT>
                    <a:lnB>
                      <a:noFill/>
                    </a:lnB>
                  </a:tcPr>
                </a:tc>
                <a:tc>
                  <a:txBody>
                    <a:bodyPr/>
                    <a:lstStyle/>
                    <a:p>
                      <a:pPr algn="ctr" rtl="0" fontAlgn="b"/>
                      <a:r>
                        <a:rPr lang="es-ES" sz="2200" b="1" i="0" u="none" strike="noStrike">
                          <a:solidFill>
                            <a:srgbClr val="000000"/>
                          </a:solidFill>
                          <a:latin typeface="Times New Roman"/>
                        </a:rPr>
                        <a:t>16</a:t>
                      </a:r>
                    </a:p>
                  </a:txBody>
                  <a:tcPr marL="6350" marR="6350" marT="6350" marB="0" anchor="b">
                    <a:lnL>
                      <a:noFill/>
                    </a:lnL>
                    <a:lnR>
                      <a:noFill/>
                    </a:lnR>
                    <a:lnT>
                      <a:noFill/>
                    </a:lnT>
                    <a:lnB>
                      <a:noFill/>
                    </a:lnB>
                  </a:tcPr>
                </a:tc>
                <a:tc>
                  <a:txBody>
                    <a:bodyPr/>
                    <a:lstStyle/>
                    <a:p>
                      <a:pPr algn="ctr" rtl="0" fontAlgn="b"/>
                      <a:r>
                        <a:rPr lang="es-ES" sz="2200" b="1" i="0" u="none" strike="noStrike">
                          <a:solidFill>
                            <a:srgbClr val="000000"/>
                          </a:solidFill>
                          <a:latin typeface="Times New Roman"/>
                        </a:rPr>
                        <a:t>16</a:t>
                      </a:r>
                    </a:p>
                  </a:txBody>
                  <a:tcPr marL="6350" marR="6350" marT="6350" marB="0" anchor="b">
                    <a:lnL>
                      <a:noFill/>
                    </a:lnL>
                    <a:lnR>
                      <a:noFill/>
                    </a:lnR>
                    <a:lnT>
                      <a:noFill/>
                    </a:lnT>
                    <a:lnB>
                      <a:noFill/>
                    </a:lnB>
                  </a:tcPr>
                </a:tc>
                <a:tc>
                  <a:txBody>
                    <a:bodyPr/>
                    <a:lstStyle/>
                    <a:p>
                      <a:pPr algn="ctr" rtl="0" fontAlgn="b"/>
                      <a:r>
                        <a:rPr lang="es-ES" sz="2200" b="1" i="0" u="none" strike="noStrike">
                          <a:solidFill>
                            <a:srgbClr val="000000"/>
                          </a:solidFill>
                          <a:latin typeface="Times New Roman"/>
                        </a:rPr>
                        <a:t>16</a:t>
                      </a:r>
                    </a:p>
                  </a:txBody>
                  <a:tcPr marL="6350" marR="6350" marT="6350" marB="0" anchor="b">
                    <a:lnL>
                      <a:noFill/>
                    </a:lnL>
                    <a:lnR>
                      <a:noFill/>
                    </a:lnR>
                    <a:lnT>
                      <a:noFill/>
                    </a:lnT>
                    <a:lnB>
                      <a:noFill/>
                    </a:lnB>
                  </a:tcPr>
                </a:tc>
                <a:extLst>
                  <a:ext uri="{0D108BD9-81ED-4DB2-BD59-A6C34878D82A}">
                    <a16:rowId xmlns:a16="http://schemas.microsoft.com/office/drawing/2014/main" val="10000"/>
                  </a:ext>
                </a:extLst>
              </a:tr>
              <a:tr h="254875">
                <a:tc>
                  <a:txBody>
                    <a:bodyPr/>
                    <a:lstStyle/>
                    <a:p>
                      <a:pPr algn="ctr" rtl="0" fontAlgn="b"/>
                      <a:r>
                        <a:rPr lang="es-ES" sz="2200" b="1" i="0" u="none" strike="noStrike">
                          <a:solidFill>
                            <a:srgbClr val="000000"/>
                          </a:solidFill>
                          <a:latin typeface="Times New Roman"/>
                        </a:rPr>
                        <a:t>16</a:t>
                      </a:r>
                    </a:p>
                  </a:txBody>
                  <a:tcPr marL="6350" marR="6350" marT="6350" marB="0" anchor="b">
                    <a:lnL>
                      <a:noFill/>
                    </a:lnL>
                    <a:lnR>
                      <a:noFill/>
                    </a:lnR>
                    <a:lnT>
                      <a:noFill/>
                    </a:lnT>
                    <a:lnB>
                      <a:noFill/>
                    </a:lnB>
                  </a:tcPr>
                </a:tc>
                <a:tc>
                  <a:txBody>
                    <a:bodyPr/>
                    <a:lstStyle/>
                    <a:p>
                      <a:pPr algn="ctr" rtl="0" fontAlgn="b"/>
                      <a:r>
                        <a:rPr lang="es-ES" sz="2200" b="1" i="0" u="none" strike="noStrike">
                          <a:solidFill>
                            <a:srgbClr val="000000"/>
                          </a:solidFill>
                          <a:latin typeface="Times New Roman"/>
                        </a:rPr>
                        <a:t>16</a:t>
                      </a:r>
                    </a:p>
                  </a:txBody>
                  <a:tcPr marL="6350" marR="6350" marT="6350" marB="0" anchor="b">
                    <a:lnL>
                      <a:noFill/>
                    </a:lnL>
                    <a:lnR>
                      <a:noFill/>
                    </a:lnR>
                    <a:lnT>
                      <a:noFill/>
                    </a:lnT>
                    <a:lnB>
                      <a:noFill/>
                    </a:lnB>
                  </a:tcPr>
                </a:tc>
                <a:tc>
                  <a:txBody>
                    <a:bodyPr/>
                    <a:lstStyle/>
                    <a:p>
                      <a:pPr algn="ctr" rtl="0" fontAlgn="b"/>
                      <a:r>
                        <a:rPr lang="es-ES" sz="2200" b="1" i="0" u="none" strike="noStrike" dirty="0">
                          <a:solidFill>
                            <a:srgbClr val="000000"/>
                          </a:solidFill>
                          <a:latin typeface="Times New Roman"/>
                        </a:rPr>
                        <a:t>16</a:t>
                      </a:r>
                    </a:p>
                  </a:txBody>
                  <a:tcPr marL="6350" marR="6350" marT="6350" marB="0" anchor="b">
                    <a:lnL>
                      <a:noFill/>
                    </a:lnL>
                    <a:lnR>
                      <a:noFill/>
                    </a:lnR>
                    <a:lnT>
                      <a:noFill/>
                    </a:lnT>
                    <a:lnB>
                      <a:noFill/>
                    </a:lnB>
                  </a:tcPr>
                </a:tc>
                <a:tc>
                  <a:txBody>
                    <a:bodyPr/>
                    <a:lstStyle/>
                    <a:p>
                      <a:pPr algn="ctr" rtl="0" fontAlgn="b"/>
                      <a:r>
                        <a:rPr lang="es-ES" sz="2200" b="1" i="0" u="none" strike="noStrike">
                          <a:solidFill>
                            <a:srgbClr val="000000"/>
                          </a:solidFill>
                          <a:latin typeface="Times New Roman"/>
                        </a:rPr>
                        <a:t>17</a:t>
                      </a:r>
                    </a:p>
                  </a:txBody>
                  <a:tcPr marL="6350" marR="6350" marT="6350" marB="0" anchor="b">
                    <a:lnL>
                      <a:noFill/>
                    </a:lnL>
                    <a:lnR>
                      <a:noFill/>
                    </a:lnR>
                    <a:lnT>
                      <a:noFill/>
                    </a:lnT>
                    <a:lnB>
                      <a:noFill/>
                    </a:lnB>
                  </a:tcPr>
                </a:tc>
                <a:tc>
                  <a:txBody>
                    <a:bodyPr/>
                    <a:lstStyle/>
                    <a:p>
                      <a:pPr algn="ctr" rtl="0" fontAlgn="b"/>
                      <a:r>
                        <a:rPr lang="es-ES" sz="2200" b="1" i="0" u="none" strike="noStrike">
                          <a:solidFill>
                            <a:srgbClr val="000000"/>
                          </a:solidFill>
                          <a:latin typeface="Times New Roman"/>
                        </a:rPr>
                        <a:t>18</a:t>
                      </a:r>
                    </a:p>
                  </a:txBody>
                  <a:tcPr marL="6350" marR="6350" marT="6350" marB="0" anchor="b">
                    <a:lnL>
                      <a:noFill/>
                    </a:lnL>
                    <a:lnR>
                      <a:noFill/>
                    </a:lnR>
                    <a:lnT>
                      <a:noFill/>
                    </a:lnT>
                    <a:lnB>
                      <a:noFill/>
                    </a:lnB>
                  </a:tcPr>
                </a:tc>
                <a:tc>
                  <a:txBody>
                    <a:bodyPr/>
                    <a:lstStyle/>
                    <a:p>
                      <a:pPr algn="ctr" rtl="0" fontAlgn="b"/>
                      <a:r>
                        <a:rPr lang="es-ES" sz="2200" b="1" i="0" u="none" strike="noStrike">
                          <a:solidFill>
                            <a:srgbClr val="000000"/>
                          </a:solidFill>
                          <a:latin typeface="Times New Roman"/>
                        </a:rPr>
                        <a:t>18</a:t>
                      </a:r>
                    </a:p>
                  </a:txBody>
                  <a:tcPr marL="6350" marR="6350" marT="6350" marB="0" anchor="b">
                    <a:lnL>
                      <a:noFill/>
                    </a:lnL>
                    <a:lnR>
                      <a:noFill/>
                    </a:lnR>
                    <a:lnT>
                      <a:noFill/>
                    </a:lnT>
                    <a:lnB>
                      <a:noFill/>
                    </a:lnB>
                  </a:tcPr>
                </a:tc>
                <a:tc>
                  <a:txBody>
                    <a:bodyPr/>
                    <a:lstStyle/>
                    <a:p>
                      <a:pPr algn="ctr" rtl="0" fontAlgn="b"/>
                      <a:r>
                        <a:rPr lang="es-ES" sz="2200" b="1" i="0" u="none" strike="noStrike">
                          <a:solidFill>
                            <a:srgbClr val="000000"/>
                          </a:solidFill>
                          <a:latin typeface="Times New Roman"/>
                        </a:rPr>
                        <a:t>18</a:t>
                      </a:r>
                    </a:p>
                  </a:txBody>
                  <a:tcPr marL="6350" marR="6350" marT="6350" marB="0" anchor="b">
                    <a:lnL>
                      <a:noFill/>
                    </a:lnL>
                    <a:lnR>
                      <a:noFill/>
                    </a:lnR>
                    <a:lnT>
                      <a:noFill/>
                    </a:lnT>
                    <a:lnB>
                      <a:noFill/>
                    </a:lnB>
                  </a:tcPr>
                </a:tc>
                <a:tc>
                  <a:txBody>
                    <a:bodyPr/>
                    <a:lstStyle/>
                    <a:p>
                      <a:pPr algn="ctr" rtl="0" fontAlgn="b"/>
                      <a:r>
                        <a:rPr lang="es-ES" sz="2200" b="1" i="0" u="none" strike="noStrike">
                          <a:solidFill>
                            <a:srgbClr val="000000"/>
                          </a:solidFill>
                          <a:latin typeface="Times New Roman"/>
                        </a:rPr>
                        <a:t>18</a:t>
                      </a:r>
                    </a:p>
                  </a:txBody>
                  <a:tcPr marL="6350" marR="6350" marT="6350" marB="0" anchor="b">
                    <a:lnL>
                      <a:noFill/>
                    </a:lnL>
                    <a:lnR>
                      <a:noFill/>
                    </a:lnR>
                    <a:lnT>
                      <a:noFill/>
                    </a:lnT>
                    <a:lnB>
                      <a:noFill/>
                    </a:lnB>
                  </a:tcPr>
                </a:tc>
                <a:tc>
                  <a:txBody>
                    <a:bodyPr/>
                    <a:lstStyle/>
                    <a:p>
                      <a:pPr algn="ctr" rtl="0" fontAlgn="b"/>
                      <a:r>
                        <a:rPr lang="es-ES" sz="2200" b="1" i="0" u="none" strike="noStrike">
                          <a:solidFill>
                            <a:srgbClr val="000000"/>
                          </a:solidFill>
                          <a:latin typeface="Times New Roman"/>
                        </a:rPr>
                        <a:t>19</a:t>
                      </a:r>
                    </a:p>
                  </a:txBody>
                  <a:tcPr marL="6350" marR="6350" marT="6350" marB="0" anchor="b">
                    <a:lnL>
                      <a:noFill/>
                    </a:lnL>
                    <a:lnR>
                      <a:noFill/>
                    </a:lnR>
                    <a:lnT>
                      <a:noFill/>
                    </a:lnT>
                    <a:lnB>
                      <a:noFill/>
                    </a:lnB>
                  </a:tcPr>
                </a:tc>
                <a:tc>
                  <a:txBody>
                    <a:bodyPr/>
                    <a:lstStyle/>
                    <a:p>
                      <a:pPr algn="ctr" rtl="0" fontAlgn="b"/>
                      <a:r>
                        <a:rPr lang="es-ES" sz="2200" b="1" i="0" u="none" strike="noStrike">
                          <a:solidFill>
                            <a:srgbClr val="000000"/>
                          </a:solidFill>
                          <a:latin typeface="Times New Roman"/>
                        </a:rPr>
                        <a:t>19</a:t>
                      </a:r>
                    </a:p>
                  </a:txBody>
                  <a:tcPr marL="6350" marR="6350" marT="6350" marB="0" anchor="b">
                    <a:lnL>
                      <a:noFill/>
                    </a:lnL>
                    <a:lnR>
                      <a:noFill/>
                    </a:lnR>
                    <a:lnT>
                      <a:noFill/>
                    </a:lnT>
                    <a:lnB>
                      <a:noFill/>
                    </a:lnB>
                  </a:tcPr>
                </a:tc>
                <a:tc>
                  <a:txBody>
                    <a:bodyPr/>
                    <a:lstStyle/>
                    <a:p>
                      <a:pPr algn="ctr" rtl="0" fontAlgn="b"/>
                      <a:r>
                        <a:rPr lang="es-ES" sz="2200" b="1" i="0" u="none" strike="noStrike">
                          <a:solidFill>
                            <a:srgbClr val="000000"/>
                          </a:solidFill>
                          <a:latin typeface="Times New Roman"/>
                        </a:rPr>
                        <a:t>19</a:t>
                      </a:r>
                    </a:p>
                  </a:txBody>
                  <a:tcPr marL="6350" marR="6350" marT="6350" marB="0" anchor="b">
                    <a:lnL>
                      <a:noFill/>
                    </a:lnL>
                    <a:lnR>
                      <a:noFill/>
                    </a:lnR>
                    <a:lnT>
                      <a:noFill/>
                    </a:lnT>
                    <a:lnB>
                      <a:noFill/>
                    </a:lnB>
                  </a:tcPr>
                </a:tc>
                <a:tc>
                  <a:txBody>
                    <a:bodyPr/>
                    <a:lstStyle/>
                    <a:p>
                      <a:pPr algn="ctr" rtl="0" fontAlgn="b"/>
                      <a:r>
                        <a:rPr lang="es-ES" sz="2200" b="1" i="0" u="none" strike="noStrike" dirty="0">
                          <a:solidFill>
                            <a:srgbClr val="000000"/>
                          </a:solidFill>
                          <a:latin typeface="Times New Roman"/>
                        </a:rPr>
                        <a:t>19</a:t>
                      </a:r>
                    </a:p>
                  </a:txBody>
                  <a:tcPr marL="6350" marR="6350" marT="6350" marB="0" anchor="b">
                    <a:lnL>
                      <a:noFill/>
                    </a:lnL>
                    <a:lnR>
                      <a:noFill/>
                    </a:lnR>
                    <a:lnT>
                      <a:noFill/>
                    </a:lnT>
                    <a:lnB>
                      <a:noFill/>
                    </a:lnB>
                  </a:tcPr>
                </a:tc>
                <a:extLst>
                  <a:ext uri="{0D108BD9-81ED-4DB2-BD59-A6C34878D82A}">
                    <a16:rowId xmlns:a16="http://schemas.microsoft.com/office/drawing/2014/main" val="10001"/>
                  </a:ext>
                </a:extLst>
              </a:tr>
              <a:tr h="254875">
                <a:tc>
                  <a:txBody>
                    <a:bodyPr/>
                    <a:lstStyle/>
                    <a:p>
                      <a:pPr algn="ctr" rtl="0" fontAlgn="b"/>
                      <a:r>
                        <a:rPr lang="es-ES" sz="2200" b="1" i="0" u="none" strike="noStrike">
                          <a:solidFill>
                            <a:srgbClr val="000000"/>
                          </a:solidFill>
                          <a:latin typeface="Times New Roman"/>
                        </a:rPr>
                        <a:t>19</a:t>
                      </a:r>
                    </a:p>
                  </a:txBody>
                  <a:tcPr marL="6350" marR="6350" marT="6350" marB="0" anchor="b">
                    <a:lnL>
                      <a:noFill/>
                    </a:lnL>
                    <a:lnR>
                      <a:noFill/>
                    </a:lnR>
                    <a:lnT>
                      <a:noFill/>
                    </a:lnT>
                    <a:lnB>
                      <a:noFill/>
                    </a:lnB>
                  </a:tcPr>
                </a:tc>
                <a:tc>
                  <a:txBody>
                    <a:bodyPr/>
                    <a:lstStyle/>
                    <a:p>
                      <a:pPr algn="ctr" rtl="0" fontAlgn="b"/>
                      <a:r>
                        <a:rPr lang="es-ES" sz="2200" b="1" i="0" u="none" strike="noStrike">
                          <a:solidFill>
                            <a:srgbClr val="000000"/>
                          </a:solidFill>
                          <a:latin typeface="Times New Roman"/>
                        </a:rPr>
                        <a:t>20</a:t>
                      </a:r>
                    </a:p>
                  </a:txBody>
                  <a:tcPr marL="6350" marR="6350" marT="6350" marB="0" anchor="b">
                    <a:lnL>
                      <a:noFill/>
                    </a:lnL>
                    <a:lnR>
                      <a:noFill/>
                    </a:lnR>
                    <a:lnT>
                      <a:noFill/>
                    </a:lnT>
                    <a:lnB>
                      <a:noFill/>
                    </a:lnB>
                  </a:tcPr>
                </a:tc>
                <a:tc>
                  <a:txBody>
                    <a:bodyPr/>
                    <a:lstStyle/>
                    <a:p>
                      <a:pPr algn="ctr" rtl="0" fontAlgn="b"/>
                      <a:r>
                        <a:rPr lang="es-ES" sz="2200" b="1" i="0" u="none" strike="noStrike">
                          <a:solidFill>
                            <a:srgbClr val="000000"/>
                          </a:solidFill>
                          <a:latin typeface="Times New Roman"/>
                        </a:rPr>
                        <a:t>20</a:t>
                      </a:r>
                    </a:p>
                  </a:txBody>
                  <a:tcPr marL="6350" marR="6350" marT="6350" marB="0" anchor="b">
                    <a:lnL>
                      <a:noFill/>
                    </a:lnL>
                    <a:lnR>
                      <a:noFill/>
                    </a:lnR>
                    <a:lnT>
                      <a:noFill/>
                    </a:lnT>
                    <a:lnB>
                      <a:noFill/>
                    </a:lnB>
                  </a:tcPr>
                </a:tc>
                <a:tc>
                  <a:txBody>
                    <a:bodyPr/>
                    <a:lstStyle/>
                    <a:p>
                      <a:pPr algn="ctr" rtl="0" fontAlgn="b"/>
                      <a:r>
                        <a:rPr lang="es-ES" sz="2200" b="1" i="0" u="none" strike="noStrike">
                          <a:solidFill>
                            <a:srgbClr val="000000"/>
                          </a:solidFill>
                          <a:latin typeface="Times New Roman"/>
                        </a:rPr>
                        <a:t>20</a:t>
                      </a:r>
                    </a:p>
                  </a:txBody>
                  <a:tcPr marL="6350" marR="6350" marT="6350" marB="0" anchor="b">
                    <a:lnL>
                      <a:noFill/>
                    </a:lnL>
                    <a:lnR>
                      <a:noFill/>
                    </a:lnR>
                    <a:lnT>
                      <a:noFill/>
                    </a:lnT>
                    <a:lnB>
                      <a:noFill/>
                    </a:lnB>
                  </a:tcPr>
                </a:tc>
                <a:tc>
                  <a:txBody>
                    <a:bodyPr/>
                    <a:lstStyle/>
                    <a:p>
                      <a:pPr algn="ctr" rtl="0" fontAlgn="b"/>
                      <a:r>
                        <a:rPr lang="es-ES" sz="2200" b="1" i="0" u="none" strike="noStrike">
                          <a:solidFill>
                            <a:srgbClr val="000000"/>
                          </a:solidFill>
                          <a:latin typeface="Times New Roman"/>
                        </a:rPr>
                        <a:t>20</a:t>
                      </a:r>
                    </a:p>
                  </a:txBody>
                  <a:tcPr marL="6350" marR="6350" marT="6350" marB="0" anchor="b">
                    <a:lnL>
                      <a:noFill/>
                    </a:lnL>
                    <a:lnR>
                      <a:noFill/>
                    </a:lnR>
                    <a:lnT>
                      <a:noFill/>
                    </a:lnT>
                    <a:lnB>
                      <a:noFill/>
                    </a:lnB>
                  </a:tcPr>
                </a:tc>
                <a:tc>
                  <a:txBody>
                    <a:bodyPr/>
                    <a:lstStyle/>
                    <a:p>
                      <a:pPr algn="ctr" rtl="0" fontAlgn="b"/>
                      <a:r>
                        <a:rPr lang="es-ES" sz="2200" b="1" i="0" u="none" strike="noStrike">
                          <a:solidFill>
                            <a:srgbClr val="000000"/>
                          </a:solidFill>
                          <a:latin typeface="Times New Roman"/>
                        </a:rPr>
                        <a:t>20</a:t>
                      </a:r>
                    </a:p>
                  </a:txBody>
                  <a:tcPr marL="6350" marR="6350" marT="6350" marB="0" anchor="b">
                    <a:lnL>
                      <a:noFill/>
                    </a:lnL>
                    <a:lnR>
                      <a:noFill/>
                    </a:lnR>
                    <a:lnT>
                      <a:noFill/>
                    </a:lnT>
                    <a:lnB>
                      <a:noFill/>
                    </a:lnB>
                  </a:tcPr>
                </a:tc>
                <a:tc>
                  <a:txBody>
                    <a:bodyPr/>
                    <a:lstStyle/>
                    <a:p>
                      <a:pPr algn="ctr" rtl="0" fontAlgn="b"/>
                      <a:r>
                        <a:rPr lang="es-ES" sz="2200" b="1" i="0" u="none" strike="noStrike">
                          <a:solidFill>
                            <a:srgbClr val="000000"/>
                          </a:solidFill>
                          <a:latin typeface="Times New Roman"/>
                        </a:rPr>
                        <a:t>20</a:t>
                      </a:r>
                    </a:p>
                  </a:txBody>
                  <a:tcPr marL="6350" marR="6350" marT="6350" marB="0" anchor="b">
                    <a:lnL>
                      <a:noFill/>
                    </a:lnL>
                    <a:lnR>
                      <a:noFill/>
                    </a:lnR>
                    <a:lnT>
                      <a:noFill/>
                    </a:lnT>
                    <a:lnB>
                      <a:noFill/>
                    </a:lnB>
                  </a:tcPr>
                </a:tc>
                <a:tc>
                  <a:txBody>
                    <a:bodyPr/>
                    <a:lstStyle/>
                    <a:p>
                      <a:pPr algn="ctr" rtl="0" fontAlgn="b"/>
                      <a:r>
                        <a:rPr lang="es-ES" sz="2200" b="1" i="0" u="none" strike="noStrike">
                          <a:solidFill>
                            <a:srgbClr val="000000"/>
                          </a:solidFill>
                          <a:latin typeface="Times New Roman"/>
                        </a:rPr>
                        <a:t>20</a:t>
                      </a:r>
                    </a:p>
                  </a:txBody>
                  <a:tcPr marL="6350" marR="6350" marT="6350" marB="0" anchor="b">
                    <a:lnL>
                      <a:noFill/>
                    </a:lnL>
                    <a:lnR>
                      <a:noFill/>
                    </a:lnR>
                    <a:lnT>
                      <a:noFill/>
                    </a:lnT>
                    <a:lnB>
                      <a:noFill/>
                    </a:lnB>
                  </a:tcPr>
                </a:tc>
                <a:tc>
                  <a:txBody>
                    <a:bodyPr/>
                    <a:lstStyle/>
                    <a:p>
                      <a:pPr algn="ctr" rtl="0" fontAlgn="b"/>
                      <a:r>
                        <a:rPr lang="es-ES" sz="2200" b="1" i="0" u="none" strike="noStrike">
                          <a:solidFill>
                            <a:srgbClr val="000000"/>
                          </a:solidFill>
                          <a:latin typeface="Times New Roman"/>
                        </a:rPr>
                        <a:t>20</a:t>
                      </a:r>
                    </a:p>
                  </a:txBody>
                  <a:tcPr marL="6350" marR="6350" marT="6350" marB="0" anchor="b">
                    <a:lnL>
                      <a:noFill/>
                    </a:lnL>
                    <a:lnR>
                      <a:noFill/>
                    </a:lnR>
                    <a:lnT>
                      <a:noFill/>
                    </a:lnT>
                    <a:lnB>
                      <a:noFill/>
                    </a:lnB>
                  </a:tcPr>
                </a:tc>
                <a:tc>
                  <a:txBody>
                    <a:bodyPr/>
                    <a:lstStyle/>
                    <a:p>
                      <a:pPr algn="ctr" rtl="0" fontAlgn="b"/>
                      <a:r>
                        <a:rPr lang="es-ES" sz="2200" b="1" i="0" u="none" strike="noStrike">
                          <a:solidFill>
                            <a:srgbClr val="000000"/>
                          </a:solidFill>
                          <a:latin typeface="Times New Roman"/>
                        </a:rPr>
                        <a:t>20</a:t>
                      </a:r>
                    </a:p>
                  </a:txBody>
                  <a:tcPr marL="6350" marR="6350" marT="6350" marB="0" anchor="b">
                    <a:lnL>
                      <a:noFill/>
                    </a:lnL>
                    <a:lnR>
                      <a:noFill/>
                    </a:lnR>
                    <a:lnT>
                      <a:noFill/>
                    </a:lnT>
                    <a:lnB>
                      <a:noFill/>
                    </a:lnB>
                  </a:tcPr>
                </a:tc>
                <a:tc>
                  <a:txBody>
                    <a:bodyPr/>
                    <a:lstStyle/>
                    <a:p>
                      <a:pPr algn="ctr" rtl="0" fontAlgn="b"/>
                      <a:r>
                        <a:rPr lang="es-ES" sz="2200" b="1" i="0" u="none" strike="noStrike" dirty="0">
                          <a:solidFill>
                            <a:srgbClr val="000000"/>
                          </a:solidFill>
                          <a:latin typeface="Times New Roman"/>
                        </a:rPr>
                        <a:t>20</a:t>
                      </a:r>
                    </a:p>
                  </a:txBody>
                  <a:tcPr marL="6350" marR="6350" marT="6350" marB="0" anchor="b">
                    <a:lnL>
                      <a:noFill/>
                    </a:lnL>
                    <a:lnR>
                      <a:noFill/>
                    </a:lnR>
                    <a:lnT>
                      <a:noFill/>
                    </a:lnT>
                    <a:lnB>
                      <a:noFill/>
                    </a:lnB>
                  </a:tcPr>
                </a:tc>
                <a:tc>
                  <a:txBody>
                    <a:bodyPr/>
                    <a:lstStyle/>
                    <a:p>
                      <a:pPr algn="ctr" rtl="0" fontAlgn="b"/>
                      <a:r>
                        <a:rPr lang="es-ES" sz="2200" b="1" i="0" u="none" strike="noStrike">
                          <a:solidFill>
                            <a:srgbClr val="000000"/>
                          </a:solidFill>
                          <a:latin typeface="Times New Roman"/>
                        </a:rPr>
                        <a:t>20</a:t>
                      </a:r>
                    </a:p>
                  </a:txBody>
                  <a:tcPr marL="6350" marR="6350" marT="6350" marB="0" anchor="b">
                    <a:lnL>
                      <a:noFill/>
                    </a:lnL>
                    <a:lnR>
                      <a:noFill/>
                    </a:lnR>
                    <a:lnT>
                      <a:noFill/>
                    </a:lnT>
                    <a:lnB>
                      <a:noFill/>
                    </a:lnB>
                  </a:tcPr>
                </a:tc>
                <a:extLst>
                  <a:ext uri="{0D108BD9-81ED-4DB2-BD59-A6C34878D82A}">
                    <a16:rowId xmlns:a16="http://schemas.microsoft.com/office/drawing/2014/main" val="10002"/>
                  </a:ext>
                </a:extLst>
              </a:tr>
              <a:tr h="254875">
                <a:tc>
                  <a:txBody>
                    <a:bodyPr/>
                    <a:lstStyle/>
                    <a:p>
                      <a:pPr algn="ctr" rtl="0" fontAlgn="b"/>
                      <a:r>
                        <a:rPr lang="es-ES" sz="2200" b="1" i="0" u="none" strike="noStrike">
                          <a:solidFill>
                            <a:srgbClr val="000000"/>
                          </a:solidFill>
                          <a:latin typeface="Times New Roman"/>
                        </a:rPr>
                        <a:t>20</a:t>
                      </a:r>
                    </a:p>
                  </a:txBody>
                  <a:tcPr marL="6350" marR="6350" marT="6350" marB="0" anchor="b">
                    <a:lnL>
                      <a:noFill/>
                    </a:lnL>
                    <a:lnR>
                      <a:noFill/>
                    </a:lnR>
                    <a:lnT>
                      <a:noFill/>
                    </a:lnT>
                    <a:lnB>
                      <a:noFill/>
                    </a:lnB>
                  </a:tcPr>
                </a:tc>
                <a:tc>
                  <a:txBody>
                    <a:bodyPr/>
                    <a:lstStyle/>
                    <a:p>
                      <a:pPr algn="ctr" rtl="0" fontAlgn="b"/>
                      <a:r>
                        <a:rPr lang="es-ES" sz="2200" b="1" i="0" u="none" strike="noStrike">
                          <a:solidFill>
                            <a:srgbClr val="000000"/>
                          </a:solidFill>
                          <a:latin typeface="Times New Roman"/>
                        </a:rPr>
                        <a:t>20</a:t>
                      </a:r>
                    </a:p>
                  </a:txBody>
                  <a:tcPr marL="6350" marR="6350" marT="6350" marB="0" anchor="b">
                    <a:lnL>
                      <a:noFill/>
                    </a:lnL>
                    <a:lnR>
                      <a:noFill/>
                    </a:lnR>
                    <a:lnT>
                      <a:noFill/>
                    </a:lnT>
                    <a:lnB>
                      <a:noFill/>
                    </a:lnB>
                  </a:tcPr>
                </a:tc>
                <a:tc>
                  <a:txBody>
                    <a:bodyPr/>
                    <a:lstStyle/>
                    <a:p>
                      <a:pPr algn="ctr" rtl="0" fontAlgn="b"/>
                      <a:r>
                        <a:rPr lang="es-ES" sz="2200" b="1" i="0" u="none" strike="noStrike">
                          <a:solidFill>
                            <a:srgbClr val="000000"/>
                          </a:solidFill>
                          <a:latin typeface="Times New Roman"/>
                        </a:rPr>
                        <a:t>20</a:t>
                      </a:r>
                    </a:p>
                  </a:txBody>
                  <a:tcPr marL="6350" marR="6350" marT="6350" marB="0" anchor="b">
                    <a:lnL>
                      <a:noFill/>
                    </a:lnL>
                    <a:lnR>
                      <a:noFill/>
                    </a:lnR>
                    <a:lnT>
                      <a:noFill/>
                    </a:lnT>
                    <a:lnB>
                      <a:noFill/>
                    </a:lnB>
                  </a:tcPr>
                </a:tc>
                <a:tc>
                  <a:txBody>
                    <a:bodyPr/>
                    <a:lstStyle/>
                    <a:p>
                      <a:pPr algn="ctr" rtl="0" fontAlgn="b"/>
                      <a:r>
                        <a:rPr lang="es-ES" sz="2200" b="1" i="0" u="none" strike="noStrike" dirty="0">
                          <a:solidFill>
                            <a:srgbClr val="000000"/>
                          </a:solidFill>
                          <a:latin typeface="Times New Roman"/>
                        </a:rPr>
                        <a:t>20</a:t>
                      </a:r>
                    </a:p>
                  </a:txBody>
                  <a:tcPr marL="6350" marR="6350" marT="6350" marB="0" anchor="b">
                    <a:lnL>
                      <a:noFill/>
                    </a:lnL>
                    <a:lnR>
                      <a:noFill/>
                    </a:lnR>
                    <a:lnT>
                      <a:noFill/>
                    </a:lnT>
                    <a:lnB>
                      <a:noFill/>
                    </a:lnB>
                  </a:tcPr>
                </a:tc>
                <a:tc>
                  <a:txBody>
                    <a:bodyPr/>
                    <a:lstStyle/>
                    <a:p>
                      <a:pPr algn="l" fontAlgn="b"/>
                      <a:endParaRPr lang="es-ES" sz="2200" b="1" i="0" u="none" strike="noStrike">
                        <a:solidFill>
                          <a:srgbClr val="000000"/>
                        </a:solidFill>
                        <a:latin typeface="Times New Roman"/>
                      </a:endParaRPr>
                    </a:p>
                  </a:txBody>
                  <a:tcPr marL="6350" marR="6350" marT="6350" marB="0" anchor="b">
                    <a:lnL>
                      <a:noFill/>
                    </a:lnL>
                    <a:lnR>
                      <a:noFill/>
                    </a:lnR>
                    <a:lnT>
                      <a:noFill/>
                    </a:lnT>
                    <a:lnB>
                      <a:noFill/>
                    </a:lnB>
                  </a:tcPr>
                </a:tc>
                <a:tc>
                  <a:txBody>
                    <a:bodyPr/>
                    <a:lstStyle/>
                    <a:p>
                      <a:pPr algn="l" fontAlgn="b"/>
                      <a:endParaRPr lang="es-ES" sz="2200" b="1" i="0" u="none" strike="noStrike" dirty="0">
                        <a:solidFill>
                          <a:srgbClr val="000000"/>
                        </a:solidFill>
                        <a:latin typeface="Times New Roman"/>
                      </a:endParaRPr>
                    </a:p>
                  </a:txBody>
                  <a:tcPr marL="6350" marR="6350" marT="6350" marB="0" anchor="b">
                    <a:lnL>
                      <a:noFill/>
                    </a:lnL>
                    <a:lnR>
                      <a:noFill/>
                    </a:lnR>
                    <a:lnT>
                      <a:noFill/>
                    </a:lnT>
                    <a:lnB>
                      <a:noFill/>
                    </a:lnB>
                  </a:tcPr>
                </a:tc>
                <a:tc>
                  <a:txBody>
                    <a:bodyPr/>
                    <a:lstStyle/>
                    <a:p>
                      <a:pPr algn="l" fontAlgn="b"/>
                      <a:endParaRPr lang="es-ES" sz="2200" b="1" i="0" u="none" strike="noStrike">
                        <a:solidFill>
                          <a:srgbClr val="000000"/>
                        </a:solidFill>
                        <a:latin typeface="Times New Roman"/>
                      </a:endParaRPr>
                    </a:p>
                  </a:txBody>
                  <a:tcPr marL="6350" marR="6350" marT="6350" marB="0" anchor="b">
                    <a:lnL>
                      <a:noFill/>
                    </a:lnL>
                    <a:lnR>
                      <a:noFill/>
                    </a:lnR>
                    <a:lnT>
                      <a:noFill/>
                    </a:lnT>
                    <a:lnB>
                      <a:noFill/>
                    </a:lnB>
                  </a:tcPr>
                </a:tc>
                <a:tc>
                  <a:txBody>
                    <a:bodyPr/>
                    <a:lstStyle/>
                    <a:p>
                      <a:pPr algn="l" fontAlgn="b"/>
                      <a:endParaRPr lang="es-ES" sz="2200" b="1" i="0" u="none" strike="noStrike">
                        <a:solidFill>
                          <a:srgbClr val="000000"/>
                        </a:solidFill>
                        <a:latin typeface="Times New Roman"/>
                      </a:endParaRPr>
                    </a:p>
                  </a:txBody>
                  <a:tcPr marL="6350" marR="6350" marT="6350" marB="0" anchor="b">
                    <a:lnL>
                      <a:noFill/>
                    </a:lnL>
                    <a:lnR>
                      <a:noFill/>
                    </a:lnR>
                    <a:lnT>
                      <a:noFill/>
                    </a:lnT>
                    <a:lnB>
                      <a:noFill/>
                    </a:lnB>
                  </a:tcPr>
                </a:tc>
                <a:tc>
                  <a:txBody>
                    <a:bodyPr/>
                    <a:lstStyle/>
                    <a:p>
                      <a:pPr algn="l" fontAlgn="b"/>
                      <a:endParaRPr lang="es-ES" sz="2200" b="1" i="0" u="none" strike="noStrike">
                        <a:solidFill>
                          <a:srgbClr val="000000"/>
                        </a:solidFill>
                        <a:latin typeface="Times New Roman"/>
                      </a:endParaRPr>
                    </a:p>
                  </a:txBody>
                  <a:tcPr marL="6350" marR="6350" marT="6350" marB="0" anchor="b">
                    <a:lnL>
                      <a:noFill/>
                    </a:lnL>
                    <a:lnR>
                      <a:noFill/>
                    </a:lnR>
                    <a:lnT>
                      <a:noFill/>
                    </a:lnT>
                    <a:lnB>
                      <a:noFill/>
                    </a:lnB>
                  </a:tcPr>
                </a:tc>
                <a:tc>
                  <a:txBody>
                    <a:bodyPr/>
                    <a:lstStyle/>
                    <a:p>
                      <a:pPr algn="l" fontAlgn="b"/>
                      <a:endParaRPr lang="es-ES" sz="2200" b="1" i="0" u="none" strike="noStrike">
                        <a:solidFill>
                          <a:srgbClr val="000000"/>
                        </a:solidFill>
                        <a:latin typeface="Times New Roman"/>
                      </a:endParaRPr>
                    </a:p>
                  </a:txBody>
                  <a:tcPr marL="6350" marR="6350" marT="6350" marB="0" anchor="b">
                    <a:lnL>
                      <a:noFill/>
                    </a:lnL>
                    <a:lnR>
                      <a:noFill/>
                    </a:lnR>
                    <a:lnT>
                      <a:noFill/>
                    </a:lnT>
                    <a:lnB>
                      <a:noFill/>
                    </a:lnB>
                  </a:tcPr>
                </a:tc>
                <a:tc>
                  <a:txBody>
                    <a:bodyPr/>
                    <a:lstStyle/>
                    <a:p>
                      <a:pPr algn="l" fontAlgn="b"/>
                      <a:endParaRPr lang="es-ES" sz="2200" b="1" i="0" u="none" strike="noStrike">
                        <a:solidFill>
                          <a:srgbClr val="000000"/>
                        </a:solidFill>
                        <a:latin typeface="Times New Roman"/>
                      </a:endParaRPr>
                    </a:p>
                  </a:txBody>
                  <a:tcPr marL="6350" marR="6350" marT="6350" marB="0" anchor="b">
                    <a:lnL>
                      <a:noFill/>
                    </a:lnL>
                    <a:lnR>
                      <a:noFill/>
                    </a:lnR>
                    <a:lnT>
                      <a:noFill/>
                    </a:lnT>
                    <a:lnB>
                      <a:noFill/>
                    </a:lnB>
                  </a:tcPr>
                </a:tc>
                <a:tc>
                  <a:txBody>
                    <a:bodyPr/>
                    <a:lstStyle/>
                    <a:p>
                      <a:pPr algn="l" fontAlgn="b"/>
                      <a:endParaRPr lang="es-ES" sz="2200" b="1" i="0" u="none" strike="noStrike" dirty="0">
                        <a:solidFill>
                          <a:srgbClr val="000000"/>
                        </a:solidFill>
                        <a:latin typeface="Times New Roman"/>
                      </a:endParaRPr>
                    </a:p>
                  </a:txBody>
                  <a:tcPr marL="6350" marR="6350" marT="6350" marB="0" anchor="b">
                    <a:lnL>
                      <a:noFill/>
                    </a:lnL>
                    <a:lnR>
                      <a:noFill/>
                    </a:lnR>
                    <a:lnT>
                      <a:noFill/>
                    </a:lnT>
                    <a:lnB>
                      <a:noFill/>
                    </a:lnB>
                  </a:tcPr>
                </a:tc>
                <a:extLst>
                  <a:ext uri="{0D108BD9-81ED-4DB2-BD59-A6C34878D82A}">
                    <a16:rowId xmlns:a16="http://schemas.microsoft.com/office/drawing/2014/main" val="10003"/>
                  </a:ext>
                </a:extLst>
              </a:tr>
            </a:tbl>
          </a:graphicData>
        </a:graphic>
      </p:graphicFrame>
      <p:graphicFrame>
        <p:nvGraphicFramePr>
          <p:cNvPr id="7" name="1 Tabla"/>
          <p:cNvGraphicFramePr>
            <a:graphicFrameLocks noGrp="1"/>
          </p:cNvGraphicFramePr>
          <p:nvPr>
            <p:extLst>
              <p:ext uri="{D42A27DB-BD31-4B8C-83A1-F6EECF244321}">
                <p14:modId xmlns:p14="http://schemas.microsoft.com/office/powerpoint/2010/main" val="519405176"/>
              </p:ext>
            </p:extLst>
          </p:nvPr>
        </p:nvGraphicFramePr>
        <p:xfrm>
          <a:off x="1773648" y="3008941"/>
          <a:ext cx="8644000" cy="3648357"/>
        </p:xfrm>
        <a:graphic>
          <a:graphicData uri="http://schemas.openxmlformats.org/drawingml/2006/table">
            <a:tbl>
              <a:tblPr firstRow="1" bandRow="1">
                <a:effectLst>
                  <a:innerShdw blurRad="63500" dist="50800" dir="16200000">
                    <a:prstClr val="black">
                      <a:alpha val="50000"/>
                    </a:prstClr>
                  </a:innerShdw>
                </a:effectLst>
                <a:tableStyleId>{5940675A-B579-460E-94D1-54222C63F5DA}</a:tableStyleId>
              </a:tblPr>
              <a:tblGrid>
                <a:gridCol w="1214446">
                  <a:extLst>
                    <a:ext uri="{9D8B030D-6E8A-4147-A177-3AD203B41FA5}">
                      <a16:colId xmlns:a16="http://schemas.microsoft.com/office/drawing/2014/main" val="20000"/>
                    </a:ext>
                  </a:extLst>
                </a:gridCol>
                <a:gridCol w="946554">
                  <a:extLst>
                    <a:ext uri="{9D8B030D-6E8A-4147-A177-3AD203B41FA5}">
                      <a16:colId xmlns:a16="http://schemas.microsoft.com/office/drawing/2014/main" val="20001"/>
                    </a:ext>
                  </a:extLst>
                </a:gridCol>
                <a:gridCol w="1080500">
                  <a:extLst>
                    <a:ext uri="{9D8B030D-6E8A-4147-A177-3AD203B41FA5}">
                      <a16:colId xmlns:a16="http://schemas.microsoft.com/office/drawing/2014/main" val="20002"/>
                    </a:ext>
                  </a:extLst>
                </a:gridCol>
                <a:gridCol w="1080500">
                  <a:extLst>
                    <a:ext uri="{9D8B030D-6E8A-4147-A177-3AD203B41FA5}">
                      <a16:colId xmlns:a16="http://schemas.microsoft.com/office/drawing/2014/main" val="20003"/>
                    </a:ext>
                  </a:extLst>
                </a:gridCol>
                <a:gridCol w="1080500">
                  <a:extLst>
                    <a:ext uri="{9D8B030D-6E8A-4147-A177-3AD203B41FA5}">
                      <a16:colId xmlns:a16="http://schemas.microsoft.com/office/drawing/2014/main" val="20004"/>
                    </a:ext>
                  </a:extLst>
                </a:gridCol>
                <a:gridCol w="1080500">
                  <a:extLst>
                    <a:ext uri="{9D8B030D-6E8A-4147-A177-3AD203B41FA5}">
                      <a16:colId xmlns:a16="http://schemas.microsoft.com/office/drawing/2014/main" val="20005"/>
                    </a:ext>
                  </a:extLst>
                </a:gridCol>
                <a:gridCol w="1080500">
                  <a:extLst>
                    <a:ext uri="{9D8B030D-6E8A-4147-A177-3AD203B41FA5}">
                      <a16:colId xmlns:a16="http://schemas.microsoft.com/office/drawing/2014/main" val="20006"/>
                    </a:ext>
                  </a:extLst>
                </a:gridCol>
                <a:gridCol w="1080500">
                  <a:extLst>
                    <a:ext uri="{9D8B030D-6E8A-4147-A177-3AD203B41FA5}">
                      <a16:colId xmlns:a16="http://schemas.microsoft.com/office/drawing/2014/main" val="20007"/>
                    </a:ext>
                  </a:extLst>
                </a:gridCol>
              </a:tblGrid>
              <a:tr h="714382">
                <a:tc>
                  <a:txBody>
                    <a:bodyPr/>
                    <a:lstStyle/>
                    <a:p>
                      <a:pPr algn="ctr"/>
                      <a:r>
                        <a:rPr lang="es-MX" sz="2800" dirty="0" smtClean="0"/>
                        <a:t>Clases</a:t>
                      </a:r>
                      <a:endParaRPr lang="es-ES" sz="2800" dirty="0"/>
                    </a:p>
                  </a:txBody>
                  <a:tcPr>
                    <a:solidFill>
                      <a:schemeClr val="tx2">
                        <a:lumMod val="20000"/>
                        <a:lumOff val="80000"/>
                      </a:schemeClr>
                    </a:solidFill>
                  </a:tcPr>
                </a:tc>
                <a:tc>
                  <a:txBody>
                    <a:bodyPr/>
                    <a:lstStyle/>
                    <a:p>
                      <a:pPr algn="ctr"/>
                      <a:r>
                        <a:rPr lang="es-MX" sz="2800" dirty="0" smtClean="0"/>
                        <a:t>fi</a:t>
                      </a:r>
                      <a:endParaRPr lang="es-ES" sz="2800" dirty="0"/>
                    </a:p>
                  </a:txBody>
                  <a:tcPr>
                    <a:solidFill>
                      <a:schemeClr val="tx2">
                        <a:lumMod val="20000"/>
                        <a:lumOff val="80000"/>
                      </a:schemeClr>
                    </a:solidFill>
                  </a:tcPr>
                </a:tc>
                <a:tc>
                  <a:txBody>
                    <a:bodyPr/>
                    <a:lstStyle/>
                    <a:p>
                      <a:pPr algn="ctr"/>
                      <a:r>
                        <a:rPr lang="es-MX" sz="2800" dirty="0" smtClean="0"/>
                        <a:t>Fi</a:t>
                      </a:r>
                      <a:endParaRPr lang="es-ES" sz="2800" dirty="0"/>
                    </a:p>
                  </a:txBody>
                  <a:tcPr>
                    <a:solidFill>
                      <a:schemeClr val="tx2">
                        <a:lumMod val="20000"/>
                        <a:lumOff val="80000"/>
                      </a:schemeClr>
                    </a:solidFill>
                  </a:tcPr>
                </a:tc>
                <a:tc>
                  <a:txBody>
                    <a:bodyPr/>
                    <a:lstStyle/>
                    <a:p>
                      <a:pPr algn="ctr"/>
                      <a:r>
                        <a:rPr lang="es-MX" sz="2800" dirty="0" err="1" smtClean="0"/>
                        <a:t>hi</a:t>
                      </a:r>
                      <a:endParaRPr lang="es-ES" sz="2800" dirty="0"/>
                    </a:p>
                  </a:txBody>
                  <a:tcPr>
                    <a:solidFill>
                      <a:schemeClr val="tx2">
                        <a:lumMod val="20000"/>
                        <a:lumOff val="80000"/>
                      </a:schemeClr>
                    </a:solidFill>
                  </a:tcPr>
                </a:tc>
                <a:tc>
                  <a:txBody>
                    <a:bodyPr/>
                    <a:lstStyle/>
                    <a:p>
                      <a:pPr algn="ctr"/>
                      <a:r>
                        <a:rPr lang="es-MX" sz="2800" dirty="0" err="1" smtClean="0"/>
                        <a:t>Hi</a:t>
                      </a:r>
                      <a:endParaRPr lang="es-ES" sz="2800" dirty="0"/>
                    </a:p>
                  </a:txBody>
                  <a:tcPr>
                    <a:solidFill>
                      <a:schemeClr val="tx2">
                        <a:lumMod val="20000"/>
                        <a:lumOff val="80000"/>
                      </a:schemeClr>
                    </a:solidFill>
                  </a:tcPr>
                </a:tc>
                <a:tc>
                  <a:txBody>
                    <a:bodyPr/>
                    <a:lstStyle/>
                    <a:p>
                      <a:pPr algn="ctr"/>
                      <a:r>
                        <a:rPr lang="es-MX" sz="2800" dirty="0" err="1" smtClean="0"/>
                        <a:t>hi</a:t>
                      </a:r>
                      <a:r>
                        <a:rPr lang="es-MX" sz="2800" dirty="0" smtClean="0"/>
                        <a:t>%</a:t>
                      </a:r>
                      <a:endParaRPr lang="es-ES" sz="2800" dirty="0"/>
                    </a:p>
                  </a:txBody>
                  <a:tcPr>
                    <a:solidFill>
                      <a:schemeClr val="tx2">
                        <a:lumMod val="20000"/>
                        <a:lumOff val="80000"/>
                      </a:schemeClr>
                    </a:solidFill>
                  </a:tcPr>
                </a:tc>
                <a:tc>
                  <a:txBody>
                    <a:bodyPr/>
                    <a:lstStyle/>
                    <a:p>
                      <a:pPr algn="ctr"/>
                      <a:r>
                        <a:rPr lang="es-MX" sz="2800" dirty="0" err="1" smtClean="0"/>
                        <a:t>Hi</a:t>
                      </a:r>
                      <a:r>
                        <a:rPr lang="es-MX" sz="2800" dirty="0" smtClean="0"/>
                        <a:t>%</a:t>
                      </a:r>
                      <a:endParaRPr lang="es-ES" sz="2800" dirty="0"/>
                    </a:p>
                  </a:txBody>
                  <a:tcPr>
                    <a:solidFill>
                      <a:schemeClr val="tx2">
                        <a:lumMod val="20000"/>
                        <a:lumOff val="80000"/>
                      </a:schemeClr>
                    </a:solidFill>
                  </a:tcPr>
                </a:tc>
                <a:tc>
                  <a:txBody>
                    <a:bodyPr/>
                    <a:lstStyle/>
                    <a:p>
                      <a:pPr algn="ctr"/>
                      <a:r>
                        <a:rPr lang="es-MX" sz="2800" dirty="0" smtClean="0"/>
                        <a:t>Xi</a:t>
                      </a:r>
                      <a:endParaRPr lang="es-ES" sz="2800" dirty="0"/>
                    </a:p>
                  </a:txBody>
                  <a:tcPr>
                    <a:solidFill>
                      <a:schemeClr val="tx2">
                        <a:lumMod val="20000"/>
                        <a:lumOff val="80000"/>
                      </a:schemeClr>
                    </a:solidFill>
                  </a:tcPr>
                </a:tc>
                <a:extLst>
                  <a:ext uri="{0D108BD9-81ED-4DB2-BD59-A6C34878D82A}">
                    <a16:rowId xmlns:a16="http://schemas.microsoft.com/office/drawing/2014/main" val="10000"/>
                  </a:ext>
                </a:extLst>
              </a:tr>
              <a:tr h="586795">
                <a:tc>
                  <a:txBody>
                    <a:bodyPr/>
                    <a:lstStyle/>
                    <a:p>
                      <a:pPr algn="ctr"/>
                      <a:r>
                        <a:rPr lang="es-MX" sz="2000" dirty="0" smtClean="0"/>
                        <a:t>9 - 11</a:t>
                      </a:r>
                      <a:endParaRPr lang="es-ES" sz="2000" dirty="0"/>
                    </a:p>
                  </a:txBody>
                  <a:tcPr/>
                </a:tc>
                <a:tc>
                  <a:txBody>
                    <a:bodyPr/>
                    <a:lstStyle/>
                    <a:p>
                      <a:pPr algn="ctr"/>
                      <a:r>
                        <a:rPr lang="es-MX" sz="2000" dirty="0" smtClean="0"/>
                        <a:t>3</a:t>
                      </a:r>
                      <a:endParaRPr lang="es-ES" sz="2000" dirty="0"/>
                    </a:p>
                  </a:txBody>
                  <a:tcPr/>
                </a:tc>
                <a:tc>
                  <a:txBody>
                    <a:bodyPr/>
                    <a:lstStyle/>
                    <a:p>
                      <a:pPr algn="ctr"/>
                      <a:r>
                        <a:rPr lang="es-MX" sz="2000" dirty="0" smtClean="0"/>
                        <a:t>3</a:t>
                      </a:r>
                      <a:endParaRPr lang="es-ES" sz="2000" dirty="0"/>
                    </a:p>
                  </a:txBody>
                  <a:tcPr/>
                </a:tc>
                <a:tc>
                  <a:txBody>
                    <a:bodyPr/>
                    <a:lstStyle/>
                    <a:p>
                      <a:pPr algn="ctr"/>
                      <a:r>
                        <a:rPr lang="es-MX" sz="2000" dirty="0" smtClean="0"/>
                        <a:t>0,075</a:t>
                      </a:r>
                      <a:endParaRPr lang="es-ES" sz="2000" dirty="0"/>
                    </a:p>
                  </a:txBody>
                  <a:tcPr/>
                </a:tc>
                <a:tc>
                  <a:txBody>
                    <a:bodyPr/>
                    <a:lstStyle/>
                    <a:p>
                      <a:pPr algn="ctr"/>
                      <a:r>
                        <a:rPr lang="es-MX" sz="2000" dirty="0" smtClean="0"/>
                        <a:t>0,075</a:t>
                      </a:r>
                      <a:endParaRPr lang="es-ES" sz="2000" dirty="0"/>
                    </a:p>
                  </a:txBody>
                  <a:tcPr/>
                </a:tc>
                <a:tc>
                  <a:txBody>
                    <a:bodyPr/>
                    <a:lstStyle/>
                    <a:p>
                      <a:pPr algn="ctr"/>
                      <a:r>
                        <a:rPr lang="es-MX" sz="2000" dirty="0" smtClean="0"/>
                        <a:t>7,5%</a:t>
                      </a:r>
                      <a:endParaRPr lang="es-ES" sz="2000" dirty="0"/>
                    </a:p>
                  </a:txBody>
                  <a:tcPr/>
                </a:tc>
                <a:tc>
                  <a:txBody>
                    <a:bodyPr/>
                    <a:lstStyle/>
                    <a:p>
                      <a:pPr algn="ctr"/>
                      <a:r>
                        <a:rPr lang="es-MX" sz="2000" dirty="0" smtClean="0"/>
                        <a:t>7,5%</a:t>
                      </a:r>
                      <a:endParaRPr lang="es-ES" sz="2000" dirty="0"/>
                    </a:p>
                  </a:txBody>
                  <a:tcPr/>
                </a:tc>
                <a:tc>
                  <a:txBody>
                    <a:bodyPr/>
                    <a:lstStyle/>
                    <a:p>
                      <a:pPr algn="ctr"/>
                      <a:r>
                        <a:rPr lang="es-MX" sz="2000" dirty="0" smtClean="0"/>
                        <a:t>10</a:t>
                      </a:r>
                      <a:endParaRPr lang="es-ES" sz="2000" dirty="0"/>
                    </a:p>
                  </a:txBody>
                  <a:tcPr/>
                </a:tc>
                <a:extLst>
                  <a:ext uri="{0D108BD9-81ED-4DB2-BD59-A6C34878D82A}">
                    <a16:rowId xmlns:a16="http://schemas.microsoft.com/office/drawing/2014/main" val="10001"/>
                  </a:ext>
                </a:extLst>
              </a:tr>
              <a:tr h="586795">
                <a:tc>
                  <a:txBody>
                    <a:bodyPr/>
                    <a:lstStyle/>
                    <a:p>
                      <a:pPr algn="ctr"/>
                      <a:r>
                        <a:rPr lang="es-MX" sz="2000" dirty="0" smtClean="0"/>
                        <a:t>12 – 14</a:t>
                      </a:r>
                      <a:endParaRPr lang="es-ES" sz="2000" dirty="0"/>
                    </a:p>
                  </a:txBody>
                  <a:tcPr/>
                </a:tc>
                <a:tc>
                  <a:txBody>
                    <a:bodyPr/>
                    <a:lstStyle/>
                    <a:p>
                      <a:pPr algn="ctr"/>
                      <a:r>
                        <a:rPr lang="es-MX" sz="2000" dirty="0" smtClean="0"/>
                        <a:t>4</a:t>
                      </a:r>
                      <a:endParaRPr lang="es-ES" sz="2000" dirty="0"/>
                    </a:p>
                  </a:txBody>
                  <a:tcPr/>
                </a:tc>
                <a:tc>
                  <a:txBody>
                    <a:bodyPr/>
                    <a:lstStyle/>
                    <a:p>
                      <a:pPr algn="ctr"/>
                      <a:r>
                        <a:rPr lang="es-MX" sz="2000" dirty="0" smtClean="0"/>
                        <a:t>7</a:t>
                      </a:r>
                      <a:endParaRPr lang="es-ES" sz="2000" dirty="0"/>
                    </a:p>
                  </a:txBody>
                  <a:tcPr/>
                </a:tc>
                <a:tc>
                  <a:txBody>
                    <a:bodyPr/>
                    <a:lstStyle/>
                    <a:p>
                      <a:pPr algn="ctr"/>
                      <a:r>
                        <a:rPr lang="es-MX" sz="2000" dirty="0" smtClean="0"/>
                        <a:t>0,1</a:t>
                      </a:r>
                      <a:endParaRPr lang="es-ES" sz="2000" dirty="0"/>
                    </a:p>
                  </a:txBody>
                  <a:tcPr/>
                </a:tc>
                <a:tc>
                  <a:txBody>
                    <a:bodyPr/>
                    <a:lstStyle/>
                    <a:p>
                      <a:pPr algn="ctr"/>
                      <a:r>
                        <a:rPr lang="es-MX" sz="2000" dirty="0" smtClean="0"/>
                        <a:t>0,175</a:t>
                      </a:r>
                      <a:endParaRPr lang="es-ES" sz="2000" dirty="0"/>
                    </a:p>
                  </a:txBody>
                  <a:tcPr/>
                </a:tc>
                <a:tc>
                  <a:txBody>
                    <a:bodyPr/>
                    <a:lstStyle/>
                    <a:p>
                      <a:pPr algn="ctr"/>
                      <a:r>
                        <a:rPr lang="es-MX" sz="2000" dirty="0" smtClean="0"/>
                        <a:t>10%</a:t>
                      </a:r>
                      <a:endParaRPr lang="es-ES" sz="2000" dirty="0"/>
                    </a:p>
                  </a:txBody>
                  <a:tcPr/>
                </a:tc>
                <a:tc>
                  <a:txBody>
                    <a:bodyPr/>
                    <a:lstStyle/>
                    <a:p>
                      <a:pPr algn="ctr"/>
                      <a:r>
                        <a:rPr lang="es-MX" sz="2000" dirty="0" smtClean="0"/>
                        <a:t>17,5%</a:t>
                      </a:r>
                      <a:endParaRPr lang="es-ES" sz="2000" dirty="0"/>
                    </a:p>
                  </a:txBody>
                  <a:tcPr/>
                </a:tc>
                <a:tc>
                  <a:txBody>
                    <a:bodyPr/>
                    <a:lstStyle/>
                    <a:p>
                      <a:pPr algn="ctr"/>
                      <a:r>
                        <a:rPr lang="es-MX" sz="2000" dirty="0" smtClean="0"/>
                        <a:t>13</a:t>
                      </a:r>
                      <a:endParaRPr lang="es-ES" sz="2000" dirty="0"/>
                    </a:p>
                  </a:txBody>
                  <a:tcPr/>
                </a:tc>
                <a:extLst>
                  <a:ext uri="{0D108BD9-81ED-4DB2-BD59-A6C34878D82A}">
                    <a16:rowId xmlns:a16="http://schemas.microsoft.com/office/drawing/2014/main" val="10002"/>
                  </a:ext>
                </a:extLst>
              </a:tr>
              <a:tr h="586795">
                <a:tc>
                  <a:txBody>
                    <a:bodyPr/>
                    <a:lstStyle/>
                    <a:p>
                      <a:pPr algn="ctr"/>
                      <a:r>
                        <a:rPr lang="es-MX" sz="2000" dirty="0" smtClean="0"/>
                        <a:t>15 - 17</a:t>
                      </a:r>
                      <a:endParaRPr lang="es-ES" sz="2000" dirty="0"/>
                    </a:p>
                  </a:txBody>
                  <a:tcPr/>
                </a:tc>
                <a:tc>
                  <a:txBody>
                    <a:bodyPr/>
                    <a:lstStyle/>
                    <a:p>
                      <a:pPr algn="ctr"/>
                      <a:r>
                        <a:rPr lang="es-MX" sz="2000" dirty="0" smtClean="0"/>
                        <a:t>9</a:t>
                      </a:r>
                      <a:endParaRPr lang="es-ES" sz="2000" dirty="0"/>
                    </a:p>
                  </a:txBody>
                  <a:tcPr/>
                </a:tc>
                <a:tc>
                  <a:txBody>
                    <a:bodyPr/>
                    <a:lstStyle/>
                    <a:p>
                      <a:pPr algn="ctr"/>
                      <a:r>
                        <a:rPr lang="es-MX" sz="2000" dirty="0" smtClean="0"/>
                        <a:t>16</a:t>
                      </a:r>
                      <a:endParaRPr lang="es-ES" sz="2000" dirty="0"/>
                    </a:p>
                  </a:txBody>
                  <a:tcPr/>
                </a:tc>
                <a:tc>
                  <a:txBody>
                    <a:bodyPr/>
                    <a:lstStyle/>
                    <a:p>
                      <a:pPr algn="ctr"/>
                      <a:r>
                        <a:rPr lang="es-MX" sz="2000" dirty="0" smtClean="0"/>
                        <a:t>0,225</a:t>
                      </a:r>
                      <a:endParaRPr lang="es-ES" sz="2000" dirty="0"/>
                    </a:p>
                  </a:txBody>
                  <a:tcPr/>
                </a:tc>
                <a:tc>
                  <a:txBody>
                    <a:bodyPr/>
                    <a:lstStyle/>
                    <a:p>
                      <a:pPr algn="ctr"/>
                      <a:r>
                        <a:rPr lang="es-MX" sz="2000" dirty="0" smtClean="0"/>
                        <a:t>0,4</a:t>
                      </a:r>
                      <a:endParaRPr lang="es-ES" sz="2000" dirty="0"/>
                    </a:p>
                  </a:txBody>
                  <a:tcPr/>
                </a:tc>
                <a:tc>
                  <a:txBody>
                    <a:bodyPr/>
                    <a:lstStyle/>
                    <a:p>
                      <a:pPr algn="ctr"/>
                      <a:r>
                        <a:rPr lang="es-MX" sz="2000" dirty="0" smtClean="0"/>
                        <a:t>22,5%</a:t>
                      </a:r>
                      <a:endParaRPr lang="es-ES" sz="2000" dirty="0"/>
                    </a:p>
                  </a:txBody>
                  <a:tcPr/>
                </a:tc>
                <a:tc>
                  <a:txBody>
                    <a:bodyPr/>
                    <a:lstStyle/>
                    <a:p>
                      <a:pPr algn="ctr"/>
                      <a:r>
                        <a:rPr lang="es-MX" sz="2000" dirty="0" smtClean="0"/>
                        <a:t>40%</a:t>
                      </a:r>
                      <a:endParaRPr lang="es-ES" sz="2000" dirty="0"/>
                    </a:p>
                  </a:txBody>
                  <a:tcPr/>
                </a:tc>
                <a:tc>
                  <a:txBody>
                    <a:bodyPr/>
                    <a:lstStyle/>
                    <a:p>
                      <a:pPr algn="ctr"/>
                      <a:r>
                        <a:rPr lang="es-MX" sz="2000" dirty="0" smtClean="0"/>
                        <a:t>16</a:t>
                      </a:r>
                      <a:endParaRPr lang="es-ES" sz="2000" dirty="0"/>
                    </a:p>
                  </a:txBody>
                  <a:tcPr/>
                </a:tc>
                <a:extLst>
                  <a:ext uri="{0D108BD9-81ED-4DB2-BD59-A6C34878D82A}">
                    <a16:rowId xmlns:a16="http://schemas.microsoft.com/office/drawing/2014/main" val="10003"/>
                  </a:ext>
                </a:extLst>
              </a:tr>
              <a:tr h="586795">
                <a:tc>
                  <a:txBody>
                    <a:bodyPr/>
                    <a:lstStyle/>
                    <a:p>
                      <a:pPr algn="ctr"/>
                      <a:r>
                        <a:rPr lang="es-MX" sz="2000" dirty="0" smtClean="0"/>
                        <a:t>18 - 20</a:t>
                      </a:r>
                      <a:endParaRPr lang="es-ES" sz="2000" dirty="0"/>
                    </a:p>
                  </a:txBody>
                  <a:tcPr/>
                </a:tc>
                <a:tc>
                  <a:txBody>
                    <a:bodyPr/>
                    <a:lstStyle/>
                    <a:p>
                      <a:pPr algn="ctr"/>
                      <a:r>
                        <a:rPr lang="es-MX" sz="2000" dirty="0" smtClean="0"/>
                        <a:t>24</a:t>
                      </a:r>
                      <a:endParaRPr lang="es-ES" sz="2000" dirty="0"/>
                    </a:p>
                  </a:txBody>
                  <a:tcPr/>
                </a:tc>
                <a:tc>
                  <a:txBody>
                    <a:bodyPr/>
                    <a:lstStyle/>
                    <a:p>
                      <a:pPr algn="ctr"/>
                      <a:r>
                        <a:rPr lang="es-MX" sz="2000" dirty="0" smtClean="0"/>
                        <a:t>40</a:t>
                      </a:r>
                      <a:endParaRPr lang="es-ES" sz="2000" dirty="0"/>
                    </a:p>
                  </a:txBody>
                  <a:tcPr/>
                </a:tc>
                <a:tc>
                  <a:txBody>
                    <a:bodyPr/>
                    <a:lstStyle/>
                    <a:p>
                      <a:pPr algn="ctr"/>
                      <a:r>
                        <a:rPr lang="es-MX" sz="2000" dirty="0" smtClean="0"/>
                        <a:t>0,6</a:t>
                      </a:r>
                      <a:endParaRPr lang="es-ES" sz="2000" dirty="0"/>
                    </a:p>
                  </a:txBody>
                  <a:tcPr/>
                </a:tc>
                <a:tc>
                  <a:txBody>
                    <a:bodyPr/>
                    <a:lstStyle/>
                    <a:p>
                      <a:pPr algn="ctr"/>
                      <a:r>
                        <a:rPr lang="es-MX" sz="2000" dirty="0" smtClean="0"/>
                        <a:t>1</a:t>
                      </a:r>
                      <a:endParaRPr lang="es-ES" sz="2000" dirty="0"/>
                    </a:p>
                  </a:txBody>
                  <a:tcPr/>
                </a:tc>
                <a:tc>
                  <a:txBody>
                    <a:bodyPr/>
                    <a:lstStyle/>
                    <a:p>
                      <a:pPr algn="ctr"/>
                      <a:r>
                        <a:rPr lang="es-MX" sz="2000" dirty="0" smtClean="0"/>
                        <a:t>60%</a:t>
                      </a:r>
                      <a:endParaRPr lang="es-ES" sz="2000" dirty="0"/>
                    </a:p>
                  </a:txBody>
                  <a:tcPr/>
                </a:tc>
                <a:tc>
                  <a:txBody>
                    <a:bodyPr/>
                    <a:lstStyle/>
                    <a:p>
                      <a:pPr algn="ctr"/>
                      <a:r>
                        <a:rPr lang="es-MX" sz="2000" dirty="0" smtClean="0"/>
                        <a:t>100%</a:t>
                      </a:r>
                      <a:endParaRPr lang="es-ES" sz="2000" dirty="0"/>
                    </a:p>
                  </a:txBody>
                  <a:tcPr/>
                </a:tc>
                <a:tc>
                  <a:txBody>
                    <a:bodyPr/>
                    <a:lstStyle/>
                    <a:p>
                      <a:pPr algn="ctr"/>
                      <a:r>
                        <a:rPr lang="es-MX" sz="2000" dirty="0" smtClean="0"/>
                        <a:t>19</a:t>
                      </a:r>
                      <a:endParaRPr lang="es-ES" sz="2000" dirty="0"/>
                    </a:p>
                  </a:txBody>
                  <a:tcPr/>
                </a:tc>
                <a:extLst>
                  <a:ext uri="{0D108BD9-81ED-4DB2-BD59-A6C34878D82A}">
                    <a16:rowId xmlns:a16="http://schemas.microsoft.com/office/drawing/2014/main" val="10004"/>
                  </a:ext>
                </a:extLst>
              </a:tr>
              <a:tr h="586795">
                <a:tc>
                  <a:txBody>
                    <a:bodyPr/>
                    <a:lstStyle/>
                    <a:p>
                      <a:pPr algn="ctr"/>
                      <a:endParaRPr lang="es-ES" sz="2000" dirty="0"/>
                    </a:p>
                  </a:txBody>
                  <a:tcPr/>
                </a:tc>
                <a:tc>
                  <a:txBody>
                    <a:bodyPr/>
                    <a:lstStyle/>
                    <a:p>
                      <a:pPr algn="ctr"/>
                      <a:r>
                        <a:rPr lang="es-MX" sz="2000" dirty="0" smtClean="0"/>
                        <a:t>40</a:t>
                      </a:r>
                      <a:endParaRPr lang="es-ES" sz="2000" dirty="0"/>
                    </a:p>
                  </a:txBody>
                  <a:tcPr/>
                </a:tc>
                <a:tc>
                  <a:txBody>
                    <a:bodyPr/>
                    <a:lstStyle/>
                    <a:p>
                      <a:pPr algn="ctr"/>
                      <a:endParaRPr lang="es-ES" sz="2000" dirty="0"/>
                    </a:p>
                  </a:txBody>
                  <a:tcPr/>
                </a:tc>
                <a:tc>
                  <a:txBody>
                    <a:bodyPr/>
                    <a:lstStyle/>
                    <a:p>
                      <a:pPr algn="ctr"/>
                      <a:r>
                        <a:rPr lang="es-MX" sz="2000" dirty="0" smtClean="0"/>
                        <a:t>1</a:t>
                      </a:r>
                      <a:endParaRPr lang="es-ES" sz="2000" dirty="0"/>
                    </a:p>
                  </a:txBody>
                  <a:tcPr/>
                </a:tc>
                <a:tc>
                  <a:txBody>
                    <a:bodyPr/>
                    <a:lstStyle/>
                    <a:p>
                      <a:pPr algn="ctr"/>
                      <a:endParaRPr lang="es-ES" sz="2000" dirty="0"/>
                    </a:p>
                  </a:txBody>
                  <a:tcPr/>
                </a:tc>
                <a:tc>
                  <a:txBody>
                    <a:bodyPr/>
                    <a:lstStyle/>
                    <a:p>
                      <a:pPr algn="ctr"/>
                      <a:r>
                        <a:rPr lang="es-MX" sz="2000" dirty="0" smtClean="0"/>
                        <a:t>100%</a:t>
                      </a:r>
                      <a:endParaRPr lang="es-ES" sz="2000" dirty="0"/>
                    </a:p>
                  </a:txBody>
                  <a:tcPr/>
                </a:tc>
                <a:tc>
                  <a:txBody>
                    <a:bodyPr/>
                    <a:lstStyle/>
                    <a:p>
                      <a:pPr algn="ctr"/>
                      <a:endParaRPr lang="es-ES" sz="2000" dirty="0"/>
                    </a:p>
                  </a:txBody>
                  <a:tcPr/>
                </a:tc>
                <a:tc>
                  <a:txBody>
                    <a:bodyPr/>
                    <a:lstStyle/>
                    <a:p>
                      <a:pPr algn="ctr"/>
                      <a:endParaRPr lang="es-ES" sz="2000" dirty="0"/>
                    </a:p>
                  </a:txBody>
                  <a:tcP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11298629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6 Rectángulo redondeado"/>
          <p:cNvSpPr/>
          <p:nvPr/>
        </p:nvSpPr>
        <p:spPr>
          <a:xfrm>
            <a:off x="604542" y="473271"/>
            <a:ext cx="10760144" cy="972000"/>
          </a:xfrm>
          <a:prstGeom prst="roundRect">
            <a:avLst/>
          </a:prstGeom>
          <a:solidFill>
            <a:srgbClr val="3333FF"/>
          </a:solidFill>
          <a:ln>
            <a:noFill/>
          </a:ln>
          <a:effectLst>
            <a:outerShdw blurRad="50800" dist="38100" dir="2700000" algn="tl" rotWithShape="0">
              <a:prstClr val="black">
                <a:alpha val="40000"/>
              </a:prstClr>
            </a:outerShdw>
          </a:effectLst>
          <a:scene3d>
            <a:camera prst="orthographicFront"/>
            <a:lightRig rig="soft" dir="t">
              <a:rot lat="0" lon="0" rev="2400000"/>
            </a:lightRig>
          </a:scene3d>
          <a:sp3d prstMaterial="metal">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5" name="CuadroTexto 4"/>
          <p:cNvSpPr txBox="1"/>
          <p:nvPr/>
        </p:nvSpPr>
        <p:spPr>
          <a:xfrm>
            <a:off x="722108" y="696227"/>
            <a:ext cx="10041687" cy="553998"/>
          </a:xfrm>
          <a:prstGeom prst="rect">
            <a:avLst/>
          </a:prstGeom>
          <a:noFill/>
        </p:spPr>
        <p:txBody>
          <a:bodyPr wrap="square" rtlCol="0">
            <a:spAutoFit/>
          </a:bodyPr>
          <a:lstStyle/>
          <a:p>
            <a:r>
              <a:rPr lang="es-ES" sz="3000" b="1" dirty="0" smtClean="0">
                <a:solidFill>
                  <a:schemeClr val="bg1"/>
                </a:solidFill>
              </a:rPr>
              <a:t>ESTADÍSTICA DESCRIPTIVA PARA VARIABLES CATEGÓRICAS</a:t>
            </a:r>
            <a:endParaRPr lang="en-US" sz="3000" b="1" dirty="0">
              <a:solidFill>
                <a:schemeClr val="bg1"/>
              </a:solidFill>
            </a:endParaRPr>
          </a:p>
        </p:txBody>
      </p:sp>
      <p:sp>
        <p:nvSpPr>
          <p:cNvPr id="2" name="CuadroTexto 1"/>
          <p:cNvSpPr txBox="1"/>
          <p:nvPr/>
        </p:nvSpPr>
        <p:spPr>
          <a:xfrm>
            <a:off x="591479" y="1502225"/>
            <a:ext cx="11021401" cy="4154984"/>
          </a:xfrm>
          <a:prstGeom prst="rect">
            <a:avLst/>
          </a:prstGeom>
          <a:noFill/>
        </p:spPr>
        <p:txBody>
          <a:bodyPr wrap="square" rtlCol="0">
            <a:spAutoFit/>
          </a:bodyPr>
          <a:lstStyle/>
          <a:p>
            <a:pPr algn="just"/>
            <a:r>
              <a:rPr lang="es-ES" sz="2400" dirty="0" smtClean="0"/>
              <a:t>Para analizar variables categóricas habitualmente de naturaleza cualitativa (nominales u ordinales), o variables continuas que se han transformado previamente en categóricas, se suelen hacer representaciones tabulares o gráficas donde el énfasis es en las frecuencias.  </a:t>
            </a:r>
          </a:p>
          <a:p>
            <a:pPr algn="just"/>
            <a:endParaRPr lang="es-ES" sz="2400" dirty="0"/>
          </a:p>
          <a:p>
            <a:pPr algn="just"/>
            <a:r>
              <a:rPr lang="es-ES" sz="2400" dirty="0" err="1" smtClean="0"/>
              <a:t>Univariado</a:t>
            </a:r>
            <a:r>
              <a:rPr lang="es-ES" sz="2400" dirty="0" smtClean="0"/>
              <a:t>:</a:t>
            </a:r>
          </a:p>
          <a:p>
            <a:pPr algn="just"/>
            <a:endParaRPr lang="es-ES" sz="2400" dirty="0" smtClean="0"/>
          </a:p>
          <a:p>
            <a:pPr algn="just"/>
            <a:endParaRPr lang="es-ES" sz="2400" dirty="0"/>
          </a:p>
          <a:p>
            <a:pPr algn="just"/>
            <a:endParaRPr lang="es-ES" sz="2400" dirty="0" smtClean="0"/>
          </a:p>
          <a:p>
            <a:pPr algn="just"/>
            <a:endParaRPr lang="es-ES" sz="2400" dirty="0" smtClean="0"/>
          </a:p>
          <a:p>
            <a:pPr algn="just"/>
            <a:r>
              <a:rPr lang="es-ES" sz="2400" dirty="0" err="1" smtClean="0"/>
              <a:t>Bivariado</a:t>
            </a:r>
            <a:r>
              <a:rPr lang="es-ES" sz="2400" dirty="0" smtClean="0"/>
              <a:t>:</a:t>
            </a:r>
            <a:endParaRPr lang="en-US" sz="2400" dirty="0"/>
          </a:p>
        </p:txBody>
      </p:sp>
      <p:pic>
        <p:nvPicPr>
          <p:cNvPr id="3" name="Imagen 2"/>
          <p:cNvPicPr>
            <a:picLocks noChangeAspect="1"/>
          </p:cNvPicPr>
          <p:nvPr/>
        </p:nvPicPr>
        <p:blipFill>
          <a:blip r:embed="rId2"/>
          <a:stretch>
            <a:fillRect/>
          </a:stretch>
        </p:blipFill>
        <p:spPr>
          <a:xfrm>
            <a:off x="416686" y="3839330"/>
            <a:ext cx="2817926" cy="954834"/>
          </a:xfrm>
          <a:prstGeom prst="rect">
            <a:avLst/>
          </a:prstGeom>
        </p:spPr>
      </p:pic>
      <p:pic>
        <p:nvPicPr>
          <p:cNvPr id="6" name="Imagen 5"/>
          <p:cNvPicPr>
            <a:picLocks noChangeAspect="1"/>
          </p:cNvPicPr>
          <p:nvPr/>
        </p:nvPicPr>
        <p:blipFill rotWithShape="1">
          <a:blip r:embed="rId3"/>
          <a:srcRect l="26135" t="10842" r="18243" b="11754"/>
          <a:stretch/>
        </p:blipFill>
        <p:spPr>
          <a:xfrm>
            <a:off x="3234612" y="3291313"/>
            <a:ext cx="2547257" cy="2129246"/>
          </a:xfrm>
          <a:prstGeom prst="rect">
            <a:avLst/>
          </a:prstGeom>
        </p:spPr>
      </p:pic>
      <p:pic>
        <p:nvPicPr>
          <p:cNvPr id="7" name="Imagen 6"/>
          <p:cNvPicPr>
            <a:picLocks noChangeAspect="1"/>
          </p:cNvPicPr>
          <p:nvPr/>
        </p:nvPicPr>
        <p:blipFill>
          <a:blip r:embed="rId4"/>
          <a:stretch>
            <a:fillRect/>
          </a:stretch>
        </p:blipFill>
        <p:spPr>
          <a:xfrm>
            <a:off x="5618702" y="3671644"/>
            <a:ext cx="2806300" cy="1122520"/>
          </a:xfrm>
          <a:prstGeom prst="rect">
            <a:avLst/>
          </a:prstGeom>
        </p:spPr>
      </p:pic>
      <p:pic>
        <p:nvPicPr>
          <p:cNvPr id="8" name="Imagen 7"/>
          <p:cNvPicPr>
            <a:picLocks noChangeAspect="1"/>
          </p:cNvPicPr>
          <p:nvPr/>
        </p:nvPicPr>
        <p:blipFill>
          <a:blip r:embed="rId5"/>
          <a:stretch>
            <a:fillRect/>
          </a:stretch>
        </p:blipFill>
        <p:spPr>
          <a:xfrm>
            <a:off x="8425002" y="2704966"/>
            <a:ext cx="3570231" cy="2144515"/>
          </a:xfrm>
          <a:prstGeom prst="rect">
            <a:avLst/>
          </a:prstGeom>
        </p:spPr>
      </p:pic>
      <p:pic>
        <p:nvPicPr>
          <p:cNvPr id="9" name="Imagen 8"/>
          <p:cNvPicPr>
            <a:picLocks noChangeAspect="1"/>
          </p:cNvPicPr>
          <p:nvPr/>
        </p:nvPicPr>
        <p:blipFill>
          <a:blip r:embed="rId6"/>
          <a:stretch>
            <a:fillRect/>
          </a:stretch>
        </p:blipFill>
        <p:spPr>
          <a:xfrm>
            <a:off x="722108" y="5627045"/>
            <a:ext cx="5979232" cy="1156361"/>
          </a:xfrm>
          <a:prstGeom prst="rect">
            <a:avLst/>
          </a:prstGeom>
        </p:spPr>
      </p:pic>
      <p:pic>
        <p:nvPicPr>
          <p:cNvPr id="11" name="Imagen 10"/>
          <p:cNvPicPr>
            <a:picLocks noChangeAspect="1"/>
          </p:cNvPicPr>
          <p:nvPr/>
        </p:nvPicPr>
        <p:blipFill>
          <a:blip r:embed="rId7"/>
          <a:stretch>
            <a:fillRect/>
          </a:stretch>
        </p:blipFill>
        <p:spPr>
          <a:xfrm>
            <a:off x="7021852" y="4906435"/>
            <a:ext cx="3127988" cy="1882006"/>
          </a:xfrm>
          <a:prstGeom prst="rect">
            <a:avLst/>
          </a:prstGeom>
        </p:spPr>
      </p:pic>
    </p:spTree>
    <p:extLst>
      <p:ext uri="{BB962C8B-B14F-4D97-AF65-F5344CB8AC3E}">
        <p14:creationId xmlns:p14="http://schemas.microsoft.com/office/powerpoint/2010/main" val="33000939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6 Rectángulo redondeado"/>
          <p:cNvSpPr/>
          <p:nvPr/>
        </p:nvSpPr>
        <p:spPr>
          <a:xfrm>
            <a:off x="604542" y="473271"/>
            <a:ext cx="10760144" cy="972000"/>
          </a:xfrm>
          <a:prstGeom prst="roundRect">
            <a:avLst/>
          </a:prstGeom>
          <a:solidFill>
            <a:srgbClr val="3333FF"/>
          </a:solidFill>
          <a:ln>
            <a:noFill/>
          </a:ln>
          <a:effectLst>
            <a:outerShdw blurRad="50800" dist="38100" dir="2700000" algn="tl" rotWithShape="0">
              <a:prstClr val="black">
                <a:alpha val="40000"/>
              </a:prstClr>
            </a:outerShdw>
          </a:effectLst>
          <a:scene3d>
            <a:camera prst="orthographicFront"/>
            <a:lightRig rig="soft" dir="t">
              <a:rot lat="0" lon="0" rev="2400000"/>
            </a:lightRig>
          </a:scene3d>
          <a:sp3d prstMaterial="metal">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5" name="CuadroTexto 4"/>
          <p:cNvSpPr txBox="1"/>
          <p:nvPr/>
        </p:nvSpPr>
        <p:spPr>
          <a:xfrm>
            <a:off x="722108" y="696227"/>
            <a:ext cx="10041687" cy="553998"/>
          </a:xfrm>
          <a:prstGeom prst="rect">
            <a:avLst/>
          </a:prstGeom>
          <a:noFill/>
        </p:spPr>
        <p:txBody>
          <a:bodyPr wrap="square" rtlCol="0">
            <a:spAutoFit/>
          </a:bodyPr>
          <a:lstStyle/>
          <a:p>
            <a:r>
              <a:rPr lang="es-ES" sz="3000" b="1" dirty="0" smtClean="0">
                <a:solidFill>
                  <a:schemeClr val="bg1"/>
                </a:solidFill>
              </a:rPr>
              <a:t>DISTRIBUCIONES DE FRECUENCIA</a:t>
            </a:r>
            <a:endParaRPr lang="en-US" sz="3000" b="1" dirty="0">
              <a:solidFill>
                <a:schemeClr val="bg1"/>
              </a:solidFill>
            </a:endParaRPr>
          </a:p>
        </p:txBody>
      </p:sp>
      <p:sp>
        <p:nvSpPr>
          <p:cNvPr id="6" name="5 CuadroTexto"/>
          <p:cNvSpPr txBox="1">
            <a:spLocks noChangeArrowheads="1"/>
          </p:cNvSpPr>
          <p:nvPr/>
        </p:nvSpPr>
        <p:spPr bwMode="auto">
          <a:xfrm>
            <a:off x="513101" y="1668227"/>
            <a:ext cx="11138967" cy="47089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eaLnBrk="1" hangingPunct="1"/>
            <a:r>
              <a:rPr lang="es-MX" altLang="en-US" sz="2000" b="1" dirty="0"/>
              <a:t>Frecuencia:</a:t>
            </a:r>
          </a:p>
          <a:p>
            <a:pPr algn="just" eaLnBrk="1" hangingPunct="1"/>
            <a:r>
              <a:rPr lang="es-MX" altLang="en-US" sz="2000" b="1" dirty="0"/>
              <a:t>Número de veces que se repite un valor, dato o término dentro de una serie en estudio.</a:t>
            </a:r>
          </a:p>
          <a:p>
            <a:pPr algn="just" eaLnBrk="1" hangingPunct="1"/>
            <a:endParaRPr lang="es-MX" altLang="en-US" sz="2000" b="1" dirty="0"/>
          </a:p>
          <a:p>
            <a:pPr algn="just" eaLnBrk="1" hangingPunct="1"/>
            <a:r>
              <a:rPr lang="es-MX" altLang="en-US" sz="2000" b="1" dirty="0"/>
              <a:t>Serie:</a:t>
            </a:r>
          </a:p>
          <a:p>
            <a:pPr algn="just" eaLnBrk="1" hangingPunct="1"/>
            <a:r>
              <a:rPr lang="es-MX" altLang="en-US" sz="2000" b="1" dirty="0"/>
              <a:t>Conjunto de datos dispuestos conforme a los valores de una variable, enmarcados dentro de unos límites</a:t>
            </a:r>
            <a:r>
              <a:rPr lang="es-MX" altLang="en-US" sz="2000" b="1" dirty="0" smtClean="0"/>
              <a:t>.</a:t>
            </a:r>
          </a:p>
          <a:p>
            <a:pPr algn="just" eaLnBrk="1" hangingPunct="1"/>
            <a:endParaRPr lang="es-MX" altLang="en-US" sz="2000" b="1" dirty="0"/>
          </a:p>
          <a:p>
            <a:pPr algn="just" eaLnBrk="1" hangingPunct="1"/>
            <a:r>
              <a:rPr lang="es-ES" altLang="en-US" sz="2000" b="1" dirty="0" smtClean="0"/>
              <a:t>Las distribuciones de frecuencias son tablas en que se dispone las modalidades de la variable por filas. La finalidad de las distribuciones de frecuencias es facilitar la obtención de la información que contienen los datos. </a:t>
            </a:r>
            <a:r>
              <a:rPr lang="es-ES" altLang="en-US" sz="2000" b="1" dirty="0" smtClean="0">
                <a:sym typeface="Wingdings" panose="05000000000000000000" pitchFamily="2" charset="2"/>
              </a:rPr>
              <a:t> Orden de los datos</a:t>
            </a:r>
          </a:p>
          <a:p>
            <a:pPr algn="just" eaLnBrk="1" hangingPunct="1"/>
            <a:endParaRPr lang="es-ES" altLang="en-US" sz="2000" b="1" dirty="0">
              <a:sym typeface="Wingdings" panose="05000000000000000000" pitchFamily="2" charset="2"/>
            </a:endParaRPr>
          </a:p>
          <a:p>
            <a:pPr algn="just" eaLnBrk="1" hangingPunct="1"/>
            <a:r>
              <a:rPr lang="es-ES" altLang="en-US" sz="2000" b="1" dirty="0" smtClean="0"/>
              <a:t>Distribuciones de Frecuencias</a:t>
            </a:r>
          </a:p>
          <a:p>
            <a:pPr algn="just" eaLnBrk="1" hangingPunct="1"/>
            <a:r>
              <a:rPr lang="es-ES" altLang="en-US" sz="2000" b="1" dirty="0" smtClean="0"/>
              <a:t>		- No Agrupadas</a:t>
            </a:r>
          </a:p>
          <a:p>
            <a:pPr algn="just" eaLnBrk="1" hangingPunct="1"/>
            <a:r>
              <a:rPr lang="es-ES" altLang="en-US" sz="2000" b="1" dirty="0" smtClean="0"/>
              <a:t>		- Agrupadas</a:t>
            </a:r>
          </a:p>
          <a:p>
            <a:pPr algn="just" eaLnBrk="1" hangingPunct="1"/>
            <a:endParaRPr lang="es-MX" altLang="en-US" sz="2000" b="1" dirty="0"/>
          </a:p>
        </p:txBody>
      </p:sp>
    </p:spTree>
    <p:extLst>
      <p:ext uri="{BB962C8B-B14F-4D97-AF65-F5344CB8AC3E}">
        <p14:creationId xmlns:p14="http://schemas.microsoft.com/office/powerpoint/2010/main" val="341882731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6 Rectángulo redondeado"/>
          <p:cNvSpPr/>
          <p:nvPr/>
        </p:nvSpPr>
        <p:spPr>
          <a:xfrm>
            <a:off x="604542" y="473271"/>
            <a:ext cx="10760144" cy="972000"/>
          </a:xfrm>
          <a:prstGeom prst="roundRect">
            <a:avLst/>
          </a:prstGeom>
          <a:solidFill>
            <a:srgbClr val="3333FF"/>
          </a:solidFill>
          <a:ln>
            <a:noFill/>
          </a:ln>
          <a:effectLst>
            <a:outerShdw blurRad="50800" dist="38100" dir="2700000" algn="tl" rotWithShape="0">
              <a:prstClr val="black">
                <a:alpha val="40000"/>
              </a:prstClr>
            </a:outerShdw>
          </a:effectLst>
          <a:scene3d>
            <a:camera prst="orthographicFront"/>
            <a:lightRig rig="soft" dir="t">
              <a:rot lat="0" lon="0" rev="2400000"/>
            </a:lightRig>
          </a:scene3d>
          <a:sp3d prstMaterial="metal">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5" name="CuadroTexto 4"/>
          <p:cNvSpPr txBox="1"/>
          <p:nvPr/>
        </p:nvSpPr>
        <p:spPr>
          <a:xfrm>
            <a:off x="722108" y="696227"/>
            <a:ext cx="10041687" cy="553998"/>
          </a:xfrm>
          <a:prstGeom prst="rect">
            <a:avLst/>
          </a:prstGeom>
          <a:noFill/>
        </p:spPr>
        <p:txBody>
          <a:bodyPr wrap="square" rtlCol="0">
            <a:spAutoFit/>
          </a:bodyPr>
          <a:lstStyle/>
          <a:p>
            <a:r>
              <a:rPr lang="es-ES" sz="3000" b="1" dirty="0" smtClean="0">
                <a:solidFill>
                  <a:schemeClr val="bg1"/>
                </a:solidFill>
              </a:rPr>
              <a:t>ESTADÍSTICA DESCRIPTIVA PARA VARIABLES CATEGÓRICAS</a:t>
            </a:r>
            <a:endParaRPr lang="en-US" sz="3000" b="1" dirty="0">
              <a:solidFill>
                <a:schemeClr val="bg1"/>
              </a:solidFill>
            </a:endParaRPr>
          </a:p>
        </p:txBody>
      </p:sp>
      <p:sp>
        <p:nvSpPr>
          <p:cNvPr id="6" name="Rectángulo 5"/>
          <p:cNvSpPr/>
          <p:nvPr/>
        </p:nvSpPr>
        <p:spPr>
          <a:xfrm>
            <a:off x="699999" y="1473181"/>
            <a:ext cx="10085903" cy="784830"/>
          </a:xfrm>
          <a:prstGeom prst="rect">
            <a:avLst/>
          </a:prstGeom>
          <a:noFill/>
        </p:spPr>
        <p:txBody>
          <a:bodyPr wrap="none" lIns="91440" tIns="45720" rIns="91440" bIns="45720">
            <a:spAutoFit/>
          </a:bodyPr>
          <a:lstStyle/>
          <a:p>
            <a:pPr algn="ctr"/>
            <a:r>
              <a:rPr lang="es-ES" sz="4500" b="1" cap="none" spc="0" dirty="0" smtClean="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a:t>
            </a:r>
            <a:r>
              <a:rPr lang="es-ES" sz="4500" b="1" dirty="0" smtClean="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Cómo hacemos las frecuencias en Excel</a:t>
            </a:r>
            <a:r>
              <a:rPr lang="es-ES" sz="4500" b="1" cap="none" spc="0" dirty="0" smtClean="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a:t>
            </a:r>
            <a:endParaRPr lang="es-ES" sz="4500" b="1" cap="none" spc="0"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endParaRPr>
          </a:p>
        </p:txBody>
      </p:sp>
      <p:sp>
        <p:nvSpPr>
          <p:cNvPr id="2" name="CuadroTexto 1"/>
          <p:cNvSpPr txBox="1"/>
          <p:nvPr/>
        </p:nvSpPr>
        <p:spPr>
          <a:xfrm>
            <a:off x="1358537" y="3017520"/>
            <a:ext cx="9013372" cy="3170099"/>
          </a:xfrm>
          <a:prstGeom prst="rect">
            <a:avLst/>
          </a:prstGeom>
          <a:noFill/>
        </p:spPr>
        <p:txBody>
          <a:bodyPr wrap="square" rtlCol="0">
            <a:spAutoFit/>
          </a:bodyPr>
          <a:lstStyle/>
          <a:p>
            <a:pPr marL="571500" indent="-571500">
              <a:buFont typeface="Arial" panose="020B0604020202020204" pitchFamily="34" charset="0"/>
              <a:buChar char="•"/>
            </a:pPr>
            <a:r>
              <a:rPr lang="es-ES" sz="4000" b="1" dirty="0" smtClean="0"/>
              <a:t>Autofiltro</a:t>
            </a:r>
          </a:p>
          <a:p>
            <a:pPr marL="571500" indent="-571500">
              <a:buFont typeface="Arial" panose="020B0604020202020204" pitchFamily="34" charset="0"/>
              <a:buChar char="•"/>
            </a:pPr>
            <a:endParaRPr lang="es-ES" sz="4000" b="1" dirty="0" smtClean="0"/>
          </a:p>
          <a:p>
            <a:pPr marL="571500" indent="-571500">
              <a:buFont typeface="Arial" panose="020B0604020202020204" pitchFamily="34" charset="0"/>
              <a:buChar char="•"/>
            </a:pPr>
            <a:r>
              <a:rPr lang="es-ES" sz="4000" b="1" dirty="0" smtClean="0"/>
              <a:t>Fórmulas</a:t>
            </a:r>
          </a:p>
          <a:p>
            <a:pPr marL="571500" indent="-571500">
              <a:buFont typeface="Arial" panose="020B0604020202020204" pitchFamily="34" charset="0"/>
              <a:buChar char="•"/>
            </a:pPr>
            <a:endParaRPr lang="es-ES" sz="4000" b="1" dirty="0" smtClean="0"/>
          </a:p>
          <a:p>
            <a:pPr marL="571500" indent="-571500">
              <a:buFont typeface="Arial" panose="020B0604020202020204" pitchFamily="34" charset="0"/>
              <a:buChar char="•"/>
            </a:pPr>
            <a:r>
              <a:rPr lang="es-ES" sz="4000" b="1" dirty="0" smtClean="0"/>
              <a:t>Tablas dinámicas</a:t>
            </a:r>
            <a:endParaRPr lang="en-US" sz="4000" b="1" dirty="0"/>
          </a:p>
        </p:txBody>
      </p:sp>
      <p:pic>
        <p:nvPicPr>
          <p:cNvPr id="5122" name="Picture 2" descr="Cómo usar los filtros en Excel • Excel Tota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94311" y="2366528"/>
            <a:ext cx="3810000" cy="1047751"/>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descr="Las 10 fórmulas más utilizadas en Microsoft Excel - Instituto ILEN"/>
          <p:cNvPicPr>
            <a:picLocks noChangeAspect="1" noChangeArrowheads="1"/>
          </p:cNvPicPr>
          <p:nvPr/>
        </p:nvPicPr>
        <p:blipFill rotWithShape="1">
          <a:blip r:embed="rId3">
            <a:extLst>
              <a:ext uri="{28A0092B-C50C-407E-A947-70E740481C1C}">
                <a14:useLocalDpi xmlns:a14="http://schemas.microsoft.com/office/drawing/2010/main" val="0"/>
              </a:ext>
            </a:extLst>
          </a:blip>
          <a:srcRect l="6742" t="-18755" r="32262" b="18755"/>
          <a:stretch/>
        </p:blipFill>
        <p:spPr bwMode="auto">
          <a:xfrm>
            <a:off x="5965194" y="3129047"/>
            <a:ext cx="2481944" cy="2089481"/>
          </a:xfrm>
          <a:prstGeom prst="rect">
            <a:avLst/>
          </a:prstGeom>
          <a:noFill/>
          <a:extLst>
            <a:ext uri="{909E8E84-426E-40DD-AFC4-6F175D3DCCD1}">
              <a14:hiddenFill xmlns:a14="http://schemas.microsoft.com/office/drawing/2010/main">
                <a:solidFill>
                  <a:srgbClr val="FFFFFF"/>
                </a:solidFill>
              </a14:hiddenFill>
            </a:ext>
          </a:extLst>
        </p:spPr>
      </p:pic>
      <p:pic>
        <p:nvPicPr>
          <p:cNvPr id="5126" name="Picture 6" descr="Tablas Dinámicas en Microsoft Excel 】¿Qué Son? + Utilidad ▷ 2022"/>
          <p:cNvPicPr>
            <a:picLocks noChangeAspect="1" noChangeArrowheads="1"/>
          </p:cNvPicPr>
          <p:nvPr/>
        </p:nvPicPr>
        <p:blipFill rotWithShape="1">
          <a:blip r:embed="rId4">
            <a:extLst>
              <a:ext uri="{28A0092B-C50C-407E-A947-70E740481C1C}">
                <a14:useLocalDpi xmlns:a14="http://schemas.microsoft.com/office/drawing/2010/main" val="0"/>
              </a:ext>
            </a:extLst>
          </a:blip>
          <a:srcRect r="14397" b="31950"/>
          <a:stretch/>
        </p:blipFill>
        <p:spPr bwMode="auto">
          <a:xfrm>
            <a:off x="6012916" y="5218528"/>
            <a:ext cx="2991395" cy="14119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9925263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6 Rectángulo redondeado"/>
          <p:cNvSpPr/>
          <p:nvPr/>
        </p:nvSpPr>
        <p:spPr>
          <a:xfrm>
            <a:off x="604542" y="473271"/>
            <a:ext cx="10760144" cy="972000"/>
          </a:xfrm>
          <a:prstGeom prst="roundRect">
            <a:avLst/>
          </a:prstGeom>
          <a:solidFill>
            <a:srgbClr val="3333FF"/>
          </a:solidFill>
          <a:ln>
            <a:noFill/>
          </a:ln>
          <a:effectLst>
            <a:outerShdw blurRad="50800" dist="38100" dir="2700000" algn="tl" rotWithShape="0">
              <a:prstClr val="black">
                <a:alpha val="40000"/>
              </a:prstClr>
            </a:outerShdw>
          </a:effectLst>
          <a:scene3d>
            <a:camera prst="orthographicFront"/>
            <a:lightRig rig="soft" dir="t">
              <a:rot lat="0" lon="0" rev="2400000"/>
            </a:lightRig>
          </a:scene3d>
          <a:sp3d prstMaterial="metal">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5" name="CuadroTexto 4"/>
          <p:cNvSpPr txBox="1"/>
          <p:nvPr/>
        </p:nvSpPr>
        <p:spPr>
          <a:xfrm>
            <a:off x="722108" y="696227"/>
            <a:ext cx="10041687" cy="553998"/>
          </a:xfrm>
          <a:prstGeom prst="rect">
            <a:avLst/>
          </a:prstGeom>
          <a:noFill/>
        </p:spPr>
        <p:txBody>
          <a:bodyPr wrap="square" rtlCol="0">
            <a:spAutoFit/>
          </a:bodyPr>
          <a:lstStyle/>
          <a:p>
            <a:r>
              <a:rPr lang="es-ES" sz="3000" b="1" dirty="0" smtClean="0">
                <a:solidFill>
                  <a:schemeClr val="bg1"/>
                </a:solidFill>
              </a:rPr>
              <a:t>ESTADÍSTICA DESCRIPTIVA PARA VARIABLES CATEGÓRICAS</a:t>
            </a:r>
            <a:endParaRPr lang="en-US" sz="3000" b="1" dirty="0">
              <a:solidFill>
                <a:schemeClr val="bg1"/>
              </a:solidFill>
            </a:endParaRPr>
          </a:p>
        </p:txBody>
      </p:sp>
      <p:pic>
        <p:nvPicPr>
          <p:cNvPr id="6" name="Imagen 5"/>
          <p:cNvPicPr>
            <a:picLocks noChangeAspect="1"/>
          </p:cNvPicPr>
          <p:nvPr/>
        </p:nvPicPr>
        <p:blipFill rotWithShape="1">
          <a:blip r:embed="rId2"/>
          <a:srcRect l="57239" t="-551" r="-473" b="4779"/>
          <a:stretch/>
        </p:blipFill>
        <p:spPr>
          <a:xfrm>
            <a:off x="4620376" y="1668227"/>
            <a:ext cx="6986973" cy="4973535"/>
          </a:xfrm>
          <a:prstGeom prst="rect">
            <a:avLst/>
          </a:prstGeom>
        </p:spPr>
      </p:pic>
      <p:sp>
        <p:nvSpPr>
          <p:cNvPr id="2" name="Elipse 1"/>
          <p:cNvSpPr/>
          <p:nvPr/>
        </p:nvSpPr>
        <p:spPr>
          <a:xfrm>
            <a:off x="6008918" y="2978331"/>
            <a:ext cx="809897" cy="470263"/>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Flecha derecha 6"/>
          <p:cNvSpPr/>
          <p:nvPr/>
        </p:nvSpPr>
        <p:spPr>
          <a:xfrm rot="10800000">
            <a:off x="5522918" y="4578698"/>
            <a:ext cx="972000" cy="180000"/>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Elipse 7"/>
          <p:cNvSpPr/>
          <p:nvPr/>
        </p:nvSpPr>
        <p:spPr>
          <a:xfrm>
            <a:off x="4794072" y="6289066"/>
            <a:ext cx="1700846" cy="470263"/>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ángulo 8"/>
          <p:cNvSpPr/>
          <p:nvPr/>
        </p:nvSpPr>
        <p:spPr>
          <a:xfrm>
            <a:off x="431074" y="1925665"/>
            <a:ext cx="2523576" cy="784830"/>
          </a:xfrm>
          <a:prstGeom prst="rect">
            <a:avLst/>
          </a:prstGeom>
          <a:noFill/>
        </p:spPr>
        <p:txBody>
          <a:bodyPr wrap="none" lIns="91440" tIns="45720" rIns="91440" bIns="45720">
            <a:spAutoFit/>
          </a:bodyPr>
          <a:lstStyle/>
          <a:p>
            <a:pPr algn="ctr"/>
            <a:r>
              <a:rPr lang="es-ES" sz="4500" b="1" cap="none" spc="0" dirty="0" smtClean="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Autofiltro</a:t>
            </a:r>
            <a:endParaRPr lang="es-ES" sz="4500" b="1" cap="none" spc="0"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endParaRPr>
          </a:p>
        </p:txBody>
      </p:sp>
      <p:sp>
        <p:nvSpPr>
          <p:cNvPr id="10" name="CuadroTexto 9"/>
          <p:cNvSpPr txBox="1"/>
          <p:nvPr/>
        </p:nvSpPr>
        <p:spPr>
          <a:xfrm>
            <a:off x="110040" y="3122023"/>
            <a:ext cx="4510336" cy="2308324"/>
          </a:xfrm>
          <a:prstGeom prst="rect">
            <a:avLst/>
          </a:prstGeom>
          <a:noFill/>
        </p:spPr>
        <p:txBody>
          <a:bodyPr wrap="square" rtlCol="0">
            <a:spAutoFit/>
          </a:bodyPr>
          <a:lstStyle/>
          <a:p>
            <a:pPr marL="342900" indent="-342900">
              <a:buFont typeface="+mj-lt"/>
              <a:buAutoNum type="arabicPeriod"/>
            </a:pPr>
            <a:r>
              <a:rPr lang="es-ES" sz="1600" dirty="0"/>
              <a:t>Haga clic en Datos &gt; Filtro. </a:t>
            </a:r>
            <a:endParaRPr lang="es-ES" sz="1600" dirty="0" smtClean="0"/>
          </a:p>
          <a:p>
            <a:pPr marL="342900" indent="-342900">
              <a:buFont typeface="+mj-lt"/>
              <a:buAutoNum type="arabicPeriod"/>
            </a:pPr>
            <a:r>
              <a:rPr lang="es-ES" sz="1600" dirty="0"/>
              <a:t>Haga clic en la </a:t>
            </a:r>
            <a:r>
              <a:rPr lang="es-ES" sz="1600" dirty="0" smtClean="0"/>
              <a:t>flecha </a:t>
            </a:r>
            <a:r>
              <a:rPr lang="es-ES" sz="1600" dirty="0"/>
              <a:t>de filtro en el encabezado de columna y decida si desea elegir valores específicos o buscar</a:t>
            </a:r>
            <a:r>
              <a:rPr lang="es-ES" sz="1600" dirty="0" smtClean="0"/>
              <a:t>.</a:t>
            </a:r>
          </a:p>
          <a:p>
            <a:pPr marL="342900" indent="-342900">
              <a:buFont typeface="+mj-lt"/>
              <a:buAutoNum type="arabicPeriod"/>
            </a:pPr>
            <a:r>
              <a:rPr lang="es-ES" sz="1600" dirty="0"/>
              <a:t>Elija valores específicos: Desactive (Seleccionar todo) para desactivar todas las casillas y, a continuación, active las casillas de los valores específicos que desea ver</a:t>
            </a:r>
            <a:r>
              <a:rPr lang="es-ES" sz="1600" dirty="0" smtClean="0"/>
              <a:t>.</a:t>
            </a:r>
          </a:p>
          <a:p>
            <a:pPr marL="342900" indent="-342900">
              <a:buFont typeface="+mj-lt"/>
              <a:buAutoNum type="arabicPeriod"/>
            </a:pPr>
            <a:r>
              <a:rPr lang="es-ES" sz="1600" dirty="0"/>
              <a:t>Haga clic en Aceptar para aplicar el filtro.</a:t>
            </a:r>
            <a:endParaRPr lang="en-US" sz="1600" dirty="0"/>
          </a:p>
        </p:txBody>
      </p:sp>
    </p:spTree>
    <p:extLst>
      <p:ext uri="{BB962C8B-B14F-4D97-AF65-F5344CB8AC3E}">
        <p14:creationId xmlns:p14="http://schemas.microsoft.com/office/powerpoint/2010/main" val="402207093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6 Rectángulo redondeado"/>
          <p:cNvSpPr/>
          <p:nvPr/>
        </p:nvSpPr>
        <p:spPr>
          <a:xfrm>
            <a:off x="604542" y="473271"/>
            <a:ext cx="10760144" cy="972000"/>
          </a:xfrm>
          <a:prstGeom prst="roundRect">
            <a:avLst/>
          </a:prstGeom>
          <a:solidFill>
            <a:srgbClr val="3333FF"/>
          </a:solidFill>
          <a:ln>
            <a:noFill/>
          </a:ln>
          <a:effectLst>
            <a:outerShdw blurRad="50800" dist="38100" dir="2700000" algn="tl" rotWithShape="0">
              <a:prstClr val="black">
                <a:alpha val="40000"/>
              </a:prstClr>
            </a:outerShdw>
          </a:effectLst>
          <a:scene3d>
            <a:camera prst="orthographicFront"/>
            <a:lightRig rig="soft" dir="t">
              <a:rot lat="0" lon="0" rev="2400000"/>
            </a:lightRig>
          </a:scene3d>
          <a:sp3d prstMaterial="metal">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5" name="CuadroTexto 4"/>
          <p:cNvSpPr txBox="1"/>
          <p:nvPr/>
        </p:nvSpPr>
        <p:spPr>
          <a:xfrm>
            <a:off x="722108" y="696227"/>
            <a:ext cx="10041687" cy="553998"/>
          </a:xfrm>
          <a:prstGeom prst="rect">
            <a:avLst/>
          </a:prstGeom>
          <a:noFill/>
        </p:spPr>
        <p:txBody>
          <a:bodyPr wrap="square" rtlCol="0">
            <a:spAutoFit/>
          </a:bodyPr>
          <a:lstStyle/>
          <a:p>
            <a:r>
              <a:rPr lang="es-ES" sz="3000" b="1" dirty="0" smtClean="0">
                <a:solidFill>
                  <a:schemeClr val="bg1"/>
                </a:solidFill>
              </a:rPr>
              <a:t>ESTADÍSTICA DESCRIPTIVA PARA VARIABLES CATEGÓRICAS</a:t>
            </a:r>
            <a:endParaRPr lang="en-US" sz="3000" b="1" dirty="0">
              <a:solidFill>
                <a:schemeClr val="bg1"/>
              </a:solidFill>
            </a:endParaRPr>
          </a:p>
        </p:txBody>
      </p:sp>
      <p:sp>
        <p:nvSpPr>
          <p:cNvPr id="9" name="Rectángulo 8"/>
          <p:cNvSpPr/>
          <p:nvPr/>
        </p:nvSpPr>
        <p:spPr>
          <a:xfrm>
            <a:off x="495580" y="1925665"/>
            <a:ext cx="2394566" cy="784830"/>
          </a:xfrm>
          <a:prstGeom prst="rect">
            <a:avLst/>
          </a:prstGeom>
          <a:noFill/>
        </p:spPr>
        <p:txBody>
          <a:bodyPr wrap="none" lIns="91440" tIns="45720" rIns="91440" bIns="45720">
            <a:spAutoFit/>
          </a:bodyPr>
          <a:lstStyle/>
          <a:p>
            <a:pPr algn="ctr"/>
            <a:r>
              <a:rPr lang="es-ES" sz="4500" b="1" dirty="0" smtClean="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Fórmulas</a:t>
            </a:r>
            <a:endParaRPr lang="es-ES" sz="4500" b="1" cap="none" spc="0"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endParaRPr>
          </a:p>
        </p:txBody>
      </p:sp>
      <p:pic>
        <p:nvPicPr>
          <p:cNvPr id="3" name="Imagen 2"/>
          <p:cNvPicPr>
            <a:picLocks noChangeAspect="1"/>
          </p:cNvPicPr>
          <p:nvPr/>
        </p:nvPicPr>
        <p:blipFill rotWithShape="1">
          <a:blip r:embed="rId2"/>
          <a:srcRect t="11387"/>
          <a:stretch/>
        </p:blipFill>
        <p:spPr>
          <a:xfrm>
            <a:off x="6124166" y="1550184"/>
            <a:ext cx="4940075" cy="5258245"/>
          </a:xfrm>
          <a:prstGeom prst="rect">
            <a:avLst/>
          </a:prstGeom>
        </p:spPr>
      </p:pic>
      <p:sp>
        <p:nvSpPr>
          <p:cNvPr id="10" name="Flecha derecha 9"/>
          <p:cNvSpPr/>
          <p:nvPr/>
        </p:nvSpPr>
        <p:spPr>
          <a:xfrm rot="10800000">
            <a:off x="10212482" y="2423326"/>
            <a:ext cx="972000" cy="180000"/>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Elipse 10"/>
          <p:cNvSpPr/>
          <p:nvPr/>
        </p:nvSpPr>
        <p:spPr>
          <a:xfrm>
            <a:off x="7708910" y="6014745"/>
            <a:ext cx="1918415" cy="660375"/>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CuadroTexto 11"/>
          <p:cNvSpPr txBox="1"/>
          <p:nvPr/>
        </p:nvSpPr>
        <p:spPr>
          <a:xfrm>
            <a:off x="313509" y="2710495"/>
            <a:ext cx="5690416" cy="2308324"/>
          </a:xfrm>
          <a:prstGeom prst="rect">
            <a:avLst/>
          </a:prstGeom>
          <a:noFill/>
        </p:spPr>
        <p:txBody>
          <a:bodyPr wrap="square" rtlCol="0">
            <a:spAutoFit/>
          </a:bodyPr>
          <a:lstStyle/>
          <a:p>
            <a:pPr marL="342900" indent="-342900">
              <a:buFont typeface="+mj-lt"/>
              <a:buAutoNum type="arabicPeriod"/>
            </a:pPr>
            <a:r>
              <a:rPr lang="es-ES" sz="1600" dirty="0" smtClean="0"/>
              <a:t>Para cualquier formula, función o cálculo se requiere iniciar con el símbolo igual (“=“).</a:t>
            </a:r>
          </a:p>
          <a:p>
            <a:pPr marL="342900" indent="-342900">
              <a:buFont typeface="+mj-lt"/>
              <a:buAutoNum type="arabicPeriod"/>
            </a:pPr>
            <a:r>
              <a:rPr lang="es-ES" sz="1600" dirty="0" smtClean="0"/>
              <a:t>Seguidamente usar la función integrada “CONTAR.SI” y abrir paréntesis “(“</a:t>
            </a:r>
            <a:r>
              <a:rPr lang="en-US" sz="1600" dirty="0" smtClean="0"/>
              <a:t>.</a:t>
            </a:r>
          </a:p>
          <a:p>
            <a:pPr marL="342900" indent="-342900">
              <a:buFont typeface="+mj-lt"/>
              <a:buAutoNum type="arabicPeriod"/>
            </a:pPr>
            <a:r>
              <a:rPr lang="es-ES" sz="1600" dirty="0" smtClean="0"/>
              <a:t>Seleccione la columna de datos deseada.</a:t>
            </a:r>
          </a:p>
          <a:p>
            <a:pPr marL="342900" indent="-342900">
              <a:buFont typeface="+mj-lt"/>
              <a:buAutoNum type="arabicPeriod"/>
            </a:pPr>
            <a:r>
              <a:rPr lang="es-ES" sz="1600" dirty="0" smtClean="0"/>
              <a:t>Escriba “;” para agregar la siguiente condición, por ejemplo “1” y cierre el paréntesis “)”. Presione </a:t>
            </a:r>
            <a:r>
              <a:rPr lang="es-ES" sz="1600" dirty="0" err="1" smtClean="0"/>
              <a:t>Enter</a:t>
            </a:r>
            <a:r>
              <a:rPr lang="es-ES" sz="1600" dirty="0" smtClean="0"/>
              <a:t>.</a:t>
            </a:r>
          </a:p>
          <a:p>
            <a:pPr marL="342900" indent="-342900">
              <a:buFont typeface="+mj-lt"/>
              <a:buAutoNum type="arabicPeriod"/>
            </a:pPr>
            <a:r>
              <a:rPr lang="es-ES" sz="1600" dirty="0" smtClean="0"/>
              <a:t>Verá el resultado del conteo o frecuencia de todos los datos iguales a “1”.</a:t>
            </a:r>
          </a:p>
        </p:txBody>
      </p:sp>
    </p:spTree>
    <p:extLst>
      <p:ext uri="{BB962C8B-B14F-4D97-AF65-F5344CB8AC3E}">
        <p14:creationId xmlns:p14="http://schemas.microsoft.com/office/powerpoint/2010/main" val="292403760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6 Rectángulo redondeado"/>
          <p:cNvSpPr/>
          <p:nvPr/>
        </p:nvSpPr>
        <p:spPr>
          <a:xfrm>
            <a:off x="604542" y="473271"/>
            <a:ext cx="10760144" cy="972000"/>
          </a:xfrm>
          <a:prstGeom prst="roundRect">
            <a:avLst/>
          </a:prstGeom>
          <a:solidFill>
            <a:srgbClr val="3333FF"/>
          </a:solidFill>
          <a:ln>
            <a:noFill/>
          </a:ln>
          <a:effectLst>
            <a:outerShdw blurRad="50800" dist="38100" dir="2700000" algn="tl" rotWithShape="0">
              <a:prstClr val="black">
                <a:alpha val="40000"/>
              </a:prstClr>
            </a:outerShdw>
          </a:effectLst>
          <a:scene3d>
            <a:camera prst="orthographicFront"/>
            <a:lightRig rig="soft" dir="t">
              <a:rot lat="0" lon="0" rev="2400000"/>
            </a:lightRig>
          </a:scene3d>
          <a:sp3d prstMaterial="metal">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5" name="CuadroTexto 4"/>
          <p:cNvSpPr txBox="1"/>
          <p:nvPr/>
        </p:nvSpPr>
        <p:spPr>
          <a:xfrm>
            <a:off x="722108" y="696227"/>
            <a:ext cx="10041687" cy="553998"/>
          </a:xfrm>
          <a:prstGeom prst="rect">
            <a:avLst/>
          </a:prstGeom>
          <a:noFill/>
        </p:spPr>
        <p:txBody>
          <a:bodyPr wrap="square" rtlCol="0">
            <a:spAutoFit/>
          </a:bodyPr>
          <a:lstStyle/>
          <a:p>
            <a:r>
              <a:rPr lang="es-ES" sz="3000" b="1" dirty="0" smtClean="0">
                <a:solidFill>
                  <a:schemeClr val="bg1"/>
                </a:solidFill>
              </a:rPr>
              <a:t>ESTADÍSTICA DESCRIPTIVA PARA VARIABLES CATEGÓRICAS</a:t>
            </a:r>
            <a:endParaRPr lang="en-US" sz="3000" b="1" dirty="0">
              <a:solidFill>
                <a:schemeClr val="bg1"/>
              </a:solidFill>
            </a:endParaRPr>
          </a:p>
        </p:txBody>
      </p:sp>
      <p:sp>
        <p:nvSpPr>
          <p:cNvPr id="9" name="Rectángulo 8"/>
          <p:cNvSpPr/>
          <p:nvPr/>
        </p:nvSpPr>
        <p:spPr>
          <a:xfrm>
            <a:off x="191970" y="1818496"/>
            <a:ext cx="3811685" cy="784830"/>
          </a:xfrm>
          <a:prstGeom prst="rect">
            <a:avLst/>
          </a:prstGeom>
          <a:noFill/>
        </p:spPr>
        <p:txBody>
          <a:bodyPr wrap="none" lIns="91440" tIns="45720" rIns="91440" bIns="45720">
            <a:spAutoFit/>
          </a:bodyPr>
          <a:lstStyle/>
          <a:p>
            <a:pPr algn="ctr"/>
            <a:r>
              <a:rPr lang="es-ES" sz="4500" b="1" dirty="0" smtClean="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Tabla Dinámica</a:t>
            </a:r>
            <a:endParaRPr lang="es-ES" sz="4500" b="1" cap="none" spc="0"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endParaRPr>
          </a:p>
        </p:txBody>
      </p:sp>
      <p:pic>
        <p:nvPicPr>
          <p:cNvPr id="3" name="Imagen 2"/>
          <p:cNvPicPr>
            <a:picLocks noChangeAspect="1"/>
          </p:cNvPicPr>
          <p:nvPr/>
        </p:nvPicPr>
        <p:blipFill>
          <a:blip r:embed="rId2"/>
          <a:stretch>
            <a:fillRect/>
          </a:stretch>
        </p:blipFill>
        <p:spPr>
          <a:xfrm>
            <a:off x="4598126" y="1538597"/>
            <a:ext cx="7067005" cy="5179187"/>
          </a:xfrm>
          <a:prstGeom prst="rect">
            <a:avLst/>
          </a:prstGeom>
        </p:spPr>
      </p:pic>
      <p:sp>
        <p:nvSpPr>
          <p:cNvPr id="10" name="Flecha derecha 9"/>
          <p:cNvSpPr/>
          <p:nvPr/>
        </p:nvSpPr>
        <p:spPr>
          <a:xfrm rot="10800000">
            <a:off x="5256951" y="1818496"/>
            <a:ext cx="972000" cy="180000"/>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Elipse 10"/>
          <p:cNvSpPr/>
          <p:nvPr/>
        </p:nvSpPr>
        <p:spPr>
          <a:xfrm>
            <a:off x="9862457" y="5734594"/>
            <a:ext cx="1162592" cy="432910"/>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CuadroTexto 5"/>
          <p:cNvSpPr txBox="1"/>
          <p:nvPr/>
        </p:nvSpPr>
        <p:spPr>
          <a:xfrm>
            <a:off x="391886" y="3108960"/>
            <a:ext cx="4206240" cy="2585323"/>
          </a:xfrm>
          <a:prstGeom prst="rect">
            <a:avLst/>
          </a:prstGeom>
          <a:noFill/>
        </p:spPr>
        <p:txBody>
          <a:bodyPr wrap="square" rtlCol="0">
            <a:spAutoFit/>
          </a:bodyPr>
          <a:lstStyle/>
          <a:p>
            <a:pPr marL="342900" indent="-342900">
              <a:buFont typeface="+mj-lt"/>
              <a:buAutoNum type="arabicPeriod"/>
            </a:pPr>
            <a:r>
              <a:rPr lang="es-ES" dirty="0" smtClean="0"/>
              <a:t>Seleccione la matriz o rango de datos con sus respectivas etiquetas de columnas.</a:t>
            </a:r>
          </a:p>
          <a:p>
            <a:pPr marL="342900" indent="-342900">
              <a:buFont typeface="+mj-lt"/>
              <a:buAutoNum type="arabicPeriod"/>
            </a:pPr>
            <a:r>
              <a:rPr lang="es-ES" dirty="0"/>
              <a:t>Haga clic en </a:t>
            </a:r>
            <a:r>
              <a:rPr lang="es-ES" dirty="0" smtClean="0"/>
              <a:t>Insertar </a:t>
            </a:r>
            <a:r>
              <a:rPr lang="es-ES" dirty="0"/>
              <a:t>&gt; </a:t>
            </a:r>
            <a:r>
              <a:rPr lang="es-ES" dirty="0" smtClean="0"/>
              <a:t>Tabla Dinámica.</a:t>
            </a:r>
          </a:p>
          <a:p>
            <a:pPr marL="342900" indent="-342900">
              <a:buFont typeface="+mj-lt"/>
              <a:buAutoNum type="arabicPeriod"/>
            </a:pPr>
            <a:r>
              <a:rPr lang="es-ES" dirty="0" smtClean="0"/>
              <a:t>Puede confirmar o cambiar la selección de datos. Puede seleccionar donde ver la tabla dinámica: en hoja nueva o en otro hoja de cálculo. Hacer </a:t>
            </a:r>
            <a:r>
              <a:rPr lang="es-ES" dirty="0" err="1" smtClean="0"/>
              <a:t>click</a:t>
            </a:r>
            <a:r>
              <a:rPr lang="es-ES" dirty="0" smtClean="0"/>
              <a:t> en Aceptar. </a:t>
            </a:r>
            <a:endParaRPr lang="es-ES" dirty="0"/>
          </a:p>
        </p:txBody>
      </p:sp>
    </p:spTree>
    <p:extLst>
      <p:ext uri="{BB962C8B-B14F-4D97-AF65-F5344CB8AC3E}">
        <p14:creationId xmlns:p14="http://schemas.microsoft.com/office/powerpoint/2010/main" val="121568017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6 Rectángulo redondeado"/>
          <p:cNvSpPr/>
          <p:nvPr/>
        </p:nvSpPr>
        <p:spPr>
          <a:xfrm>
            <a:off x="604542" y="473271"/>
            <a:ext cx="10760144" cy="972000"/>
          </a:xfrm>
          <a:prstGeom prst="roundRect">
            <a:avLst/>
          </a:prstGeom>
          <a:solidFill>
            <a:srgbClr val="3333FF"/>
          </a:solidFill>
          <a:ln>
            <a:noFill/>
          </a:ln>
          <a:effectLst>
            <a:outerShdw blurRad="50800" dist="38100" dir="2700000" algn="tl" rotWithShape="0">
              <a:prstClr val="black">
                <a:alpha val="40000"/>
              </a:prstClr>
            </a:outerShdw>
          </a:effectLst>
          <a:scene3d>
            <a:camera prst="orthographicFront"/>
            <a:lightRig rig="soft" dir="t">
              <a:rot lat="0" lon="0" rev="2400000"/>
            </a:lightRig>
          </a:scene3d>
          <a:sp3d prstMaterial="metal">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5" name="CuadroTexto 4"/>
          <p:cNvSpPr txBox="1"/>
          <p:nvPr/>
        </p:nvSpPr>
        <p:spPr>
          <a:xfrm>
            <a:off x="722108" y="696227"/>
            <a:ext cx="10041687" cy="553998"/>
          </a:xfrm>
          <a:prstGeom prst="rect">
            <a:avLst/>
          </a:prstGeom>
          <a:noFill/>
        </p:spPr>
        <p:txBody>
          <a:bodyPr wrap="square" rtlCol="0">
            <a:spAutoFit/>
          </a:bodyPr>
          <a:lstStyle/>
          <a:p>
            <a:r>
              <a:rPr lang="es-ES" sz="3000" b="1" dirty="0" smtClean="0">
                <a:solidFill>
                  <a:schemeClr val="bg1"/>
                </a:solidFill>
              </a:rPr>
              <a:t>ESTADÍSTICA DESCRIPTIVA PARA VARIABLES CATEGÓRICAS</a:t>
            </a:r>
            <a:endParaRPr lang="en-US" sz="3000" b="1" dirty="0">
              <a:solidFill>
                <a:schemeClr val="bg1"/>
              </a:solidFill>
            </a:endParaRPr>
          </a:p>
        </p:txBody>
      </p:sp>
      <p:sp>
        <p:nvSpPr>
          <p:cNvPr id="9" name="Rectángulo 8"/>
          <p:cNvSpPr/>
          <p:nvPr/>
        </p:nvSpPr>
        <p:spPr>
          <a:xfrm>
            <a:off x="191970" y="1818496"/>
            <a:ext cx="3811685" cy="784830"/>
          </a:xfrm>
          <a:prstGeom prst="rect">
            <a:avLst/>
          </a:prstGeom>
          <a:noFill/>
        </p:spPr>
        <p:txBody>
          <a:bodyPr wrap="none" lIns="91440" tIns="45720" rIns="91440" bIns="45720">
            <a:spAutoFit/>
          </a:bodyPr>
          <a:lstStyle/>
          <a:p>
            <a:pPr algn="ctr"/>
            <a:r>
              <a:rPr lang="es-ES" sz="4500" b="1" dirty="0" smtClean="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Tabla Dinámica</a:t>
            </a:r>
            <a:endParaRPr lang="es-ES" sz="4500" b="1" cap="none" spc="0"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endParaRPr>
          </a:p>
        </p:txBody>
      </p:sp>
      <p:pic>
        <p:nvPicPr>
          <p:cNvPr id="2" name="Imagen 1"/>
          <p:cNvPicPr>
            <a:picLocks noChangeAspect="1"/>
          </p:cNvPicPr>
          <p:nvPr/>
        </p:nvPicPr>
        <p:blipFill>
          <a:blip r:embed="rId2"/>
          <a:stretch>
            <a:fillRect/>
          </a:stretch>
        </p:blipFill>
        <p:spPr>
          <a:xfrm>
            <a:off x="5058976" y="1668227"/>
            <a:ext cx="6462464" cy="4993041"/>
          </a:xfrm>
          <a:prstGeom prst="rect">
            <a:avLst/>
          </a:prstGeom>
        </p:spPr>
      </p:pic>
      <p:sp>
        <p:nvSpPr>
          <p:cNvPr id="10" name="Flecha derecha 9"/>
          <p:cNvSpPr/>
          <p:nvPr/>
        </p:nvSpPr>
        <p:spPr>
          <a:xfrm rot="10800000">
            <a:off x="9089076" y="3963879"/>
            <a:ext cx="972000" cy="180000"/>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Elipse 10"/>
          <p:cNvSpPr/>
          <p:nvPr/>
        </p:nvSpPr>
        <p:spPr>
          <a:xfrm>
            <a:off x="10301888" y="5886996"/>
            <a:ext cx="1476102" cy="252547"/>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Elipse 11"/>
          <p:cNvSpPr/>
          <p:nvPr/>
        </p:nvSpPr>
        <p:spPr>
          <a:xfrm>
            <a:off x="8416482" y="5886997"/>
            <a:ext cx="975712" cy="252546"/>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CuadroTexto 12"/>
          <p:cNvSpPr txBox="1"/>
          <p:nvPr/>
        </p:nvSpPr>
        <p:spPr>
          <a:xfrm>
            <a:off x="391886" y="3108960"/>
            <a:ext cx="4206240" cy="2585323"/>
          </a:xfrm>
          <a:prstGeom prst="rect">
            <a:avLst/>
          </a:prstGeom>
          <a:noFill/>
        </p:spPr>
        <p:txBody>
          <a:bodyPr wrap="square" rtlCol="0">
            <a:spAutoFit/>
          </a:bodyPr>
          <a:lstStyle/>
          <a:p>
            <a:pPr marL="342900" indent="-342900">
              <a:buFont typeface="+mj-lt"/>
              <a:buAutoNum type="arabicPeriod" startAt="4"/>
            </a:pPr>
            <a:r>
              <a:rPr lang="es-ES" dirty="0" smtClean="0"/>
              <a:t>Seleccione la variable o columna de </a:t>
            </a:r>
            <a:r>
              <a:rPr lang="es-ES" dirty="0" err="1" smtClean="0"/>
              <a:t>interes</a:t>
            </a:r>
            <a:r>
              <a:rPr lang="es-ES" dirty="0" smtClean="0"/>
              <a:t>.</a:t>
            </a:r>
          </a:p>
          <a:p>
            <a:pPr marL="342900" indent="-342900">
              <a:buFont typeface="+mj-lt"/>
              <a:buAutoNum type="arabicPeriod" startAt="4"/>
            </a:pPr>
            <a:r>
              <a:rPr lang="es-ES" dirty="0" smtClean="0"/>
              <a:t>Arrastre a sección de filas.</a:t>
            </a:r>
          </a:p>
          <a:p>
            <a:pPr marL="342900" indent="-342900">
              <a:buFont typeface="+mj-lt"/>
              <a:buAutoNum type="arabicPeriod" startAt="4"/>
            </a:pPr>
            <a:r>
              <a:rPr lang="es-ES" dirty="0" smtClean="0"/>
              <a:t>Arrastre nuevamente la variables o columna de interés a sección de valores. Modifique para sean valores de “cuenta” o contaje.</a:t>
            </a:r>
          </a:p>
          <a:p>
            <a:pPr marL="342900" indent="-342900">
              <a:buFont typeface="+mj-lt"/>
              <a:buAutoNum type="arabicPeriod" startAt="4"/>
            </a:pPr>
            <a:r>
              <a:rPr lang="es-ES" dirty="0" smtClean="0"/>
              <a:t>Automáticamente se visualizan los resultados en la tabla dinámica. </a:t>
            </a:r>
            <a:endParaRPr lang="es-ES" dirty="0"/>
          </a:p>
        </p:txBody>
      </p:sp>
    </p:spTree>
    <p:extLst>
      <p:ext uri="{BB962C8B-B14F-4D97-AF65-F5344CB8AC3E}">
        <p14:creationId xmlns:p14="http://schemas.microsoft.com/office/powerpoint/2010/main" val="254912374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WordArt 2"/>
          <p:cNvSpPr>
            <a:spLocks noChangeArrowheads="1" noChangeShapeType="1" noTextEdit="1"/>
          </p:cNvSpPr>
          <p:nvPr/>
        </p:nvSpPr>
        <p:spPr bwMode="auto">
          <a:xfrm>
            <a:off x="2429691" y="1791788"/>
            <a:ext cx="6910251" cy="2819400"/>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a:r>
              <a:rPr lang="en-US" sz="3600" kern="10" dirty="0">
                <a:ln w="0"/>
                <a:solidFill>
                  <a:schemeClr val="accent1"/>
                </a:solidFill>
                <a:effectLst>
                  <a:outerShdw blurRad="38100" dist="25400" dir="5400000" algn="ctr" rotWithShape="0">
                    <a:srgbClr val="6E747A">
                      <a:alpha val="43000"/>
                    </a:srgbClr>
                  </a:outerShdw>
                </a:effectLst>
                <a:latin typeface="Impact" panose="020B0806030902050204" pitchFamily="34" charset="0"/>
              </a:rPr>
              <a:t>GRACIAS</a:t>
            </a:r>
          </a:p>
        </p:txBody>
      </p:sp>
    </p:spTree>
    <p:extLst>
      <p:ext uri="{BB962C8B-B14F-4D97-AF65-F5344CB8AC3E}">
        <p14:creationId xmlns:p14="http://schemas.microsoft.com/office/powerpoint/2010/main" val="98452453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6 Rectángulo redondeado"/>
          <p:cNvSpPr/>
          <p:nvPr/>
        </p:nvSpPr>
        <p:spPr>
          <a:xfrm>
            <a:off x="604542" y="473271"/>
            <a:ext cx="10760144" cy="972000"/>
          </a:xfrm>
          <a:prstGeom prst="roundRect">
            <a:avLst/>
          </a:prstGeom>
          <a:solidFill>
            <a:srgbClr val="3333FF"/>
          </a:solidFill>
          <a:ln>
            <a:noFill/>
          </a:ln>
          <a:effectLst>
            <a:outerShdw blurRad="50800" dist="38100" dir="2700000" algn="tl" rotWithShape="0">
              <a:prstClr val="black">
                <a:alpha val="40000"/>
              </a:prstClr>
            </a:outerShdw>
          </a:effectLst>
          <a:scene3d>
            <a:camera prst="orthographicFront"/>
            <a:lightRig rig="soft" dir="t">
              <a:rot lat="0" lon="0" rev="2400000"/>
            </a:lightRig>
          </a:scene3d>
          <a:sp3d prstMaterial="metal">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5" name="CuadroTexto 4"/>
          <p:cNvSpPr txBox="1"/>
          <p:nvPr/>
        </p:nvSpPr>
        <p:spPr>
          <a:xfrm>
            <a:off x="722108" y="696227"/>
            <a:ext cx="10041687" cy="553998"/>
          </a:xfrm>
          <a:prstGeom prst="rect">
            <a:avLst/>
          </a:prstGeom>
          <a:noFill/>
        </p:spPr>
        <p:txBody>
          <a:bodyPr wrap="square" rtlCol="0">
            <a:spAutoFit/>
          </a:bodyPr>
          <a:lstStyle/>
          <a:p>
            <a:r>
              <a:rPr lang="es-ES" sz="3000" b="1" dirty="0" smtClean="0">
                <a:solidFill>
                  <a:schemeClr val="bg1"/>
                </a:solidFill>
              </a:rPr>
              <a:t>DISTRIBUCIONES DE FRECUENCIA</a:t>
            </a:r>
            <a:endParaRPr lang="en-US" sz="3000" b="1" dirty="0">
              <a:solidFill>
                <a:schemeClr val="bg1"/>
              </a:solidFill>
            </a:endParaRPr>
          </a:p>
        </p:txBody>
      </p:sp>
      <p:sp>
        <p:nvSpPr>
          <p:cNvPr id="2" name="Rectángulo 1"/>
          <p:cNvSpPr/>
          <p:nvPr/>
        </p:nvSpPr>
        <p:spPr>
          <a:xfrm>
            <a:off x="604542" y="1499711"/>
            <a:ext cx="4486421" cy="784830"/>
          </a:xfrm>
          <a:prstGeom prst="rect">
            <a:avLst/>
          </a:prstGeom>
          <a:noFill/>
        </p:spPr>
        <p:txBody>
          <a:bodyPr wrap="none" lIns="91440" tIns="45720" rIns="91440" bIns="45720">
            <a:spAutoFit/>
          </a:bodyPr>
          <a:lstStyle/>
          <a:p>
            <a:pPr algn="ctr"/>
            <a:r>
              <a:rPr lang="es-ES" sz="4500" b="1" cap="none" spc="0" dirty="0" smtClean="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¿En qué Consiste?</a:t>
            </a:r>
            <a:endParaRPr lang="es-ES" sz="4500" b="1" cap="none" spc="0"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endParaRPr>
          </a:p>
        </p:txBody>
      </p:sp>
      <p:sp>
        <p:nvSpPr>
          <p:cNvPr id="3" name="CuadroTexto 2"/>
          <p:cNvSpPr txBox="1"/>
          <p:nvPr/>
        </p:nvSpPr>
        <p:spPr>
          <a:xfrm>
            <a:off x="604542" y="2092729"/>
            <a:ext cx="9780429" cy="3046988"/>
          </a:xfrm>
          <a:prstGeom prst="rect">
            <a:avLst/>
          </a:prstGeom>
          <a:noFill/>
        </p:spPr>
        <p:txBody>
          <a:bodyPr wrap="square" rtlCol="0">
            <a:spAutoFit/>
          </a:bodyPr>
          <a:lstStyle/>
          <a:p>
            <a:r>
              <a:rPr lang="es-ES" sz="2400" dirty="0" smtClean="0"/>
              <a:t>Supongamos que tenemos los resultados de la siguiente variable aleatoria:</a:t>
            </a:r>
          </a:p>
          <a:p>
            <a:r>
              <a:rPr lang="es-ES" sz="2400" dirty="0" smtClean="0"/>
              <a:t>X: 2, 1, 5, 3, 3, 2, 3, 1, 4, 2, 4, 2, 3, 2, 3, 4, 3, 3, 1, 2</a:t>
            </a:r>
          </a:p>
          <a:p>
            <a:endParaRPr lang="es-ES" sz="2400" dirty="0"/>
          </a:p>
          <a:p>
            <a:pPr marL="342900" indent="-342900">
              <a:buAutoNum type="arabicParenR"/>
            </a:pPr>
            <a:r>
              <a:rPr lang="es-ES" sz="2400" dirty="0" smtClean="0"/>
              <a:t>Ordenamos los datos:</a:t>
            </a:r>
            <a:endParaRPr lang="en-US" sz="2400" dirty="0" smtClean="0"/>
          </a:p>
          <a:p>
            <a:r>
              <a:rPr lang="es-ES" sz="2400" dirty="0" smtClean="0"/>
              <a:t>X: 1, 1, 1, 2, 2, 2, 2, 2, 2, 3, 3, 3, 3, 3, 3, 3, 4, 4, 4, 5</a:t>
            </a:r>
          </a:p>
          <a:p>
            <a:endParaRPr lang="es-ES" sz="2400" dirty="0" smtClean="0"/>
          </a:p>
          <a:p>
            <a:r>
              <a:rPr lang="es-ES" sz="2400" dirty="0" smtClean="0"/>
              <a:t>2) Contamos las frecuencias de cada dato y hacemos una representación tabular de los resultados</a:t>
            </a:r>
          </a:p>
        </p:txBody>
      </p:sp>
      <p:pic>
        <p:nvPicPr>
          <p:cNvPr id="1028" name="Picture 4" descr="https://www.uv.es/webgid/Descriptiva/Imagen9.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50507" y="4701851"/>
            <a:ext cx="2468304" cy="2135279"/>
          </a:xfrm>
          <a:prstGeom prst="rect">
            <a:avLst/>
          </a:prstGeom>
          <a:noFill/>
          <a:extLst>
            <a:ext uri="{909E8E84-426E-40DD-AFC4-6F175D3DCCD1}">
              <a14:hiddenFill xmlns:a14="http://schemas.microsoft.com/office/drawing/2010/main">
                <a:solidFill>
                  <a:srgbClr val="FFFFFF"/>
                </a:solidFill>
              </a14:hiddenFill>
            </a:ext>
          </a:extLst>
        </p:spPr>
      </p:pic>
      <p:sp>
        <p:nvSpPr>
          <p:cNvPr id="6" name="Cerrar llave 5"/>
          <p:cNvSpPr/>
          <p:nvPr/>
        </p:nvSpPr>
        <p:spPr>
          <a:xfrm>
            <a:off x="7236823" y="4746100"/>
            <a:ext cx="444137" cy="1973269"/>
          </a:xfrm>
          <a:prstGeom prst="rightBrace">
            <a:avLst/>
          </a:prstGeom>
          <a:ln w="57150">
            <a:solidFill>
              <a:schemeClr val="tx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 name="CuadroTexto 6"/>
          <p:cNvSpPr txBox="1"/>
          <p:nvPr/>
        </p:nvSpPr>
        <p:spPr>
          <a:xfrm>
            <a:off x="8098972" y="5569435"/>
            <a:ext cx="3670662" cy="400110"/>
          </a:xfrm>
          <a:prstGeom prst="rect">
            <a:avLst/>
          </a:prstGeom>
          <a:noFill/>
        </p:spPr>
        <p:txBody>
          <a:bodyPr wrap="square" rtlCol="0">
            <a:spAutoFit/>
          </a:bodyPr>
          <a:lstStyle/>
          <a:p>
            <a:r>
              <a:rPr lang="es-ES" sz="2000" dirty="0" smtClean="0"/>
              <a:t>Distribución simple No agrupada</a:t>
            </a:r>
            <a:endParaRPr lang="en-US" sz="2000" dirty="0"/>
          </a:p>
        </p:txBody>
      </p:sp>
    </p:spTree>
    <p:extLst>
      <p:ext uri="{BB962C8B-B14F-4D97-AF65-F5344CB8AC3E}">
        <p14:creationId xmlns:p14="http://schemas.microsoft.com/office/powerpoint/2010/main" val="12479318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1+#ppt_w/2"/>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2"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1+#ppt_w/2"/>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2" fill="hold" grpId="0"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 calcmode="lin" valueType="num">
                                      <p:cBhvr additive="base">
                                        <p:cTn id="25" dur="500" fill="hold"/>
                                        <p:tgtEl>
                                          <p:spTgt spid="3">
                                            <p:txEl>
                                              <p:pRg st="4" end="4"/>
                                            </p:txEl>
                                          </p:spTgt>
                                        </p:tgtEl>
                                        <p:attrNameLst>
                                          <p:attrName>ppt_x</p:attrName>
                                        </p:attrNameLst>
                                      </p:cBhvr>
                                      <p:tavLst>
                                        <p:tav tm="0">
                                          <p:val>
                                            <p:strVal val="1+#ppt_w/2"/>
                                          </p:val>
                                        </p:tav>
                                        <p:tav tm="100000">
                                          <p:val>
                                            <p:strVal val="#ppt_x"/>
                                          </p:val>
                                        </p:tav>
                                      </p:tavLst>
                                    </p:anim>
                                    <p:anim calcmode="lin" valueType="num">
                                      <p:cBhvr additive="base">
                                        <p:cTn id="26" dur="500" fill="hold"/>
                                        <p:tgtEl>
                                          <p:spTgt spid="3">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2"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anim calcmode="lin" valueType="num">
                                      <p:cBhvr additive="base">
                                        <p:cTn id="31" dur="500" fill="hold"/>
                                        <p:tgtEl>
                                          <p:spTgt spid="3">
                                            <p:txEl>
                                              <p:pRg st="6" end="6"/>
                                            </p:txEl>
                                          </p:spTgt>
                                        </p:tgtEl>
                                        <p:attrNameLst>
                                          <p:attrName>ppt_x</p:attrName>
                                        </p:attrNameLst>
                                      </p:cBhvr>
                                      <p:tavLst>
                                        <p:tav tm="0">
                                          <p:val>
                                            <p:strVal val="1+#ppt_w/2"/>
                                          </p:val>
                                        </p:tav>
                                        <p:tav tm="100000">
                                          <p:val>
                                            <p:strVal val="#ppt_x"/>
                                          </p:val>
                                        </p:tav>
                                      </p:tavLst>
                                    </p:anim>
                                    <p:anim calcmode="lin" valueType="num">
                                      <p:cBhvr additive="base">
                                        <p:cTn id="32" dur="500" fill="hold"/>
                                        <p:tgtEl>
                                          <p:spTgt spid="3">
                                            <p:txEl>
                                              <p:pRg st="6" end="6"/>
                                            </p:txEl>
                                          </p:spTgt>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31" presetClass="entr" presetSubtype="0" fill="hold" nodeType="clickEffect">
                                  <p:stCondLst>
                                    <p:cond delay="0"/>
                                  </p:stCondLst>
                                  <p:childTnLst>
                                    <p:set>
                                      <p:cBhvr>
                                        <p:cTn id="36" dur="1" fill="hold">
                                          <p:stCondLst>
                                            <p:cond delay="0"/>
                                          </p:stCondLst>
                                        </p:cTn>
                                        <p:tgtEl>
                                          <p:spTgt spid="1028"/>
                                        </p:tgtEl>
                                        <p:attrNameLst>
                                          <p:attrName>style.visibility</p:attrName>
                                        </p:attrNameLst>
                                      </p:cBhvr>
                                      <p:to>
                                        <p:strVal val="visible"/>
                                      </p:to>
                                    </p:set>
                                    <p:anim calcmode="lin" valueType="num">
                                      <p:cBhvr>
                                        <p:cTn id="37" dur="1000" fill="hold"/>
                                        <p:tgtEl>
                                          <p:spTgt spid="1028"/>
                                        </p:tgtEl>
                                        <p:attrNameLst>
                                          <p:attrName>ppt_w</p:attrName>
                                        </p:attrNameLst>
                                      </p:cBhvr>
                                      <p:tavLst>
                                        <p:tav tm="0">
                                          <p:val>
                                            <p:fltVal val="0"/>
                                          </p:val>
                                        </p:tav>
                                        <p:tav tm="100000">
                                          <p:val>
                                            <p:strVal val="#ppt_w"/>
                                          </p:val>
                                        </p:tav>
                                      </p:tavLst>
                                    </p:anim>
                                    <p:anim calcmode="lin" valueType="num">
                                      <p:cBhvr>
                                        <p:cTn id="38" dur="1000" fill="hold"/>
                                        <p:tgtEl>
                                          <p:spTgt spid="1028"/>
                                        </p:tgtEl>
                                        <p:attrNameLst>
                                          <p:attrName>ppt_h</p:attrName>
                                        </p:attrNameLst>
                                      </p:cBhvr>
                                      <p:tavLst>
                                        <p:tav tm="0">
                                          <p:val>
                                            <p:fltVal val="0"/>
                                          </p:val>
                                        </p:tav>
                                        <p:tav tm="100000">
                                          <p:val>
                                            <p:strVal val="#ppt_h"/>
                                          </p:val>
                                        </p:tav>
                                      </p:tavLst>
                                    </p:anim>
                                    <p:anim calcmode="lin" valueType="num">
                                      <p:cBhvr>
                                        <p:cTn id="39" dur="1000" fill="hold"/>
                                        <p:tgtEl>
                                          <p:spTgt spid="1028"/>
                                        </p:tgtEl>
                                        <p:attrNameLst>
                                          <p:attrName>style.rotation</p:attrName>
                                        </p:attrNameLst>
                                      </p:cBhvr>
                                      <p:tavLst>
                                        <p:tav tm="0">
                                          <p:val>
                                            <p:fltVal val="90"/>
                                          </p:val>
                                        </p:tav>
                                        <p:tav tm="100000">
                                          <p:val>
                                            <p:fltVal val="0"/>
                                          </p:val>
                                        </p:tav>
                                      </p:tavLst>
                                    </p:anim>
                                    <p:animEffect transition="in" filter="fade">
                                      <p:cBhvr>
                                        <p:cTn id="40" dur="1000"/>
                                        <p:tgtEl>
                                          <p:spTgt spid="1028"/>
                                        </p:tgtEl>
                                      </p:cBhvr>
                                    </p:animEffect>
                                  </p:childTnLst>
                                </p:cTn>
                              </p:par>
                            </p:childTnLst>
                          </p:cTn>
                        </p:par>
                      </p:childTnLst>
                    </p:cTn>
                  </p:par>
                  <p:par>
                    <p:cTn id="41" fill="hold">
                      <p:stCondLst>
                        <p:cond delay="indefinite"/>
                      </p:stCondLst>
                      <p:childTnLst>
                        <p:par>
                          <p:cTn id="42" fill="hold">
                            <p:stCondLst>
                              <p:cond delay="0"/>
                            </p:stCondLst>
                            <p:childTnLst>
                              <p:par>
                                <p:cTn id="43" presetID="2" presetClass="entr" presetSubtype="2" fill="hold" grpId="0" nodeType="clickEffect">
                                  <p:stCondLst>
                                    <p:cond delay="0"/>
                                  </p:stCondLst>
                                  <p:childTnLst>
                                    <p:set>
                                      <p:cBhvr>
                                        <p:cTn id="44" dur="1" fill="hold">
                                          <p:stCondLst>
                                            <p:cond delay="0"/>
                                          </p:stCondLst>
                                        </p:cTn>
                                        <p:tgtEl>
                                          <p:spTgt spid="6"/>
                                        </p:tgtEl>
                                        <p:attrNameLst>
                                          <p:attrName>style.visibility</p:attrName>
                                        </p:attrNameLst>
                                      </p:cBhvr>
                                      <p:to>
                                        <p:strVal val="visible"/>
                                      </p:to>
                                    </p:set>
                                    <p:anim calcmode="lin" valueType="num">
                                      <p:cBhvr additive="base">
                                        <p:cTn id="45" dur="500" fill="hold"/>
                                        <p:tgtEl>
                                          <p:spTgt spid="6"/>
                                        </p:tgtEl>
                                        <p:attrNameLst>
                                          <p:attrName>ppt_x</p:attrName>
                                        </p:attrNameLst>
                                      </p:cBhvr>
                                      <p:tavLst>
                                        <p:tav tm="0">
                                          <p:val>
                                            <p:strVal val="1+#ppt_w/2"/>
                                          </p:val>
                                        </p:tav>
                                        <p:tav tm="100000">
                                          <p:val>
                                            <p:strVal val="#ppt_x"/>
                                          </p:val>
                                        </p:tav>
                                      </p:tavLst>
                                    </p:anim>
                                    <p:anim calcmode="lin" valueType="num">
                                      <p:cBhvr additive="base">
                                        <p:cTn id="46" dur="500" fill="hold"/>
                                        <p:tgtEl>
                                          <p:spTgt spid="6"/>
                                        </p:tgtEl>
                                        <p:attrNameLst>
                                          <p:attrName>ppt_y</p:attrName>
                                        </p:attrNameLst>
                                      </p:cBhvr>
                                      <p:tavLst>
                                        <p:tav tm="0">
                                          <p:val>
                                            <p:strVal val="#ppt_y"/>
                                          </p:val>
                                        </p:tav>
                                        <p:tav tm="100000">
                                          <p:val>
                                            <p:strVal val="#ppt_y"/>
                                          </p:val>
                                        </p:tav>
                                      </p:tavLst>
                                    </p:anim>
                                  </p:childTnLst>
                                </p:cTn>
                              </p:par>
                              <p:par>
                                <p:cTn id="47" presetID="2" presetClass="entr" presetSubtype="2" fill="hold" grpId="0" nodeType="withEffect">
                                  <p:stCondLst>
                                    <p:cond delay="0"/>
                                  </p:stCondLst>
                                  <p:childTnLst>
                                    <p:set>
                                      <p:cBhvr>
                                        <p:cTn id="48" dur="1" fill="hold">
                                          <p:stCondLst>
                                            <p:cond delay="0"/>
                                          </p:stCondLst>
                                        </p:cTn>
                                        <p:tgtEl>
                                          <p:spTgt spid="7"/>
                                        </p:tgtEl>
                                        <p:attrNameLst>
                                          <p:attrName>style.visibility</p:attrName>
                                        </p:attrNameLst>
                                      </p:cBhvr>
                                      <p:to>
                                        <p:strVal val="visible"/>
                                      </p:to>
                                    </p:set>
                                    <p:anim calcmode="lin" valueType="num">
                                      <p:cBhvr additive="base">
                                        <p:cTn id="49" dur="500" fill="hold"/>
                                        <p:tgtEl>
                                          <p:spTgt spid="7"/>
                                        </p:tgtEl>
                                        <p:attrNameLst>
                                          <p:attrName>ppt_x</p:attrName>
                                        </p:attrNameLst>
                                      </p:cBhvr>
                                      <p:tavLst>
                                        <p:tav tm="0">
                                          <p:val>
                                            <p:strVal val="1+#ppt_w/2"/>
                                          </p:val>
                                        </p:tav>
                                        <p:tav tm="100000">
                                          <p:val>
                                            <p:strVal val="#ppt_x"/>
                                          </p:val>
                                        </p:tav>
                                      </p:tavLst>
                                    </p:anim>
                                    <p:anim calcmode="lin" valueType="num">
                                      <p:cBhvr additive="base">
                                        <p:cTn id="50" dur="500" fill="hold"/>
                                        <p:tgtEl>
                                          <p:spTgt spid="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6" grpId="0" animBg="1"/>
      <p:bldP spid="7"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6 Rectángulo redondeado"/>
          <p:cNvSpPr/>
          <p:nvPr/>
        </p:nvSpPr>
        <p:spPr>
          <a:xfrm>
            <a:off x="604542" y="473271"/>
            <a:ext cx="10760144" cy="972000"/>
          </a:xfrm>
          <a:prstGeom prst="roundRect">
            <a:avLst/>
          </a:prstGeom>
          <a:solidFill>
            <a:srgbClr val="3333FF"/>
          </a:solidFill>
          <a:ln>
            <a:noFill/>
          </a:ln>
          <a:effectLst>
            <a:outerShdw blurRad="50800" dist="38100" dir="2700000" algn="tl" rotWithShape="0">
              <a:prstClr val="black">
                <a:alpha val="40000"/>
              </a:prstClr>
            </a:outerShdw>
          </a:effectLst>
          <a:scene3d>
            <a:camera prst="orthographicFront"/>
            <a:lightRig rig="soft" dir="t">
              <a:rot lat="0" lon="0" rev="2400000"/>
            </a:lightRig>
          </a:scene3d>
          <a:sp3d prstMaterial="metal">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5" name="CuadroTexto 4"/>
          <p:cNvSpPr txBox="1"/>
          <p:nvPr/>
        </p:nvSpPr>
        <p:spPr>
          <a:xfrm>
            <a:off x="722108" y="696227"/>
            <a:ext cx="10041687" cy="553998"/>
          </a:xfrm>
          <a:prstGeom prst="rect">
            <a:avLst/>
          </a:prstGeom>
          <a:noFill/>
        </p:spPr>
        <p:txBody>
          <a:bodyPr wrap="square" rtlCol="0">
            <a:spAutoFit/>
          </a:bodyPr>
          <a:lstStyle/>
          <a:p>
            <a:r>
              <a:rPr lang="es-ES" sz="3000" b="1" dirty="0" smtClean="0">
                <a:solidFill>
                  <a:schemeClr val="bg1"/>
                </a:solidFill>
              </a:rPr>
              <a:t>DISTRIBUCIONES DE FRECUENCIA</a:t>
            </a:r>
            <a:endParaRPr lang="en-US" sz="3000" b="1" dirty="0">
              <a:solidFill>
                <a:schemeClr val="bg1"/>
              </a:solidFill>
            </a:endParaRPr>
          </a:p>
        </p:txBody>
      </p:sp>
      <p:pic>
        <p:nvPicPr>
          <p:cNvPr id="2" name="Imagen 1"/>
          <p:cNvPicPr>
            <a:picLocks noChangeAspect="1"/>
          </p:cNvPicPr>
          <p:nvPr/>
        </p:nvPicPr>
        <p:blipFill>
          <a:blip r:embed="rId2"/>
          <a:stretch>
            <a:fillRect/>
          </a:stretch>
        </p:blipFill>
        <p:spPr>
          <a:xfrm>
            <a:off x="1913901" y="1936234"/>
            <a:ext cx="7830990" cy="4885944"/>
          </a:xfrm>
          <a:prstGeom prst="rect">
            <a:avLst/>
          </a:prstGeom>
        </p:spPr>
      </p:pic>
      <p:sp>
        <p:nvSpPr>
          <p:cNvPr id="6" name="Rectángulo 5"/>
          <p:cNvSpPr/>
          <p:nvPr/>
        </p:nvSpPr>
        <p:spPr>
          <a:xfrm>
            <a:off x="604542" y="1473181"/>
            <a:ext cx="7364004" cy="630942"/>
          </a:xfrm>
          <a:prstGeom prst="rect">
            <a:avLst/>
          </a:prstGeom>
          <a:noFill/>
        </p:spPr>
        <p:txBody>
          <a:bodyPr wrap="none" lIns="91440" tIns="45720" rIns="91440" bIns="45720">
            <a:spAutoFit/>
          </a:bodyPr>
          <a:lstStyle/>
          <a:p>
            <a:pPr algn="ctr"/>
            <a:r>
              <a:rPr lang="es-ES" sz="3500" b="1" cap="none" spc="0" dirty="0" smtClean="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Distribuciones de frecuencia Agrupada</a:t>
            </a:r>
            <a:endParaRPr lang="es-ES" sz="3500" b="1" cap="none" spc="0"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endParaRPr>
          </a:p>
        </p:txBody>
      </p:sp>
    </p:spTree>
    <p:extLst>
      <p:ext uri="{BB962C8B-B14F-4D97-AF65-F5344CB8AC3E}">
        <p14:creationId xmlns:p14="http://schemas.microsoft.com/office/powerpoint/2010/main" val="88598669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6 Rectángulo redondeado"/>
          <p:cNvSpPr/>
          <p:nvPr/>
        </p:nvSpPr>
        <p:spPr>
          <a:xfrm>
            <a:off x="604542" y="473271"/>
            <a:ext cx="10760144" cy="972000"/>
          </a:xfrm>
          <a:prstGeom prst="roundRect">
            <a:avLst/>
          </a:prstGeom>
          <a:solidFill>
            <a:srgbClr val="3333FF"/>
          </a:solidFill>
          <a:ln>
            <a:noFill/>
          </a:ln>
          <a:effectLst>
            <a:outerShdw blurRad="50800" dist="38100" dir="2700000" algn="tl" rotWithShape="0">
              <a:prstClr val="black">
                <a:alpha val="40000"/>
              </a:prstClr>
            </a:outerShdw>
          </a:effectLst>
          <a:scene3d>
            <a:camera prst="orthographicFront"/>
            <a:lightRig rig="soft" dir="t">
              <a:rot lat="0" lon="0" rev="2400000"/>
            </a:lightRig>
          </a:scene3d>
          <a:sp3d prstMaterial="metal">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5" name="CuadroTexto 4"/>
          <p:cNvSpPr txBox="1"/>
          <p:nvPr/>
        </p:nvSpPr>
        <p:spPr>
          <a:xfrm>
            <a:off x="722108" y="696227"/>
            <a:ext cx="10041687" cy="553998"/>
          </a:xfrm>
          <a:prstGeom prst="rect">
            <a:avLst/>
          </a:prstGeom>
          <a:noFill/>
        </p:spPr>
        <p:txBody>
          <a:bodyPr wrap="square" rtlCol="0">
            <a:spAutoFit/>
          </a:bodyPr>
          <a:lstStyle/>
          <a:p>
            <a:r>
              <a:rPr lang="es-ES" sz="3000" b="1" dirty="0" smtClean="0">
                <a:solidFill>
                  <a:schemeClr val="bg1"/>
                </a:solidFill>
              </a:rPr>
              <a:t>DISTRIBUCIONES DE FRECUENCIA</a:t>
            </a:r>
            <a:endParaRPr lang="en-US" sz="3000" b="1" dirty="0">
              <a:solidFill>
                <a:schemeClr val="bg1"/>
              </a:solidFill>
            </a:endParaRPr>
          </a:p>
        </p:txBody>
      </p:sp>
      <p:sp>
        <p:nvSpPr>
          <p:cNvPr id="6" name="Rectángulo 5"/>
          <p:cNvSpPr/>
          <p:nvPr/>
        </p:nvSpPr>
        <p:spPr>
          <a:xfrm>
            <a:off x="604542" y="1473181"/>
            <a:ext cx="7364004" cy="630942"/>
          </a:xfrm>
          <a:prstGeom prst="rect">
            <a:avLst/>
          </a:prstGeom>
          <a:noFill/>
        </p:spPr>
        <p:txBody>
          <a:bodyPr wrap="none" lIns="91440" tIns="45720" rIns="91440" bIns="45720">
            <a:spAutoFit/>
          </a:bodyPr>
          <a:lstStyle/>
          <a:p>
            <a:pPr algn="ctr"/>
            <a:r>
              <a:rPr lang="es-ES" sz="3500" b="1" cap="none" spc="0" dirty="0" smtClean="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Distribuciones de frecuencia Agrupada</a:t>
            </a:r>
            <a:endParaRPr lang="es-ES" sz="3500" b="1" cap="none" spc="0"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endParaRPr>
          </a:p>
        </p:txBody>
      </p:sp>
      <p:pic>
        <p:nvPicPr>
          <p:cNvPr id="2" name="Imagen 1"/>
          <p:cNvPicPr>
            <a:picLocks noChangeAspect="1"/>
          </p:cNvPicPr>
          <p:nvPr/>
        </p:nvPicPr>
        <p:blipFill>
          <a:blip r:embed="rId2"/>
          <a:stretch>
            <a:fillRect/>
          </a:stretch>
        </p:blipFill>
        <p:spPr>
          <a:xfrm>
            <a:off x="2037805" y="2005805"/>
            <a:ext cx="7772401" cy="4778491"/>
          </a:xfrm>
          <a:prstGeom prst="rect">
            <a:avLst/>
          </a:prstGeom>
        </p:spPr>
      </p:pic>
    </p:spTree>
    <p:extLst>
      <p:ext uri="{BB962C8B-B14F-4D97-AF65-F5344CB8AC3E}">
        <p14:creationId xmlns:p14="http://schemas.microsoft.com/office/powerpoint/2010/main" val="279794475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6 Rectángulo redondeado"/>
          <p:cNvSpPr/>
          <p:nvPr/>
        </p:nvSpPr>
        <p:spPr>
          <a:xfrm>
            <a:off x="604542" y="473271"/>
            <a:ext cx="10760144" cy="972000"/>
          </a:xfrm>
          <a:prstGeom prst="roundRect">
            <a:avLst/>
          </a:prstGeom>
          <a:solidFill>
            <a:srgbClr val="3333FF"/>
          </a:solidFill>
          <a:ln>
            <a:noFill/>
          </a:ln>
          <a:effectLst>
            <a:outerShdw blurRad="50800" dist="38100" dir="2700000" algn="tl" rotWithShape="0">
              <a:prstClr val="black">
                <a:alpha val="40000"/>
              </a:prstClr>
            </a:outerShdw>
          </a:effectLst>
          <a:scene3d>
            <a:camera prst="orthographicFront"/>
            <a:lightRig rig="soft" dir="t">
              <a:rot lat="0" lon="0" rev="2400000"/>
            </a:lightRig>
          </a:scene3d>
          <a:sp3d prstMaterial="metal">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5" name="CuadroTexto 4"/>
          <p:cNvSpPr txBox="1"/>
          <p:nvPr/>
        </p:nvSpPr>
        <p:spPr>
          <a:xfrm>
            <a:off x="722108" y="696227"/>
            <a:ext cx="10041687" cy="553998"/>
          </a:xfrm>
          <a:prstGeom prst="rect">
            <a:avLst/>
          </a:prstGeom>
          <a:noFill/>
        </p:spPr>
        <p:txBody>
          <a:bodyPr wrap="square" rtlCol="0">
            <a:spAutoFit/>
          </a:bodyPr>
          <a:lstStyle/>
          <a:p>
            <a:r>
              <a:rPr lang="es-ES" sz="3000" b="1" dirty="0" smtClean="0">
                <a:solidFill>
                  <a:schemeClr val="bg1"/>
                </a:solidFill>
              </a:rPr>
              <a:t>DISTRIBUCIONES DE FRECUENCIA</a:t>
            </a:r>
            <a:endParaRPr lang="en-US" sz="3000" b="1" dirty="0">
              <a:solidFill>
                <a:schemeClr val="bg1"/>
              </a:solidFill>
            </a:endParaRPr>
          </a:p>
        </p:txBody>
      </p:sp>
      <p:graphicFrame>
        <p:nvGraphicFramePr>
          <p:cNvPr id="6" name="1 Tabla"/>
          <p:cNvGraphicFramePr>
            <a:graphicFrameLocks noGrp="1"/>
          </p:cNvGraphicFramePr>
          <p:nvPr>
            <p:extLst>
              <p:ext uri="{D42A27DB-BD31-4B8C-83A1-F6EECF244321}">
                <p14:modId xmlns:p14="http://schemas.microsoft.com/office/powerpoint/2010/main" val="3672939816"/>
              </p:ext>
            </p:extLst>
          </p:nvPr>
        </p:nvGraphicFramePr>
        <p:xfrm>
          <a:off x="1125472" y="2586790"/>
          <a:ext cx="8345484" cy="1366840"/>
        </p:xfrm>
        <a:graphic>
          <a:graphicData uri="http://schemas.openxmlformats.org/drawingml/2006/table">
            <a:tbl>
              <a:tblPr/>
              <a:tblGrid>
                <a:gridCol w="695457">
                  <a:extLst>
                    <a:ext uri="{9D8B030D-6E8A-4147-A177-3AD203B41FA5}">
                      <a16:colId xmlns:a16="http://schemas.microsoft.com/office/drawing/2014/main" val="20000"/>
                    </a:ext>
                  </a:extLst>
                </a:gridCol>
                <a:gridCol w="695457">
                  <a:extLst>
                    <a:ext uri="{9D8B030D-6E8A-4147-A177-3AD203B41FA5}">
                      <a16:colId xmlns:a16="http://schemas.microsoft.com/office/drawing/2014/main" val="20001"/>
                    </a:ext>
                  </a:extLst>
                </a:gridCol>
                <a:gridCol w="695457">
                  <a:extLst>
                    <a:ext uri="{9D8B030D-6E8A-4147-A177-3AD203B41FA5}">
                      <a16:colId xmlns:a16="http://schemas.microsoft.com/office/drawing/2014/main" val="20002"/>
                    </a:ext>
                  </a:extLst>
                </a:gridCol>
                <a:gridCol w="695457">
                  <a:extLst>
                    <a:ext uri="{9D8B030D-6E8A-4147-A177-3AD203B41FA5}">
                      <a16:colId xmlns:a16="http://schemas.microsoft.com/office/drawing/2014/main" val="20003"/>
                    </a:ext>
                  </a:extLst>
                </a:gridCol>
                <a:gridCol w="695457">
                  <a:extLst>
                    <a:ext uri="{9D8B030D-6E8A-4147-A177-3AD203B41FA5}">
                      <a16:colId xmlns:a16="http://schemas.microsoft.com/office/drawing/2014/main" val="20004"/>
                    </a:ext>
                  </a:extLst>
                </a:gridCol>
                <a:gridCol w="695457">
                  <a:extLst>
                    <a:ext uri="{9D8B030D-6E8A-4147-A177-3AD203B41FA5}">
                      <a16:colId xmlns:a16="http://schemas.microsoft.com/office/drawing/2014/main" val="20005"/>
                    </a:ext>
                  </a:extLst>
                </a:gridCol>
                <a:gridCol w="695457">
                  <a:extLst>
                    <a:ext uri="{9D8B030D-6E8A-4147-A177-3AD203B41FA5}">
                      <a16:colId xmlns:a16="http://schemas.microsoft.com/office/drawing/2014/main" val="20006"/>
                    </a:ext>
                  </a:extLst>
                </a:gridCol>
                <a:gridCol w="695457">
                  <a:extLst>
                    <a:ext uri="{9D8B030D-6E8A-4147-A177-3AD203B41FA5}">
                      <a16:colId xmlns:a16="http://schemas.microsoft.com/office/drawing/2014/main" val="20007"/>
                    </a:ext>
                  </a:extLst>
                </a:gridCol>
                <a:gridCol w="695457">
                  <a:extLst>
                    <a:ext uri="{9D8B030D-6E8A-4147-A177-3AD203B41FA5}">
                      <a16:colId xmlns:a16="http://schemas.microsoft.com/office/drawing/2014/main" val="20008"/>
                    </a:ext>
                  </a:extLst>
                </a:gridCol>
                <a:gridCol w="695457">
                  <a:extLst>
                    <a:ext uri="{9D8B030D-6E8A-4147-A177-3AD203B41FA5}">
                      <a16:colId xmlns:a16="http://schemas.microsoft.com/office/drawing/2014/main" val="20009"/>
                    </a:ext>
                  </a:extLst>
                </a:gridCol>
                <a:gridCol w="695457">
                  <a:extLst>
                    <a:ext uri="{9D8B030D-6E8A-4147-A177-3AD203B41FA5}">
                      <a16:colId xmlns:a16="http://schemas.microsoft.com/office/drawing/2014/main" val="20010"/>
                    </a:ext>
                  </a:extLst>
                </a:gridCol>
                <a:gridCol w="695457">
                  <a:extLst>
                    <a:ext uri="{9D8B030D-6E8A-4147-A177-3AD203B41FA5}">
                      <a16:colId xmlns:a16="http://schemas.microsoft.com/office/drawing/2014/main" val="20011"/>
                    </a:ext>
                  </a:extLst>
                </a:gridCol>
              </a:tblGrid>
              <a:tr h="341710">
                <a:tc>
                  <a:txBody>
                    <a:bodyPr/>
                    <a:lstStyle/>
                    <a:p>
                      <a:pPr algn="ctr" fontAlgn="b"/>
                      <a:r>
                        <a:rPr lang="es-ES" sz="2200" b="1" i="0" u="none" strike="noStrike" dirty="0">
                          <a:latin typeface="Times New Roman" pitchFamily="18" charset="0"/>
                          <a:cs typeface="Times New Roman" pitchFamily="18" charset="0"/>
                        </a:rPr>
                        <a:t>15</a:t>
                      </a:r>
                    </a:p>
                  </a:txBody>
                  <a:tcPr marL="6350" marR="6350" marT="6351" marB="0" anchor="b">
                    <a:lnL>
                      <a:noFill/>
                    </a:lnL>
                    <a:lnR>
                      <a:noFill/>
                    </a:lnR>
                    <a:lnT>
                      <a:noFill/>
                    </a:lnT>
                    <a:lnB>
                      <a:noFill/>
                    </a:lnB>
                  </a:tcPr>
                </a:tc>
                <a:tc>
                  <a:txBody>
                    <a:bodyPr/>
                    <a:lstStyle/>
                    <a:p>
                      <a:pPr algn="ctr" fontAlgn="b"/>
                      <a:r>
                        <a:rPr lang="es-ES" sz="2200" b="1" i="0" u="none" strike="noStrike" dirty="0">
                          <a:latin typeface="Times New Roman" pitchFamily="18" charset="0"/>
                          <a:cs typeface="Times New Roman" pitchFamily="18" charset="0"/>
                        </a:rPr>
                        <a:t>18</a:t>
                      </a:r>
                    </a:p>
                  </a:txBody>
                  <a:tcPr marL="6350" marR="6350" marT="6351" marB="0" anchor="b">
                    <a:lnL>
                      <a:noFill/>
                    </a:lnL>
                    <a:lnR>
                      <a:noFill/>
                    </a:lnR>
                    <a:lnT>
                      <a:noFill/>
                    </a:lnT>
                    <a:lnB>
                      <a:noFill/>
                    </a:lnB>
                  </a:tcPr>
                </a:tc>
                <a:tc>
                  <a:txBody>
                    <a:bodyPr/>
                    <a:lstStyle/>
                    <a:p>
                      <a:pPr algn="ctr" fontAlgn="b"/>
                      <a:r>
                        <a:rPr lang="es-ES" sz="2200" b="1" i="0" u="none" strike="noStrike">
                          <a:latin typeface="Times New Roman" pitchFamily="18" charset="0"/>
                          <a:cs typeface="Times New Roman" pitchFamily="18" charset="0"/>
                        </a:rPr>
                        <a:t>16</a:t>
                      </a:r>
                    </a:p>
                  </a:txBody>
                  <a:tcPr marL="6350" marR="6350" marT="6351" marB="0" anchor="b">
                    <a:lnL>
                      <a:noFill/>
                    </a:lnL>
                    <a:lnR>
                      <a:noFill/>
                    </a:lnR>
                    <a:lnT>
                      <a:noFill/>
                    </a:lnT>
                    <a:lnB>
                      <a:noFill/>
                    </a:lnB>
                  </a:tcPr>
                </a:tc>
                <a:tc>
                  <a:txBody>
                    <a:bodyPr/>
                    <a:lstStyle/>
                    <a:p>
                      <a:pPr algn="ctr" fontAlgn="b"/>
                      <a:r>
                        <a:rPr lang="es-ES" sz="2200" b="1" i="0" u="none" strike="noStrike" dirty="0">
                          <a:latin typeface="Times New Roman" pitchFamily="18" charset="0"/>
                          <a:cs typeface="Times New Roman" pitchFamily="18" charset="0"/>
                        </a:rPr>
                        <a:t>18</a:t>
                      </a:r>
                    </a:p>
                  </a:txBody>
                  <a:tcPr marL="6350" marR="6350" marT="6351" marB="0" anchor="b">
                    <a:lnL>
                      <a:noFill/>
                    </a:lnL>
                    <a:lnR>
                      <a:noFill/>
                    </a:lnR>
                    <a:lnT>
                      <a:noFill/>
                    </a:lnT>
                    <a:lnB>
                      <a:noFill/>
                    </a:lnB>
                  </a:tcPr>
                </a:tc>
                <a:tc>
                  <a:txBody>
                    <a:bodyPr/>
                    <a:lstStyle/>
                    <a:p>
                      <a:pPr algn="ctr" fontAlgn="b"/>
                      <a:r>
                        <a:rPr lang="es-ES" sz="2200" b="1" i="0" u="none" strike="noStrike" dirty="0">
                          <a:latin typeface="Times New Roman" pitchFamily="18" charset="0"/>
                          <a:cs typeface="Times New Roman" pitchFamily="18" charset="0"/>
                        </a:rPr>
                        <a:t>16</a:t>
                      </a:r>
                    </a:p>
                  </a:txBody>
                  <a:tcPr marL="6350" marR="6350" marT="6351" marB="0" anchor="b">
                    <a:lnL>
                      <a:noFill/>
                    </a:lnL>
                    <a:lnR>
                      <a:noFill/>
                    </a:lnR>
                    <a:lnT>
                      <a:noFill/>
                    </a:lnT>
                    <a:lnB>
                      <a:noFill/>
                    </a:lnB>
                  </a:tcPr>
                </a:tc>
                <a:tc>
                  <a:txBody>
                    <a:bodyPr/>
                    <a:lstStyle/>
                    <a:p>
                      <a:pPr algn="ctr" fontAlgn="b"/>
                      <a:r>
                        <a:rPr lang="es-ES" sz="2200" b="1" i="0" u="none" strike="noStrike" dirty="0">
                          <a:latin typeface="Times New Roman" pitchFamily="18" charset="0"/>
                          <a:cs typeface="Times New Roman" pitchFamily="18" charset="0"/>
                        </a:rPr>
                        <a:t>20</a:t>
                      </a:r>
                    </a:p>
                  </a:txBody>
                  <a:tcPr marL="6350" marR="6350" marT="6351" marB="0" anchor="b">
                    <a:lnL>
                      <a:noFill/>
                    </a:lnL>
                    <a:lnR>
                      <a:noFill/>
                    </a:lnR>
                    <a:lnT>
                      <a:noFill/>
                    </a:lnT>
                    <a:lnB>
                      <a:noFill/>
                    </a:lnB>
                  </a:tcPr>
                </a:tc>
                <a:tc>
                  <a:txBody>
                    <a:bodyPr/>
                    <a:lstStyle/>
                    <a:p>
                      <a:pPr algn="ctr" fontAlgn="b"/>
                      <a:r>
                        <a:rPr lang="es-ES" sz="2200" b="1" i="0" u="none" strike="noStrike">
                          <a:latin typeface="Times New Roman" pitchFamily="18" charset="0"/>
                          <a:cs typeface="Times New Roman" pitchFamily="18" charset="0"/>
                        </a:rPr>
                        <a:t>9</a:t>
                      </a:r>
                    </a:p>
                  </a:txBody>
                  <a:tcPr marL="6350" marR="6350" marT="6351" marB="0" anchor="b">
                    <a:lnL>
                      <a:noFill/>
                    </a:lnL>
                    <a:lnR>
                      <a:noFill/>
                    </a:lnR>
                    <a:lnT>
                      <a:noFill/>
                    </a:lnT>
                    <a:lnB>
                      <a:noFill/>
                    </a:lnB>
                  </a:tcPr>
                </a:tc>
                <a:tc>
                  <a:txBody>
                    <a:bodyPr/>
                    <a:lstStyle/>
                    <a:p>
                      <a:pPr algn="ctr" fontAlgn="b"/>
                      <a:r>
                        <a:rPr lang="es-ES" sz="2200" b="1" i="0" u="none" strike="noStrike">
                          <a:latin typeface="Times New Roman" pitchFamily="18" charset="0"/>
                          <a:cs typeface="Times New Roman" pitchFamily="18" charset="0"/>
                        </a:rPr>
                        <a:t>17</a:t>
                      </a:r>
                    </a:p>
                  </a:txBody>
                  <a:tcPr marL="6350" marR="6350" marT="6351" marB="0" anchor="b">
                    <a:lnL>
                      <a:noFill/>
                    </a:lnL>
                    <a:lnR>
                      <a:noFill/>
                    </a:lnR>
                    <a:lnT>
                      <a:noFill/>
                    </a:lnT>
                    <a:lnB>
                      <a:noFill/>
                    </a:lnB>
                  </a:tcPr>
                </a:tc>
                <a:tc>
                  <a:txBody>
                    <a:bodyPr/>
                    <a:lstStyle/>
                    <a:p>
                      <a:pPr algn="ctr" fontAlgn="b"/>
                      <a:r>
                        <a:rPr lang="es-ES" sz="2200" b="1" i="0" u="none" strike="noStrike">
                          <a:latin typeface="Times New Roman" pitchFamily="18" charset="0"/>
                          <a:cs typeface="Times New Roman" pitchFamily="18" charset="0"/>
                        </a:rPr>
                        <a:t>16</a:t>
                      </a:r>
                    </a:p>
                  </a:txBody>
                  <a:tcPr marL="6350" marR="6350" marT="6351" marB="0" anchor="b">
                    <a:lnL>
                      <a:noFill/>
                    </a:lnL>
                    <a:lnR>
                      <a:noFill/>
                    </a:lnR>
                    <a:lnT>
                      <a:noFill/>
                    </a:lnT>
                    <a:lnB>
                      <a:noFill/>
                    </a:lnB>
                  </a:tcPr>
                </a:tc>
                <a:tc>
                  <a:txBody>
                    <a:bodyPr/>
                    <a:lstStyle/>
                    <a:p>
                      <a:pPr algn="ctr" fontAlgn="b"/>
                      <a:r>
                        <a:rPr lang="es-ES" sz="2200" b="1" i="0" u="none" strike="noStrike">
                          <a:latin typeface="Times New Roman" pitchFamily="18" charset="0"/>
                          <a:cs typeface="Times New Roman" pitchFamily="18" charset="0"/>
                        </a:rPr>
                        <a:t>19</a:t>
                      </a:r>
                    </a:p>
                  </a:txBody>
                  <a:tcPr marL="6350" marR="6350" marT="6351" marB="0" anchor="b">
                    <a:lnL>
                      <a:noFill/>
                    </a:lnL>
                    <a:lnR>
                      <a:noFill/>
                    </a:lnR>
                    <a:lnT>
                      <a:noFill/>
                    </a:lnT>
                    <a:lnB>
                      <a:noFill/>
                    </a:lnB>
                  </a:tcPr>
                </a:tc>
                <a:tc>
                  <a:txBody>
                    <a:bodyPr/>
                    <a:lstStyle/>
                    <a:p>
                      <a:pPr algn="ctr" fontAlgn="b"/>
                      <a:r>
                        <a:rPr lang="es-ES" sz="2200" b="1" i="0" u="none" strike="noStrike">
                          <a:latin typeface="Times New Roman" pitchFamily="18" charset="0"/>
                          <a:cs typeface="Times New Roman" pitchFamily="18" charset="0"/>
                        </a:rPr>
                        <a:t>12</a:t>
                      </a:r>
                    </a:p>
                  </a:txBody>
                  <a:tcPr marL="6350" marR="6350" marT="6351" marB="0" anchor="b">
                    <a:lnL>
                      <a:noFill/>
                    </a:lnL>
                    <a:lnR>
                      <a:noFill/>
                    </a:lnR>
                    <a:lnT>
                      <a:noFill/>
                    </a:lnT>
                    <a:lnB>
                      <a:noFill/>
                    </a:lnB>
                  </a:tcPr>
                </a:tc>
                <a:tc>
                  <a:txBody>
                    <a:bodyPr/>
                    <a:lstStyle/>
                    <a:p>
                      <a:pPr algn="ctr" fontAlgn="b"/>
                      <a:r>
                        <a:rPr lang="es-ES" sz="2200" b="1" i="0" u="none" strike="noStrike">
                          <a:latin typeface="Times New Roman" pitchFamily="18" charset="0"/>
                          <a:cs typeface="Times New Roman" pitchFamily="18" charset="0"/>
                        </a:rPr>
                        <a:t>20</a:t>
                      </a:r>
                    </a:p>
                  </a:txBody>
                  <a:tcPr marL="6350" marR="6350" marT="6351" marB="0" anchor="b">
                    <a:lnL>
                      <a:noFill/>
                    </a:lnL>
                    <a:lnR>
                      <a:noFill/>
                    </a:lnR>
                    <a:lnT>
                      <a:noFill/>
                    </a:lnT>
                    <a:lnB>
                      <a:noFill/>
                    </a:lnB>
                  </a:tcPr>
                </a:tc>
                <a:extLst>
                  <a:ext uri="{0D108BD9-81ED-4DB2-BD59-A6C34878D82A}">
                    <a16:rowId xmlns:a16="http://schemas.microsoft.com/office/drawing/2014/main" val="10000"/>
                  </a:ext>
                </a:extLst>
              </a:tr>
              <a:tr h="341710">
                <a:tc>
                  <a:txBody>
                    <a:bodyPr/>
                    <a:lstStyle/>
                    <a:p>
                      <a:pPr algn="ctr" fontAlgn="b"/>
                      <a:r>
                        <a:rPr lang="es-ES" sz="2200" b="1" i="0" u="none" strike="noStrike">
                          <a:latin typeface="Times New Roman" pitchFamily="18" charset="0"/>
                          <a:cs typeface="Times New Roman" pitchFamily="18" charset="0"/>
                        </a:rPr>
                        <a:t>13</a:t>
                      </a:r>
                    </a:p>
                  </a:txBody>
                  <a:tcPr marL="6350" marR="6350" marT="6351" marB="0" anchor="b">
                    <a:lnL>
                      <a:noFill/>
                    </a:lnL>
                    <a:lnR>
                      <a:noFill/>
                    </a:lnR>
                    <a:lnT>
                      <a:noFill/>
                    </a:lnT>
                    <a:lnB>
                      <a:noFill/>
                    </a:lnB>
                  </a:tcPr>
                </a:tc>
                <a:tc>
                  <a:txBody>
                    <a:bodyPr/>
                    <a:lstStyle/>
                    <a:p>
                      <a:pPr algn="ctr" fontAlgn="b"/>
                      <a:r>
                        <a:rPr lang="es-ES" sz="2200" b="1" i="0" u="none" strike="noStrike">
                          <a:latin typeface="Times New Roman" pitchFamily="18" charset="0"/>
                          <a:cs typeface="Times New Roman" pitchFamily="18" charset="0"/>
                        </a:rPr>
                        <a:t>18</a:t>
                      </a:r>
                    </a:p>
                  </a:txBody>
                  <a:tcPr marL="6350" marR="6350" marT="6351" marB="0" anchor="b">
                    <a:lnL>
                      <a:noFill/>
                    </a:lnL>
                    <a:lnR>
                      <a:noFill/>
                    </a:lnR>
                    <a:lnT>
                      <a:noFill/>
                    </a:lnT>
                    <a:lnB>
                      <a:noFill/>
                    </a:lnB>
                  </a:tcPr>
                </a:tc>
                <a:tc>
                  <a:txBody>
                    <a:bodyPr/>
                    <a:lstStyle/>
                    <a:p>
                      <a:pPr algn="ctr" fontAlgn="b"/>
                      <a:r>
                        <a:rPr lang="es-ES" sz="2200" b="1" i="0" u="none" strike="noStrike">
                          <a:latin typeface="Times New Roman" pitchFamily="18" charset="0"/>
                          <a:cs typeface="Times New Roman" pitchFamily="18" charset="0"/>
                        </a:rPr>
                        <a:t>20</a:t>
                      </a:r>
                    </a:p>
                  </a:txBody>
                  <a:tcPr marL="6350" marR="6350" marT="6351" marB="0" anchor="b">
                    <a:lnL>
                      <a:noFill/>
                    </a:lnL>
                    <a:lnR>
                      <a:noFill/>
                    </a:lnR>
                    <a:lnT>
                      <a:noFill/>
                    </a:lnT>
                    <a:lnB>
                      <a:noFill/>
                    </a:lnB>
                  </a:tcPr>
                </a:tc>
                <a:tc>
                  <a:txBody>
                    <a:bodyPr/>
                    <a:lstStyle/>
                    <a:p>
                      <a:pPr algn="ctr" fontAlgn="b"/>
                      <a:r>
                        <a:rPr lang="es-ES" sz="2200" b="1" i="0" u="none" strike="noStrike">
                          <a:latin typeface="Times New Roman" pitchFamily="18" charset="0"/>
                          <a:cs typeface="Times New Roman" pitchFamily="18" charset="0"/>
                        </a:rPr>
                        <a:t>14</a:t>
                      </a:r>
                    </a:p>
                  </a:txBody>
                  <a:tcPr marL="6350" marR="6350" marT="6351" marB="0" anchor="b">
                    <a:lnL>
                      <a:noFill/>
                    </a:lnL>
                    <a:lnR>
                      <a:noFill/>
                    </a:lnR>
                    <a:lnT>
                      <a:noFill/>
                    </a:lnT>
                    <a:lnB>
                      <a:noFill/>
                    </a:lnB>
                  </a:tcPr>
                </a:tc>
                <a:tc>
                  <a:txBody>
                    <a:bodyPr/>
                    <a:lstStyle/>
                    <a:p>
                      <a:pPr algn="ctr" fontAlgn="b"/>
                      <a:r>
                        <a:rPr lang="es-ES" sz="2200" b="1" i="0" u="none" strike="noStrike">
                          <a:latin typeface="Times New Roman" pitchFamily="18" charset="0"/>
                          <a:cs typeface="Times New Roman" pitchFamily="18" charset="0"/>
                        </a:rPr>
                        <a:t>20</a:t>
                      </a:r>
                    </a:p>
                  </a:txBody>
                  <a:tcPr marL="6350" marR="6350" marT="6351" marB="0" anchor="b">
                    <a:lnL>
                      <a:noFill/>
                    </a:lnL>
                    <a:lnR>
                      <a:noFill/>
                    </a:lnR>
                    <a:lnT>
                      <a:noFill/>
                    </a:lnT>
                    <a:lnB>
                      <a:noFill/>
                    </a:lnB>
                  </a:tcPr>
                </a:tc>
                <a:tc>
                  <a:txBody>
                    <a:bodyPr/>
                    <a:lstStyle/>
                    <a:p>
                      <a:pPr algn="ctr" fontAlgn="b"/>
                      <a:r>
                        <a:rPr lang="es-ES" sz="2200" b="1" i="0" u="none" strike="noStrike">
                          <a:latin typeface="Times New Roman" pitchFamily="18" charset="0"/>
                          <a:cs typeface="Times New Roman" pitchFamily="18" charset="0"/>
                        </a:rPr>
                        <a:t>20</a:t>
                      </a:r>
                    </a:p>
                  </a:txBody>
                  <a:tcPr marL="6350" marR="6350" marT="6351" marB="0" anchor="b">
                    <a:lnL>
                      <a:noFill/>
                    </a:lnL>
                    <a:lnR>
                      <a:noFill/>
                    </a:lnR>
                    <a:lnT>
                      <a:noFill/>
                    </a:lnT>
                    <a:lnB>
                      <a:noFill/>
                    </a:lnB>
                  </a:tcPr>
                </a:tc>
                <a:tc>
                  <a:txBody>
                    <a:bodyPr/>
                    <a:lstStyle/>
                    <a:p>
                      <a:pPr algn="ctr" fontAlgn="b"/>
                      <a:r>
                        <a:rPr lang="es-ES" sz="2200" b="1" i="0" u="none" strike="noStrike">
                          <a:latin typeface="Times New Roman" pitchFamily="18" charset="0"/>
                          <a:cs typeface="Times New Roman" pitchFamily="18" charset="0"/>
                        </a:rPr>
                        <a:t>20</a:t>
                      </a:r>
                    </a:p>
                  </a:txBody>
                  <a:tcPr marL="6350" marR="6350" marT="6351" marB="0" anchor="b">
                    <a:lnL>
                      <a:noFill/>
                    </a:lnL>
                    <a:lnR>
                      <a:noFill/>
                    </a:lnR>
                    <a:lnT>
                      <a:noFill/>
                    </a:lnT>
                    <a:lnB>
                      <a:noFill/>
                    </a:lnB>
                  </a:tcPr>
                </a:tc>
                <a:tc>
                  <a:txBody>
                    <a:bodyPr/>
                    <a:lstStyle/>
                    <a:p>
                      <a:pPr algn="ctr" fontAlgn="b"/>
                      <a:r>
                        <a:rPr lang="es-ES" sz="2200" b="1" i="0" u="none" strike="noStrike" dirty="0">
                          <a:latin typeface="Times New Roman" pitchFamily="18" charset="0"/>
                          <a:cs typeface="Times New Roman" pitchFamily="18" charset="0"/>
                        </a:rPr>
                        <a:t>19</a:t>
                      </a:r>
                    </a:p>
                  </a:txBody>
                  <a:tcPr marL="6350" marR="6350" marT="6351" marB="0" anchor="b">
                    <a:lnL>
                      <a:noFill/>
                    </a:lnL>
                    <a:lnR>
                      <a:noFill/>
                    </a:lnR>
                    <a:lnT>
                      <a:noFill/>
                    </a:lnT>
                    <a:lnB>
                      <a:noFill/>
                    </a:lnB>
                  </a:tcPr>
                </a:tc>
                <a:tc>
                  <a:txBody>
                    <a:bodyPr/>
                    <a:lstStyle/>
                    <a:p>
                      <a:pPr algn="ctr" fontAlgn="b"/>
                      <a:r>
                        <a:rPr lang="es-ES" sz="2200" b="1" i="0" u="none" strike="noStrike">
                          <a:latin typeface="Times New Roman" pitchFamily="18" charset="0"/>
                          <a:cs typeface="Times New Roman" pitchFamily="18" charset="0"/>
                        </a:rPr>
                        <a:t>19</a:t>
                      </a:r>
                    </a:p>
                  </a:txBody>
                  <a:tcPr marL="6350" marR="6350" marT="6351" marB="0" anchor="b">
                    <a:lnL>
                      <a:noFill/>
                    </a:lnL>
                    <a:lnR>
                      <a:noFill/>
                    </a:lnR>
                    <a:lnT>
                      <a:noFill/>
                    </a:lnT>
                    <a:lnB>
                      <a:noFill/>
                    </a:lnB>
                  </a:tcPr>
                </a:tc>
                <a:tc>
                  <a:txBody>
                    <a:bodyPr/>
                    <a:lstStyle/>
                    <a:p>
                      <a:pPr algn="ctr" fontAlgn="b"/>
                      <a:r>
                        <a:rPr lang="es-ES" sz="2200" b="1" i="0" u="none" strike="noStrike">
                          <a:latin typeface="Times New Roman" pitchFamily="18" charset="0"/>
                          <a:cs typeface="Times New Roman" pitchFamily="18" charset="0"/>
                        </a:rPr>
                        <a:t>16</a:t>
                      </a:r>
                    </a:p>
                  </a:txBody>
                  <a:tcPr marL="6350" marR="6350" marT="6351" marB="0" anchor="b">
                    <a:lnL>
                      <a:noFill/>
                    </a:lnL>
                    <a:lnR>
                      <a:noFill/>
                    </a:lnR>
                    <a:lnT>
                      <a:noFill/>
                    </a:lnT>
                    <a:lnB>
                      <a:noFill/>
                    </a:lnB>
                  </a:tcPr>
                </a:tc>
                <a:tc>
                  <a:txBody>
                    <a:bodyPr/>
                    <a:lstStyle/>
                    <a:p>
                      <a:pPr algn="ctr" fontAlgn="b"/>
                      <a:r>
                        <a:rPr lang="es-ES" sz="2200" b="1" i="0" u="none" strike="noStrike">
                          <a:latin typeface="Times New Roman" pitchFamily="18" charset="0"/>
                          <a:cs typeface="Times New Roman" pitchFamily="18" charset="0"/>
                        </a:rPr>
                        <a:t>10</a:t>
                      </a:r>
                    </a:p>
                  </a:txBody>
                  <a:tcPr marL="6350" marR="6350" marT="6351" marB="0" anchor="b">
                    <a:lnL>
                      <a:noFill/>
                    </a:lnL>
                    <a:lnR>
                      <a:noFill/>
                    </a:lnR>
                    <a:lnT>
                      <a:noFill/>
                    </a:lnT>
                    <a:lnB>
                      <a:noFill/>
                    </a:lnB>
                  </a:tcPr>
                </a:tc>
                <a:tc>
                  <a:txBody>
                    <a:bodyPr/>
                    <a:lstStyle/>
                    <a:p>
                      <a:pPr algn="ctr" fontAlgn="b"/>
                      <a:r>
                        <a:rPr lang="es-ES" sz="2200" b="1" i="0" u="none" strike="noStrike" dirty="0">
                          <a:latin typeface="Times New Roman" pitchFamily="18" charset="0"/>
                          <a:cs typeface="Times New Roman" pitchFamily="18" charset="0"/>
                        </a:rPr>
                        <a:t>20</a:t>
                      </a:r>
                    </a:p>
                  </a:txBody>
                  <a:tcPr marL="6350" marR="6350" marT="6351" marB="0" anchor="b">
                    <a:lnL>
                      <a:noFill/>
                    </a:lnL>
                    <a:lnR>
                      <a:noFill/>
                    </a:lnR>
                    <a:lnT>
                      <a:noFill/>
                    </a:lnT>
                    <a:lnB>
                      <a:noFill/>
                    </a:lnB>
                  </a:tcPr>
                </a:tc>
                <a:extLst>
                  <a:ext uri="{0D108BD9-81ED-4DB2-BD59-A6C34878D82A}">
                    <a16:rowId xmlns:a16="http://schemas.microsoft.com/office/drawing/2014/main" val="10001"/>
                  </a:ext>
                </a:extLst>
              </a:tr>
              <a:tr h="341710">
                <a:tc>
                  <a:txBody>
                    <a:bodyPr/>
                    <a:lstStyle/>
                    <a:p>
                      <a:pPr algn="ctr" fontAlgn="b"/>
                      <a:r>
                        <a:rPr lang="es-ES" sz="2200" b="1" i="0" u="none" strike="noStrike">
                          <a:latin typeface="Times New Roman" pitchFamily="18" charset="0"/>
                          <a:cs typeface="Times New Roman" pitchFamily="18" charset="0"/>
                        </a:rPr>
                        <a:t>19</a:t>
                      </a:r>
                    </a:p>
                  </a:txBody>
                  <a:tcPr marL="6350" marR="6350" marT="6351" marB="0" anchor="b">
                    <a:lnL>
                      <a:noFill/>
                    </a:lnL>
                    <a:lnR>
                      <a:noFill/>
                    </a:lnR>
                    <a:lnT>
                      <a:noFill/>
                    </a:lnT>
                    <a:lnB>
                      <a:noFill/>
                    </a:lnB>
                  </a:tcPr>
                </a:tc>
                <a:tc>
                  <a:txBody>
                    <a:bodyPr/>
                    <a:lstStyle/>
                    <a:p>
                      <a:pPr algn="ctr" fontAlgn="b"/>
                      <a:r>
                        <a:rPr lang="es-ES" sz="2200" b="1" i="0" u="none" strike="noStrike" dirty="0">
                          <a:latin typeface="Times New Roman" pitchFamily="18" charset="0"/>
                          <a:cs typeface="Times New Roman" pitchFamily="18" charset="0"/>
                        </a:rPr>
                        <a:t>16</a:t>
                      </a:r>
                    </a:p>
                  </a:txBody>
                  <a:tcPr marL="6350" marR="6350" marT="6351" marB="0" anchor="b">
                    <a:lnL>
                      <a:noFill/>
                    </a:lnL>
                    <a:lnR>
                      <a:noFill/>
                    </a:lnR>
                    <a:lnT>
                      <a:noFill/>
                    </a:lnT>
                    <a:lnB>
                      <a:noFill/>
                    </a:lnB>
                  </a:tcPr>
                </a:tc>
                <a:tc>
                  <a:txBody>
                    <a:bodyPr/>
                    <a:lstStyle/>
                    <a:p>
                      <a:pPr algn="ctr" fontAlgn="b"/>
                      <a:r>
                        <a:rPr lang="es-ES" sz="2200" b="1" i="0" u="none" strike="noStrike">
                          <a:latin typeface="Times New Roman" pitchFamily="18" charset="0"/>
                          <a:cs typeface="Times New Roman" pitchFamily="18" charset="0"/>
                        </a:rPr>
                        <a:t>19</a:t>
                      </a:r>
                    </a:p>
                  </a:txBody>
                  <a:tcPr marL="6350" marR="6350" marT="6351" marB="0" anchor="b">
                    <a:lnL>
                      <a:noFill/>
                    </a:lnL>
                    <a:lnR>
                      <a:noFill/>
                    </a:lnR>
                    <a:lnT>
                      <a:noFill/>
                    </a:lnT>
                    <a:lnB>
                      <a:noFill/>
                    </a:lnB>
                  </a:tcPr>
                </a:tc>
                <a:tc>
                  <a:txBody>
                    <a:bodyPr/>
                    <a:lstStyle/>
                    <a:p>
                      <a:pPr algn="ctr" fontAlgn="b"/>
                      <a:r>
                        <a:rPr lang="es-ES" sz="2200" b="1" i="0" u="none" strike="noStrike">
                          <a:latin typeface="Times New Roman" pitchFamily="18" charset="0"/>
                          <a:cs typeface="Times New Roman" pitchFamily="18" charset="0"/>
                        </a:rPr>
                        <a:t>20</a:t>
                      </a:r>
                    </a:p>
                  </a:txBody>
                  <a:tcPr marL="6350" marR="6350" marT="6351" marB="0" anchor="b">
                    <a:lnL>
                      <a:noFill/>
                    </a:lnL>
                    <a:lnR>
                      <a:noFill/>
                    </a:lnR>
                    <a:lnT>
                      <a:noFill/>
                    </a:lnT>
                    <a:lnB>
                      <a:noFill/>
                    </a:lnB>
                  </a:tcPr>
                </a:tc>
                <a:tc>
                  <a:txBody>
                    <a:bodyPr/>
                    <a:lstStyle/>
                    <a:p>
                      <a:pPr algn="ctr" fontAlgn="b"/>
                      <a:r>
                        <a:rPr lang="es-ES" sz="2200" b="1" i="0" u="none" strike="noStrike">
                          <a:latin typeface="Times New Roman" pitchFamily="18" charset="0"/>
                          <a:cs typeface="Times New Roman" pitchFamily="18" charset="0"/>
                        </a:rPr>
                        <a:t>16</a:t>
                      </a:r>
                    </a:p>
                  </a:txBody>
                  <a:tcPr marL="6350" marR="6350" marT="6351" marB="0" anchor="b">
                    <a:lnL>
                      <a:noFill/>
                    </a:lnL>
                    <a:lnR>
                      <a:noFill/>
                    </a:lnR>
                    <a:lnT>
                      <a:noFill/>
                    </a:lnT>
                    <a:lnB>
                      <a:noFill/>
                    </a:lnB>
                  </a:tcPr>
                </a:tc>
                <a:tc>
                  <a:txBody>
                    <a:bodyPr/>
                    <a:lstStyle/>
                    <a:p>
                      <a:pPr algn="ctr" fontAlgn="b"/>
                      <a:r>
                        <a:rPr lang="es-ES" sz="2200" b="1" i="0" u="none" strike="noStrike">
                          <a:latin typeface="Times New Roman" pitchFamily="18" charset="0"/>
                          <a:cs typeface="Times New Roman" pitchFamily="18" charset="0"/>
                        </a:rPr>
                        <a:t>20</a:t>
                      </a:r>
                    </a:p>
                  </a:txBody>
                  <a:tcPr marL="6350" marR="6350" marT="6351" marB="0" anchor="b">
                    <a:lnL>
                      <a:noFill/>
                    </a:lnL>
                    <a:lnR>
                      <a:noFill/>
                    </a:lnR>
                    <a:lnT>
                      <a:noFill/>
                    </a:lnT>
                    <a:lnB>
                      <a:noFill/>
                    </a:lnB>
                  </a:tcPr>
                </a:tc>
                <a:tc>
                  <a:txBody>
                    <a:bodyPr/>
                    <a:lstStyle/>
                    <a:p>
                      <a:pPr algn="ctr" fontAlgn="b"/>
                      <a:r>
                        <a:rPr lang="es-ES" sz="2200" b="1" i="0" u="none" strike="noStrike">
                          <a:latin typeface="Times New Roman" pitchFamily="18" charset="0"/>
                          <a:cs typeface="Times New Roman" pitchFamily="18" charset="0"/>
                        </a:rPr>
                        <a:t>20</a:t>
                      </a:r>
                    </a:p>
                  </a:txBody>
                  <a:tcPr marL="6350" marR="6350" marT="6351" marB="0" anchor="b">
                    <a:lnL>
                      <a:noFill/>
                    </a:lnL>
                    <a:lnR>
                      <a:noFill/>
                    </a:lnR>
                    <a:lnT>
                      <a:noFill/>
                    </a:lnT>
                    <a:lnB>
                      <a:noFill/>
                    </a:lnB>
                  </a:tcPr>
                </a:tc>
                <a:tc>
                  <a:txBody>
                    <a:bodyPr/>
                    <a:lstStyle/>
                    <a:p>
                      <a:pPr algn="ctr" fontAlgn="b"/>
                      <a:r>
                        <a:rPr lang="es-ES" sz="2200" b="1" i="0" u="none" strike="noStrike">
                          <a:latin typeface="Times New Roman" pitchFamily="18" charset="0"/>
                          <a:cs typeface="Times New Roman" pitchFamily="18" charset="0"/>
                        </a:rPr>
                        <a:t>10</a:t>
                      </a:r>
                    </a:p>
                  </a:txBody>
                  <a:tcPr marL="6350" marR="6350" marT="6351" marB="0" anchor="b">
                    <a:lnL>
                      <a:noFill/>
                    </a:lnL>
                    <a:lnR>
                      <a:noFill/>
                    </a:lnR>
                    <a:lnT>
                      <a:noFill/>
                    </a:lnT>
                    <a:lnB>
                      <a:noFill/>
                    </a:lnB>
                  </a:tcPr>
                </a:tc>
                <a:tc>
                  <a:txBody>
                    <a:bodyPr/>
                    <a:lstStyle/>
                    <a:p>
                      <a:pPr algn="ctr" fontAlgn="b"/>
                      <a:r>
                        <a:rPr lang="es-ES" sz="2200" b="1" i="0" u="none" strike="noStrike">
                          <a:latin typeface="Times New Roman" pitchFamily="18" charset="0"/>
                          <a:cs typeface="Times New Roman" pitchFamily="18" charset="0"/>
                        </a:rPr>
                        <a:t>16</a:t>
                      </a:r>
                    </a:p>
                  </a:txBody>
                  <a:tcPr marL="6350" marR="6350" marT="6351" marB="0" anchor="b">
                    <a:lnL>
                      <a:noFill/>
                    </a:lnL>
                    <a:lnR>
                      <a:noFill/>
                    </a:lnR>
                    <a:lnT>
                      <a:noFill/>
                    </a:lnT>
                    <a:lnB>
                      <a:noFill/>
                    </a:lnB>
                  </a:tcPr>
                </a:tc>
                <a:tc>
                  <a:txBody>
                    <a:bodyPr/>
                    <a:lstStyle/>
                    <a:p>
                      <a:pPr algn="ctr" fontAlgn="b"/>
                      <a:r>
                        <a:rPr lang="es-ES" sz="2200" b="1" i="0" u="none" strike="noStrike">
                          <a:latin typeface="Times New Roman" pitchFamily="18" charset="0"/>
                          <a:cs typeface="Times New Roman" pitchFamily="18" charset="0"/>
                        </a:rPr>
                        <a:t>20</a:t>
                      </a:r>
                    </a:p>
                  </a:txBody>
                  <a:tcPr marL="6350" marR="6350" marT="6351" marB="0" anchor="b">
                    <a:lnL>
                      <a:noFill/>
                    </a:lnL>
                    <a:lnR>
                      <a:noFill/>
                    </a:lnR>
                    <a:lnT>
                      <a:noFill/>
                    </a:lnT>
                    <a:lnB>
                      <a:noFill/>
                    </a:lnB>
                  </a:tcPr>
                </a:tc>
                <a:tc>
                  <a:txBody>
                    <a:bodyPr/>
                    <a:lstStyle/>
                    <a:p>
                      <a:pPr algn="ctr" fontAlgn="b"/>
                      <a:r>
                        <a:rPr lang="es-ES" sz="2200" b="1" i="0" u="none" strike="noStrike">
                          <a:latin typeface="Times New Roman" pitchFamily="18" charset="0"/>
                          <a:cs typeface="Times New Roman" pitchFamily="18" charset="0"/>
                        </a:rPr>
                        <a:t>20</a:t>
                      </a:r>
                    </a:p>
                  </a:txBody>
                  <a:tcPr marL="6350" marR="6350" marT="6351" marB="0" anchor="b">
                    <a:lnL>
                      <a:noFill/>
                    </a:lnL>
                    <a:lnR>
                      <a:noFill/>
                    </a:lnR>
                    <a:lnT>
                      <a:noFill/>
                    </a:lnT>
                    <a:lnB>
                      <a:noFill/>
                    </a:lnB>
                  </a:tcPr>
                </a:tc>
                <a:tc>
                  <a:txBody>
                    <a:bodyPr/>
                    <a:lstStyle/>
                    <a:p>
                      <a:pPr algn="ctr" fontAlgn="b"/>
                      <a:r>
                        <a:rPr lang="es-ES" sz="2200" b="1" i="0" u="none" strike="noStrike">
                          <a:latin typeface="Times New Roman" pitchFamily="18" charset="0"/>
                          <a:cs typeface="Times New Roman" pitchFamily="18" charset="0"/>
                        </a:rPr>
                        <a:t>18</a:t>
                      </a:r>
                    </a:p>
                  </a:txBody>
                  <a:tcPr marL="6350" marR="6350" marT="6351" marB="0" anchor="b">
                    <a:lnL>
                      <a:noFill/>
                    </a:lnL>
                    <a:lnR>
                      <a:noFill/>
                    </a:lnR>
                    <a:lnT>
                      <a:noFill/>
                    </a:lnT>
                    <a:lnB>
                      <a:noFill/>
                    </a:lnB>
                  </a:tcPr>
                </a:tc>
                <a:extLst>
                  <a:ext uri="{0D108BD9-81ED-4DB2-BD59-A6C34878D82A}">
                    <a16:rowId xmlns:a16="http://schemas.microsoft.com/office/drawing/2014/main" val="10002"/>
                  </a:ext>
                </a:extLst>
              </a:tr>
              <a:tr h="341710">
                <a:tc>
                  <a:txBody>
                    <a:bodyPr/>
                    <a:lstStyle/>
                    <a:p>
                      <a:pPr algn="ctr" fontAlgn="b"/>
                      <a:r>
                        <a:rPr lang="es-ES" sz="2200" b="1" i="0" u="none" strike="noStrike">
                          <a:latin typeface="Times New Roman" pitchFamily="18" charset="0"/>
                          <a:cs typeface="Times New Roman" pitchFamily="18" charset="0"/>
                        </a:rPr>
                        <a:t>20</a:t>
                      </a:r>
                    </a:p>
                  </a:txBody>
                  <a:tcPr marL="6350" marR="6350" marT="6351" marB="0" anchor="b">
                    <a:lnL>
                      <a:noFill/>
                    </a:lnL>
                    <a:lnR>
                      <a:noFill/>
                    </a:lnR>
                    <a:lnT>
                      <a:noFill/>
                    </a:lnT>
                    <a:lnB>
                      <a:noFill/>
                    </a:lnB>
                  </a:tcPr>
                </a:tc>
                <a:tc>
                  <a:txBody>
                    <a:bodyPr/>
                    <a:lstStyle/>
                    <a:p>
                      <a:pPr algn="ctr" fontAlgn="b"/>
                      <a:r>
                        <a:rPr lang="es-ES" sz="2200" b="1" i="0" u="none" strike="noStrike" dirty="0">
                          <a:latin typeface="Times New Roman" pitchFamily="18" charset="0"/>
                          <a:cs typeface="Times New Roman" pitchFamily="18" charset="0"/>
                        </a:rPr>
                        <a:t>20</a:t>
                      </a:r>
                    </a:p>
                  </a:txBody>
                  <a:tcPr marL="6350" marR="6350" marT="6351" marB="0" anchor="b">
                    <a:lnL>
                      <a:noFill/>
                    </a:lnL>
                    <a:lnR>
                      <a:noFill/>
                    </a:lnR>
                    <a:lnT>
                      <a:noFill/>
                    </a:lnT>
                    <a:lnB>
                      <a:noFill/>
                    </a:lnB>
                  </a:tcPr>
                </a:tc>
                <a:tc>
                  <a:txBody>
                    <a:bodyPr/>
                    <a:lstStyle/>
                    <a:p>
                      <a:pPr algn="ctr" fontAlgn="b"/>
                      <a:r>
                        <a:rPr lang="es-ES" sz="2200" b="1" i="0" u="none" strike="noStrike" dirty="0">
                          <a:latin typeface="Times New Roman" pitchFamily="18" charset="0"/>
                          <a:cs typeface="Times New Roman" pitchFamily="18" charset="0"/>
                        </a:rPr>
                        <a:t>20</a:t>
                      </a:r>
                    </a:p>
                  </a:txBody>
                  <a:tcPr marL="6350" marR="6350" marT="6351" marB="0" anchor="b">
                    <a:lnL>
                      <a:noFill/>
                    </a:lnL>
                    <a:lnR>
                      <a:noFill/>
                    </a:lnR>
                    <a:lnT>
                      <a:noFill/>
                    </a:lnT>
                    <a:lnB>
                      <a:noFill/>
                    </a:lnB>
                  </a:tcPr>
                </a:tc>
                <a:tc>
                  <a:txBody>
                    <a:bodyPr/>
                    <a:lstStyle/>
                    <a:p>
                      <a:pPr algn="ctr" fontAlgn="b"/>
                      <a:r>
                        <a:rPr lang="es-ES" sz="2200" b="1" i="0" u="none" strike="noStrike">
                          <a:latin typeface="Times New Roman" pitchFamily="18" charset="0"/>
                          <a:cs typeface="Times New Roman" pitchFamily="18" charset="0"/>
                        </a:rPr>
                        <a:t>12</a:t>
                      </a:r>
                    </a:p>
                  </a:txBody>
                  <a:tcPr marL="6350" marR="6350" marT="6351" marB="0" anchor="b">
                    <a:lnL>
                      <a:noFill/>
                    </a:lnL>
                    <a:lnR>
                      <a:noFill/>
                    </a:lnR>
                    <a:lnT>
                      <a:noFill/>
                    </a:lnT>
                    <a:lnB>
                      <a:noFill/>
                    </a:lnB>
                  </a:tcPr>
                </a:tc>
                <a:tc>
                  <a:txBody>
                    <a:bodyPr/>
                    <a:lstStyle/>
                    <a:p>
                      <a:pPr algn="l" fontAlgn="b"/>
                      <a:endParaRPr lang="es-ES" sz="2200" b="1" i="0" u="none" strike="noStrike">
                        <a:latin typeface="Times New Roman" pitchFamily="18" charset="0"/>
                        <a:cs typeface="Times New Roman" pitchFamily="18" charset="0"/>
                      </a:endParaRPr>
                    </a:p>
                  </a:txBody>
                  <a:tcPr marL="6350" marR="6350" marT="6351" marB="0" anchor="b">
                    <a:lnL>
                      <a:noFill/>
                    </a:lnL>
                    <a:lnR>
                      <a:noFill/>
                    </a:lnR>
                    <a:lnT>
                      <a:noFill/>
                    </a:lnT>
                    <a:lnB>
                      <a:noFill/>
                    </a:lnB>
                  </a:tcPr>
                </a:tc>
                <a:tc>
                  <a:txBody>
                    <a:bodyPr/>
                    <a:lstStyle/>
                    <a:p>
                      <a:pPr algn="l" fontAlgn="b"/>
                      <a:endParaRPr lang="es-ES" sz="2200" b="1" i="0" u="none" strike="noStrike">
                        <a:latin typeface="Times New Roman" pitchFamily="18" charset="0"/>
                        <a:cs typeface="Times New Roman" pitchFamily="18" charset="0"/>
                      </a:endParaRPr>
                    </a:p>
                  </a:txBody>
                  <a:tcPr marL="6350" marR="6350" marT="6351" marB="0" anchor="b">
                    <a:lnL>
                      <a:noFill/>
                    </a:lnL>
                    <a:lnR>
                      <a:noFill/>
                    </a:lnR>
                    <a:lnT>
                      <a:noFill/>
                    </a:lnT>
                    <a:lnB>
                      <a:noFill/>
                    </a:lnB>
                  </a:tcPr>
                </a:tc>
                <a:tc>
                  <a:txBody>
                    <a:bodyPr/>
                    <a:lstStyle/>
                    <a:p>
                      <a:pPr algn="l" fontAlgn="b"/>
                      <a:endParaRPr lang="es-ES" sz="2200" b="1" i="0" u="none" strike="noStrike">
                        <a:latin typeface="Times New Roman" pitchFamily="18" charset="0"/>
                        <a:cs typeface="Times New Roman" pitchFamily="18" charset="0"/>
                      </a:endParaRPr>
                    </a:p>
                  </a:txBody>
                  <a:tcPr marL="6350" marR="6350" marT="6351" marB="0" anchor="b">
                    <a:lnL>
                      <a:noFill/>
                    </a:lnL>
                    <a:lnR>
                      <a:noFill/>
                    </a:lnR>
                    <a:lnT>
                      <a:noFill/>
                    </a:lnT>
                    <a:lnB>
                      <a:noFill/>
                    </a:lnB>
                  </a:tcPr>
                </a:tc>
                <a:tc>
                  <a:txBody>
                    <a:bodyPr/>
                    <a:lstStyle/>
                    <a:p>
                      <a:pPr algn="l" fontAlgn="b"/>
                      <a:endParaRPr lang="es-ES" sz="2200" b="1" i="0" u="none" strike="noStrike">
                        <a:latin typeface="Times New Roman" pitchFamily="18" charset="0"/>
                        <a:cs typeface="Times New Roman" pitchFamily="18" charset="0"/>
                      </a:endParaRPr>
                    </a:p>
                  </a:txBody>
                  <a:tcPr marL="6350" marR="6350" marT="6351" marB="0" anchor="b">
                    <a:lnL>
                      <a:noFill/>
                    </a:lnL>
                    <a:lnR>
                      <a:noFill/>
                    </a:lnR>
                    <a:lnT>
                      <a:noFill/>
                    </a:lnT>
                    <a:lnB>
                      <a:noFill/>
                    </a:lnB>
                  </a:tcPr>
                </a:tc>
                <a:tc>
                  <a:txBody>
                    <a:bodyPr/>
                    <a:lstStyle/>
                    <a:p>
                      <a:pPr algn="l" fontAlgn="b"/>
                      <a:endParaRPr lang="es-ES" sz="2200" b="1" i="0" u="none" strike="noStrike">
                        <a:latin typeface="Times New Roman" pitchFamily="18" charset="0"/>
                        <a:cs typeface="Times New Roman" pitchFamily="18" charset="0"/>
                      </a:endParaRPr>
                    </a:p>
                  </a:txBody>
                  <a:tcPr marL="6350" marR="6350" marT="6351" marB="0" anchor="b">
                    <a:lnL>
                      <a:noFill/>
                    </a:lnL>
                    <a:lnR>
                      <a:noFill/>
                    </a:lnR>
                    <a:lnT>
                      <a:noFill/>
                    </a:lnT>
                    <a:lnB>
                      <a:noFill/>
                    </a:lnB>
                  </a:tcPr>
                </a:tc>
                <a:tc>
                  <a:txBody>
                    <a:bodyPr/>
                    <a:lstStyle/>
                    <a:p>
                      <a:pPr algn="l" fontAlgn="b"/>
                      <a:endParaRPr lang="es-ES" sz="2200" b="1" i="0" u="none" strike="noStrike">
                        <a:latin typeface="Times New Roman" pitchFamily="18" charset="0"/>
                        <a:cs typeface="Times New Roman" pitchFamily="18" charset="0"/>
                      </a:endParaRPr>
                    </a:p>
                  </a:txBody>
                  <a:tcPr marL="6350" marR="6350" marT="6351" marB="0" anchor="b">
                    <a:lnL>
                      <a:noFill/>
                    </a:lnL>
                    <a:lnR>
                      <a:noFill/>
                    </a:lnR>
                    <a:lnT>
                      <a:noFill/>
                    </a:lnT>
                    <a:lnB>
                      <a:noFill/>
                    </a:lnB>
                  </a:tcPr>
                </a:tc>
                <a:tc>
                  <a:txBody>
                    <a:bodyPr/>
                    <a:lstStyle/>
                    <a:p>
                      <a:pPr algn="l" fontAlgn="b"/>
                      <a:endParaRPr lang="es-ES" sz="2200" b="1" i="0" u="none" strike="noStrike">
                        <a:latin typeface="Times New Roman" pitchFamily="18" charset="0"/>
                        <a:cs typeface="Times New Roman" pitchFamily="18" charset="0"/>
                      </a:endParaRPr>
                    </a:p>
                  </a:txBody>
                  <a:tcPr marL="6350" marR="6350" marT="6351" marB="0" anchor="b">
                    <a:lnL>
                      <a:noFill/>
                    </a:lnL>
                    <a:lnR>
                      <a:noFill/>
                    </a:lnR>
                    <a:lnT>
                      <a:noFill/>
                    </a:lnT>
                    <a:lnB>
                      <a:noFill/>
                    </a:lnB>
                  </a:tcPr>
                </a:tc>
                <a:tc>
                  <a:txBody>
                    <a:bodyPr/>
                    <a:lstStyle/>
                    <a:p>
                      <a:pPr algn="l" fontAlgn="b"/>
                      <a:endParaRPr lang="es-ES" sz="2200" b="1" i="0" u="none" strike="noStrike" dirty="0">
                        <a:latin typeface="Times New Roman" pitchFamily="18" charset="0"/>
                        <a:cs typeface="Times New Roman" pitchFamily="18" charset="0"/>
                      </a:endParaRPr>
                    </a:p>
                  </a:txBody>
                  <a:tcPr marL="6350" marR="6350" marT="6351" marB="0" anchor="b">
                    <a:lnL>
                      <a:noFill/>
                    </a:lnL>
                    <a:lnR>
                      <a:noFill/>
                    </a:lnR>
                    <a:lnT>
                      <a:noFill/>
                    </a:lnT>
                    <a:lnB>
                      <a:noFill/>
                    </a:lnB>
                  </a:tcPr>
                </a:tc>
                <a:extLst>
                  <a:ext uri="{0D108BD9-81ED-4DB2-BD59-A6C34878D82A}">
                    <a16:rowId xmlns:a16="http://schemas.microsoft.com/office/drawing/2014/main" val="10003"/>
                  </a:ext>
                </a:extLst>
              </a:tr>
            </a:tbl>
          </a:graphicData>
        </a:graphic>
      </p:graphicFrame>
      <p:sp>
        <p:nvSpPr>
          <p:cNvPr id="7" name="2 CuadroTexto"/>
          <p:cNvSpPr txBox="1"/>
          <p:nvPr/>
        </p:nvSpPr>
        <p:spPr>
          <a:xfrm>
            <a:off x="391886" y="1481417"/>
            <a:ext cx="11599817" cy="1107996"/>
          </a:xfrm>
          <a:prstGeom prst="rect">
            <a:avLst/>
          </a:prstGeom>
          <a:noFill/>
        </p:spPr>
        <p:txBody>
          <a:bodyPr wrap="square">
            <a:spAutoFit/>
          </a:bodyPr>
          <a:lstStyle/>
          <a:p>
            <a:pPr algn="just">
              <a:defRPr/>
            </a:pPr>
            <a:r>
              <a:rPr lang="es-MX" sz="2200" b="1" dirty="0" smtClean="0">
                <a:latin typeface="+mn-lt"/>
              </a:rPr>
              <a:t>EJEMPLO:</a:t>
            </a:r>
            <a:endParaRPr lang="es-MX" sz="2200" b="1" dirty="0">
              <a:latin typeface="+mn-lt"/>
            </a:endParaRPr>
          </a:p>
          <a:p>
            <a:pPr algn="just">
              <a:defRPr/>
            </a:pPr>
            <a:r>
              <a:rPr lang="es-MX" sz="2200" b="1" dirty="0">
                <a:latin typeface="+mn-lt"/>
              </a:rPr>
              <a:t>Los siguientes datos corresponden a las </a:t>
            </a:r>
            <a:r>
              <a:rPr lang="es-MX" sz="2200" b="1" dirty="0" smtClean="0">
                <a:latin typeface="+mn-lt"/>
              </a:rPr>
              <a:t>edades de un grupo de personas. </a:t>
            </a:r>
            <a:r>
              <a:rPr lang="es-VE" sz="2200" b="1" dirty="0">
                <a:latin typeface="+mn-lt"/>
              </a:rPr>
              <a:t>Construya una distribución de frecuencias agrupadas en 4 clases</a:t>
            </a:r>
            <a:endParaRPr lang="es-ES" sz="2200" b="1" dirty="0">
              <a:latin typeface="+mn-lt"/>
            </a:endParaRPr>
          </a:p>
        </p:txBody>
      </p:sp>
      <p:graphicFrame>
        <p:nvGraphicFramePr>
          <p:cNvPr id="8" name="3 Tabla"/>
          <p:cNvGraphicFramePr>
            <a:graphicFrameLocks noGrp="1"/>
          </p:cNvGraphicFramePr>
          <p:nvPr>
            <p:extLst>
              <p:ext uri="{D42A27DB-BD31-4B8C-83A1-F6EECF244321}">
                <p14:modId xmlns:p14="http://schemas.microsoft.com/office/powerpoint/2010/main" val="2394916390"/>
              </p:ext>
            </p:extLst>
          </p:nvPr>
        </p:nvGraphicFramePr>
        <p:xfrm>
          <a:off x="1226276" y="4478526"/>
          <a:ext cx="8501064" cy="1714500"/>
        </p:xfrm>
        <a:graphic>
          <a:graphicData uri="http://schemas.openxmlformats.org/drawingml/2006/table">
            <a:tbl>
              <a:tblPr/>
              <a:tblGrid>
                <a:gridCol w="708422">
                  <a:extLst>
                    <a:ext uri="{9D8B030D-6E8A-4147-A177-3AD203B41FA5}">
                      <a16:colId xmlns:a16="http://schemas.microsoft.com/office/drawing/2014/main" val="20000"/>
                    </a:ext>
                  </a:extLst>
                </a:gridCol>
                <a:gridCol w="708422">
                  <a:extLst>
                    <a:ext uri="{9D8B030D-6E8A-4147-A177-3AD203B41FA5}">
                      <a16:colId xmlns:a16="http://schemas.microsoft.com/office/drawing/2014/main" val="20001"/>
                    </a:ext>
                  </a:extLst>
                </a:gridCol>
                <a:gridCol w="708422">
                  <a:extLst>
                    <a:ext uri="{9D8B030D-6E8A-4147-A177-3AD203B41FA5}">
                      <a16:colId xmlns:a16="http://schemas.microsoft.com/office/drawing/2014/main" val="20002"/>
                    </a:ext>
                  </a:extLst>
                </a:gridCol>
                <a:gridCol w="708422">
                  <a:extLst>
                    <a:ext uri="{9D8B030D-6E8A-4147-A177-3AD203B41FA5}">
                      <a16:colId xmlns:a16="http://schemas.microsoft.com/office/drawing/2014/main" val="20003"/>
                    </a:ext>
                  </a:extLst>
                </a:gridCol>
                <a:gridCol w="708422">
                  <a:extLst>
                    <a:ext uri="{9D8B030D-6E8A-4147-A177-3AD203B41FA5}">
                      <a16:colId xmlns:a16="http://schemas.microsoft.com/office/drawing/2014/main" val="20004"/>
                    </a:ext>
                  </a:extLst>
                </a:gridCol>
                <a:gridCol w="708422">
                  <a:extLst>
                    <a:ext uri="{9D8B030D-6E8A-4147-A177-3AD203B41FA5}">
                      <a16:colId xmlns:a16="http://schemas.microsoft.com/office/drawing/2014/main" val="20005"/>
                    </a:ext>
                  </a:extLst>
                </a:gridCol>
                <a:gridCol w="708422">
                  <a:extLst>
                    <a:ext uri="{9D8B030D-6E8A-4147-A177-3AD203B41FA5}">
                      <a16:colId xmlns:a16="http://schemas.microsoft.com/office/drawing/2014/main" val="20006"/>
                    </a:ext>
                  </a:extLst>
                </a:gridCol>
                <a:gridCol w="708422">
                  <a:extLst>
                    <a:ext uri="{9D8B030D-6E8A-4147-A177-3AD203B41FA5}">
                      <a16:colId xmlns:a16="http://schemas.microsoft.com/office/drawing/2014/main" val="20007"/>
                    </a:ext>
                  </a:extLst>
                </a:gridCol>
                <a:gridCol w="708422">
                  <a:extLst>
                    <a:ext uri="{9D8B030D-6E8A-4147-A177-3AD203B41FA5}">
                      <a16:colId xmlns:a16="http://schemas.microsoft.com/office/drawing/2014/main" val="20008"/>
                    </a:ext>
                  </a:extLst>
                </a:gridCol>
                <a:gridCol w="708422">
                  <a:extLst>
                    <a:ext uri="{9D8B030D-6E8A-4147-A177-3AD203B41FA5}">
                      <a16:colId xmlns:a16="http://schemas.microsoft.com/office/drawing/2014/main" val="20009"/>
                    </a:ext>
                  </a:extLst>
                </a:gridCol>
                <a:gridCol w="708422">
                  <a:extLst>
                    <a:ext uri="{9D8B030D-6E8A-4147-A177-3AD203B41FA5}">
                      <a16:colId xmlns:a16="http://schemas.microsoft.com/office/drawing/2014/main" val="20010"/>
                    </a:ext>
                  </a:extLst>
                </a:gridCol>
                <a:gridCol w="708422">
                  <a:extLst>
                    <a:ext uri="{9D8B030D-6E8A-4147-A177-3AD203B41FA5}">
                      <a16:colId xmlns:a16="http://schemas.microsoft.com/office/drawing/2014/main" val="20011"/>
                    </a:ext>
                  </a:extLst>
                </a:gridCol>
              </a:tblGrid>
              <a:tr h="428625">
                <a:tc>
                  <a:txBody>
                    <a:bodyPr/>
                    <a:lstStyle/>
                    <a:p>
                      <a:pPr algn="ctr" rtl="0" fontAlgn="b"/>
                      <a:r>
                        <a:rPr lang="es-ES" sz="2200" b="1" i="0" u="none" strike="noStrike" dirty="0">
                          <a:solidFill>
                            <a:srgbClr val="000000"/>
                          </a:solidFill>
                          <a:latin typeface="Times New Roman"/>
                        </a:rPr>
                        <a:t>9</a:t>
                      </a:r>
                    </a:p>
                  </a:txBody>
                  <a:tcPr marL="6350" marR="6350" marT="6350" marB="0" anchor="b">
                    <a:lnL>
                      <a:noFill/>
                    </a:lnL>
                    <a:lnR>
                      <a:noFill/>
                    </a:lnR>
                    <a:lnT>
                      <a:noFill/>
                    </a:lnT>
                    <a:lnB>
                      <a:noFill/>
                    </a:lnB>
                  </a:tcPr>
                </a:tc>
                <a:tc>
                  <a:txBody>
                    <a:bodyPr/>
                    <a:lstStyle/>
                    <a:p>
                      <a:pPr algn="ctr" rtl="0" fontAlgn="b"/>
                      <a:r>
                        <a:rPr lang="es-ES" sz="2200" b="1" i="0" u="none" strike="noStrike" dirty="0">
                          <a:solidFill>
                            <a:srgbClr val="000000"/>
                          </a:solidFill>
                          <a:latin typeface="Times New Roman"/>
                        </a:rPr>
                        <a:t>10</a:t>
                      </a:r>
                    </a:p>
                  </a:txBody>
                  <a:tcPr marL="6350" marR="6350" marT="6350" marB="0" anchor="b">
                    <a:lnL>
                      <a:noFill/>
                    </a:lnL>
                    <a:lnR>
                      <a:noFill/>
                    </a:lnR>
                    <a:lnT>
                      <a:noFill/>
                    </a:lnT>
                    <a:lnB>
                      <a:noFill/>
                    </a:lnB>
                  </a:tcPr>
                </a:tc>
                <a:tc>
                  <a:txBody>
                    <a:bodyPr/>
                    <a:lstStyle/>
                    <a:p>
                      <a:pPr algn="ctr" rtl="0" fontAlgn="b"/>
                      <a:r>
                        <a:rPr lang="es-ES" sz="2200" b="1" i="0" u="none" strike="noStrike" dirty="0">
                          <a:solidFill>
                            <a:srgbClr val="000000"/>
                          </a:solidFill>
                          <a:latin typeface="Times New Roman"/>
                        </a:rPr>
                        <a:t>10</a:t>
                      </a:r>
                    </a:p>
                  </a:txBody>
                  <a:tcPr marL="6350" marR="6350" marT="6350" marB="0" anchor="b">
                    <a:lnL>
                      <a:noFill/>
                    </a:lnL>
                    <a:lnR>
                      <a:noFill/>
                    </a:lnR>
                    <a:lnT>
                      <a:noFill/>
                    </a:lnT>
                    <a:lnB>
                      <a:noFill/>
                    </a:lnB>
                  </a:tcPr>
                </a:tc>
                <a:tc>
                  <a:txBody>
                    <a:bodyPr/>
                    <a:lstStyle/>
                    <a:p>
                      <a:pPr algn="ctr" rtl="0" fontAlgn="b"/>
                      <a:r>
                        <a:rPr lang="es-ES" sz="2200" b="1" i="0" u="none" strike="noStrike">
                          <a:solidFill>
                            <a:srgbClr val="000000"/>
                          </a:solidFill>
                          <a:latin typeface="Times New Roman"/>
                        </a:rPr>
                        <a:t>12</a:t>
                      </a:r>
                    </a:p>
                  </a:txBody>
                  <a:tcPr marL="6350" marR="6350" marT="6350" marB="0" anchor="b">
                    <a:lnL>
                      <a:noFill/>
                    </a:lnL>
                    <a:lnR>
                      <a:noFill/>
                    </a:lnR>
                    <a:lnT>
                      <a:noFill/>
                    </a:lnT>
                    <a:lnB>
                      <a:noFill/>
                    </a:lnB>
                  </a:tcPr>
                </a:tc>
                <a:tc>
                  <a:txBody>
                    <a:bodyPr/>
                    <a:lstStyle/>
                    <a:p>
                      <a:pPr algn="ctr" rtl="0" fontAlgn="b"/>
                      <a:r>
                        <a:rPr lang="es-ES" sz="2200" b="1" i="0" u="none" strike="noStrike" dirty="0">
                          <a:solidFill>
                            <a:srgbClr val="000000"/>
                          </a:solidFill>
                          <a:latin typeface="Times New Roman"/>
                        </a:rPr>
                        <a:t>12</a:t>
                      </a:r>
                    </a:p>
                  </a:txBody>
                  <a:tcPr marL="6350" marR="6350" marT="6350" marB="0" anchor="b">
                    <a:lnL>
                      <a:noFill/>
                    </a:lnL>
                    <a:lnR>
                      <a:noFill/>
                    </a:lnR>
                    <a:lnT>
                      <a:noFill/>
                    </a:lnT>
                    <a:lnB>
                      <a:noFill/>
                    </a:lnB>
                  </a:tcPr>
                </a:tc>
                <a:tc>
                  <a:txBody>
                    <a:bodyPr/>
                    <a:lstStyle/>
                    <a:p>
                      <a:pPr algn="ctr" rtl="0" fontAlgn="b"/>
                      <a:r>
                        <a:rPr lang="es-ES" sz="2200" b="1" i="0" u="none" strike="noStrike" dirty="0">
                          <a:solidFill>
                            <a:srgbClr val="000000"/>
                          </a:solidFill>
                          <a:latin typeface="Times New Roman"/>
                        </a:rPr>
                        <a:t>13</a:t>
                      </a:r>
                    </a:p>
                  </a:txBody>
                  <a:tcPr marL="6350" marR="6350" marT="6350" marB="0" anchor="b">
                    <a:lnL>
                      <a:noFill/>
                    </a:lnL>
                    <a:lnR>
                      <a:noFill/>
                    </a:lnR>
                    <a:lnT>
                      <a:noFill/>
                    </a:lnT>
                    <a:lnB>
                      <a:noFill/>
                    </a:lnB>
                  </a:tcPr>
                </a:tc>
                <a:tc>
                  <a:txBody>
                    <a:bodyPr/>
                    <a:lstStyle/>
                    <a:p>
                      <a:pPr algn="ctr" rtl="0" fontAlgn="b"/>
                      <a:r>
                        <a:rPr lang="es-ES" sz="2200" b="1" i="0" u="none" strike="noStrike">
                          <a:solidFill>
                            <a:srgbClr val="000000"/>
                          </a:solidFill>
                          <a:latin typeface="Times New Roman"/>
                        </a:rPr>
                        <a:t>14</a:t>
                      </a:r>
                    </a:p>
                  </a:txBody>
                  <a:tcPr marL="6350" marR="6350" marT="6350" marB="0" anchor="b">
                    <a:lnL>
                      <a:noFill/>
                    </a:lnL>
                    <a:lnR>
                      <a:noFill/>
                    </a:lnR>
                    <a:lnT>
                      <a:noFill/>
                    </a:lnT>
                    <a:lnB>
                      <a:noFill/>
                    </a:lnB>
                  </a:tcPr>
                </a:tc>
                <a:tc>
                  <a:txBody>
                    <a:bodyPr/>
                    <a:lstStyle/>
                    <a:p>
                      <a:pPr algn="ctr" rtl="0" fontAlgn="b"/>
                      <a:r>
                        <a:rPr lang="es-ES" sz="2200" b="1" i="0" u="none" strike="noStrike" dirty="0">
                          <a:solidFill>
                            <a:srgbClr val="000000"/>
                          </a:solidFill>
                          <a:latin typeface="Times New Roman"/>
                        </a:rPr>
                        <a:t>15</a:t>
                      </a:r>
                    </a:p>
                  </a:txBody>
                  <a:tcPr marL="6350" marR="6350" marT="6350" marB="0" anchor="b">
                    <a:lnL>
                      <a:noFill/>
                    </a:lnL>
                    <a:lnR>
                      <a:noFill/>
                    </a:lnR>
                    <a:lnT>
                      <a:noFill/>
                    </a:lnT>
                    <a:lnB>
                      <a:noFill/>
                    </a:lnB>
                  </a:tcPr>
                </a:tc>
                <a:tc>
                  <a:txBody>
                    <a:bodyPr/>
                    <a:lstStyle/>
                    <a:p>
                      <a:pPr algn="ctr" rtl="0" fontAlgn="b"/>
                      <a:r>
                        <a:rPr lang="es-ES" sz="2200" b="1" i="0" u="none" strike="noStrike">
                          <a:solidFill>
                            <a:srgbClr val="000000"/>
                          </a:solidFill>
                          <a:latin typeface="Times New Roman"/>
                        </a:rPr>
                        <a:t>16</a:t>
                      </a:r>
                    </a:p>
                  </a:txBody>
                  <a:tcPr marL="6350" marR="6350" marT="6350" marB="0" anchor="b">
                    <a:lnL>
                      <a:noFill/>
                    </a:lnL>
                    <a:lnR>
                      <a:noFill/>
                    </a:lnR>
                    <a:lnT>
                      <a:noFill/>
                    </a:lnT>
                    <a:lnB>
                      <a:noFill/>
                    </a:lnB>
                  </a:tcPr>
                </a:tc>
                <a:tc>
                  <a:txBody>
                    <a:bodyPr/>
                    <a:lstStyle/>
                    <a:p>
                      <a:pPr algn="ctr" rtl="0" fontAlgn="b"/>
                      <a:r>
                        <a:rPr lang="es-ES" sz="2200" b="1" i="0" u="none" strike="noStrike">
                          <a:solidFill>
                            <a:srgbClr val="000000"/>
                          </a:solidFill>
                          <a:latin typeface="Times New Roman"/>
                        </a:rPr>
                        <a:t>16</a:t>
                      </a:r>
                    </a:p>
                  </a:txBody>
                  <a:tcPr marL="6350" marR="6350" marT="6350" marB="0" anchor="b">
                    <a:lnL>
                      <a:noFill/>
                    </a:lnL>
                    <a:lnR>
                      <a:noFill/>
                    </a:lnR>
                    <a:lnT>
                      <a:noFill/>
                    </a:lnT>
                    <a:lnB>
                      <a:noFill/>
                    </a:lnB>
                  </a:tcPr>
                </a:tc>
                <a:tc>
                  <a:txBody>
                    <a:bodyPr/>
                    <a:lstStyle/>
                    <a:p>
                      <a:pPr algn="ctr" rtl="0" fontAlgn="b"/>
                      <a:r>
                        <a:rPr lang="es-ES" sz="2200" b="1" i="0" u="none" strike="noStrike">
                          <a:solidFill>
                            <a:srgbClr val="000000"/>
                          </a:solidFill>
                          <a:latin typeface="Times New Roman"/>
                        </a:rPr>
                        <a:t>16</a:t>
                      </a:r>
                    </a:p>
                  </a:txBody>
                  <a:tcPr marL="6350" marR="6350" marT="6350" marB="0" anchor="b">
                    <a:lnL>
                      <a:noFill/>
                    </a:lnL>
                    <a:lnR>
                      <a:noFill/>
                    </a:lnR>
                    <a:lnT>
                      <a:noFill/>
                    </a:lnT>
                    <a:lnB>
                      <a:noFill/>
                    </a:lnB>
                  </a:tcPr>
                </a:tc>
                <a:tc>
                  <a:txBody>
                    <a:bodyPr/>
                    <a:lstStyle/>
                    <a:p>
                      <a:pPr algn="ctr" rtl="0" fontAlgn="b"/>
                      <a:r>
                        <a:rPr lang="es-ES" sz="2200" b="1" i="0" u="none" strike="noStrike">
                          <a:solidFill>
                            <a:srgbClr val="000000"/>
                          </a:solidFill>
                          <a:latin typeface="Times New Roman"/>
                        </a:rPr>
                        <a:t>16</a:t>
                      </a:r>
                    </a:p>
                  </a:txBody>
                  <a:tcPr marL="6350" marR="6350" marT="6350" marB="0" anchor="b">
                    <a:lnL>
                      <a:noFill/>
                    </a:lnL>
                    <a:lnR>
                      <a:noFill/>
                    </a:lnR>
                    <a:lnT>
                      <a:noFill/>
                    </a:lnT>
                    <a:lnB>
                      <a:noFill/>
                    </a:lnB>
                  </a:tcPr>
                </a:tc>
                <a:extLst>
                  <a:ext uri="{0D108BD9-81ED-4DB2-BD59-A6C34878D82A}">
                    <a16:rowId xmlns:a16="http://schemas.microsoft.com/office/drawing/2014/main" val="10000"/>
                  </a:ext>
                </a:extLst>
              </a:tr>
              <a:tr h="428625">
                <a:tc>
                  <a:txBody>
                    <a:bodyPr/>
                    <a:lstStyle/>
                    <a:p>
                      <a:pPr algn="ctr" rtl="0" fontAlgn="b"/>
                      <a:r>
                        <a:rPr lang="es-ES" sz="2200" b="1" i="0" u="none" strike="noStrike">
                          <a:solidFill>
                            <a:srgbClr val="000000"/>
                          </a:solidFill>
                          <a:latin typeface="Times New Roman"/>
                        </a:rPr>
                        <a:t>16</a:t>
                      </a:r>
                    </a:p>
                  </a:txBody>
                  <a:tcPr marL="6350" marR="6350" marT="6350" marB="0" anchor="b">
                    <a:lnL>
                      <a:noFill/>
                    </a:lnL>
                    <a:lnR>
                      <a:noFill/>
                    </a:lnR>
                    <a:lnT>
                      <a:noFill/>
                    </a:lnT>
                    <a:lnB>
                      <a:noFill/>
                    </a:lnB>
                  </a:tcPr>
                </a:tc>
                <a:tc>
                  <a:txBody>
                    <a:bodyPr/>
                    <a:lstStyle/>
                    <a:p>
                      <a:pPr algn="ctr" rtl="0" fontAlgn="b"/>
                      <a:r>
                        <a:rPr lang="es-ES" sz="2200" b="1" i="0" u="none" strike="noStrike">
                          <a:solidFill>
                            <a:srgbClr val="000000"/>
                          </a:solidFill>
                          <a:latin typeface="Times New Roman"/>
                        </a:rPr>
                        <a:t>16</a:t>
                      </a:r>
                    </a:p>
                  </a:txBody>
                  <a:tcPr marL="6350" marR="6350" marT="6350" marB="0" anchor="b">
                    <a:lnL>
                      <a:noFill/>
                    </a:lnL>
                    <a:lnR>
                      <a:noFill/>
                    </a:lnR>
                    <a:lnT>
                      <a:noFill/>
                    </a:lnT>
                    <a:lnB>
                      <a:noFill/>
                    </a:lnB>
                  </a:tcPr>
                </a:tc>
                <a:tc>
                  <a:txBody>
                    <a:bodyPr/>
                    <a:lstStyle/>
                    <a:p>
                      <a:pPr algn="ctr" rtl="0" fontAlgn="b"/>
                      <a:r>
                        <a:rPr lang="es-ES" sz="2200" b="1" i="0" u="none" strike="noStrike" dirty="0">
                          <a:solidFill>
                            <a:srgbClr val="000000"/>
                          </a:solidFill>
                          <a:latin typeface="Times New Roman"/>
                        </a:rPr>
                        <a:t>16</a:t>
                      </a:r>
                    </a:p>
                  </a:txBody>
                  <a:tcPr marL="6350" marR="6350" marT="6350" marB="0" anchor="b">
                    <a:lnL>
                      <a:noFill/>
                    </a:lnL>
                    <a:lnR>
                      <a:noFill/>
                    </a:lnR>
                    <a:lnT>
                      <a:noFill/>
                    </a:lnT>
                    <a:lnB>
                      <a:noFill/>
                    </a:lnB>
                  </a:tcPr>
                </a:tc>
                <a:tc>
                  <a:txBody>
                    <a:bodyPr/>
                    <a:lstStyle/>
                    <a:p>
                      <a:pPr algn="ctr" rtl="0" fontAlgn="b"/>
                      <a:r>
                        <a:rPr lang="es-ES" sz="2200" b="1" i="0" u="none" strike="noStrike">
                          <a:solidFill>
                            <a:srgbClr val="000000"/>
                          </a:solidFill>
                          <a:latin typeface="Times New Roman"/>
                        </a:rPr>
                        <a:t>17</a:t>
                      </a:r>
                    </a:p>
                  </a:txBody>
                  <a:tcPr marL="6350" marR="6350" marT="6350" marB="0" anchor="b">
                    <a:lnL>
                      <a:noFill/>
                    </a:lnL>
                    <a:lnR>
                      <a:noFill/>
                    </a:lnR>
                    <a:lnT>
                      <a:noFill/>
                    </a:lnT>
                    <a:lnB>
                      <a:noFill/>
                    </a:lnB>
                  </a:tcPr>
                </a:tc>
                <a:tc>
                  <a:txBody>
                    <a:bodyPr/>
                    <a:lstStyle/>
                    <a:p>
                      <a:pPr algn="ctr" rtl="0" fontAlgn="b"/>
                      <a:r>
                        <a:rPr lang="es-ES" sz="2200" b="1" i="0" u="none" strike="noStrike">
                          <a:solidFill>
                            <a:srgbClr val="000000"/>
                          </a:solidFill>
                          <a:latin typeface="Times New Roman"/>
                        </a:rPr>
                        <a:t>18</a:t>
                      </a:r>
                    </a:p>
                  </a:txBody>
                  <a:tcPr marL="6350" marR="6350" marT="6350" marB="0" anchor="b">
                    <a:lnL>
                      <a:noFill/>
                    </a:lnL>
                    <a:lnR>
                      <a:noFill/>
                    </a:lnR>
                    <a:lnT>
                      <a:noFill/>
                    </a:lnT>
                    <a:lnB>
                      <a:noFill/>
                    </a:lnB>
                  </a:tcPr>
                </a:tc>
                <a:tc>
                  <a:txBody>
                    <a:bodyPr/>
                    <a:lstStyle/>
                    <a:p>
                      <a:pPr algn="ctr" rtl="0" fontAlgn="b"/>
                      <a:r>
                        <a:rPr lang="es-ES" sz="2200" b="1" i="0" u="none" strike="noStrike">
                          <a:solidFill>
                            <a:srgbClr val="000000"/>
                          </a:solidFill>
                          <a:latin typeface="Times New Roman"/>
                        </a:rPr>
                        <a:t>18</a:t>
                      </a:r>
                    </a:p>
                  </a:txBody>
                  <a:tcPr marL="6350" marR="6350" marT="6350" marB="0" anchor="b">
                    <a:lnL>
                      <a:noFill/>
                    </a:lnL>
                    <a:lnR>
                      <a:noFill/>
                    </a:lnR>
                    <a:lnT>
                      <a:noFill/>
                    </a:lnT>
                    <a:lnB>
                      <a:noFill/>
                    </a:lnB>
                  </a:tcPr>
                </a:tc>
                <a:tc>
                  <a:txBody>
                    <a:bodyPr/>
                    <a:lstStyle/>
                    <a:p>
                      <a:pPr algn="ctr" rtl="0" fontAlgn="b"/>
                      <a:r>
                        <a:rPr lang="es-ES" sz="2200" b="1" i="0" u="none" strike="noStrike">
                          <a:solidFill>
                            <a:srgbClr val="000000"/>
                          </a:solidFill>
                          <a:latin typeface="Times New Roman"/>
                        </a:rPr>
                        <a:t>18</a:t>
                      </a:r>
                    </a:p>
                  </a:txBody>
                  <a:tcPr marL="6350" marR="6350" marT="6350" marB="0" anchor="b">
                    <a:lnL>
                      <a:noFill/>
                    </a:lnL>
                    <a:lnR>
                      <a:noFill/>
                    </a:lnR>
                    <a:lnT>
                      <a:noFill/>
                    </a:lnT>
                    <a:lnB>
                      <a:noFill/>
                    </a:lnB>
                  </a:tcPr>
                </a:tc>
                <a:tc>
                  <a:txBody>
                    <a:bodyPr/>
                    <a:lstStyle/>
                    <a:p>
                      <a:pPr algn="ctr" rtl="0" fontAlgn="b"/>
                      <a:r>
                        <a:rPr lang="es-ES" sz="2200" b="1" i="0" u="none" strike="noStrike">
                          <a:solidFill>
                            <a:srgbClr val="000000"/>
                          </a:solidFill>
                          <a:latin typeface="Times New Roman"/>
                        </a:rPr>
                        <a:t>18</a:t>
                      </a:r>
                    </a:p>
                  </a:txBody>
                  <a:tcPr marL="6350" marR="6350" marT="6350" marB="0" anchor="b">
                    <a:lnL>
                      <a:noFill/>
                    </a:lnL>
                    <a:lnR>
                      <a:noFill/>
                    </a:lnR>
                    <a:lnT>
                      <a:noFill/>
                    </a:lnT>
                    <a:lnB>
                      <a:noFill/>
                    </a:lnB>
                  </a:tcPr>
                </a:tc>
                <a:tc>
                  <a:txBody>
                    <a:bodyPr/>
                    <a:lstStyle/>
                    <a:p>
                      <a:pPr algn="ctr" rtl="0" fontAlgn="b"/>
                      <a:r>
                        <a:rPr lang="es-ES" sz="2200" b="1" i="0" u="none" strike="noStrike">
                          <a:solidFill>
                            <a:srgbClr val="000000"/>
                          </a:solidFill>
                          <a:latin typeface="Times New Roman"/>
                        </a:rPr>
                        <a:t>19</a:t>
                      </a:r>
                    </a:p>
                  </a:txBody>
                  <a:tcPr marL="6350" marR="6350" marT="6350" marB="0" anchor="b">
                    <a:lnL>
                      <a:noFill/>
                    </a:lnL>
                    <a:lnR>
                      <a:noFill/>
                    </a:lnR>
                    <a:lnT>
                      <a:noFill/>
                    </a:lnT>
                    <a:lnB>
                      <a:noFill/>
                    </a:lnB>
                  </a:tcPr>
                </a:tc>
                <a:tc>
                  <a:txBody>
                    <a:bodyPr/>
                    <a:lstStyle/>
                    <a:p>
                      <a:pPr algn="ctr" rtl="0" fontAlgn="b"/>
                      <a:r>
                        <a:rPr lang="es-ES" sz="2200" b="1" i="0" u="none" strike="noStrike">
                          <a:solidFill>
                            <a:srgbClr val="000000"/>
                          </a:solidFill>
                          <a:latin typeface="Times New Roman"/>
                        </a:rPr>
                        <a:t>19</a:t>
                      </a:r>
                    </a:p>
                  </a:txBody>
                  <a:tcPr marL="6350" marR="6350" marT="6350" marB="0" anchor="b">
                    <a:lnL>
                      <a:noFill/>
                    </a:lnL>
                    <a:lnR>
                      <a:noFill/>
                    </a:lnR>
                    <a:lnT>
                      <a:noFill/>
                    </a:lnT>
                    <a:lnB>
                      <a:noFill/>
                    </a:lnB>
                  </a:tcPr>
                </a:tc>
                <a:tc>
                  <a:txBody>
                    <a:bodyPr/>
                    <a:lstStyle/>
                    <a:p>
                      <a:pPr algn="ctr" rtl="0" fontAlgn="b"/>
                      <a:r>
                        <a:rPr lang="es-ES" sz="2200" b="1" i="0" u="none" strike="noStrike">
                          <a:solidFill>
                            <a:srgbClr val="000000"/>
                          </a:solidFill>
                          <a:latin typeface="Times New Roman"/>
                        </a:rPr>
                        <a:t>19</a:t>
                      </a:r>
                    </a:p>
                  </a:txBody>
                  <a:tcPr marL="6350" marR="6350" marT="6350" marB="0" anchor="b">
                    <a:lnL>
                      <a:noFill/>
                    </a:lnL>
                    <a:lnR>
                      <a:noFill/>
                    </a:lnR>
                    <a:lnT>
                      <a:noFill/>
                    </a:lnT>
                    <a:lnB>
                      <a:noFill/>
                    </a:lnB>
                  </a:tcPr>
                </a:tc>
                <a:tc>
                  <a:txBody>
                    <a:bodyPr/>
                    <a:lstStyle/>
                    <a:p>
                      <a:pPr algn="ctr" rtl="0" fontAlgn="b"/>
                      <a:r>
                        <a:rPr lang="es-ES" sz="2200" b="1" i="0" u="none" strike="noStrike">
                          <a:solidFill>
                            <a:srgbClr val="000000"/>
                          </a:solidFill>
                          <a:latin typeface="Times New Roman"/>
                        </a:rPr>
                        <a:t>19</a:t>
                      </a:r>
                    </a:p>
                  </a:txBody>
                  <a:tcPr marL="6350" marR="6350" marT="6350" marB="0" anchor="b">
                    <a:lnL>
                      <a:noFill/>
                    </a:lnL>
                    <a:lnR>
                      <a:noFill/>
                    </a:lnR>
                    <a:lnT>
                      <a:noFill/>
                    </a:lnT>
                    <a:lnB>
                      <a:noFill/>
                    </a:lnB>
                  </a:tcPr>
                </a:tc>
                <a:extLst>
                  <a:ext uri="{0D108BD9-81ED-4DB2-BD59-A6C34878D82A}">
                    <a16:rowId xmlns:a16="http://schemas.microsoft.com/office/drawing/2014/main" val="10001"/>
                  </a:ext>
                </a:extLst>
              </a:tr>
              <a:tr h="428625">
                <a:tc>
                  <a:txBody>
                    <a:bodyPr/>
                    <a:lstStyle/>
                    <a:p>
                      <a:pPr algn="ctr" rtl="0" fontAlgn="b"/>
                      <a:r>
                        <a:rPr lang="es-ES" sz="2200" b="1" i="0" u="none" strike="noStrike">
                          <a:solidFill>
                            <a:srgbClr val="000000"/>
                          </a:solidFill>
                          <a:latin typeface="Times New Roman"/>
                        </a:rPr>
                        <a:t>19</a:t>
                      </a:r>
                    </a:p>
                  </a:txBody>
                  <a:tcPr marL="6350" marR="6350" marT="6350" marB="0" anchor="b">
                    <a:lnL>
                      <a:noFill/>
                    </a:lnL>
                    <a:lnR>
                      <a:noFill/>
                    </a:lnR>
                    <a:lnT>
                      <a:noFill/>
                    </a:lnT>
                    <a:lnB>
                      <a:noFill/>
                    </a:lnB>
                  </a:tcPr>
                </a:tc>
                <a:tc>
                  <a:txBody>
                    <a:bodyPr/>
                    <a:lstStyle/>
                    <a:p>
                      <a:pPr algn="ctr" rtl="0" fontAlgn="b"/>
                      <a:r>
                        <a:rPr lang="es-ES" sz="2200" b="1" i="0" u="none" strike="noStrike">
                          <a:solidFill>
                            <a:srgbClr val="000000"/>
                          </a:solidFill>
                          <a:latin typeface="Times New Roman"/>
                        </a:rPr>
                        <a:t>20</a:t>
                      </a:r>
                    </a:p>
                  </a:txBody>
                  <a:tcPr marL="6350" marR="6350" marT="6350" marB="0" anchor="b">
                    <a:lnL>
                      <a:noFill/>
                    </a:lnL>
                    <a:lnR>
                      <a:noFill/>
                    </a:lnR>
                    <a:lnT>
                      <a:noFill/>
                    </a:lnT>
                    <a:lnB>
                      <a:noFill/>
                    </a:lnB>
                  </a:tcPr>
                </a:tc>
                <a:tc>
                  <a:txBody>
                    <a:bodyPr/>
                    <a:lstStyle/>
                    <a:p>
                      <a:pPr algn="ctr" rtl="0" fontAlgn="b"/>
                      <a:r>
                        <a:rPr lang="es-ES" sz="2200" b="1" i="0" u="none" strike="noStrike">
                          <a:solidFill>
                            <a:srgbClr val="000000"/>
                          </a:solidFill>
                          <a:latin typeface="Times New Roman"/>
                        </a:rPr>
                        <a:t>20</a:t>
                      </a:r>
                    </a:p>
                  </a:txBody>
                  <a:tcPr marL="6350" marR="6350" marT="6350" marB="0" anchor="b">
                    <a:lnL>
                      <a:noFill/>
                    </a:lnL>
                    <a:lnR>
                      <a:noFill/>
                    </a:lnR>
                    <a:lnT>
                      <a:noFill/>
                    </a:lnT>
                    <a:lnB>
                      <a:noFill/>
                    </a:lnB>
                  </a:tcPr>
                </a:tc>
                <a:tc>
                  <a:txBody>
                    <a:bodyPr/>
                    <a:lstStyle/>
                    <a:p>
                      <a:pPr algn="ctr" rtl="0" fontAlgn="b"/>
                      <a:r>
                        <a:rPr lang="es-ES" sz="2200" b="1" i="0" u="none" strike="noStrike">
                          <a:solidFill>
                            <a:srgbClr val="000000"/>
                          </a:solidFill>
                          <a:latin typeface="Times New Roman"/>
                        </a:rPr>
                        <a:t>20</a:t>
                      </a:r>
                    </a:p>
                  </a:txBody>
                  <a:tcPr marL="6350" marR="6350" marT="6350" marB="0" anchor="b">
                    <a:lnL>
                      <a:noFill/>
                    </a:lnL>
                    <a:lnR>
                      <a:noFill/>
                    </a:lnR>
                    <a:lnT>
                      <a:noFill/>
                    </a:lnT>
                    <a:lnB>
                      <a:noFill/>
                    </a:lnB>
                  </a:tcPr>
                </a:tc>
                <a:tc>
                  <a:txBody>
                    <a:bodyPr/>
                    <a:lstStyle/>
                    <a:p>
                      <a:pPr algn="ctr" rtl="0" fontAlgn="b"/>
                      <a:r>
                        <a:rPr lang="es-ES" sz="2200" b="1" i="0" u="none" strike="noStrike">
                          <a:solidFill>
                            <a:srgbClr val="000000"/>
                          </a:solidFill>
                          <a:latin typeface="Times New Roman"/>
                        </a:rPr>
                        <a:t>20</a:t>
                      </a:r>
                    </a:p>
                  </a:txBody>
                  <a:tcPr marL="6350" marR="6350" marT="6350" marB="0" anchor="b">
                    <a:lnL>
                      <a:noFill/>
                    </a:lnL>
                    <a:lnR>
                      <a:noFill/>
                    </a:lnR>
                    <a:lnT>
                      <a:noFill/>
                    </a:lnT>
                    <a:lnB>
                      <a:noFill/>
                    </a:lnB>
                  </a:tcPr>
                </a:tc>
                <a:tc>
                  <a:txBody>
                    <a:bodyPr/>
                    <a:lstStyle/>
                    <a:p>
                      <a:pPr algn="ctr" rtl="0" fontAlgn="b"/>
                      <a:r>
                        <a:rPr lang="es-ES" sz="2200" b="1" i="0" u="none" strike="noStrike">
                          <a:solidFill>
                            <a:srgbClr val="000000"/>
                          </a:solidFill>
                          <a:latin typeface="Times New Roman"/>
                        </a:rPr>
                        <a:t>20</a:t>
                      </a:r>
                    </a:p>
                  </a:txBody>
                  <a:tcPr marL="6350" marR="6350" marT="6350" marB="0" anchor="b">
                    <a:lnL>
                      <a:noFill/>
                    </a:lnL>
                    <a:lnR>
                      <a:noFill/>
                    </a:lnR>
                    <a:lnT>
                      <a:noFill/>
                    </a:lnT>
                    <a:lnB>
                      <a:noFill/>
                    </a:lnB>
                  </a:tcPr>
                </a:tc>
                <a:tc>
                  <a:txBody>
                    <a:bodyPr/>
                    <a:lstStyle/>
                    <a:p>
                      <a:pPr algn="ctr" rtl="0" fontAlgn="b"/>
                      <a:r>
                        <a:rPr lang="es-ES" sz="2200" b="1" i="0" u="none" strike="noStrike">
                          <a:solidFill>
                            <a:srgbClr val="000000"/>
                          </a:solidFill>
                          <a:latin typeface="Times New Roman"/>
                        </a:rPr>
                        <a:t>20</a:t>
                      </a:r>
                    </a:p>
                  </a:txBody>
                  <a:tcPr marL="6350" marR="6350" marT="6350" marB="0" anchor="b">
                    <a:lnL>
                      <a:noFill/>
                    </a:lnL>
                    <a:lnR>
                      <a:noFill/>
                    </a:lnR>
                    <a:lnT>
                      <a:noFill/>
                    </a:lnT>
                    <a:lnB>
                      <a:noFill/>
                    </a:lnB>
                  </a:tcPr>
                </a:tc>
                <a:tc>
                  <a:txBody>
                    <a:bodyPr/>
                    <a:lstStyle/>
                    <a:p>
                      <a:pPr algn="ctr" rtl="0" fontAlgn="b"/>
                      <a:r>
                        <a:rPr lang="es-ES" sz="2200" b="1" i="0" u="none" strike="noStrike">
                          <a:solidFill>
                            <a:srgbClr val="000000"/>
                          </a:solidFill>
                          <a:latin typeface="Times New Roman"/>
                        </a:rPr>
                        <a:t>20</a:t>
                      </a:r>
                    </a:p>
                  </a:txBody>
                  <a:tcPr marL="6350" marR="6350" marT="6350" marB="0" anchor="b">
                    <a:lnL>
                      <a:noFill/>
                    </a:lnL>
                    <a:lnR>
                      <a:noFill/>
                    </a:lnR>
                    <a:lnT>
                      <a:noFill/>
                    </a:lnT>
                    <a:lnB>
                      <a:noFill/>
                    </a:lnB>
                  </a:tcPr>
                </a:tc>
                <a:tc>
                  <a:txBody>
                    <a:bodyPr/>
                    <a:lstStyle/>
                    <a:p>
                      <a:pPr algn="ctr" rtl="0" fontAlgn="b"/>
                      <a:r>
                        <a:rPr lang="es-ES" sz="2200" b="1" i="0" u="none" strike="noStrike">
                          <a:solidFill>
                            <a:srgbClr val="000000"/>
                          </a:solidFill>
                          <a:latin typeface="Times New Roman"/>
                        </a:rPr>
                        <a:t>20</a:t>
                      </a:r>
                    </a:p>
                  </a:txBody>
                  <a:tcPr marL="6350" marR="6350" marT="6350" marB="0" anchor="b">
                    <a:lnL>
                      <a:noFill/>
                    </a:lnL>
                    <a:lnR>
                      <a:noFill/>
                    </a:lnR>
                    <a:lnT>
                      <a:noFill/>
                    </a:lnT>
                    <a:lnB>
                      <a:noFill/>
                    </a:lnB>
                  </a:tcPr>
                </a:tc>
                <a:tc>
                  <a:txBody>
                    <a:bodyPr/>
                    <a:lstStyle/>
                    <a:p>
                      <a:pPr algn="ctr" rtl="0" fontAlgn="b"/>
                      <a:r>
                        <a:rPr lang="es-ES" sz="2200" b="1" i="0" u="none" strike="noStrike">
                          <a:solidFill>
                            <a:srgbClr val="000000"/>
                          </a:solidFill>
                          <a:latin typeface="Times New Roman"/>
                        </a:rPr>
                        <a:t>20</a:t>
                      </a:r>
                    </a:p>
                  </a:txBody>
                  <a:tcPr marL="6350" marR="6350" marT="6350" marB="0" anchor="b">
                    <a:lnL>
                      <a:noFill/>
                    </a:lnL>
                    <a:lnR>
                      <a:noFill/>
                    </a:lnR>
                    <a:lnT>
                      <a:noFill/>
                    </a:lnT>
                    <a:lnB>
                      <a:noFill/>
                    </a:lnB>
                  </a:tcPr>
                </a:tc>
                <a:tc>
                  <a:txBody>
                    <a:bodyPr/>
                    <a:lstStyle/>
                    <a:p>
                      <a:pPr algn="ctr" rtl="0" fontAlgn="b"/>
                      <a:r>
                        <a:rPr lang="es-ES" sz="2200" b="1" i="0" u="none" strike="noStrike">
                          <a:solidFill>
                            <a:srgbClr val="000000"/>
                          </a:solidFill>
                          <a:latin typeface="Times New Roman"/>
                        </a:rPr>
                        <a:t>20</a:t>
                      </a:r>
                    </a:p>
                  </a:txBody>
                  <a:tcPr marL="6350" marR="6350" marT="6350" marB="0" anchor="b">
                    <a:lnL>
                      <a:noFill/>
                    </a:lnL>
                    <a:lnR>
                      <a:noFill/>
                    </a:lnR>
                    <a:lnT>
                      <a:noFill/>
                    </a:lnT>
                    <a:lnB>
                      <a:noFill/>
                    </a:lnB>
                  </a:tcPr>
                </a:tc>
                <a:tc>
                  <a:txBody>
                    <a:bodyPr/>
                    <a:lstStyle/>
                    <a:p>
                      <a:pPr algn="ctr" rtl="0" fontAlgn="b"/>
                      <a:r>
                        <a:rPr lang="es-ES" sz="2200" b="1" i="0" u="none" strike="noStrike">
                          <a:solidFill>
                            <a:srgbClr val="000000"/>
                          </a:solidFill>
                          <a:latin typeface="Times New Roman"/>
                        </a:rPr>
                        <a:t>20</a:t>
                      </a:r>
                    </a:p>
                  </a:txBody>
                  <a:tcPr marL="6350" marR="6350" marT="6350" marB="0" anchor="b">
                    <a:lnL>
                      <a:noFill/>
                    </a:lnL>
                    <a:lnR>
                      <a:noFill/>
                    </a:lnR>
                    <a:lnT>
                      <a:noFill/>
                    </a:lnT>
                    <a:lnB>
                      <a:noFill/>
                    </a:lnB>
                  </a:tcPr>
                </a:tc>
                <a:extLst>
                  <a:ext uri="{0D108BD9-81ED-4DB2-BD59-A6C34878D82A}">
                    <a16:rowId xmlns:a16="http://schemas.microsoft.com/office/drawing/2014/main" val="10002"/>
                  </a:ext>
                </a:extLst>
              </a:tr>
              <a:tr h="428625">
                <a:tc>
                  <a:txBody>
                    <a:bodyPr/>
                    <a:lstStyle/>
                    <a:p>
                      <a:pPr algn="ctr" rtl="0" fontAlgn="b"/>
                      <a:r>
                        <a:rPr lang="es-ES" sz="2200" b="1" i="0" u="none" strike="noStrike">
                          <a:solidFill>
                            <a:srgbClr val="000000"/>
                          </a:solidFill>
                          <a:latin typeface="Times New Roman"/>
                        </a:rPr>
                        <a:t>20</a:t>
                      </a:r>
                    </a:p>
                  </a:txBody>
                  <a:tcPr marL="6350" marR="6350" marT="6350" marB="0" anchor="b">
                    <a:lnL>
                      <a:noFill/>
                    </a:lnL>
                    <a:lnR>
                      <a:noFill/>
                    </a:lnR>
                    <a:lnT>
                      <a:noFill/>
                    </a:lnT>
                    <a:lnB>
                      <a:noFill/>
                    </a:lnB>
                  </a:tcPr>
                </a:tc>
                <a:tc>
                  <a:txBody>
                    <a:bodyPr/>
                    <a:lstStyle/>
                    <a:p>
                      <a:pPr algn="ctr" rtl="0" fontAlgn="b"/>
                      <a:r>
                        <a:rPr lang="es-ES" sz="2200" b="1" i="0" u="none" strike="noStrike">
                          <a:solidFill>
                            <a:srgbClr val="000000"/>
                          </a:solidFill>
                          <a:latin typeface="Times New Roman"/>
                        </a:rPr>
                        <a:t>20</a:t>
                      </a:r>
                    </a:p>
                  </a:txBody>
                  <a:tcPr marL="6350" marR="6350" marT="6350" marB="0" anchor="b">
                    <a:lnL>
                      <a:noFill/>
                    </a:lnL>
                    <a:lnR>
                      <a:noFill/>
                    </a:lnR>
                    <a:lnT>
                      <a:noFill/>
                    </a:lnT>
                    <a:lnB>
                      <a:noFill/>
                    </a:lnB>
                  </a:tcPr>
                </a:tc>
                <a:tc>
                  <a:txBody>
                    <a:bodyPr/>
                    <a:lstStyle/>
                    <a:p>
                      <a:pPr algn="ctr" rtl="0" fontAlgn="b"/>
                      <a:r>
                        <a:rPr lang="es-ES" sz="2200" b="1" i="0" u="none" strike="noStrike">
                          <a:solidFill>
                            <a:srgbClr val="000000"/>
                          </a:solidFill>
                          <a:latin typeface="Times New Roman"/>
                        </a:rPr>
                        <a:t>20</a:t>
                      </a:r>
                    </a:p>
                  </a:txBody>
                  <a:tcPr marL="6350" marR="6350" marT="6350" marB="0" anchor="b">
                    <a:lnL>
                      <a:noFill/>
                    </a:lnL>
                    <a:lnR>
                      <a:noFill/>
                    </a:lnR>
                    <a:lnT>
                      <a:noFill/>
                    </a:lnT>
                    <a:lnB>
                      <a:noFill/>
                    </a:lnB>
                  </a:tcPr>
                </a:tc>
                <a:tc>
                  <a:txBody>
                    <a:bodyPr/>
                    <a:lstStyle/>
                    <a:p>
                      <a:pPr algn="ctr" rtl="0" fontAlgn="b"/>
                      <a:r>
                        <a:rPr lang="es-ES" sz="2200" b="1" i="0" u="none" strike="noStrike" dirty="0">
                          <a:solidFill>
                            <a:srgbClr val="000000"/>
                          </a:solidFill>
                          <a:latin typeface="Times New Roman"/>
                        </a:rPr>
                        <a:t>20</a:t>
                      </a:r>
                    </a:p>
                  </a:txBody>
                  <a:tcPr marL="6350" marR="6350" marT="6350" marB="0" anchor="b">
                    <a:lnL>
                      <a:noFill/>
                    </a:lnL>
                    <a:lnR>
                      <a:noFill/>
                    </a:lnR>
                    <a:lnT>
                      <a:noFill/>
                    </a:lnT>
                    <a:lnB>
                      <a:noFill/>
                    </a:lnB>
                  </a:tcPr>
                </a:tc>
                <a:tc>
                  <a:txBody>
                    <a:bodyPr/>
                    <a:lstStyle/>
                    <a:p>
                      <a:pPr algn="l" fontAlgn="b"/>
                      <a:endParaRPr lang="es-ES" sz="2200" b="1" i="0" u="none" strike="noStrike">
                        <a:solidFill>
                          <a:srgbClr val="000000"/>
                        </a:solidFill>
                        <a:latin typeface="Times New Roman"/>
                      </a:endParaRPr>
                    </a:p>
                  </a:txBody>
                  <a:tcPr marL="6350" marR="6350" marT="6350" marB="0" anchor="b">
                    <a:lnL>
                      <a:noFill/>
                    </a:lnL>
                    <a:lnR>
                      <a:noFill/>
                    </a:lnR>
                    <a:lnT>
                      <a:noFill/>
                    </a:lnT>
                    <a:lnB>
                      <a:noFill/>
                    </a:lnB>
                  </a:tcPr>
                </a:tc>
                <a:tc>
                  <a:txBody>
                    <a:bodyPr/>
                    <a:lstStyle/>
                    <a:p>
                      <a:pPr algn="l" fontAlgn="b"/>
                      <a:endParaRPr lang="es-ES" sz="2200" b="1" i="0" u="none" strike="noStrike" dirty="0">
                        <a:solidFill>
                          <a:srgbClr val="000000"/>
                        </a:solidFill>
                        <a:latin typeface="Times New Roman"/>
                      </a:endParaRPr>
                    </a:p>
                  </a:txBody>
                  <a:tcPr marL="6350" marR="6350" marT="6350" marB="0" anchor="b">
                    <a:lnL>
                      <a:noFill/>
                    </a:lnL>
                    <a:lnR>
                      <a:noFill/>
                    </a:lnR>
                    <a:lnT>
                      <a:noFill/>
                    </a:lnT>
                    <a:lnB>
                      <a:noFill/>
                    </a:lnB>
                  </a:tcPr>
                </a:tc>
                <a:tc>
                  <a:txBody>
                    <a:bodyPr/>
                    <a:lstStyle/>
                    <a:p>
                      <a:pPr algn="l" fontAlgn="b"/>
                      <a:endParaRPr lang="es-ES" sz="2200" b="1" i="0" u="none" strike="noStrike">
                        <a:solidFill>
                          <a:srgbClr val="000000"/>
                        </a:solidFill>
                        <a:latin typeface="Times New Roman"/>
                      </a:endParaRPr>
                    </a:p>
                  </a:txBody>
                  <a:tcPr marL="6350" marR="6350" marT="6350" marB="0" anchor="b">
                    <a:lnL>
                      <a:noFill/>
                    </a:lnL>
                    <a:lnR>
                      <a:noFill/>
                    </a:lnR>
                    <a:lnT>
                      <a:noFill/>
                    </a:lnT>
                    <a:lnB>
                      <a:noFill/>
                    </a:lnB>
                  </a:tcPr>
                </a:tc>
                <a:tc>
                  <a:txBody>
                    <a:bodyPr/>
                    <a:lstStyle/>
                    <a:p>
                      <a:pPr algn="l" fontAlgn="b"/>
                      <a:endParaRPr lang="es-ES" sz="2200" b="1" i="0" u="none" strike="noStrike">
                        <a:solidFill>
                          <a:srgbClr val="000000"/>
                        </a:solidFill>
                        <a:latin typeface="Times New Roman"/>
                      </a:endParaRPr>
                    </a:p>
                  </a:txBody>
                  <a:tcPr marL="6350" marR="6350" marT="6350" marB="0" anchor="b">
                    <a:lnL>
                      <a:noFill/>
                    </a:lnL>
                    <a:lnR>
                      <a:noFill/>
                    </a:lnR>
                    <a:lnT>
                      <a:noFill/>
                    </a:lnT>
                    <a:lnB>
                      <a:noFill/>
                    </a:lnB>
                  </a:tcPr>
                </a:tc>
                <a:tc>
                  <a:txBody>
                    <a:bodyPr/>
                    <a:lstStyle/>
                    <a:p>
                      <a:pPr algn="l" fontAlgn="b"/>
                      <a:endParaRPr lang="es-ES" sz="2200" b="1" i="0" u="none" strike="noStrike">
                        <a:solidFill>
                          <a:srgbClr val="000000"/>
                        </a:solidFill>
                        <a:latin typeface="Times New Roman"/>
                      </a:endParaRPr>
                    </a:p>
                  </a:txBody>
                  <a:tcPr marL="6350" marR="6350" marT="6350" marB="0" anchor="b">
                    <a:lnL>
                      <a:noFill/>
                    </a:lnL>
                    <a:lnR>
                      <a:noFill/>
                    </a:lnR>
                    <a:lnT>
                      <a:noFill/>
                    </a:lnT>
                    <a:lnB>
                      <a:noFill/>
                    </a:lnB>
                  </a:tcPr>
                </a:tc>
                <a:tc>
                  <a:txBody>
                    <a:bodyPr/>
                    <a:lstStyle/>
                    <a:p>
                      <a:pPr algn="l" fontAlgn="b"/>
                      <a:endParaRPr lang="es-ES" sz="2200" b="1" i="0" u="none" strike="noStrike">
                        <a:solidFill>
                          <a:srgbClr val="000000"/>
                        </a:solidFill>
                        <a:latin typeface="Times New Roman"/>
                      </a:endParaRPr>
                    </a:p>
                  </a:txBody>
                  <a:tcPr marL="6350" marR="6350" marT="6350" marB="0" anchor="b">
                    <a:lnL>
                      <a:noFill/>
                    </a:lnL>
                    <a:lnR>
                      <a:noFill/>
                    </a:lnR>
                    <a:lnT>
                      <a:noFill/>
                    </a:lnT>
                    <a:lnB>
                      <a:noFill/>
                    </a:lnB>
                  </a:tcPr>
                </a:tc>
                <a:tc>
                  <a:txBody>
                    <a:bodyPr/>
                    <a:lstStyle/>
                    <a:p>
                      <a:pPr algn="l" fontAlgn="b"/>
                      <a:endParaRPr lang="es-ES" sz="2200" b="1" i="0" u="none" strike="noStrike">
                        <a:solidFill>
                          <a:srgbClr val="000000"/>
                        </a:solidFill>
                        <a:latin typeface="Times New Roman"/>
                      </a:endParaRPr>
                    </a:p>
                  </a:txBody>
                  <a:tcPr marL="6350" marR="6350" marT="6350" marB="0" anchor="b">
                    <a:lnL>
                      <a:noFill/>
                    </a:lnL>
                    <a:lnR>
                      <a:noFill/>
                    </a:lnR>
                    <a:lnT>
                      <a:noFill/>
                    </a:lnT>
                    <a:lnB>
                      <a:noFill/>
                    </a:lnB>
                  </a:tcPr>
                </a:tc>
                <a:tc>
                  <a:txBody>
                    <a:bodyPr/>
                    <a:lstStyle/>
                    <a:p>
                      <a:pPr algn="l" fontAlgn="b"/>
                      <a:endParaRPr lang="es-ES" sz="2200" b="1" i="0" u="none" strike="noStrike" dirty="0">
                        <a:solidFill>
                          <a:srgbClr val="000000"/>
                        </a:solidFill>
                        <a:latin typeface="Times New Roman"/>
                      </a:endParaRPr>
                    </a:p>
                  </a:txBody>
                  <a:tcPr marL="6350" marR="6350" marT="6350" marB="0" anchor="b">
                    <a:lnL>
                      <a:noFill/>
                    </a:lnL>
                    <a:lnR>
                      <a:noFill/>
                    </a:lnR>
                    <a:lnT>
                      <a:noFill/>
                    </a:lnT>
                    <a:lnB>
                      <a:noFill/>
                    </a:lnB>
                  </a:tcPr>
                </a:tc>
                <a:extLst>
                  <a:ext uri="{0D108BD9-81ED-4DB2-BD59-A6C34878D82A}">
                    <a16:rowId xmlns:a16="http://schemas.microsoft.com/office/drawing/2014/main" val="10003"/>
                  </a:ext>
                </a:extLst>
              </a:tr>
            </a:tbl>
          </a:graphicData>
        </a:graphic>
      </p:graphicFrame>
      <p:sp>
        <p:nvSpPr>
          <p:cNvPr id="9" name="4 CuadroTexto"/>
          <p:cNvSpPr txBox="1">
            <a:spLocks noChangeArrowheads="1"/>
          </p:cNvSpPr>
          <p:nvPr/>
        </p:nvSpPr>
        <p:spPr bwMode="auto">
          <a:xfrm>
            <a:off x="1297714" y="3978463"/>
            <a:ext cx="40005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s-MX" altLang="en-US" sz="2400" b="1" u="sng" dirty="0"/>
              <a:t>1.- Se ordenan los datos</a:t>
            </a:r>
            <a:endParaRPr lang="es-ES" altLang="en-US" sz="2400" b="1" u="sng" dirty="0"/>
          </a:p>
        </p:txBody>
      </p:sp>
      <p:sp>
        <p:nvSpPr>
          <p:cNvPr id="10" name="5 Elipse"/>
          <p:cNvSpPr/>
          <p:nvPr/>
        </p:nvSpPr>
        <p:spPr>
          <a:xfrm>
            <a:off x="3369401" y="5835838"/>
            <a:ext cx="642938" cy="428625"/>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ES"/>
          </a:p>
        </p:txBody>
      </p:sp>
      <p:sp>
        <p:nvSpPr>
          <p:cNvPr id="11" name="6 Elipse"/>
          <p:cNvSpPr/>
          <p:nvPr/>
        </p:nvSpPr>
        <p:spPr>
          <a:xfrm>
            <a:off x="1226276" y="4549963"/>
            <a:ext cx="642938" cy="428625"/>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ES"/>
          </a:p>
        </p:txBody>
      </p:sp>
      <p:sp>
        <p:nvSpPr>
          <p:cNvPr id="12" name="7 Rectángulo"/>
          <p:cNvSpPr>
            <a:spLocks noChangeArrowheads="1"/>
          </p:cNvSpPr>
          <p:nvPr/>
        </p:nvSpPr>
        <p:spPr bwMode="auto">
          <a:xfrm>
            <a:off x="1369151" y="6178327"/>
            <a:ext cx="3414713"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s-MX" altLang="en-US" sz="2400" b="1" u="sng"/>
              <a:t>2.- Luego calculamos:</a:t>
            </a:r>
            <a:endParaRPr lang="es-ES" altLang="en-US" sz="2400" b="1" u="sng"/>
          </a:p>
        </p:txBody>
      </p:sp>
      <p:graphicFrame>
        <p:nvGraphicFramePr>
          <p:cNvPr id="13" name="Object 1"/>
          <p:cNvGraphicFramePr>
            <a:graphicFrameLocks noChangeAspect="1"/>
          </p:cNvGraphicFramePr>
          <p:nvPr>
            <p:extLst>
              <p:ext uri="{D42A27DB-BD31-4B8C-83A1-F6EECF244321}">
                <p14:modId xmlns:p14="http://schemas.microsoft.com/office/powerpoint/2010/main" val="2071055669"/>
              </p:ext>
            </p:extLst>
          </p:nvPr>
        </p:nvGraphicFramePr>
        <p:xfrm>
          <a:off x="5150576" y="6035452"/>
          <a:ext cx="3360738" cy="714375"/>
        </p:xfrm>
        <a:graphic>
          <a:graphicData uri="http://schemas.openxmlformats.org/presentationml/2006/ole">
            <mc:AlternateContent xmlns:mc="http://schemas.openxmlformats.org/markup-compatibility/2006">
              <mc:Choice xmlns:v="urn:schemas-microsoft-com:vml" Requires="v">
                <p:oleObj spid="_x0000_s3096" name="Ecuación" r:id="rId3" imgW="1015920" imgH="215640" progId="Equation.3">
                  <p:embed/>
                </p:oleObj>
              </mc:Choice>
              <mc:Fallback>
                <p:oleObj name="Ecuación" r:id="rId3" imgW="1015920" imgH="215640" progId="Equation.3">
                  <p:embed/>
                  <p:pic>
                    <p:nvPicPr>
                      <p:cNvPr id="61441" name="Object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50576" y="6035452"/>
                        <a:ext cx="3360738" cy="714375"/>
                      </a:xfrm>
                      <a:prstGeom prst="rect">
                        <a:avLst/>
                      </a:prstGeom>
                      <a:noFill/>
                      <a:ln w="28575">
                        <a:solidFill>
                          <a:srgbClr val="000000"/>
                        </a:solidFill>
                        <a:miter lim="800000"/>
                        <a:headEnd/>
                        <a:tailEnd/>
                      </a:ln>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36363303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ox(in)">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box(in)">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box(in)">
                                      <p:cBhvr>
                                        <p:cTn id="17" dur="500"/>
                                        <p:tgtEl>
                                          <p:spTgt spid="11"/>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grpId="0"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box(in)">
                                      <p:cBhvr>
                                        <p:cTn id="22" dur="500"/>
                                        <p:tgtEl>
                                          <p:spTgt spid="10"/>
                                        </p:tgtEl>
                                      </p:cBhvr>
                                    </p:animEffect>
                                  </p:childTnLst>
                                </p:cTn>
                              </p:par>
                            </p:childTnLst>
                          </p:cTn>
                        </p:par>
                      </p:childTnLst>
                    </p:cTn>
                  </p:par>
                  <p:par>
                    <p:cTn id="23" fill="hold">
                      <p:stCondLst>
                        <p:cond delay="indefinite"/>
                      </p:stCondLst>
                      <p:childTnLst>
                        <p:par>
                          <p:cTn id="24" fill="hold">
                            <p:stCondLst>
                              <p:cond delay="0"/>
                            </p:stCondLst>
                            <p:childTnLst>
                              <p:par>
                                <p:cTn id="25" presetID="4" presetClass="entr" presetSubtype="16" fill="hold" grpId="0" nodeType="click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box(in)">
                                      <p:cBhvr>
                                        <p:cTn id="27" dur="500"/>
                                        <p:tgtEl>
                                          <p:spTgt spid="12"/>
                                        </p:tgtEl>
                                      </p:cBhvr>
                                    </p:animEffect>
                                  </p:childTnLst>
                                </p:cTn>
                              </p:par>
                            </p:childTnLst>
                          </p:cTn>
                        </p:par>
                      </p:childTnLst>
                    </p:cTn>
                  </p:par>
                  <p:par>
                    <p:cTn id="28" fill="hold">
                      <p:stCondLst>
                        <p:cond delay="indefinite"/>
                      </p:stCondLst>
                      <p:childTnLst>
                        <p:par>
                          <p:cTn id="29" fill="hold">
                            <p:stCondLst>
                              <p:cond delay="0"/>
                            </p:stCondLst>
                            <p:childTnLst>
                              <p:par>
                                <p:cTn id="30" presetID="4" presetClass="entr" presetSubtype="16" fill="hold" nodeType="click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box(in)">
                                      <p:cBhvr>
                                        <p:cTn id="32"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animBg="1"/>
      <p:bldP spid="11" grpId="0" animBg="1"/>
      <p:bldP spid="1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6 Rectángulo redondeado"/>
          <p:cNvSpPr/>
          <p:nvPr/>
        </p:nvSpPr>
        <p:spPr>
          <a:xfrm>
            <a:off x="604542" y="473271"/>
            <a:ext cx="10760144" cy="972000"/>
          </a:xfrm>
          <a:prstGeom prst="roundRect">
            <a:avLst/>
          </a:prstGeom>
          <a:solidFill>
            <a:srgbClr val="3333FF"/>
          </a:solidFill>
          <a:ln>
            <a:noFill/>
          </a:ln>
          <a:effectLst>
            <a:outerShdw blurRad="50800" dist="38100" dir="2700000" algn="tl" rotWithShape="0">
              <a:prstClr val="black">
                <a:alpha val="40000"/>
              </a:prstClr>
            </a:outerShdw>
          </a:effectLst>
          <a:scene3d>
            <a:camera prst="orthographicFront"/>
            <a:lightRig rig="soft" dir="t">
              <a:rot lat="0" lon="0" rev="2400000"/>
            </a:lightRig>
          </a:scene3d>
          <a:sp3d prstMaterial="metal">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5" name="CuadroTexto 4"/>
          <p:cNvSpPr txBox="1"/>
          <p:nvPr/>
        </p:nvSpPr>
        <p:spPr>
          <a:xfrm>
            <a:off x="722108" y="696227"/>
            <a:ext cx="10041687" cy="553998"/>
          </a:xfrm>
          <a:prstGeom prst="rect">
            <a:avLst/>
          </a:prstGeom>
          <a:noFill/>
        </p:spPr>
        <p:txBody>
          <a:bodyPr wrap="square" rtlCol="0">
            <a:spAutoFit/>
          </a:bodyPr>
          <a:lstStyle/>
          <a:p>
            <a:r>
              <a:rPr lang="es-ES" sz="3000" b="1" dirty="0" smtClean="0">
                <a:solidFill>
                  <a:schemeClr val="bg1"/>
                </a:solidFill>
              </a:rPr>
              <a:t>DISTRIBUCIONES DE FRECUENCIA</a:t>
            </a:r>
            <a:endParaRPr lang="en-US" sz="3000" b="1" dirty="0">
              <a:solidFill>
                <a:schemeClr val="bg1"/>
              </a:solidFill>
            </a:endParaRPr>
          </a:p>
        </p:txBody>
      </p:sp>
      <p:graphicFrame>
        <p:nvGraphicFramePr>
          <p:cNvPr id="6" name="Object 1"/>
          <p:cNvGraphicFramePr>
            <a:graphicFrameLocks noChangeAspect="1"/>
          </p:cNvGraphicFramePr>
          <p:nvPr>
            <p:extLst>
              <p:ext uri="{D42A27DB-BD31-4B8C-83A1-F6EECF244321}">
                <p14:modId xmlns:p14="http://schemas.microsoft.com/office/powerpoint/2010/main" val="2904708617"/>
              </p:ext>
            </p:extLst>
          </p:nvPr>
        </p:nvGraphicFramePr>
        <p:xfrm>
          <a:off x="5345164" y="1642246"/>
          <a:ext cx="3527425" cy="1214438"/>
        </p:xfrm>
        <a:graphic>
          <a:graphicData uri="http://schemas.openxmlformats.org/presentationml/2006/ole">
            <mc:AlternateContent xmlns:mc="http://schemas.openxmlformats.org/markup-compatibility/2006">
              <mc:Choice xmlns:v="urn:schemas-microsoft-com:vml" Requires="v">
                <p:oleObj spid="_x0000_s4120" name="Ecuación" r:id="rId3" imgW="1180800" imgH="406080" progId="Equation.3">
                  <p:embed/>
                </p:oleObj>
              </mc:Choice>
              <mc:Fallback>
                <p:oleObj name="Ecuación" r:id="rId3" imgW="1180800" imgH="406080" progId="Equation.3">
                  <p:embed/>
                  <p:pic>
                    <p:nvPicPr>
                      <p:cNvPr id="60417" name="Object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45164" y="1642246"/>
                        <a:ext cx="3527425" cy="1214438"/>
                      </a:xfrm>
                      <a:prstGeom prst="rect">
                        <a:avLst/>
                      </a:prstGeom>
                      <a:noFill/>
                      <a:ln w="28575">
                        <a:solidFill>
                          <a:srgbClr val="000000"/>
                        </a:solidFill>
                        <a:miter lim="800000"/>
                        <a:headEnd/>
                        <a:tailEnd/>
                      </a:ln>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7" name="2 Rectángulo"/>
          <p:cNvSpPr>
            <a:spLocks noChangeArrowheads="1"/>
          </p:cNvSpPr>
          <p:nvPr/>
        </p:nvSpPr>
        <p:spPr bwMode="auto">
          <a:xfrm>
            <a:off x="1526698" y="1958697"/>
            <a:ext cx="3414713"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s-MX" altLang="en-US" sz="2400" b="1" u="sng" dirty="0"/>
              <a:t>3.- Luego calculamos:</a:t>
            </a:r>
            <a:endParaRPr lang="es-ES" altLang="en-US" sz="2400" b="1" u="sng" dirty="0"/>
          </a:p>
        </p:txBody>
      </p:sp>
      <p:grpSp>
        <p:nvGrpSpPr>
          <p:cNvPr id="8" name="3 Grupo"/>
          <p:cNvGrpSpPr>
            <a:grpSpLocks/>
          </p:cNvGrpSpPr>
          <p:nvPr/>
        </p:nvGrpSpPr>
        <p:grpSpPr bwMode="auto">
          <a:xfrm rot="18840717">
            <a:off x="6432150" y="1418711"/>
            <a:ext cx="2254186" cy="2392686"/>
            <a:chOff x="4357686" y="4857760"/>
            <a:chExt cx="1214446" cy="1357322"/>
          </a:xfrm>
        </p:grpSpPr>
        <p:sp>
          <p:nvSpPr>
            <p:cNvPr id="9" name="4 Elipse"/>
            <p:cNvSpPr/>
            <p:nvPr/>
          </p:nvSpPr>
          <p:spPr>
            <a:xfrm>
              <a:off x="4357686" y="4857760"/>
              <a:ext cx="570894" cy="570936"/>
            </a:xfrm>
            <a:prstGeom prst="ellipse">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ES"/>
            </a:p>
          </p:txBody>
        </p:sp>
        <p:cxnSp>
          <p:nvCxnSpPr>
            <p:cNvPr id="10" name="5 Conector recto de flecha"/>
            <p:cNvCxnSpPr/>
            <p:nvPr/>
          </p:nvCxnSpPr>
          <p:spPr>
            <a:xfrm>
              <a:off x="4785337" y="5357599"/>
              <a:ext cx="786795" cy="857483"/>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sp>
        <p:nvSpPr>
          <p:cNvPr id="11" name="6 CuadroTexto"/>
          <p:cNvSpPr txBox="1">
            <a:spLocks noChangeArrowheads="1"/>
          </p:cNvSpPr>
          <p:nvPr/>
        </p:nvSpPr>
        <p:spPr bwMode="auto">
          <a:xfrm>
            <a:off x="9276342" y="2090828"/>
            <a:ext cx="2488503"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s-MX" altLang="en-US" dirty="0"/>
              <a:t>El N° de Clases </a:t>
            </a:r>
            <a:r>
              <a:rPr lang="es-MX" altLang="en-US" dirty="0" smtClean="0"/>
              <a:t>está en el enunciado del problema</a:t>
            </a:r>
            <a:endParaRPr lang="es-ES" altLang="en-US" dirty="0"/>
          </a:p>
        </p:txBody>
      </p:sp>
      <p:graphicFrame>
        <p:nvGraphicFramePr>
          <p:cNvPr id="12" name="7 Tabla"/>
          <p:cNvGraphicFramePr>
            <a:graphicFrameLocks noGrp="1"/>
          </p:cNvGraphicFramePr>
          <p:nvPr>
            <p:extLst>
              <p:ext uri="{D42A27DB-BD31-4B8C-83A1-F6EECF244321}">
                <p14:modId xmlns:p14="http://schemas.microsoft.com/office/powerpoint/2010/main" val="2652888706"/>
              </p:ext>
            </p:extLst>
          </p:nvPr>
        </p:nvGraphicFramePr>
        <p:xfrm>
          <a:off x="1876593" y="3066216"/>
          <a:ext cx="8644000" cy="3648357"/>
        </p:xfrm>
        <a:graphic>
          <a:graphicData uri="http://schemas.openxmlformats.org/drawingml/2006/table">
            <a:tbl>
              <a:tblPr firstRow="1" bandRow="1">
                <a:effectLst>
                  <a:innerShdw blurRad="63500" dist="50800" dir="16200000">
                    <a:prstClr val="black">
                      <a:alpha val="50000"/>
                    </a:prstClr>
                  </a:innerShdw>
                </a:effectLst>
                <a:tableStyleId>{5940675A-B579-460E-94D1-54222C63F5DA}</a:tableStyleId>
              </a:tblPr>
              <a:tblGrid>
                <a:gridCol w="1214446">
                  <a:extLst>
                    <a:ext uri="{9D8B030D-6E8A-4147-A177-3AD203B41FA5}">
                      <a16:colId xmlns:a16="http://schemas.microsoft.com/office/drawing/2014/main" val="20000"/>
                    </a:ext>
                  </a:extLst>
                </a:gridCol>
                <a:gridCol w="946554">
                  <a:extLst>
                    <a:ext uri="{9D8B030D-6E8A-4147-A177-3AD203B41FA5}">
                      <a16:colId xmlns:a16="http://schemas.microsoft.com/office/drawing/2014/main" val="20001"/>
                    </a:ext>
                  </a:extLst>
                </a:gridCol>
                <a:gridCol w="1080500">
                  <a:extLst>
                    <a:ext uri="{9D8B030D-6E8A-4147-A177-3AD203B41FA5}">
                      <a16:colId xmlns:a16="http://schemas.microsoft.com/office/drawing/2014/main" val="20002"/>
                    </a:ext>
                  </a:extLst>
                </a:gridCol>
                <a:gridCol w="1080500">
                  <a:extLst>
                    <a:ext uri="{9D8B030D-6E8A-4147-A177-3AD203B41FA5}">
                      <a16:colId xmlns:a16="http://schemas.microsoft.com/office/drawing/2014/main" val="20003"/>
                    </a:ext>
                  </a:extLst>
                </a:gridCol>
                <a:gridCol w="1080500">
                  <a:extLst>
                    <a:ext uri="{9D8B030D-6E8A-4147-A177-3AD203B41FA5}">
                      <a16:colId xmlns:a16="http://schemas.microsoft.com/office/drawing/2014/main" val="20004"/>
                    </a:ext>
                  </a:extLst>
                </a:gridCol>
                <a:gridCol w="1080500">
                  <a:extLst>
                    <a:ext uri="{9D8B030D-6E8A-4147-A177-3AD203B41FA5}">
                      <a16:colId xmlns:a16="http://schemas.microsoft.com/office/drawing/2014/main" val="20005"/>
                    </a:ext>
                  </a:extLst>
                </a:gridCol>
                <a:gridCol w="1080500">
                  <a:extLst>
                    <a:ext uri="{9D8B030D-6E8A-4147-A177-3AD203B41FA5}">
                      <a16:colId xmlns:a16="http://schemas.microsoft.com/office/drawing/2014/main" val="20006"/>
                    </a:ext>
                  </a:extLst>
                </a:gridCol>
                <a:gridCol w="1080500">
                  <a:extLst>
                    <a:ext uri="{9D8B030D-6E8A-4147-A177-3AD203B41FA5}">
                      <a16:colId xmlns:a16="http://schemas.microsoft.com/office/drawing/2014/main" val="20007"/>
                    </a:ext>
                  </a:extLst>
                </a:gridCol>
              </a:tblGrid>
              <a:tr h="714382">
                <a:tc>
                  <a:txBody>
                    <a:bodyPr/>
                    <a:lstStyle/>
                    <a:p>
                      <a:pPr algn="ctr"/>
                      <a:r>
                        <a:rPr lang="es-MX" sz="2800" dirty="0" smtClean="0"/>
                        <a:t>Clases</a:t>
                      </a:r>
                      <a:endParaRPr lang="es-ES" sz="2800" dirty="0"/>
                    </a:p>
                  </a:txBody>
                  <a:tcPr>
                    <a:solidFill>
                      <a:schemeClr val="tx2">
                        <a:lumMod val="20000"/>
                        <a:lumOff val="80000"/>
                      </a:schemeClr>
                    </a:solidFill>
                  </a:tcPr>
                </a:tc>
                <a:tc>
                  <a:txBody>
                    <a:bodyPr/>
                    <a:lstStyle/>
                    <a:p>
                      <a:pPr algn="ctr"/>
                      <a:r>
                        <a:rPr lang="es-MX" sz="2800" dirty="0" smtClean="0"/>
                        <a:t>fi</a:t>
                      </a:r>
                      <a:endParaRPr lang="es-ES" sz="2800" dirty="0"/>
                    </a:p>
                  </a:txBody>
                  <a:tcPr>
                    <a:solidFill>
                      <a:schemeClr val="tx2">
                        <a:lumMod val="20000"/>
                        <a:lumOff val="80000"/>
                      </a:schemeClr>
                    </a:solidFill>
                  </a:tcPr>
                </a:tc>
                <a:tc>
                  <a:txBody>
                    <a:bodyPr/>
                    <a:lstStyle/>
                    <a:p>
                      <a:pPr algn="ctr"/>
                      <a:r>
                        <a:rPr lang="es-MX" sz="2800" dirty="0" smtClean="0"/>
                        <a:t>Fi</a:t>
                      </a:r>
                      <a:endParaRPr lang="es-ES" sz="2800" dirty="0"/>
                    </a:p>
                  </a:txBody>
                  <a:tcPr>
                    <a:solidFill>
                      <a:schemeClr val="tx2">
                        <a:lumMod val="20000"/>
                        <a:lumOff val="80000"/>
                      </a:schemeClr>
                    </a:solidFill>
                  </a:tcPr>
                </a:tc>
                <a:tc>
                  <a:txBody>
                    <a:bodyPr/>
                    <a:lstStyle/>
                    <a:p>
                      <a:pPr algn="ctr"/>
                      <a:r>
                        <a:rPr lang="es-MX" sz="2800" dirty="0" err="1" smtClean="0"/>
                        <a:t>hi</a:t>
                      </a:r>
                      <a:endParaRPr lang="es-ES" sz="2800" dirty="0"/>
                    </a:p>
                  </a:txBody>
                  <a:tcPr>
                    <a:solidFill>
                      <a:schemeClr val="tx2">
                        <a:lumMod val="20000"/>
                        <a:lumOff val="80000"/>
                      </a:schemeClr>
                    </a:solidFill>
                  </a:tcPr>
                </a:tc>
                <a:tc>
                  <a:txBody>
                    <a:bodyPr/>
                    <a:lstStyle/>
                    <a:p>
                      <a:pPr algn="ctr"/>
                      <a:r>
                        <a:rPr lang="es-MX" sz="2800" dirty="0" err="1" smtClean="0"/>
                        <a:t>Hi</a:t>
                      </a:r>
                      <a:endParaRPr lang="es-ES" sz="2800" dirty="0"/>
                    </a:p>
                  </a:txBody>
                  <a:tcPr>
                    <a:solidFill>
                      <a:schemeClr val="tx2">
                        <a:lumMod val="20000"/>
                        <a:lumOff val="80000"/>
                      </a:schemeClr>
                    </a:solidFill>
                  </a:tcPr>
                </a:tc>
                <a:tc>
                  <a:txBody>
                    <a:bodyPr/>
                    <a:lstStyle/>
                    <a:p>
                      <a:pPr algn="ctr"/>
                      <a:r>
                        <a:rPr lang="es-MX" sz="2800" dirty="0" err="1" smtClean="0"/>
                        <a:t>hi</a:t>
                      </a:r>
                      <a:r>
                        <a:rPr lang="es-MX" sz="2800" dirty="0" smtClean="0"/>
                        <a:t>%</a:t>
                      </a:r>
                      <a:endParaRPr lang="es-ES" sz="2800" dirty="0"/>
                    </a:p>
                  </a:txBody>
                  <a:tcPr>
                    <a:solidFill>
                      <a:schemeClr val="tx2">
                        <a:lumMod val="20000"/>
                        <a:lumOff val="80000"/>
                      </a:schemeClr>
                    </a:solidFill>
                  </a:tcPr>
                </a:tc>
                <a:tc>
                  <a:txBody>
                    <a:bodyPr/>
                    <a:lstStyle/>
                    <a:p>
                      <a:pPr algn="ctr"/>
                      <a:r>
                        <a:rPr lang="es-MX" sz="2800" dirty="0" err="1" smtClean="0"/>
                        <a:t>Hi</a:t>
                      </a:r>
                      <a:r>
                        <a:rPr lang="es-MX" sz="2800" dirty="0" smtClean="0"/>
                        <a:t>%</a:t>
                      </a:r>
                      <a:endParaRPr lang="es-ES" sz="2800" dirty="0"/>
                    </a:p>
                  </a:txBody>
                  <a:tcPr>
                    <a:solidFill>
                      <a:schemeClr val="tx2">
                        <a:lumMod val="20000"/>
                        <a:lumOff val="80000"/>
                      </a:schemeClr>
                    </a:solidFill>
                  </a:tcPr>
                </a:tc>
                <a:tc>
                  <a:txBody>
                    <a:bodyPr/>
                    <a:lstStyle/>
                    <a:p>
                      <a:pPr algn="ctr"/>
                      <a:r>
                        <a:rPr lang="es-MX" sz="2800" dirty="0" smtClean="0"/>
                        <a:t>Xi</a:t>
                      </a:r>
                      <a:endParaRPr lang="es-ES" sz="2800" dirty="0"/>
                    </a:p>
                  </a:txBody>
                  <a:tcPr>
                    <a:solidFill>
                      <a:schemeClr val="tx2">
                        <a:lumMod val="20000"/>
                        <a:lumOff val="80000"/>
                      </a:schemeClr>
                    </a:solidFill>
                  </a:tcPr>
                </a:tc>
                <a:extLst>
                  <a:ext uri="{0D108BD9-81ED-4DB2-BD59-A6C34878D82A}">
                    <a16:rowId xmlns:a16="http://schemas.microsoft.com/office/drawing/2014/main" val="10000"/>
                  </a:ext>
                </a:extLst>
              </a:tr>
              <a:tr h="586795">
                <a:tc>
                  <a:txBody>
                    <a:bodyPr/>
                    <a:lstStyle/>
                    <a:p>
                      <a:pPr algn="ctr"/>
                      <a:endParaRPr lang="es-ES" sz="2000" dirty="0"/>
                    </a:p>
                  </a:txBody>
                  <a:tcPr/>
                </a:tc>
                <a:tc>
                  <a:txBody>
                    <a:bodyPr/>
                    <a:lstStyle/>
                    <a:p>
                      <a:pPr algn="ctr"/>
                      <a:endParaRPr lang="es-ES" sz="2000" dirty="0"/>
                    </a:p>
                  </a:txBody>
                  <a:tcPr/>
                </a:tc>
                <a:tc>
                  <a:txBody>
                    <a:bodyPr/>
                    <a:lstStyle/>
                    <a:p>
                      <a:pPr algn="ctr"/>
                      <a:endParaRPr lang="es-ES" sz="2000" dirty="0"/>
                    </a:p>
                  </a:txBody>
                  <a:tcPr/>
                </a:tc>
                <a:tc>
                  <a:txBody>
                    <a:bodyPr/>
                    <a:lstStyle/>
                    <a:p>
                      <a:pPr algn="ctr"/>
                      <a:endParaRPr lang="es-ES" sz="2000" dirty="0"/>
                    </a:p>
                  </a:txBody>
                  <a:tcPr/>
                </a:tc>
                <a:tc>
                  <a:txBody>
                    <a:bodyPr/>
                    <a:lstStyle/>
                    <a:p>
                      <a:pPr algn="ctr"/>
                      <a:endParaRPr lang="es-ES" sz="2000" dirty="0"/>
                    </a:p>
                  </a:txBody>
                  <a:tcPr/>
                </a:tc>
                <a:tc>
                  <a:txBody>
                    <a:bodyPr/>
                    <a:lstStyle/>
                    <a:p>
                      <a:pPr algn="ctr"/>
                      <a:endParaRPr lang="es-ES" sz="2000" dirty="0"/>
                    </a:p>
                  </a:txBody>
                  <a:tcPr/>
                </a:tc>
                <a:tc>
                  <a:txBody>
                    <a:bodyPr/>
                    <a:lstStyle/>
                    <a:p>
                      <a:pPr algn="ctr"/>
                      <a:endParaRPr lang="es-ES" sz="2000" dirty="0"/>
                    </a:p>
                  </a:txBody>
                  <a:tcPr/>
                </a:tc>
                <a:tc>
                  <a:txBody>
                    <a:bodyPr/>
                    <a:lstStyle/>
                    <a:p>
                      <a:pPr algn="ctr"/>
                      <a:endParaRPr lang="es-ES" sz="2000" dirty="0"/>
                    </a:p>
                  </a:txBody>
                  <a:tcPr/>
                </a:tc>
                <a:extLst>
                  <a:ext uri="{0D108BD9-81ED-4DB2-BD59-A6C34878D82A}">
                    <a16:rowId xmlns:a16="http://schemas.microsoft.com/office/drawing/2014/main" val="10001"/>
                  </a:ext>
                </a:extLst>
              </a:tr>
              <a:tr h="586795">
                <a:tc>
                  <a:txBody>
                    <a:bodyPr/>
                    <a:lstStyle/>
                    <a:p>
                      <a:pPr algn="ctr"/>
                      <a:endParaRPr lang="es-ES" sz="2000" dirty="0"/>
                    </a:p>
                  </a:txBody>
                  <a:tcPr/>
                </a:tc>
                <a:tc>
                  <a:txBody>
                    <a:bodyPr/>
                    <a:lstStyle/>
                    <a:p>
                      <a:pPr algn="ctr"/>
                      <a:endParaRPr lang="es-ES" sz="2000" dirty="0"/>
                    </a:p>
                  </a:txBody>
                  <a:tcPr/>
                </a:tc>
                <a:tc>
                  <a:txBody>
                    <a:bodyPr/>
                    <a:lstStyle/>
                    <a:p>
                      <a:pPr algn="ctr"/>
                      <a:endParaRPr lang="es-ES" sz="2000" dirty="0"/>
                    </a:p>
                  </a:txBody>
                  <a:tcPr/>
                </a:tc>
                <a:tc>
                  <a:txBody>
                    <a:bodyPr/>
                    <a:lstStyle/>
                    <a:p>
                      <a:pPr algn="ctr"/>
                      <a:endParaRPr lang="es-ES" sz="2000" dirty="0"/>
                    </a:p>
                  </a:txBody>
                  <a:tcPr/>
                </a:tc>
                <a:tc>
                  <a:txBody>
                    <a:bodyPr/>
                    <a:lstStyle/>
                    <a:p>
                      <a:pPr algn="ctr"/>
                      <a:endParaRPr lang="es-ES" sz="2000" dirty="0"/>
                    </a:p>
                  </a:txBody>
                  <a:tcPr/>
                </a:tc>
                <a:tc>
                  <a:txBody>
                    <a:bodyPr/>
                    <a:lstStyle/>
                    <a:p>
                      <a:pPr algn="ctr"/>
                      <a:endParaRPr lang="es-ES" sz="2000" dirty="0"/>
                    </a:p>
                  </a:txBody>
                  <a:tcPr/>
                </a:tc>
                <a:tc>
                  <a:txBody>
                    <a:bodyPr/>
                    <a:lstStyle/>
                    <a:p>
                      <a:pPr algn="ctr"/>
                      <a:endParaRPr lang="es-ES" sz="2000" dirty="0"/>
                    </a:p>
                  </a:txBody>
                  <a:tcPr/>
                </a:tc>
                <a:tc>
                  <a:txBody>
                    <a:bodyPr/>
                    <a:lstStyle/>
                    <a:p>
                      <a:pPr algn="ctr"/>
                      <a:endParaRPr lang="es-ES" sz="2000" dirty="0"/>
                    </a:p>
                  </a:txBody>
                  <a:tcPr/>
                </a:tc>
                <a:extLst>
                  <a:ext uri="{0D108BD9-81ED-4DB2-BD59-A6C34878D82A}">
                    <a16:rowId xmlns:a16="http://schemas.microsoft.com/office/drawing/2014/main" val="10002"/>
                  </a:ext>
                </a:extLst>
              </a:tr>
              <a:tr h="586795">
                <a:tc>
                  <a:txBody>
                    <a:bodyPr/>
                    <a:lstStyle/>
                    <a:p>
                      <a:pPr algn="ctr"/>
                      <a:endParaRPr lang="es-ES" sz="2000" dirty="0"/>
                    </a:p>
                  </a:txBody>
                  <a:tcPr/>
                </a:tc>
                <a:tc>
                  <a:txBody>
                    <a:bodyPr/>
                    <a:lstStyle/>
                    <a:p>
                      <a:pPr algn="ctr"/>
                      <a:endParaRPr lang="es-ES" sz="2000" dirty="0"/>
                    </a:p>
                  </a:txBody>
                  <a:tcPr/>
                </a:tc>
                <a:tc>
                  <a:txBody>
                    <a:bodyPr/>
                    <a:lstStyle/>
                    <a:p>
                      <a:pPr algn="ctr"/>
                      <a:endParaRPr lang="es-ES" sz="2000" dirty="0"/>
                    </a:p>
                  </a:txBody>
                  <a:tcPr/>
                </a:tc>
                <a:tc>
                  <a:txBody>
                    <a:bodyPr/>
                    <a:lstStyle/>
                    <a:p>
                      <a:pPr algn="ctr"/>
                      <a:endParaRPr lang="es-ES" sz="2000" dirty="0"/>
                    </a:p>
                  </a:txBody>
                  <a:tcPr/>
                </a:tc>
                <a:tc>
                  <a:txBody>
                    <a:bodyPr/>
                    <a:lstStyle/>
                    <a:p>
                      <a:pPr algn="ctr"/>
                      <a:endParaRPr lang="es-ES" sz="2000" dirty="0"/>
                    </a:p>
                  </a:txBody>
                  <a:tcPr/>
                </a:tc>
                <a:tc>
                  <a:txBody>
                    <a:bodyPr/>
                    <a:lstStyle/>
                    <a:p>
                      <a:pPr algn="ctr"/>
                      <a:endParaRPr lang="es-ES" sz="2000" dirty="0"/>
                    </a:p>
                  </a:txBody>
                  <a:tcPr/>
                </a:tc>
                <a:tc>
                  <a:txBody>
                    <a:bodyPr/>
                    <a:lstStyle/>
                    <a:p>
                      <a:pPr algn="ctr"/>
                      <a:endParaRPr lang="es-ES" sz="2000" dirty="0"/>
                    </a:p>
                  </a:txBody>
                  <a:tcPr/>
                </a:tc>
                <a:tc>
                  <a:txBody>
                    <a:bodyPr/>
                    <a:lstStyle/>
                    <a:p>
                      <a:pPr algn="ctr"/>
                      <a:endParaRPr lang="es-ES" sz="2000" dirty="0"/>
                    </a:p>
                  </a:txBody>
                  <a:tcPr/>
                </a:tc>
                <a:extLst>
                  <a:ext uri="{0D108BD9-81ED-4DB2-BD59-A6C34878D82A}">
                    <a16:rowId xmlns:a16="http://schemas.microsoft.com/office/drawing/2014/main" val="10003"/>
                  </a:ext>
                </a:extLst>
              </a:tr>
              <a:tr h="586795">
                <a:tc>
                  <a:txBody>
                    <a:bodyPr/>
                    <a:lstStyle/>
                    <a:p>
                      <a:pPr algn="ctr"/>
                      <a:endParaRPr lang="es-ES" sz="2000" dirty="0"/>
                    </a:p>
                  </a:txBody>
                  <a:tcPr/>
                </a:tc>
                <a:tc>
                  <a:txBody>
                    <a:bodyPr/>
                    <a:lstStyle/>
                    <a:p>
                      <a:pPr algn="ctr"/>
                      <a:endParaRPr lang="es-ES" sz="2000" dirty="0"/>
                    </a:p>
                  </a:txBody>
                  <a:tcPr/>
                </a:tc>
                <a:tc>
                  <a:txBody>
                    <a:bodyPr/>
                    <a:lstStyle/>
                    <a:p>
                      <a:pPr algn="ctr"/>
                      <a:endParaRPr lang="es-ES" sz="2000" dirty="0"/>
                    </a:p>
                  </a:txBody>
                  <a:tcPr/>
                </a:tc>
                <a:tc>
                  <a:txBody>
                    <a:bodyPr/>
                    <a:lstStyle/>
                    <a:p>
                      <a:pPr algn="ctr"/>
                      <a:endParaRPr lang="es-ES" sz="2000" dirty="0"/>
                    </a:p>
                  </a:txBody>
                  <a:tcPr/>
                </a:tc>
                <a:tc>
                  <a:txBody>
                    <a:bodyPr/>
                    <a:lstStyle/>
                    <a:p>
                      <a:pPr algn="ctr"/>
                      <a:endParaRPr lang="es-ES" sz="2000" dirty="0"/>
                    </a:p>
                  </a:txBody>
                  <a:tcPr/>
                </a:tc>
                <a:tc>
                  <a:txBody>
                    <a:bodyPr/>
                    <a:lstStyle/>
                    <a:p>
                      <a:pPr algn="ctr"/>
                      <a:endParaRPr lang="es-ES" sz="2000" dirty="0"/>
                    </a:p>
                  </a:txBody>
                  <a:tcPr/>
                </a:tc>
                <a:tc>
                  <a:txBody>
                    <a:bodyPr/>
                    <a:lstStyle/>
                    <a:p>
                      <a:pPr algn="ctr"/>
                      <a:endParaRPr lang="es-ES" sz="2000" dirty="0"/>
                    </a:p>
                  </a:txBody>
                  <a:tcPr/>
                </a:tc>
                <a:tc>
                  <a:txBody>
                    <a:bodyPr/>
                    <a:lstStyle/>
                    <a:p>
                      <a:pPr algn="ctr"/>
                      <a:endParaRPr lang="es-ES" sz="2000" dirty="0"/>
                    </a:p>
                  </a:txBody>
                  <a:tcPr/>
                </a:tc>
                <a:extLst>
                  <a:ext uri="{0D108BD9-81ED-4DB2-BD59-A6C34878D82A}">
                    <a16:rowId xmlns:a16="http://schemas.microsoft.com/office/drawing/2014/main" val="10004"/>
                  </a:ext>
                </a:extLst>
              </a:tr>
              <a:tr h="586795">
                <a:tc>
                  <a:txBody>
                    <a:bodyPr/>
                    <a:lstStyle/>
                    <a:p>
                      <a:pPr algn="ctr"/>
                      <a:endParaRPr lang="es-ES" sz="2000" dirty="0"/>
                    </a:p>
                  </a:txBody>
                  <a:tcPr/>
                </a:tc>
                <a:tc>
                  <a:txBody>
                    <a:bodyPr/>
                    <a:lstStyle/>
                    <a:p>
                      <a:pPr algn="ctr"/>
                      <a:endParaRPr lang="es-ES" sz="2000" dirty="0"/>
                    </a:p>
                  </a:txBody>
                  <a:tcPr/>
                </a:tc>
                <a:tc>
                  <a:txBody>
                    <a:bodyPr/>
                    <a:lstStyle/>
                    <a:p>
                      <a:pPr algn="ctr"/>
                      <a:endParaRPr lang="es-ES" sz="2000" dirty="0"/>
                    </a:p>
                  </a:txBody>
                  <a:tcPr/>
                </a:tc>
                <a:tc>
                  <a:txBody>
                    <a:bodyPr/>
                    <a:lstStyle/>
                    <a:p>
                      <a:pPr algn="ctr"/>
                      <a:endParaRPr lang="es-ES" sz="2000" dirty="0"/>
                    </a:p>
                  </a:txBody>
                  <a:tcPr/>
                </a:tc>
                <a:tc>
                  <a:txBody>
                    <a:bodyPr/>
                    <a:lstStyle/>
                    <a:p>
                      <a:pPr algn="ctr"/>
                      <a:endParaRPr lang="es-ES" sz="2000" dirty="0"/>
                    </a:p>
                  </a:txBody>
                  <a:tcPr/>
                </a:tc>
                <a:tc>
                  <a:txBody>
                    <a:bodyPr/>
                    <a:lstStyle/>
                    <a:p>
                      <a:pPr algn="ctr"/>
                      <a:endParaRPr lang="es-ES" sz="2000" dirty="0"/>
                    </a:p>
                  </a:txBody>
                  <a:tcPr/>
                </a:tc>
                <a:tc>
                  <a:txBody>
                    <a:bodyPr/>
                    <a:lstStyle/>
                    <a:p>
                      <a:pPr algn="ctr"/>
                      <a:endParaRPr lang="es-ES" sz="2000" dirty="0"/>
                    </a:p>
                  </a:txBody>
                  <a:tcPr/>
                </a:tc>
                <a:tc>
                  <a:txBody>
                    <a:bodyPr/>
                    <a:lstStyle/>
                    <a:p>
                      <a:pPr algn="ctr"/>
                      <a:endParaRPr lang="es-ES" sz="2000" dirty="0"/>
                    </a:p>
                  </a:txBody>
                  <a:tcP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18884295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ox(in)">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ipe(down)">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box(in)">
                                      <p:cBhvr>
                                        <p:cTn id="17" dur="500"/>
                                        <p:tgtEl>
                                          <p:spTgt spid="11"/>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32" fill="hold" nodeType="click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box(out)">
                                      <p:cBhvr>
                                        <p:cTn id="2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6 Rectángulo redondeado"/>
          <p:cNvSpPr/>
          <p:nvPr/>
        </p:nvSpPr>
        <p:spPr>
          <a:xfrm>
            <a:off x="604542" y="473271"/>
            <a:ext cx="10760144" cy="972000"/>
          </a:xfrm>
          <a:prstGeom prst="roundRect">
            <a:avLst/>
          </a:prstGeom>
          <a:solidFill>
            <a:srgbClr val="3333FF"/>
          </a:solidFill>
          <a:ln>
            <a:noFill/>
          </a:ln>
          <a:effectLst>
            <a:outerShdw blurRad="50800" dist="38100" dir="2700000" algn="tl" rotWithShape="0">
              <a:prstClr val="black">
                <a:alpha val="40000"/>
              </a:prstClr>
            </a:outerShdw>
          </a:effectLst>
          <a:scene3d>
            <a:camera prst="orthographicFront"/>
            <a:lightRig rig="soft" dir="t">
              <a:rot lat="0" lon="0" rev="2400000"/>
            </a:lightRig>
          </a:scene3d>
          <a:sp3d prstMaterial="metal">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5" name="CuadroTexto 4"/>
          <p:cNvSpPr txBox="1"/>
          <p:nvPr/>
        </p:nvSpPr>
        <p:spPr>
          <a:xfrm>
            <a:off x="722108" y="696227"/>
            <a:ext cx="10041687" cy="553998"/>
          </a:xfrm>
          <a:prstGeom prst="rect">
            <a:avLst/>
          </a:prstGeom>
          <a:noFill/>
        </p:spPr>
        <p:txBody>
          <a:bodyPr wrap="square" rtlCol="0">
            <a:spAutoFit/>
          </a:bodyPr>
          <a:lstStyle/>
          <a:p>
            <a:r>
              <a:rPr lang="es-ES" sz="3000" b="1" dirty="0" smtClean="0">
                <a:solidFill>
                  <a:schemeClr val="bg1"/>
                </a:solidFill>
              </a:rPr>
              <a:t>DISTRIBUCIONES DE FRECUENCIA</a:t>
            </a:r>
            <a:endParaRPr lang="en-US" sz="3000" b="1" dirty="0">
              <a:solidFill>
                <a:schemeClr val="bg1"/>
              </a:solidFill>
            </a:endParaRPr>
          </a:p>
        </p:txBody>
      </p:sp>
      <p:graphicFrame>
        <p:nvGraphicFramePr>
          <p:cNvPr id="6" name="7 Tabla"/>
          <p:cNvGraphicFramePr>
            <a:graphicFrameLocks noGrp="1"/>
          </p:cNvGraphicFramePr>
          <p:nvPr>
            <p:extLst>
              <p:ext uri="{D42A27DB-BD31-4B8C-83A1-F6EECF244321}">
                <p14:modId xmlns:p14="http://schemas.microsoft.com/office/powerpoint/2010/main" val="3032289822"/>
              </p:ext>
            </p:extLst>
          </p:nvPr>
        </p:nvGraphicFramePr>
        <p:xfrm>
          <a:off x="1773648" y="3008941"/>
          <a:ext cx="8644000" cy="3648357"/>
        </p:xfrm>
        <a:graphic>
          <a:graphicData uri="http://schemas.openxmlformats.org/drawingml/2006/table">
            <a:tbl>
              <a:tblPr firstRow="1" bandRow="1">
                <a:effectLst>
                  <a:innerShdw blurRad="63500" dist="50800" dir="16200000">
                    <a:prstClr val="black">
                      <a:alpha val="50000"/>
                    </a:prstClr>
                  </a:innerShdw>
                </a:effectLst>
                <a:tableStyleId>{5940675A-B579-460E-94D1-54222C63F5DA}</a:tableStyleId>
              </a:tblPr>
              <a:tblGrid>
                <a:gridCol w="1214446">
                  <a:extLst>
                    <a:ext uri="{9D8B030D-6E8A-4147-A177-3AD203B41FA5}">
                      <a16:colId xmlns:a16="http://schemas.microsoft.com/office/drawing/2014/main" val="20000"/>
                    </a:ext>
                  </a:extLst>
                </a:gridCol>
                <a:gridCol w="946554">
                  <a:extLst>
                    <a:ext uri="{9D8B030D-6E8A-4147-A177-3AD203B41FA5}">
                      <a16:colId xmlns:a16="http://schemas.microsoft.com/office/drawing/2014/main" val="20001"/>
                    </a:ext>
                  </a:extLst>
                </a:gridCol>
                <a:gridCol w="1080500">
                  <a:extLst>
                    <a:ext uri="{9D8B030D-6E8A-4147-A177-3AD203B41FA5}">
                      <a16:colId xmlns:a16="http://schemas.microsoft.com/office/drawing/2014/main" val="20002"/>
                    </a:ext>
                  </a:extLst>
                </a:gridCol>
                <a:gridCol w="1080500">
                  <a:extLst>
                    <a:ext uri="{9D8B030D-6E8A-4147-A177-3AD203B41FA5}">
                      <a16:colId xmlns:a16="http://schemas.microsoft.com/office/drawing/2014/main" val="20003"/>
                    </a:ext>
                  </a:extLst>
                </a:gridCol>
                <a:gridCol w="1080500">
                  <a:extLst>
                    <a:ext uri="{9D8B030D-6E8A-4147-A177-3AD203B41FA5}">
                      <a16:colId xmlns:a16="http://schemas.microsoft.com/office/drawing/2014/main" val="20004"/>
                    </a:ext>
                  </a:extLst>
                </a:gridCol>
                <a:gridCol w="1080500">
                  <a:extLst>
                    <a:ext uri="{9D8B030D-6E8A-4147-A177-3AD203B41FA5}">
                      <a16:colId xmlns:a16="http://schemas.microsoft.com/office/drawing/2014/main" val="20005"/>
                    </a:ext>
                  </a:extLst>
                </a:gridCol>
                <a:gridCol w="1080500">
                  <a:extLst>
                    <a:ext uri="{9D8B030D-6E8A-4147-A177-3AD203B41FA5}">
                      <a16:colId xmlns:a16="http://schemas.microsoft.com/office/drawing/2014/main" val="20006"/>
                    </a:ext>
                  </a:extLst>
                </a:gridCol>
                <a:gridCol w="1080500">
                  <a:extLst>
                    <a:ext uri="{9D8B030D-6E8A-4147-A177-3AD203B41FA5}">
                      <a16:colId xmlns:a16="http://schemas.microsoft.com/office/drawing/2014/main" val="20007"/>
                    </a:ext>
                  </a:extLst>
                </a:gridCol>
              </a:tblGrid>
              <a:tr h="714382">
                <a:tc>
                  <a:txBody>
                    <a:bodyPr/>
                    <a:lstStyle/>
                    <a:p>
                      <a:pPr algn="ctr"/>
                      <a:r>
                        <a:rPr lang="es-MX" sz="2800" dirty="0" smtClean="0"/>
                        <a:t>Clases</a:t>
                      </a:r>
                      <a:endParaRPr lang="es-ES" sz="2800" dirty="0"/>
                    </a:p>
                  </a:txBody>
                  <a:tcPr>
                    <a:solidFill>
                      <a:schemeClr val="tx2">
                        <a:lumMod val="20000"/>
                        <a:lumOff val="80000"/>
                      </a:schemeClr>
                    </a:solidFill>
                  </a:tcPr>
                </a:tc>
                <a:tc>
                  <a:txBody>
                    <a:bodyPr/>
                    <a:lstStyle/>
                    <a:p>
                      <a:pPr algn="ctr"/>
                      <a:r>
                        <a:rPr lang="es-MX" sz="2800" dirty="0" smtClean="0"/>
                        <a:t>fi</a:t>
                      </a:r>
                      <a:endParaRPr lang="es-ES" sz="2800" dirty="0"/>
                    </a:p>
                  </a:txBody>
                  <a:tcPr>
                    <a:solidFill>
                      <a:schemeClr val="tx2">
                        <a:lumMod val="20000"/>
                        <a:lumOff val="80000"/>
                      </a:schemeClr>
                    </a:solidFill>
                  </a:tcPr>
                </a:tc>
                <a:tc>
                  <a:txBody>
                    <a:bodyPr/>
                    <a:lstStyle/>
                    <a:p>
                      <a:pPr algn="ctr"/>
                      <a:r>
                        <a:rPr lang="es-MX" sz="2800" dirty="0" smtClean="0"/>
                        <a:t>Fi</a:t>
                      </a:r>
                      <a:endParaRPr lang="es-ES" sz="2800" dirty="0"/>
                    </a:p>
                  </a:txBody>
                  <a:tcPr>
                    <a:solidFill>
                      <a:schemeClr val="tx2">
                        <a:lumMod val="20000"/>
                        <a:lumOff val="80000"/>
                      </a:schemeClr>
                    </a:solidFill>
                  </a:tcPr>
                </a:tc>
                <a:tc>
                  <a:txBody>
                    <a:bodyPr/>
                    <a:lstStyle/>
                    <a:p>
                      <a:pPr algn="ctr"/>
                      <a:r>
                        <a:rPr lang="es-MX" sz="2800" dirty="0" err="1" smtClean="0"/>
                        <a:t>hi</a:t>
                      </a:r>
                      <a:endParaRPr lang="es-ES" sz="2800" dirty="0"/>
                    </a:p>
                  </a:txBody>
                  <a:tcPr>
                    <a:solidFill>
                      <a:schemeClr val="tx2">
                        <a:lumMod val="20000"/>
                        <a:lumOff val="80000"/>
                      </a:schemeClr>
                    </a:solidFill>
                  </a:tcPr>
                </a:tc>
                <a:tc>
                  <a:txBody>
                    <a:bodyPr/>
                    <a:lstStyle/>
                    <a:p>
                      <a:pPr algn="ctr"/>
                      <a:r>
                        <a:rPr lang="es-MX" sz="2800" dirty="0" err="1" smtClean="0"/>
                        <a:t>Hi</a:t>
                      </a:r>
                      <a:endParaRPr lang="es-ES" sz="2800" dirty="0"/>
                    </a:p>
                  </a:txBody>
                  <a:tcPr>
                    <a:solidFill>
                      <a:schemeClr val="tx2">
                        <a:lumMod val="20000"/>
                        <a:lumOff val="80000"/>
                      </a:schemeClr>
                    </a:solidFill>
                  </a:tcPr>
                </a:tc>
                <a:tc>
                  <a:txBody>
                    <a:bodyPr/>
                    <a:lstStyle/>
                    <a:p>
                      <a:pPr algn="ctr"/>
                      <a:r>
                        <a:rPr lang="es-MX" sz="2800" dirty="0" err="1" smtClean="0"/>
                        <a:t>hi</a:t>
                      </a:r>
                      <a:r>
                        <a:rPr lang="es-MX" sz="2800" dirty="0" smtClean="0"/>
                        <a:t>%</a:t>
                      </a:r>
                      <a:endParaRPr lang="es-ES" sz="2800" dirty="0"/>
                    </a:p>
                  </a:txBody>
                  <a:tcPr>
                    <a:solidFill>
                      <a:schemeClr val="tx2">
                        <a:lumMod val="20000"/>
                        <a:lumOff val="80000"/>
                      </a:schemeClr>
                    </a:solidFill>
                  </a:tcPr>
                </a:tc>
                <a:tc>
                  <a:txBody>
                    <a:bodyPr/>
                    <a:lstStyle/>
                    <a:p>
                      <a:pPr algn="ctr"/>
                      <a:r>
                        <a:rPr lang="es-MX" sz="2800" dirty="0" err="1" smtClean="0"/>
                        <a:t>Hi</a:t>
                      </a:r>
                      <a:r>
                        <a:rPr lang="es-MX" sz="2800" dirty="0" smtClean="0"/>
                        <a:t>%</a:t>
                      </a:r>
                      <a:endParaRPr lang="es-ES" sz="2800" dirty="0"/>
                    </a:p>
                  </a:txBody>
                  <a:tcPr>
                    <a:solidFill>
                      <a:schemeClr val="tx2">
                        <a:lumMod val="20000"/>
                        <a:lumOff val="80000"/>
                      </a:schemeClr>
                    </a:solidFill>
                  </a:tcPr>
                </a:tc>
                <a:tc>
                  <a:txBody>
                    <a:bodyPr/>
                    <a:lstStyle/>
                    <a:p>
                      <a:pPr algn="ctr"/>
                      <a:r>
                        <a:rPr lang="es-MX" sz="2800" dirty="0" smtClean="0"/>
                        <a:t>Xi</a:t>
                      </a:r>
                      <a:endParaRPr lang="es-ES" sz="2800" dirty="0"/>
                    </a:p>
                  </a:txBody>
                  <a:tcPr>
                    <a:solidFill>
                      <a:schemeClr val="tx2">
                        <a:lumMod val="20000"/>
                        <a:lumOff val="80000"/>
                      </a:schemeClr>
                    </a:solidFill>
                  </a:tcPr>
                </a:tc>
                <a:extLst>
                  <a:ext uri="{0D108BD9-81ED-4DB2-BD59-A6C34878D82A}">
                    <a16:rowId xmlns:a16="http://schemas.microsoft.com/office/drawing/2014/main" val="10000"/>
                  </a:ext>
                </a:extLst>
              </a:tr>
              <a:tr h="586795">
                <a:tc>
                  <a:txBody>
                    <a:bodyPr/>
                    <a:lstStyle/>
                    <a:p>
                      <a:pPr algn="ctr"/>
                      <a:r>
                        <a:rPr lang="es-MX" sz="2000" dirty="0" smtClean="0"/>
                        <a:t>9</a:t>
                      </a:r>
                      <a:endParaRPr lang="es-ES" sz="2000" dirty="0"/>
                    </a:p>
                  </a:txBody>
                  <a:tcPr/>
                </a:tc>
                <a:tc>
                  <a:txBody>
                    <a:bodyPr/>
                    <a:lstStyle/>
                    <a:p>
                      <a:pPr algn="ctr"/>
                      <a:endParaRPr lang="es-ES" sz="2000" dirty="0"/>
                    </a:p>
                  </a:txBody>
                  <a:tcPr/>
                </a:tc>
                <a:tc>
                  <a:txBody>
                    <a:bodyPr/>
                    <a:lstStyle/>
                    <a:p>
                      <a:pPr algn="ctr"/>
                      <a:endParaRPr lang="es-ES" sz="2000" dirty="0"/>
                    </a:p>
                  </a:txBody>
                  <a:tcPr/>
                </a:tc>
                <a:tc>
                  <a:txBody>
                    <a:bodyPr/>
                    <a:lstStyle/>
                    <a:p>
                      <a:pPr algn="ctr"/>
                      <a:endParaRPr lang="es-ES" sz="2000" dirty="0"/>
                    </a:p>
                  </a:txBody>
                  <a:tcPr/>
                </a:tc>
                <a:tc>
                  <a:txBody>
                    <a:bodyPr/>
                    <a:lstStyle/>
                    <a:p>
                      <a:pPr algn="ctr"/>
                      <a:endParaRPr lang="es-ES" sz="2000" dirty="0"/>
                    </a:p>
                  </a:txBody>
                  <a:tcPr/>
                </a:tc>
                <a:tc>
                  <a:txBody>
                    <a:bodyPr/>
                    <a:lstStyle/>
                    <a:p>
                      <a:pPr algn="ctr"/>
                      <a:endParaRPr lang="es-ES" sz="2000" dirty="0"/>
                    </a:p>
                  </a:txBody>
                  <a:tcPr/>
                </a:tc>
                <a:tc>
                  <a:txBody>
                    <a:bodyPr/>
                    <a:lstStyle/>
                    <a:p>
                      <a:pPr algn="ctr"/>
                      <a:endParaRPr lang="es-ES" sz="2000" dirty="0"/>
                    </a:p>
                  </a:txBody>
                  <a:tcPr/>
                </a:tc>
                <a:tc>
                  <a:txBody>
                    <a:bodyPr/>
                    <a:lstStyle/>
                    <a:p>
                      <a:pPr algn="ctr"/>
                      <a:endParaRPr lang="es-ES" sz="2000" dirty="0"/>
                    </a:p>
                  </a:txBody>
                  <a:tcPr/>
                </a:tc>
                <a:extLst>
                  <a:ext uri="{0D108BD9-81ED-4DB2-BD59-A6C34878D82A}">
                    <a16:rowId xmlns:a16="http://schemas.microsoft.com/office/drawing/2014/main" val="10001"/>
                  </a:ext>
                </a:extLst>
              </a:tr>
              <a:tr h="586795">
                <a:tc>
                  <a:txBody>
                    <a:bodyPr/>
                    <a:lstStyle/>
                    <a:p>
                      <a:pPr algn="ctr"/>
                      <a:endParaRPr lang="es-ES" sz="2000" dirty="0"/>
                    </a:p>
                  </a:txBody>
                  <a:tcPr/>
                </a:tc>
                <a:tc>
                  <a:txBody>
                    <a:bodyPr/>
                    <a:lstStyle/>
                    <a:p>
                      <a:pPr algn="ctr"/>
                      <a:endParaRPr lang="es-ES" sz="2000" dirty="0"/>
                    </a:p>
                  </a:txBody>
                  <a:tcPr/>
                </a:tc>
                <a:tc>
                  <a:txBody>
                    <a:bodyPr/>
                    <a:lstStyle/>
                    <a:p>
                      <a:pPr algn="ctr"/>
                      <a:endParaRPr lang="es-ES" sz="2000" dirty="0"/>
                    </a:p>
                  </a:txBody>
                  <a:tcPr/>
                </a:tc>
                <a:tc>
                  <a:txBody>
                    <a:bodyPr/>
                    <a:lstStyle/>
                    <a:p>
                      <a:pPr algn="ctr"/>
                      <a:endParaRPr lang="es-ES" sz="2000" dirty="0"/>
                    </a:p>
                  </a:txBody>
                  <a:tcPr/>
                </a:tc>
                <a:tc>
                  <a:txBody>
                    <a:bodyPr/>
                    <a:lstStyle/>
                    <a:p>
                      <a:pPr algn="ctr"/>
                      <a:endParaRPr lang="es-ES" sz="2000" dirty="0"/>
                    </a:p>
                  </a:txBody>
                  <a:tcPr/>
                </a:tc>
                <a:tc>
                  <a:txBody>
                    <a:bodyPr/>
                    <a:lstStyle/>
                    <a:p>
                      <a:pPr algn="ctr"/>
                      <a:endParaRPr lang="es-ES" sz="2000" dirty="0"/>
                    </a:p>
                  </a:txBody>
                  <a:tcPr/>
                </a:tc>
                <a:tc>
                  <a:txBody>
                    <a:bodyPr/>
                    <a:lstStyle/>
                    <a:p>
                      <a:pPr algn="ctr"/>
                      <a:endParaRPr lang="es-ES" sz="2000" dirty="0"/>
                    </a:p>
                  </a:txBody>
                  <a:tcPr/>
                </a:tc>
                <a:tc>
                  <a:txBody>
                    <a:bodyPr/>
                    <a:lstStyle/>
                    <a:p>
                      <a:pPr algn="ctr"/>
                      <a:endParaRPr lang="es-ES" sz="2000" dirty="0"/>
                    </a:p>
                  </a:txBody>
                  <a:tcPr/>
                </a:tc>
                <a:extLst>
                  <a:ext uri="{0D108BD9-81ED-4DB2-BD59-A6C34878D82A}">
                    <a16:rowId xmlns:a16="http://schemas.microsoft.com/office/drawing/2014/main" val="10002"/>
                  </a:ext>
                </a:extLst>
              </a:tr>
              <a:tr h="586795">
                <a:tc>
                  <a:txBody>
                    <a:bodyPr/>
                    <a:lstStyle/>
                    <a:p>
                      <a:pPr algn="ctr"/>
                      <a:endParaRPr lang="es-ES" sz="2000" dirty="0"/>
                    </a:p>
                  </a:txBody>
                  <a:tcPr/>
                </a:tc>
                <a:tc>
                  <a:txBody>
                    <a:bodyPr/>
                    <a:lstStyle/>
                    <a:p>
                      <a:pPr algn="ctr"/>
                      <a:endParaRPr lang="es-ES" sz="2000" dirty="0"/>
                    </a:p>
                  </a:txBody>
                  <a:tcPr/>
                </a:tc>
                <a:tc>
                  <a:txBody>
                    <a:bodyPr/>
                    <a:lstStyle/>
                    <a:p>
                      <a:pPr algn="ctr"/>
                      <a:endParaRPr lang="es-ES" sz="2000" dirty="0"/>
                    </a:p>
                  </a:txBody>
                  <a:tcPr/>
                </a:tc>
                <a:tc>
                  <a:txBody>
                    <a:bodyPr/>
                    <a:lstStyle/>
                    <a:p>
                      <a:pPr algn="ctr"/>
                      <a:endParaRPr lang="es-ES" sz="2000" dirty="0"/>
                    </a:p>
                  </a:txBody>
                  <a:tcPr/>
                </a:tc>
                <a:tc>
                  <a:txBody>
                    <a:bodyPr/>
                    <a:lstStyle/>
                    <a:p>
                      <a:pPr algn="ctr"/>
                      <a:endParaRPr lang="es-ES" sz="2000" dirty="0"/>
                    </a:p>
                  </a:txBody>
                  <a:tcPr/>
                </a:tc>
                <a:tc>
                  <a:txBody>
                    <a:bodyPr/>
                    <a:lstStyle/>
                    <a:p>
                      <a:pPr algn="ctr"/>
                      <a:endParaRPr lang="es-ES" sz="2000" dirty="0"/>
                    </a:p>
                  </a:txBody>
                  <a:tcPr/>
                </a:tc>
                <a:tc>
                  <a:txBody>
                    <a:bodyPr/>
                    <a:lstStyle/>
                    <a:p>
                      <a:pPr algn="ctr"/>
                      <a:endParaRPr lang="es-ES" sz="2000" dirty="0"/>
                    </a:p>
                  </a:txBody>
                  <a:tcPr/>
                </a:tc>
                <a:tc>
                  <a:txBody>
                    <a:bodyPr/>
                    <a:lstStyle/>
                    <a:p>
                      <a:pPr algn="ctr"/>
                      <a:endParaRPr lang="es-ES" sz="2000" dirty="0"/>
                    </a:p>
                  </a:txBody>
                  <a:tcPr/>
                </a:tc>
                <a:extLst>
                  <a:ext uri="{0D108BD9-81ED-4DB2-BD59-A6C34878D82A}">
                    <a16:rowId xmlns:a16="http://schemas.microsoft.com/office/drawing/2014/main" val="10003"/>
                  </a:ext>
                </a:extLst>
              </a:tr>
              <a:tr h="586795">
                <a:tc>
                  <a:txBody>
                    <a:bodyPr/>
                    <a:lstStyle/>
                    <a:p>
                      <a:pPr algn="ctr"/>
                      <a:endParaRPr lang="es-ES" sz="2000" dirty="0"/>
                    </a:p>
                  </a:txBody>
                  <a:tcPr/>
                </a:tc>
                <a:tc>
                  <a:txBody>
                    <a:bodyPr/>
                    <a:lstStyle/>
                    <a:p>
                      <a:pPr algn="ctr"/>
                      <a:endParaRPr lang="es-ES" sz="2000" dirty="0"/>
                    </a:p>
                  </a:txBody>
                  <a:tcPr/>
                </a:tc>
                <a:tc>
                  <a:txBody>
                    <a:bodyPr/>
                    <a:lstStyle/>
                    <a:p>
                      <a:pPr algn="ctr"/>
                      <a:endParaRPr lang="es-ES" sz="2000" dirty="0"/>
                    </a:p>
                  </a:txBody>
                  <a:tcPr/>
                </a:tc>
                <a:tc>
                  <a:txBody>
                    <a:bodyPr/>
                    <a:lstStyle/>
                    <a:p>
                      <a:pPr algn="ctr"/>
                      <a:endParaRPr lang="es-ES" sz="2000" dirty="0"/>
                    </a:p>
                  </a:txBody>
                  <a:tcPr/>
                </a:tc>
                <a:tc>
                  <a:txBody>
                    <a:bodyPr/>
                    <a:lstStyle/>
                    <a:p>
                      <a:pPr algn="ctr"/>
                      <a:endParaRPr lang="es-ES" sz="2000" dirty="0"/>
                    </a:p>
                  </a:txBody>
                  <a:tcPr/>
                </a:tc>
                <a:tc>
                  <a:txBody>
                    <a:bodyPr/>
                    <a:lstStyle/>
                    <a:p>
                      <a:pPr algn="ctr"/>
                      <a:endParaRPr lang="es-ES" sz="2000" dirty="0"/>
                    </a:p>
                  </a:txBody>
                  <a:tcPr/>
                </a:tc>
                <a:tc>
                  <a:txBody>
                    <a:bodyPr/>
                    <a:lstStyle/>
                    <a:p>
                      <a:pPr algn="ctr"/>
                      <a:endParaRPr lang="es-ES" sz="2000" dirty="0"/>
                    </a:p>
                  </a:txBody>
                  <a:tcPr/>
                </a:tc>
                <a:tc>
                  <a:txBody>
                    <a:bodyPr/>
                    <a:lstStyle/>
                    <a:p>
                      <a:pPr algn="ctr"/>
                      <a:endParaRPr lang="es-ES" sz="2000" dirty="0"/>
                    </a:p>
                  </a:txBody>
                  <a:tcPr/>
                </a:tc>
                <a:extLst>
                  <a:ext uri="{0D108BD9-81ED-4DB2-BD59-A6C34878D82A}">
                    <a16:rowId xmlns:a16="http://schemas.microsoft.com/office/drawing/2014/main" val="10004"/>
                  </a:ext>
                </a:extLst>
              </a:tr>
              <a:tr h="586795">
                <a:tc>
                  <a:txBody>
                    <a:bodyPr/>
                    <a:lstStyle/>
                    <a:p>
                      <a:pPr algn="ctr"/>
                      <a:endParaRPr lang="es-ES" sz="2000" dirty="0"/>
                    </a:p>
                  </a:txBody>
                  <a:tcPr/>
                </a:tc>
                <a:tc>
                  <a:txBody>
                    <a:bodyPr/>
                    <a:lstStyle/>
                    <a:p>
                      <a:pPr algn="ctr"/>
                      <a:endParaRPr lang="es-ES" sz="2000" dirty="0"/>
                    </a:p>
                  </a:txBody>
                  <a:tcPr/>
                </a:tc>
                <a:tc>
                  <a:txBody>
                    <a:bodyPr/>
                    <a:lstStyle/>
                    <a:p>
                      <a:pPr algn="ctr"/>
                      <a:endParaRPr lang="es-ES" sz="2000" dirty="0"/>
                    </a:p>
                  </a:txBody>
                  <a:tcPr/>
                </a:tc>
                <a:tc>
                  <a:txBody>
                    <a:bodyPr/>
                    <a:lstStyle/>
                    <a:p>
                      <a:pPr algn="ctr"/>
                      <a:endParaRPr lang="es-ES" sz="2000" dirty="0"/>
                    </a:p>
                  </a:txBody>
                  <a:tcPr/>
                </a:tc>
                <a:tc>
                  <a:txBody>
                    <a:bodyPr/>
                    <a:lstStyle/>
                    <a:p>
                      <a:pPr algn="ctr"/>
                      <a:endParaRPr lang="es-ES" sz="2000" dirty="0"/>
                    </a:p>
                  </a:txBody>
                  <a:tcPr/>
                </a:tc>
                <a:tc>
                  <a:txBody>
                    <a:bodyPr/>
                    <a:lstStyle/>
                    <a:p>
                      <a:pPr algn="ctr"/>
                      <a:endParaRPr lang="es-ES" sz="2000" dirty="0"/>
                    </a:p>
                  </a:txBody>
                  <a:tcPr/>
                </a:tc>
                <a:tc>
                  <a:txBody>
                    <a:bodyPr/>
                    <a:lstStyle/>
                    <a:p>
                      <a:pPr algn="ctr"/>
                      <a:endParaRPr lang="es-ES" sz="2000" dirty="0"/>
                    </a:p>
                  </a:txBody>
                  <a:tcPr/>
                </a:tc>
                <a:tc>
                  <a:txBody>
                    <a:bodyPr/>
                    <a:lstStyle/>
                    <a:p>
                      <a:pPr algn="ctr"/>
                      <a:endParaRPr lang="es-ES" sz="2000" dirty="0"/>
                    </a:p>
                  </a:txBody>
                  <a:tcPr/>
                </a:tc>
                <a:extLst>
                  <a:ext uri="{0D108BD9-81ED-4DB2-BD59-A6C34878D82A}">
                    <a16:rowId xmlns:a16="http://schemas.microsoft.com/office/drawing/2014/main" val="10005"/>
                  </a:ext>
                </a:extLst>
              </a:tr>
            </a:tbl>
          </a:graphicData>
        </a:graphic>
      </p:graphicFrame>
      <p:graphicFrame>
        <p:nvGraphicFramePr>
          <p:cNvPr id="7" name="2 Tabla"/>
          <p:cNvGraphicFramePr>
            <a:graphicFrameLocks noGrp="1"/>
          </p:cNvGraphicFramePr>
          <p:nvPr>
            <p:extLst>
              <p:ext uri="{D42A27DB-BD31-4B8C-83A1-F6EECF244321}">
                <p14:modId xmlns:p14="http://schemas.microsoft.com/office/powerpoint/2010/main" val="1021591236"/>
              </p:ext>
            </p:extLst>
          </p:nvPr>
        </p:nvGraphicFramePr>
        <p:xfrm>
          <a:off x="2380892" y="1543846"/>
          <a:ext cx="7429512" cy="1366520"/>
        </p:xfrm>
        <a:graphic>
          <a:graphicData uri="http://schemas.openxmlformats.org/drawingml/2006/table">
            <a:tbl>
              <a:tblPr/>
              <a:tblGrid>
                <a:gridCol w="619126">
                  <a:extLst>
                    <a:ext uri="{9D8B030D-6E8A-4147-A177-3AD203B41FA5}">
                      <a16:colId xmlns:a16="http://schemas.microsoft.com/office/drawing/2014/main" val="20000"/>
                    </a:ext>
                  </a:extLst>
                </a:gridCol>
                <a:gridCol w="619126">
                  <a:extLst>
                    <a:ext uri="{9D8B030D-6E8A-4147-A177-3AD203B41FA5}">
                      <a16:colId xmlns:a16="http://schemas.microsoft.com/office/drawing/2014/main" val="20001"/>
                    </a:ext>
                  </a:extLst>
                </a:gridCol>
                <a:gridCol w="619126">
                  <a:extLst>
                    <a:ext uri="{9D8B030D-6E8A-4147-A177-3AD203B41FA5}">
                      <a16:colId xmlns:a16="http://schemas.microsoft.com/office/drawing/2014/main" val="20002"/>
                    </a:ext>
                  </a:extLst>
                </a:gridCol>
                <a:gridCol w="619126">
                  <a:extLst>
                    <a:ext uri="{9D8B030D-6E8A-4147-A177-3AD203B41FA5}">
                      <a16:colId xmlns:a16="http://schemas.microsoft.com/office/drawing/2014/main" val="20003"/>
                    </a:ext>
                  </a:extLst>
                </a:gridCol>
                <a:gridCol w="619126">
                  <a:extLst>
                    <a:ext uri="{9D8B030D-6E8A-4147-A177-3AD203B41FA5}">
                      <a16:colId xmlns:a16="http://schemas.microsoft.com/office/drawing/2014/main" val="20004"/>
                    </a:ext>
                  </a:extLst>
                </a:gridCol>
                <a:gridCol w="619126">
                  <a:extLst>
                    <a:ext uri="{9D8B030D-6E8A-4147-A177-3AD203B41FA5}">
                      <a16:colId xmlns:a16="http://schemas.microsoft.com/office/drawing/2014/main" val="20005"/>
                    </a:ext>
                  </a:extLst>
                </a:gridCol>
                <a:gridCol w="619126">
                  <a:extLst>
                    <a:ext uri="{9D8B030D-6E8A-4147-A177-3AD203B41FA5}">
                      <a16:colId xmlns:a16="http://schemas.microsoft.com/office/drawing/2014/main" val="20006"/>
                    </a:ext>
                  </a:extLst>
                </a:gridCol>
                <a:gridCol w="619126">
                  <a:extLst>
                    <a:ext uri="{9D8B030D-6E8A-4147-A177-3AD203B41FA5}">
                      <a16:colId xmlns:a16="http://schemas.microsoft.com/office/drawing/2014/main" val="20007"/>
                    </a:ext>
                  </a:extLst>
                </a:gridCol>
                <a:gridCol w="619126">
                  <a:extLst>
                    <a:ext uri="{9D8B030D-6E8A-4147-A177-3AD203B41FA5}">
                      <a16:colId xmlns:a16="http://schemas.microsoft.com/office/drawing/2014/main" val="20008"/>
                    </a:ext>
                  </a:extLst>
                </a:gridCol>
                <a:gridCol w="619126">
                  <a:extLst>
                    <a:ext uri="{9D8B030D-6E8A-4147-A177-3AD203B41FA5}">
                      <a16:colId xmlns:a16="http://schemas.microsoft.com/office/drawing/2014/main" val="20009"/>
                    </a:ext>
                  </a:extLst>
                </a:gridCol>
                <a:gridCol w="619126">
                  <a:extLst>
                    <a:ext uri="{9D8B030D-6E8A-4147-A177-3AD203B41FA5}">
                      <a16:colId xmlns:a16="http://schemas.microsoft.com/office/drawing/2014/main" val="20010"/>
                    </a:ext>
                  </a:extLst>
                </a:gridCol>
                <a:gridCol w="619126">
                  <a:extLst>
                    <a:ext uri="{9D8B030D-6E8A-4147-A177-3AD203B41FA5}">
                      <a16:colId xmlns:a16="http://schemas.microsoft.com/office/drawing/2014/main" val="20011"/>
                    </a:ext>
                  </a:extLst>
                </a:gridCol>
              </a:tblGrid>
              <a:tr h="254875">
                <a:tc>
                  <a:txBody>
                    <a:bodyPr/>
                    <a:lstStyle/>
                    <a:p>
                      <a:pPr algn="ctr" rtl="0" fontAlgn="b"/>
                      <a:r>
                        <a:rPr lang="es-ES" sz="2200" b="1" i="0" u="none" strike="noStrike" dirty="0">
                          <a:solidFill>
                            <a:srgbClr val="000000"/>
                          </a:solidFill>
                          <a:latin typeface="Times New Roman"/>
                        </a:rPr>
                        <a:t>9</a:t>
                      </a:r>
                    </a:p>
                  </a:txBody>
                  <a:tcPr marL="6350" marR="6350" marT="6350" marB="0" anchor="b">
                    <a:lnL>
                      <a:noFill/>
                    </a:lnL>
                    <a:lnR>
                      <a:noFill/>
                    </a:lnR>
                    <a:lnT>
                      <a:noFill/>
                    </a:lnT>
                    <a:lnB>
                      <a:noFill/>
                    </a:lnB>
                  </a:tcPr>
                </a:tc>
                <a:tc>
                  <a:txBody>
                    <a:bodyPr/>
                    <a:lstStyle/>
                    <a:p>
                      <a:pPr algn="ctr" rtl="0" fontAlgn="b"/>
                      <a:r>
                        <a:rPr lang="es-ES" sz="2200" b="1" i="0" u="none" strike="noStrike" dirty="0">
                          <a:solidFill>
                            <a:srgbClr val="000000"/>
                          </a:solidFill>
                          <a:latin typeface="Times New Roman"/>
                        </a:rPr>
                        <a:t>10</a:t>
                      </a:r>
                    </a:p>
                  </a:txBody>
                  <a:tcPr marL="6350" marR="6350" marT="6350" marB="0" anchor="b">
                    <a:lnL>
                      <a:noFill/>
                    </a:lnL>
                    <a:lnR>
                      <a:noFill/>
                    </a:lnR>
                    <a:lnT>
                      <a:noFill/>
                    </a:lnT>
                    <a:lnB>
                      <a:noFill/>
                    </a:lnB>
                  </a:tcPr>
                </a:tc>
                <a:tc>
                  <a:txBody>
                    <a:bodyPr/>
                    <a:lstStyle/>
                    <a:p>
                      <a:pPr algn="ctr" rtl="0" fontAlgn="b"/>
                      <a:r>
                        <a:rPr lang="es-ES" sz="2200" b="1" i="0" u="none" strike="noStrike" dirty="0">
                          <a:solidFill>
                            <a:srgbClr val="000000"/>
                          </a:solidFill>
                          <a:latin typeface="Times New Roman"/>
                        </a:rPr>
                        <a:t>10</a:t>
                      </a:r>
                    </a:p>
                  </a:txBody>
                  <a:tcPr marL="6350" marR="6350" marT="6350" marB="0" anchor="b">
                    <a:lnL>
                      <a:noFill/>
                    </a:lnL>
                    <a:lnR>
                      <a:noFill/>
                    </a:lnR>
                    <a:lnT>
                      <a:noFill/>
                    </a:lnT>
                    <a:lnB>
                      <a:noFill/>
                    </a:lnB>
                  </a:tcPr>
                </a:tc>
                <a:tc>
                  <a:txBody>
                    <a:bodyPr/>
                    <a:lstStyle/>
                    <a:p>
                      <a:pPr algn="ctr" rtl="0" fontAlgn="b"/>
                      <a:r>
                        <a:rPr lang="es-ES" sz="2200" b="1" i="0" u="none" strike="noStrike">
                          <a:solidFill>
                            <a:srgbClr val="000000"/>
                          </a:solidFill>
                          <a:latin typeface="Times New Roman"/>
                        </a:rPr>
                        <a:t>12</a:t>
                      </a:r>
                    </a:p>
                  </a:txBody>
                  <a:tcPr marL="6350" marR="6350" marT="6350" marB="0" anchor="b">
                    <a:lnL>
                      <a:noFill/>
                    </a:lnL>
                    <a:lnR>
                      <a:noFill/>
                    </a:lnR>
                    <a:lnT>
                      <a:noFill/>
                    </a:lnT>
                    <a:lnB>
                      <a:noFill/>
                    </a:lnB>
                  </a:tcPr>
                </a:tc>
                <a:tc>
                  <a:txBody>
                    <a:bodyPr/>
                    <a:lstStyle/>
                    <a:p>
                      <a:pPr algn="ctr" rtl="0" fontAlgn="b"/>
                      <a:r>
                        <a:rPr lang="es-ES" sz="2200" b="1" i="0" u="none" strike="noStrike" dirty="0">
                          <a:solidFill>
                            <a:srgbClr val="000000"/>
                          </a:solidFill>
                          <a:latin typeface="Times New Roman"/>
                        </a:rPr>
                        <a:t>12</a:t>
                      </a:r>
                    </a:p>
                  </a:txBody>
                  <a:tcPr marL="6350" marR="6350" marT="6350" marB="0" anchor="b">
                    <a:lnL>
                      <a:noFill/>
                    </a:lnL>
                    <a:lnR>
                      <a:noFill/>
                    </a:lnR>
                    <a:lnT>
                      <a:noFill/>
                    </a:lnT>
                    <a:lnB>
                      <a:noFill/>
                    </a:lnB>
                  </a:tcPr>
                </a:tc>
                <a:tc>
                  <a:txBody>
                    <a:bodyPr/>
                    <a:lstStyle/>
                    <a:p>
                      <a:pPr algn="ctr" rtl="0" fontAlgn="b"/>
                      <a:r>
                        <a:rPr lang="es-ES" sz="2200" b="1" i="0" u="none" strike="noStrike" dirty="0">
                          <a:solidFill>
                            <a:srgbClr val="000000"/>
                          </a:solidFill>
                          <a:latin typeface="Times New Roman"/>
                        </a:rPr>
                        <a:t>13</a:t>
                      </a:r>
                    </a:p>
                  </a:txBody>
                  <a:tcPr marL="6350" marR="6350" marT="6350" marB="0" anchor="b">
                    <a:lnL>
                      <a:noFill/>
                    </a:lnL>
                    <a:lnR>
                      <a:noFill/>
                    </a:lnR>
                    <a:lnT>
                      <a:noFill/>
                    </a:lnT>
                    <a:lnB>
                      <a:noFill/>
                    </a:lnB>
                  </a:tcPr>
                </a:tc>
                <a:tc>
                  <a:txBody>
                    <a:bodyPr/>
                    <a:lstStyle/>
                    <a:p>
                      <a:pPr algn="ctr" rtl="0" fontAlgn="b"/>
                      <a:r>
                        <a:rPr lang="es-ES" sz="2200" b="1" i="0" u="none" strike="noStrike">
                          <a:solidFill>
                            <a:srgbClr val="000000"/>
                          </a:solidFill>
                          <a:latin typeface="Times New Roman"/>
                        </a:rPr>
                        <a:t>14</a:t>
                      </a:r>
                    </a:p>
                  </a:txBody>
                  <a:tcPr marL="6350" marR="6350" marT="6350" marB="0" anchor="b">
                    <a:lnL>
                      <a:noFill/>
                    </a:lnL>
                    <a:lnR>
                      <a:noFill/>
                    </a:lnR>
                    <a:lnT>
                      <a:noFill/>
                    </a:lnT>
                    <a:lnB>
                      <a:noFill/>
                    </a:lnB>
                  </a:tcPr>
                </a:tc>
                <a:tc>
                  <a:txBody>
                    <a:bodyPr/>
                    <a:lstStyle/>
                    <a:p>
                      <a:pPr algn="ctr" rtl="0" fontAlgn="b"/>
                      <a:r>
                        <a:rPr lang="es-ES" sz="2200" b="1" i="0" u="none" strike="noStrike" dirty="0">
                          <a:solidFill>
                            <a:srgbClr val="000000"/>
                          </a:solidFill>
                          <a:latin typeface="Times New Roman"/>
                        </a:rPr>
                        <a:t>15</a:t>
                      </a:r>
                    </a:p>
                  </a:txBody>
                  <a:tcPr marL="6350" marR="6350" marT="6350" marB="0" anchor="b">
                    <a:lnL>
                      <a:noFill/>
                    </a:lnL>
                    <a:lnR>
                      <a:noFill/>
                    </a:lnR>
                    <a:lnT>
                      <a:noFill/>
                    </a:lnT>
                    <a:lnB>
                      <a:noFill/>
                    </a:lnB>
                  </a:tcPr>
                </a:tc>
                <a:tc>
                  <a:txBody>
                    <a:bodyPr/>
                    <a:lstStyle/>
                    <a:p>
                      <a:pPr algn="ctr" rtl="0" fontAlgn="b"/>
                      <a:r>
                        <a:rPr lang="es-ES" sz="2200" b="1" i="0" u="none" strike="noStrike">
                          <a:solidFill>
                            <a:srgbClr val="000000"/>
                          </a:solidFill>
                          <a:latin typeface="Times New Roman"/>
                        </a:rPr>
                        <a:t>16</a:t>
                      </a:r>
                    </a:p>
                  </a:txBody>
                  <a:tcPr marL="6350" marR="6350" marT="6350" marB="0" anchor="b">
                    <a:lnL>
                      <a:noFill/>
                    </a:lnL>
                    <a:lnR>
                      <a:noFill/>
                    </a:lnR>
                    <a:lnT>
                      <a:noFill/>
                    </a:lnT>
                    <a:lnB>
                      <a:noFill/>
                    </a:lnB>
                  </a:tcPr>
                </a:tc>
                <a:tc>
                  <a:txBody>
                    <a:bodyPr/>
                    <a:lstStyle/>
                    <a:p>
                      <a:pPr algn="ctr" rtl="0" fontAlgn="b"/>
                      <a:r>
                        <a:rPr lang="es-ES" sz="2200" b="1" i="0" u="none" strike="noStrike">
                          <a:solidFill>
                            <a:srgbClr val="000000"/>
                          </a:solidFill>
                          <a:latin typeface="Times New Roman"/>
                        </a:rPr>
                        <a:t>16</a:t>
                      </a:r>
                    </a:p>
                  </a:txBody>
                  <a:tcPr marL="6350" marR="6350" marT="6350" marB="0" anchor="b">
                    <a:lnL>
                      <a:noFill/>
                    </a:lnL>
                    <a:lnR>
                      <a:noFill/>
                    </a:lnR>
                    <a:lnT>
                      <a:noFill/>
                    </a:lnT>
                    <a:lnB>
                      <a:noFill/>
                    </a:lnB>
                  </a:tcPr>
                </a:tc>
                <a:tc>
                  <a:txBody>
                    <a:bodyPr/>
                    <a:lstStyle/>
                    <a:p>
                      <a:pPr algn="ctr" rtl="0" fontAlgn="b"/>
                      <a:r>
                        <a:rPr lang="es-ES" sz="2200" b="1" i="0" u="none" strike="noStrike">
                          <a:solidFill>
                            <a:srgbClr val="000000"/>
                          </a:solidFill>
                          <a:latin typeface="Times New Roman"/>
                        </a:rPr>
                        <a:t>16</a:t>
                      </a:r>
                    </a:p>
                  </a:txBody>
                  <a:tcPr marL="6350" marR="6350" marT="6350" marB="0" anchor="b">
                    <a:lnL>
                      <a:noFill/>
                    </a:lnL>
                    <a:lnR>
                      <a:noFill/>
                    </a:lnR>
                    <a:lnT>
                      <a:noFill/>
                    </a:lnT>
                    <a:lnB>
                      <a:noFill/>
                    </a:lnB>
                  </a:tcPr>
                </a:tc>
                <a:tc>
                  <a:txBody>
                    <a:bodyPr/>
                    <a:lstStyle/>
                    <a:p>
                      <a:pPr algn="ctr" rtl="0" fontAlgn="b"/>
                      <a:r>
                        <a:rPr lang="es-ES" sz="2200" b="1" i="0" u="none" strike="noStrike">
                          <a:solidFill>
                            <a:srgbClr val="000000"/>
                          </a:solidFill>
                          <a:latin typeface="Times New Roman"/>
                        </a:rPr>
                        <a:t>16</a:t>
                      </a:r>
                    </a:p>
                  </a:txBody>
                  <a:tcPr marL="6350" marR="6350" marT="6350" marB="0" anchor="b">
                    <a:lnL>
                      <a:noFill/>
                    </a:lnL>
                    <a:lnR>
                      <a:noFill/>
                    </a:lnR>
                    <a:lnT>
                      <a:noFill/>
                    </a:lnT>
                    <a:lnB>
                      <a:noFill/>
                    </a:lnB>
                  </a:tcPr>
                </a:tc>
                <a:extLst>
                  <a:ext uri="{0D108BD9-81ED-4DB2-BD59-A6C34878D82A}">
                    <a16:rowId xmlns:a16="http://schemas.microsoft.com/office/drawing/2014/main" val="10000"/>
                  </a:ext>
                </a:extLst>
              </a:tr>
              <a:tr h="254875">
                <a:tc>
                  <a:txBody>
                    <a:bodyPr/>
                    <a:lstStyle/>
                    <a:p>
                      <a:pPr algn="ctr" rtl="0" fontAlgn="b"/>
                      <a:r>
                        <a:rPr lang="es-ES" sz="2200" b="1" i="0" u="none" strike="noStrike">
                          <a:solidFill>
                            <a:srgbClr val="000000"/>
                          </a:solidFill>
                          <a:latin typeface="Times New Roman"/>
                        </a:rPr>
                        <a:t>16</a:t>
                      </a:r>
                    </a:p>
                  </a:txBody>
                  <a:tcPr marL="6350" marR="6350" marT="6350" marB="0" anchor="b">
                    <a:lnL>
                      <a:noFill/>
                    </a:lnL>
                    <a:lnR>
                      <a:noFill/>
                    </a:lnR>
                    <a:lnT>
                      <a:noFill/>
                    </a:lnT>
                    <a:lnB>
                      <a:noFill/>
                    </a:lnB>
                  </a:tcPr>
                </a:tc>
                <a:tc>
                  <a:txBody>
                    <a:bodyPr/>
                    <a:lstStyle/>
                    <a:p>
                      <a:pPr algn="ctr" rtl="0" fontAlgn="b"/>
                      <a:r>
                        <a:rPr lang="es-ES" sz="2200" b="1" i="0" u="none" strike="noStrike">
                          <a:solidFill>
                            <a:srgbClr val="000000"/>
                          </a:solidFill>
                          <a:latin typeface="Times New Roman"/>
                        </a:rPr>
                        <a:t>16</a:t>
                      </a:r>
                    </a:p>
                  </a:txBody>
                  <a:tcPr marL="6350" marR="6350" marT="6350" marB="0" anchor="b">
                    <a:lnL>
                      <a:noFill/>
                    </a:lnL>
                    <a:lnR>
                      <a:noFill/>
                    </a:lnR>
                    <a:lnT>
                      <a:noFill/>
                    </a:lnT>
                    <a:lnB>
                      <a:noFill/>
                    </a:lnB>
                  </a:tcPr>
                </a:tc>
                <a:tc>
                  <a:txBody>
                    <a:bodyPr/>
                    <a:lstStyle/>
                    <a:p>
                      <a:pPr algn="ctr" rtl="0" fontAlgn="b"/>
                      <a:r>
                        <a:rPr lang="es-ES" sz="2200" b="1" i="0" u="none" strike="noStrike" dirty="0">
                          <a:solidFill>
                            <a:srgbClr val="000000"/>
                          </a:solidFill>
                          <a:latin typeface="Times New Roman"/>
                        </a:rPr>
                        <a:t>16</a:t>
                      </a:r>
                    </a:p>
                  </a:txBody>
                  <a:tcPr marL="6350" marR="6350" marT="6350" marB="0" anchor="b">
                    <a:lnL>
                      <a:noFill/>
                    </a:lnL>
                    <a:lnR>
                      <a:noFill/>
                    </a:lnR>
                    <a:lnT>
                      <a:noFill/>
                    </a:lnT>
                    <a:lnB>
                      <a:noFill/>
                    </a:lnB>
                  </a:tcPr>
                </a:tc>
                <a:tc>
                  <a:txBody>
                    <a:bodyPr/>
                    <a:lstStyle/>
                    <a:p>
                      <a:pPr algn="ctr" rtl="0" fontAlgn="b"/>
                      <a:r>
                        <a:rPr lang="es-ES" sz="2200" b="1" i="0" u="none" strike="noStrike">
                          <a:solidFill>
                            <a:srgbClr val="000000"/>
                          </a:solidFill>
                          <a:latin typeface="Times New Roman"/>
                        </a:rPr>
                        <a:t>17</a:t>
                      </a:r>
                    </a:p>
                  </a:txBody>
                  <a:tcPr marL="6350" marR="6350" marT="6350" marB="0" anchor="b">
                    <a:lnL>
                      <a:noFill/>
                    </a:lnL>
                    <a:lnR>
                      <a:noFill/>
                    </a:lnR>
                    <a:lnT>
                      <a:noFill/>
                    </a:lnT>
                    <a:lnB>
                      <a:noFill/>
                    </a:lnB>
                  </a:tcPr>
                </a:tc>
                <a:tc>
                  <a:txBody>
                    <a:bodyPr/>
                    <a:lstStyle/>
                    <a:p>
                      <a:pPr algn="ctr" rtl="0" fontAlgn="b"/>
                      <a:r>
                        <a:rPr lang="es-ES" sz="2200" b="1" i="0" u="none" strike="noStrike">
                          <a:solidFill>
                            <a:srgbClr val="000000"/>
                          </a:solidFill>
                          <a:latin typeface="Times New Roman"/>
                        </a:rPr>
                        <a:t>18</a:t>
                      </a:r>
                    </a:p>
                  </a:txBody>
                  <a:tcPr marL="6350" marR="6350" marT="6350" marB="0" anchor="b">
                    <a:lnL>
                      <a:noFill/>
                    </a:lnL>
                    <a:lnR>
                      <a:noFill/>
                    </a:lnR>
                    <a:lnT>
                      <a:noFill/>
                    </a:lnT>
                    <a:lnB>
                      <a:noFill/>
                    </a:lnB>
                  </a:tcPr>
                </a:tc>
                <a:tc>
                  <a:txBody>
                    <a:bodyPr/>
                    <a:lstStyle/>
                    <a:p>
                      <a:pPr algn="ctr" rtl="0" fontAlgn="b"/>
                      <a:r>
                        <a:rPr lang="es-ES" sz="2200" b="1" i="0" u="none" strike="noStrike">
                          <a:solidFill>
                            <a:srgbClr val="000000"/>
                          </a:solidFill>
                          <a:latin typeface="Times New Roman"/>
                        </a:rPr>
                        <a:t>18</a:t>
                      </a:r>
                    </a:p>
                  </a:txBody>
                  <a:tcPr marL="6350" marR="6350" marT="6350" marB="0" anchor="b">
                    <a:lnL>
                      <a:noFill/>
                    </a:lnL>
                    <a:lnR>
                      <a:noFill/>
                    </a:lnR>
                    <a:lnT>
                      <a:noFill/>
                    </a:lnT>
                    <a:lnB>
                      <a:noFill/>
                    </a:lnB>
                  </a:tcPr>
                </a:tc>
                <a:tc>
                  <a:txBody>
                    <a:bodyPr/>
                    <a:lstStyle/>
                    <a:p>
                      <a:pPr algn="ctr" rtl="0" fontAlgn="b"/>
                      <a:r>
                        <a:rPr lang="es-ES" sz="2200" b="1" i="0" u="none" strike="noStrike">
                          <a:solidFill>
                            <a:srgbClr val="000000"/>
                          </a:solidFill>
                          <a:latin typeface="Times New Roman"/>
                        </a:rPr>
                        <a:t>18</a:t>
                      </a:r>
                    </a:p>
                  </a:txBody>
                  <a:tcPr marL="6350" marR="6350" marT="6350" marB="0" anchor="b">
                    <a:lnL>
                      <a:noFill/>
                    </a:lnL>
                    <a:lnR>
                      <a:noFill/>
                    </a:lnR>
                    <a:lnT>
                      <a:noFill/>
                    </a:lnT>
                    <a:lnB>
                      <a:noFill/>
                    </a:lnB>
                  </a:tcPr>
                </a:tc>
                <a:tc>
                  <a:txBody>
                    <a:bodyPr/>
                    <a:lstStyle/>
                    <a:p>
                      <a:pPr algn="ctr" rtl="0" fontAlgn="b"/>
                      <a:r>
                        <a:rPr lang="es-ES" sz="2200" b="1" i="0" u="none" strike="noStrike">
                          <a:solidFill>
                            <a:srgbClr val="000000"/>
                          </a:solidFill>
                          <a:latin typeface="Times New Roman"/>
                        </a:rPr>
                        <a:t>18</a:t>
                      </a:r>
                    </a:p>
                  </a:txBody>
                  <a:tcPr marL="6350" marR="6350" marT="6350" marB="0" anchor="b">
                    <a:lnL>
                      <a:noFill/>
                    </a:lnL>
                    <a:lnR>
                      <a:noFill/>
                    </a:lnR>
                    <a:lnT>
                      <a:noFill/>
                    </a:lnT>
                    <a:lnB>
                      <a:noFill/>
                    </a:lnB>
                  </a:tcPr>
                </a:tc>
                <a:tc>
                  <a:txBody>
                    <a:bodyPr/>
                    <a:lstStyle/>
                    <a:p>
                      <a:pPr algn="ctr" rtl="0" fontAlgn="b"/>
                      <a:r>
                        <a:rPr lang="es-ES" sz="2200" b="1" i="0" u="none" strike="noStrike">
                          <a:solidFill>
                            <a:srgbClr val="000000"/>
                          </a:solidFill>
                          <a:latin typeface="Times New Roman"/>
                        </a:rPr>
                        <a:t>19</a:t>
                      </a:r>
                    </a:p>
                  </a:txBody>
                  <a:tcPr marL="6350" marR="6350" marT="6350" marB="0" anchor="b">
                    <a:lnL>
                      <a:noFill/>
                    </a:lnL>
                    <a:lnR>
                      <a:noFill/>
                    </a:lnR>
                    <a:lnT>
                      <a:noFill/>
                    </a:lnT>
                    <a:lnB>
                      <a:noFill/>
                    </a:lnB>
                  </a:tcPr>
                </a:tc>
                <a:tc>
                  <a:txBody>
                    <a:bodyPr/>
                    <a:lstStyle/>
                    <a:p>
                      <a:pPr algn="ctr" rtl="0" fontAlgn="b"/>
                      <a:r>
                        <a:rPr lang="es-ES" sz="2200" b="1" i="0" u="none" strike="noStrike">
                          <a:solidFill>
                            <a:srgbClr val="000000"/>
                          </a:solidFill>
                          <a:latin typeface="Times New Roman"/>
                        </a:rPr>
                        <a:t>19</a:t>
                      </a:r>
                    </a:p>
                  </a:txBody>
                  <a:tcPr marL="6350" marR="6350" marT="6350" marB="0" anchor="b">
                    <a:lnL>
                      <a:noFill/>
                    </a:lnL>
                    <a:lnR>
                      <a:noFill/>
                    </a:lnR>
                    <a:lnT>
                      <a:noFill/>
                    </a:lnT>
                    <a:lnB>
                      <a:noFill/>
                    </a:lnB>
                  </a:tcPr>
                </a:tc>
                <a:tc>
                  <a:txBody>
                    <a:bodyPr/>
                    <a:lstStyle/>
                    <a:p>
                      <a:pPr algn="ctr" rtl="0" fontAlgn="b"/>
                      <a:r>
                        <a:rPr lang="es-ES" sz="2200" b="1" i="0" u="none" strike="noStrike">
                          <a:solidFill>
                            <a:srgbClr val="000000"/>
                          </a:solidFill>
                          <a:latin typeface="Times New Roman"/>
                        </a:rPr>
                        <a:t>19</a:t>
                      </a:r>
                    </a:p>
                  </a:txBody>
                  <a:tcPr marL="6350" marR="6350" marT="6350" marB="0" anchor="b">
                    <a:lnL>
                      <a:noFill/>
                    </a:lnL>
                    <a:lnR>
                      <a:noFill/>
                    </a:lnR>
                    <a:lnT>
                      <a:noFill/>
                    </a:lnT>
                    <a:lnB>
                      <a:noFill/>
                    </a:lnB>
                  </a:tcPr>
                </a:tc>
                <a:tc>
                  <a:txBody>
                    <a:bodyPr/>
                    <a:lstStyle/>
                    <a:p>
                      <a:pPr algn="ctr" rtl="0" fontAlgn="b"/>
                      <a:r>
                        <a:rPr lang="es-ES" sz="2200" b="1" i="0" u="none" strike="noStrike" dirty="0">
                          <a:solidFill>
                            <a:srgbClr val="000000"/>
                          </a:solidFill>
                          <a:latin typeface="Times New Roman"/>
                        </a:rPr>
                        <a:t>19</a:t>
                      </a:r>
                    </a:p>
                  </a:txBody>
                  <a:tcPr marL="6350" marR="6350" marT="6350" marB="0" anchor="b">
                    <a:lnL>
                      <a:noFill/>
                    </a:lnL>
                    <a:lnR>
                      <a:noFill/>
                    </a:lnR>
                    <a:lnT>
                      <a:noFill/>
                    </a:lnT>
                    <a:lnB>
                      <a:noFill/>
                    </a:lnB>
                  </a:tcPr>
                </a:tc>
                <a:extLst>
                  <a:ext uri="{0D108BD9-81ED-4DB2-BD59-A6C34878D82A}">
                    <a16:rowId xmlns:a16="http://schemas.microsoft.com/office/drawing/2014/main" val="10001"/>
                  </a:ext>
                </a:extLst>
              </a:tr>
              <a:tr h="254875">
                <a:tc>
                  <a:txBody>
                    <a:bodyPr/>
                    <a:lstStyle/>
                    <a:p>
                      <a:pPr algn="ctr" rtl="0" fontAlgn="b"/>
                      <a:r>
                        <a:rPr lang="es-ES" sz="2200" b="1" i="0" u="none" strike="noStrike">
                          <a:solidFill>
                            <a:srgbClr val="000000"/>
                          </a:solidFill>
                          <a:latin typeface="Times New Roman"/>
                        </a:rPr>
                        <a:t>19</a:t>
                      </a:r>
                    </a:p>
                  </a:txBody>
                  <a:tcPr marL="6350" marR="6350" marT="6350" marB="0" anchor="b">
                    <a:lnL>
                      <a:noFill/>
                    </a:lnL>
                    <a:lnR>
                      <a:noFill/>
                    </a:lnR>
                    <a:lnT>
                      <a:noFill/>
                    </a:lnT>
                    <a:lnB>
                      <a:noFill/>
                    </a:lnB>
                  </a:tcPr>
                </a:tc>
                <a:tc>
                  <a:txBody>
                    <a:bodyPr/>
                    <a:lstStyle/>
                    <a:p>
                      <a:pPr algn="ctr" rtl="0" fontAlgn="b"/>
                      <a:r>
                        <a:rPr lang="es-ES" sz="2200" b="1" i="0" u="none" strike="noStrike">
                          <a:solidFill>
                            <a:srgbClr val="000000"/>
                          </a:solidFill>
                          <a:latin typeface="Times New Roman"/>
                        </a:rPr>
                        <a:t>20</a:t>
                      </a:r>
                    </a:p>
                  </a:txBody>
                  <a:tcPr marL="6350" marR="6350" marT="6350" marB="0" anchor="b">
                    <a:lnL>
                      <a:noFill/>
                    </a:lnL>
                    <a:lnR>
                      <a:noFill/>
                    </a:lnR>
                    <a:lnT>
                      <a:noFill/>
                    </a:lnT>
                    <a:lnB>
                      <a:noFill/>
                    </a:lnB>
                  </a:tcPr>
                </a:tc>
                <a:tc>
                  <a:txBody>
                    <a:bodyPr/>
                    <a:lstStyle/>
                    <a:p>
                      <a:pPr algn="ctr" rtl="0" fontAlgn="b"/>
                      <a:r>
                        <a:rPr lang="es-ES" sz="2200" b="1" i="0" u="none" strike="noStrike">
                          <a:solidFill>
                            <a:srgbClr val="000000"/>
                          </a:solidFill>
                          <a:latin typeface="Times New Roman"/>
                        </a:rPr>
                        <a:t>20</a:t>
                      </a:r>
                    </a:p>
                  </a:txBody>
                  <a:tcPr marL="6350" marR="6350" marT="6350" marB="0" anchor="b">
                    <a:lnL>
                      <a:noFill/>
                    </a:lnL>
                    <a:lnR>
                      <a:noFill/>
                    </a:lnR>
                    <a:lnT>
                      <a:noFill/>
                    </a:lnT>
                    <a:lnB>
                      <a:noFill/>
                    </a:lnB>
                  </a:tcPr>
                </a:tc>
                <a:tc>
                  <a:txBody>
                    <a:bodyPr/>
                    <a:lstStyle/>
                    <a:p>
                      <a:pPr algn="ctr" rtl="0" fontAlgn="b"/>
                      <a:r>
                        <a:rPr lang="es-ES" sz="2200" b="1" i="0" u="none" strike="noStrike">
                          <a:solidFill>
                            <a:srgbClr val="000000"/>
                          </a:solidFill>
                          <a:latin typeface="Times New Roman"/>
                        </a:rPr>
                        <a:t>20</a:t>
                      </a:r>
                    </a:p>
                  </a:txBody>
                  <a:tcPr marL="6350" marR="6350" marT="6350" marB="0" anchor="b">
                    <a:lnL>
                      <a:noFill/>
                    </a:lnL>
                    <a:lnR>
                      <a:noFill/>
                    </a:lnR>
                    <a:lnT>
                      <a:noFill/>
                    </a:lnT>
                    <a:lnB>
                      <a:noFill/>
                    </a:lnB>
                  </a:tcPr>
                </a:tc>
                <a:tc>
                  <a:txBody>
                    <a:bodyPr/>
                    <a:lstStyle/>
                    <a:p>
                      <a:pPr algn="ctr" rtl="0" fontAlgn="b"/>
                      <a:r>
                        <a:rPr lang="es-ES" sz="2200" b="1" i="0" u="none" strike="noStrike">
                          <a:solidFill>
                            <a:srgbClr val="000000"/>
                          </a:solidFill>
                          <a:latin typeface="Times New Roman"/>
                        </a:rPr>
                        <a:t>20</a:t>
                      </a:r>
                    </a:p>
                  </a:txBody>
                  <a:tcPr marL="6350" marR="6350" marT="6350" marB="0" anchor="b">
                    <a:lnL>
                      <a:noFill/>
                    </a:lnL>
                    <a:lnR>
                      <a:noFill/>
                    </a:lnR>
                    <a:lnT>
                      <a:noFill/>
                    </a:lnT>
                    <a:lnB>
                      <a:noFill/>
                    </a:lnB>
                  </a:tcPr>
                </a:tc>
                <a:tc>
                  <a:txBody>
                    <a:bodyPr/>
                    <a:lstStyle/>
                    <a:p>
                      <a:pPr algn="ctr" rtl="0" fontAlgn="b"/>
                      <a:r>
                        <a:rPr lang="es-ES" sz="2200" b="1" i="0" u="none" strike="noStrike">
                          <a:solidFill>
                            <a:srgbClr val="000000"/>
                          </a:solidFill>
                          <a:latin typeface="Times New Roman"/>
                        </a:rPr>
                        <a:t>20</a:t>
                      </a:r>
                    </a:p>
                  </a:txBody>
                  <a:tcPr marL="6350" marR="6350" marT="6350" marB="0" anchor="b">
                    <a:lnL>
                      <a:noFill/>
                    </a:lnL>
                    <a:lnR>
                      <a:noFill/>
                    </a:lnR>
                    <a:lnT>
                      <a:noFill/>
                    </a:lnT>
                    <a:lnB>
                      <a:noFill/>
                    </a:lnB>
                  </a:tcPr>
                </a:tc>
                <a:tc>
                  <a:txBody>
                    <a:bodyPr/>
                    <a:lstStyle/>
                    <a:p>
                      <a:pPr algn="ctr" rtl="0" fontAlgn="b"/>
                      <a:r>
                        <a:rPr lang="es-ES" sz="2200" b="1" i="0" u="none" strike="noStrike">
                          <a:solidFill>
                            <a:srgbClr val="000000"/>
                          </a:solidFill>
                          <a:latin typeface="Times New Roman"/>
                        </a:rPr>
                        <a:t>20</a:t>
                      </a:r>
                    </a:p>
                  </a:txBody>
                  <a:tcPr marL="6350" marR="6350" marT="6350" marB="0" anchor="b">
                    <a:lnL>
                      <a:noFill/>
                    </a:lnL>
                    <a:lnR>
                      <a:noFill/>
                    </a:lnR>
                    <a:lnT>
                      <a:noFill/>
                    </a:lnT>
                    <a:lnB>
                      <a:noFill/>
                    </a:lnB>
                  </a:tcPr>
                </a:tc>
                <a:tc>
                  <a:txBody>
                    <a:bodyPr/>
                    <a:lstStyle/>
                    <a:p>
                      <a:pPr algn="ctr" rtl="0" fontAlgn="b"/>
                      <a:r>
                        <a:rPr lang="es-ES" sz="2200" b="1" i="0" u="none" strike="noStrike">
                          <a:solidFill>
                            <a:srgbClr val="000000"/>
                          </a:solidFill>
                          <a:latin typeface="Times New Roman"/>
                        </a:rPr>
                        <a:t>20</a:t>
                      </a:r>
                    </a:p>
                  </a:txBody>
                  <a:tcPr marL="6350" marR="6350" marT="6350" marB="0" anchor="b">
                    <a:lnL>
                      <a:noFill/>
                    </a:lnL>
                    <a:lnR>
                      <a:noFill/>
                    </a:lnR>
                    <a:lnT>
                      <a:noFill/>
                    </a:lnT>
                    <a:lnB>
                      <a:noFill/>
                    </a:lnB>
                  </a:tcPr>
                </a:tc>
                <a:tc>
                  <a:txBody>
                    <a:bodyPr/>
                    <a:lstStyle/>
                    <a:p>
                      <a:pPr algn="ctr" rtl="0" fontAlgn="b"/>
                      <a:r>
                        <a:rPr lang="es-ES" sz="2200" b="1" i="0" u="none" strike="noStrike">
                          <a:solidFill>
                            <a:srgbClr val="000000"/>
                          </a:solidFill>
                          <a:latin typeface="Times New Roman"/>
                        </a:rPr>
                        <a:t>20</a:t>
                      </a:r>
                    </a:p>
                  </a:txBody>
                  <a:tcPr marL="6350" marR="6350" marT="6350" marB="0" anchor="b">
                    <a:lnL>
                      <a:noFill/>
                    </a:lnL>
                    <a:lnR>
                      <a:noFill/>
                    </a:lnR>
                    <a:lnT>
                      <a:noFill/>
                    </a:lnT>
                    <a:lnB>
                      <a:noFill/>
                    </a:lnB>
                  </a:tcPr>
                </a:tc>
                <a:tc>
                  <a:txBody>
                    <a:bodyPr/>
                    <a:lstStyle/>
                    <a:p>
                      <a:pPr algn="ctr" rtl="0" fontAlgn="b"/>
                      <a:r>
                        <a:rPr lang="es-ES" sz="2200" b="1" i="0" u="none" strike="noStrike">
                          <a:solidFill>
                            <a:srgbClr val="000000"/>
                          </a:solidFill>
                          <a:latin typeface="Times New Roman"/>
                        </a:rPr>
                        <a:t>20</a:t>
                      </a:r>
                    </a:p>
                  </a:txBody>
                  <a:tcPr marL="6350" marR="6350" marT="6350" marB="0" anchor="b">
                    <a:lnL>
                      <a:noFill/>
                    </a:lnL>
                    <a:lnR>
                      <a:noFill/>
                    </a:lnR>
                    <a:lnT>
                      <a:noFill/>
                    </a:lnT>
                    <a:lnB>
                      <a:noFill/>
                    </a:lnB>
                  </a:tcPr>
                </a:tc>
                <a:tc>
                  <a:txBody>
                    <a:bodyPr/>
                    <a:lstStyle/>
                    <a:p>
                      <a:pPr algn="ctr" rtl="0" fontAlgn="b"/>
                      <a:r>
                        <a:rPr lang="es-ES" sz="2200" b="1" i="0" u="none" strike="noStrike">
                          <a:solidFill>
                            <a:srgbClr val="000000"/>
                          </a:solidFill>
                          <a:latin typeface="Times New Roman"/>
                        </a:rPr>
                        <a:t>20</a:t>
                      </a:r>
                    </a:p>
                  </a:txBody>
                  <a:tcPr marL="6350" marR="6350" marT="6350" marB="0" anchor="b">
                    <a:lnL>
                      <a:noFill/>
                    </a:lnL>
                    <a:lnR>
                      <a:noFill/>
                    </a:lnR>
                    <a:lnT>
                      <a:noFill/>
                    </a:lnT>
                    <a:lnB>
                      <a:noFill/>
                    </a:lnB>
                  </a:tcPr>
                </a:tc>
                <a:tc>
                  <a:txBody>
                    <a:bodyPr/>
                    <a:lstStyle/>
                    <a:p>
                      <a:pPr algn="ctr" rtl="0" fontAlgn="b"/>
                      <a:r>
                        <a:rPr lang="es-ES" sz="2200" b="1" i="0" u="none" strike="noStrike">
                          <a:solidFill>
                            <a:srgbClr val="000000"/>
                          </a:solidFill>
                          <a:latin typeface="Times New Roman"/>
                        </a:rPr>
                        <a:t>20</a:t>
                      </a:r>
                    </a:p>
                  </a:txBody>
                  <a:tcPr marL="6350" marR="6350" marT="6350" marB="0" anchor="b">
                    <a:lnL>
                      <a:noFill/>
                    </a:lnL>
                    <a:lnR>
                      <a:noFill/>
                    </a:lnR>
                    <a:lnT>
                      <a:noFill/>
                    </a:lnT>
                    <a:lnB>
                      <a:noFill/>
                    </a:lnB>
                  </a:tcPr>
                </a:tc>
                <a:extLst>
                  <a:ext uri="{0D108BD9-81ED-4DB2-BD59-A6C34878D82A}">
                    <a16:rowId xmlns:a16="http://schemas.microsoft.com/office/drawing/2014/main" val="10002"/>
                  </a:ext>
                </a:extLst>
              </a:tr>
              <a:tr h="254875">
                <a:tc>
                  <a:txBody>
                    <a:bodyPr/>
                    <a:lstStyle/>
                    <a:p>
                      <a:pPr algn="ctr" rtl="0" fontAlgn="b"/>
                      <a:r>
                        <a:rPr lang="es-ES" sz="2200" b="1" i="0" u="none" strike="noStrike">
                          <a:solidFill>
                            <a:srgbClr val="000000"/>
                          </a:solidFill>
                          <a:latin typeface="Times New Roman"/>
                        </a:rPr>
                        <a:t>20</a:t>
                      </a:r>
                    </a:p>
                  </a:txBody>
                  <a:tcPr marL="6350" marR="6350" marT="6350" marB="0" anchor="b">
                    <a:lnL>
                      <a:noFill/>
                    </a:lnL>
                    <a:lnR>
                      <a:noFill/>
                    </a:lnR>
                    <a:lnT>
                      <a:noFill/>
                    </a:lnT>
                    <a:lnB>
                      <a:noFill/>
                    </a:lnB>
                  </a:tcPr>
                </a:tc>
                <a:tc>
                  <a:txBody>
                    <a:bodyPr/>
                    <a:lstStyle/>
                    <a:p>
                      <a:pPr algn="ctr" rtl="0" fontAlgn="b"/>
                      <a:r>
                        <a:rPr lang="es-ES" sz="2200" b="1" i="0" u="none" strike="noStrike">
                          <a:solidFill>
                            <a:srgbClr val="000000"/>
                          </a:solidFill>
                          <a:latin typeface="Times New Roman"/>
                        </a:rPr>
                        <a:t>20</a:t>
                      </a:r>
                    </a:p>
                  </a:txBody>
                  <a:tcPr marL="6350" marR="6350" marT="6350" marB="0" anchor="b">
                    <a:lnL>
                      <a:noFill/>
                    </a:lnL>
                    <a:lnR>
                      <a:noFill/>
                    </a:lnR>
                    <a:lnT>
                      <a:noFill/>
                    </a:lnT>
                    <a:lnB>
                      <a:noFill/>
                    </a:lnB>
                  </a:tcPr>
                </a:tc>
                <a:tc>
                  <a:txBody>
                    <a:bodyPr/>
                    <a:lstStyle/>
                    <a:p>
                      <a:pPr algn="ctr" rtl="0" fontAlgn="b"/>
                      <a:r>
                        <a:rPr lang="es-ES" sz="2200" b="1" i="0" u="none" strike="noStrike">
                          <a:solidFill>
                            <a:srgbClr val="000000"/>
                          </a:solidFill>
                          <a:latin typeface="Times New Roman"/>
                        </a:rPr>
                        <a:t>20</a:t>
                      </a:r>
                    </a:p>
                  </a:txBody>
                  <a:tcPr marL="6350" marR="6350" marT="6350" marB="0" anchor="b">
                    <a:lnL>
                      <a:noFill/>
                    </a:lnL>
                    <a:lnR>
                      <a:noFill/>
                    </a:lnR>
                    <a:lnT>
                      <a:noFill/>
                    </a:lnT>
                    <a:lnB>
                      <a:noFill/>
                    </a:lnB>
                  </a:tcPr>
                </a:tc>
                <a:tc>
                  <a:txBody>
                    <a:bodyPr/>
                    <a:lstStyle/>
                    <a:p>
                      <a:pPr algn="ctr" rtl="0" fontAlgn="b"/>
                      <a:r>
                        <a:rPr lang="es-ES" sz="2200" b="1" i="0" u="none" strike="noStrike" dirty="0">
                          <a:solidFill>
                            <a:srgbClr val="000000"/>
                          </a:solidFill>
                          <a:latin typeface="Times New Roman"/>
                        </a:rPr>
                        <a:t>20</a:t>
                      </a:r>
                    </a:p>
                  </a:txBody>
                  <a:tcPr marL="6350" marR="6350" marT="6350" marB="0" anchor="b">
                    <a:lnL>
                      <a:noFill/>
                    </a:lnL>
                    <a:lnR>
                      <a:noFill/>
                    </a:lnR>
                    <a:lnT>
                      <a:noFill/>
                    </a:lnT>
                    <a:lnB>
                      <a:noFill/>
                    </a:lnB>
                  </a:tcPr>
                </a:tc>
                <a:tc>
                  <a:txBody>
                    <a:bodyPr/>
                    <a:lstStyle/>
                    <a:p>
                      <a:pPr algn="l" fontAlgn="b"/>
                      <a:endParaRPr lang="es-ES" sz="2200" b="1" i="0" u="none" strike="noStrike">
                        <a:solidFill>
                          <a:srgbClr val="000000"/>
                        </a:solidFill>
                        <a:latin typeface="Times New Roman"/>
                      </a:endParaRPr>
                    </a:p>
                  </a:txBody>
                  <a:tcPr marL="6350" marR="6350" marT="6350" marB="0" anchor="b">
                    <a:lnL>
                      <a:noFill/>
                    </a:lnL>
                    <a:lnR>
                      <a:noFill/>
                    </a:lnR>
                    <a:lnT>
                      <a:noFill/>
                    </a:lnT>
                    <a:lnB>
                      <a:noFill/>
                    </a:lnB>
                  </a:tcPr>
                </a:tc>
                <a:tc>
                  <a:txBody>
                    <a:bodyPr/>
                    <a:lstStyle/>
                    <a:p>
                      <a:pPr algn="l" fontAlgn="b"/>
                      <a:endParaRPr lang="es-ES" sz="2200" b="1" i="0" u="none" strike="noStrike" dirty="0">
                        <a:solidFill>
                          <a:srgbClr val="000000"/>
                        </a:solidFill>
                        <a:latin typeface="Times New Roman"/>
                      </a:endParaRPr>
                    </a:p>
                  </a:txBody>
                  <a:tcPr marL="6350" marR="6350" marT="6350" marB="0" anchor="b">
                    <a:lnL>
                      <a:noFill/>
                    </a:lnL>
                    <a:lnR>
                      <a:noFill/>
                    </a:lnR>
                    <a:lnT>
                      <a:noFill/>
                    </a:lnT>
                    <a:lnB>
                      <a:noFill/>
                    </a:lnB>
                  </a:tcPr>
                </a:tc>
                <a:tc>
                  <a:txBody>
                    <a:bodyPr/>
                    <a:lstStyle/>
                    <a:p>
                      <a:pPr algn="l" fontAlgn="b"/>
                      <a:endParaRPr lang="es-ES" sz="2200" b="1" i="0" u="none" strike="noStrike">
                        <a:solidFill>
                          <a:srgbClr val="000000"/>
                        </a:solidFill>
                        <a:latin typeface="Times New Roman"/>
                      </a:endParaRPr>
                    </a:p>
                  </a:txBody>
                  <a:tcPr marL="6350" marR="6350" marT="6350" marB="0" anchor="b">
                    <a:lnL>
                      <a:noFill/>
                    </a:lnL>
                    <a:lnR>
                      <a:noFill/>
                    </a:lnR>
                    <a:lnT>
                      <a:noFill/>
                    </a:lnT>
                    <a:lnB>
                      <a:noFill/>
                    </a:lnB>
                  </a:tcPr>
                </a:tc>
                <a:tc>
                  <a:txBody>
                    <a:bodyPr/>
                    <a:lstStyle/>
                    <a:p>
                      <a:pPr algn="l" fontAlgn="b"/>
                      <a:endParaRPr lang="es-ES" sz="2200" b="1" i="0" u="none" strike="noStrike">
                        <a:solidFill>
                          <a:srgbClr val="000000"/>
                        </a:solidFill>
                        <a:latin typeface="Times New Roman"/>
                      </a:endParaRPr>
                    </a:p>
                  </a:txBody>
                  <a:tcPr marL="6350" marR="6350" marT="6350" marB="0" anchor="b">
                    <a:lnL>
                      <a:noFill/>
                    </a:lnL>
                    <a:lnR>
                      <a:noFill/>
                    </a:lnR>
                    <a:lnT>
                      <a:noFill/>
                    </a:lnT>
                    <a:lnB>
                      <a:noFill/>
                    </a:lnB>
                  </a:tcPr>
                </a:tc>
                <a:tc>
                  <a:txBody>
                    <a:bodyPr/>
                    <a:lstStyle/>
                    <a:p>
                      <a:pPr algn="l" fontAlgn="b"/>
                      <a:endParaRPr lang="es-ES" sz="2200" b="1" i="0" u="none" strike="noStrike">
                        <a:solidFill>
                          <a:srgbClr val="000000"/>
                        </a:solidFill>
                        <a:latin typeface="Times New Roman"/>
                      </a:endParaRPr>
                    </a:p>
                  </a:txBody>
                  <a:tcPr marL="6350" marR="6350" marT="6350" marB="0" anchor="b">
                    <a:lnL>
                      <a:noFill/>
                    </a:lnL>
                    <a:lnR>
                      <a:noFill/>
                    </a:lnR>
                    <a:lnT>
                      <a:noFill/>
                    </a:lnT>
                    <a:lnB>
                      <a:noFill/>
                    </a:lnB>
                  </a:tcPr>
                </a:tc>
                <a:tc>
                  <a:txBody>
                    <a:bodyPr/>
                    <a:lstStyle/>
                    <a:p>
                      <a:pPr algn="l" fontAlgn="b"/>
                      <a:endParaRPr lang="es-ES" sz="2200" b="1" i="0" u="none" strike="noStrike">
                        <a:solidFill>
                          <a:srgbClr val="000000"/>
                        </a:solidFill>
                        <a:latin typeface="Times New Roman"/>
                      </a:endParaRPr>
                    </a:p>
                  </a:txBody>
                  <a:tcPr marL="6350" marR="6350" marT="6350" marB="0" anchor="b">
                    <a:lnL>
                      <a:noFill/>
                    </a:lnL>
                    <a:lnR>
                      <a:noFill/>
                    </a:lnR>
                    <a:lnT>
                      <a:noFill/>
                    </a:lnT>
                    <a:lnB>
                      <a:noFill/>
                    </a:lnB>
                  </a:tcPr>
                </a:tc>
                <a:tc>
                  <a:txBody>
                    <a:bodyPr/>
                    <a:lstStyle/>
                    <a:p>
                      <a:pPr algn="l" fontAlgn="b"/>
                      <a:endParaRPr lang="es-ES" sz="2200" b="1" i="0" u="none" strike="noStrike">
                        <a:solidFill>
                          <a:srgbClr val="000000"/>
                        </a:solidFill>
                        <a:latin typeface="Times New Roman"/>
                      </a:endParaRPr>
                    </a:p>
                  </a:txBody>
                  <a:tcPr marL="6350" marR="6350" marT="6350" marB="0" anchor="b">
                    <a:lnL>
                      <a:noFill/>
                    </a:lnL>
                    <a:lnR>
                      <a:noFill/>
                    </a:lnR>
                    <a:lnT>
                      <a:noFill/>
                    </a:lnT>
                    <a:lnB>
                      <a:noFill/>
                    </a:lnB>
                  </a:tcPr>
                </a:tc>
                <a:tc>
                  <a:txBody>
                    <a:bodyPr/>
                    <a:lstStyle/>
                    <a:p>
                      <a:pPr algn="l" fontAlgn="b"/>
                      <a:endParaRPr lang="es-ES" sz="2200" b="1" i="0" u="none" strike="noStrike" dirty="0">
                        <a:solidFill>
                          <a:srgbClr val="000000"/>
                        </a:solidFill>
                        <a:latin typeface="Times New Roman"/>
                      </a:endParaRPr>
                    </a:p>
                  </a:txBody>
                  <a:tcPr marL="6350" marR="6350" marT="6350" marB="0" anchor="b">
                    <a:lnL>
                      <a:noFill/>
                    </a:lnL>
                    <a:lnR>
                      <a:noFill/>
                    </a:lnR>
                    <a:lnT>
                      <a:noFill/>
                    </a:lnT>
                    <a:lnB>
                      <a:noFill/>
                    </a:lnB>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29339080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6 Rectángulo redondeado"/>
          <p:cNvSpPr/>
          <p:nvPr/>
        </p:nvSpPr>
        <p:spPr>
          <a:xfrm>
            <a:off x="604542" y="473271"/>
            <a:ext cx="10760144" cy="972000"/>
          </a:xfrm>
          <a:prstGeom prst="roundRect">
            <a:avLst/>
          </a:prstGeom>
          <a:solidFill>
            <a:srgbClr val="3333FF"/>
          </a:solidFill>
          <a:ln>
            <a:noFill/>
          </a:ln>
          <a:effectLst>
            <a:outerShdw blurRad="50800" dist="38100" dir="2700000" algn="tl" rotWithShape="0">
              <a:prstClr val="black">
                <a:alpha val="40000"/>
              </a:prstClr>
            </a:outerShdw>
          </a:effectLst>
          <a:scene3d>
            <a:camera prst="orthographicFront"/>
            <a:lightRig rig="soft" dir="t">
              <a:rot lat="0" lon="0" rev="2400000"/>
            </a:lightRig>
          </a:scene3d>
          <a:sp3d prstMaterial="metal">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5" name="CuadroTexto 4"/>
          <p:cNvSpPr txBox="1"/>
          <p:nvPr/>
        </p:nvSpPr>
        <p:spPr>
          <a:xfrm>
            <a:off x="722108" y="696227"/>
            <a:ext cx="10041687" cy="553998"/>
          </a:xfrm>
          <a:prstGeom prst="rect">
            <a:avLst/>
          </a:prstGeom>
          <a:noFill/>
        </p:spPr>
        <p:txBody>
          <a:bodyPr wrap="square" rtlCol="0">
            <a:spAutoFit/>
          </a:bodyPr>
          <a:lstStyle/>
          <a:p>
            <a:r>
              <a:rPr lang="es-ES" sz="3000" b="1" dirty="0" smtClean="0">
                <a:solidFill>
                  <a:schemeClr val="bg1"/>
                </a:solidFill>
              </a:rPr>
              <a:t>DISTRIBUCIONES DE FRECUENCIA</a:t>
            </a:r>
            <a:endParaRPr lang="en-US" sz="3000" b="1" dirty="0">
              <a:solidFill>
                <a:schemeClr val="bg1"/>
              </a:solidFill>
            </a:endParaRPr>
          </a:p>
        </p:txBody>
      </p:sp>
      <p:graphicFrame>
        <p:nvGraphicFramePr>
          <p:cNvPr id="6" name="2 Tabla"/>
          <p:cNvGraphicFramePr>
            <a:graphicFrameLocks noGrp="1"/>
          </p:cNvGraphicFramePr>
          <p:nvPr>
            <p:extLst>
              <p:ext uri="{D42A27DB-BD31-4B8C-83A1-F6EECF244321}">
                <p14:modId xmlns:p14="http://schemas.microsoft.com/office/powerpoint/2010/main" val="1895312482"/>
              </p:ext>
            </p:extLst>
          </p:nvPr>
        </p:nvGraphicFramePr>
        <p:xfrm>
          <a:off x="2380892" y="1543846"/>
          <a:ext cx="7429512" cy="1366520"/>
        </p:xfrm>
        <a:graphic>
          <a:graphicData uri="http://schemas.openxmlformats.org/drawingml/2006/table">
            <a:tbl>
              <a:tblPr/>
              <a:tblGrid>
                <a:gridCol w="619126">
                  <a:extLst>
                    <a:ext uri="{9D8B030D-6E8A-4147-A177-3AD203B41FA5}">
                      <a16:colId xmlns:a16="http://schemas.microsoft.com/office/drawing/2014/main" val="20000"/>
                    </a:ext>
                  </a:extLst>
                </a:gridCol>
                <a:gridCol w="619126">
                  <a:extLst>
                    <a:ext uri="{9D8B030D-6E8A-4147-A177-3AD203B41FA5}">
                      <a16:colId xmlns:a16="http://schemas.microsoft.com/office/drawing/2014/main" val="20001"/>
                    </a:ext>
                  </a:extLst>
                </a:gridCol>
                <a:gridCol w="619126">
                  <a:extLst>
                    <a:ext uri="{9D8B030D-6E8A-4147-A177-3AD203B41FA5}">
                      <a16:colId xmlns:a16="http://schemas.microsoft.com/office/drawing/2014/main" val="20002"/>
                    </a:ext>
                  </a:extLst>
                </a:gridCol>
                <a:gridCol w="619126">
                  <a:extLst>
                    <a:ext uri="{9D8B030D-6E8A-4147-A177-3AD203B41FA5}">
                      <a16:colId xmlns:a16="http://schemas.microsoft.com/office/drawing/2014/main" val="20003"/>
                    </a:ext>
                  </a:extLst>
                </a:gridCol>
                <a:gridCol w="619126">
                  <a:extLst>
                    <a:ext uri="{9D8B030D-6E8A-4147-A177-3AD203B41FA5}">
                      <a16:colId xmlns:a16="http://schemas.microsoft.com/office/drawing/2014/main" val="20004"/>
                    </a:ext>
                  </a:extLst>
                </a:gridCol>
                <a:gridCol w="619126">
                  <a:extLst>
                    <a:ext uri="{9D8B030D-6E8A-4147-A177-3AD203B41FA5}">
                      <a16:colId xmlns:a16="http://schemas.microsoft.com/office/drawing/2014/main" val="20005"/>
                    </a:ext>
                  </a:extLst>
                </a:gridCol>
                <a:gridCol w="619126">
                  <a:extLst>
                    <a:ext uri="{9D8B030D-6E8A-4147-A177-3AD203B41FA5}">
                      <a16:colId xmlns:a16="http://schemas.microsoft.com/office/drawing/2014/main" val="20006"/>
                    </a:ext>
                  </a:extLst>
                </a:gridCol>
                <a:gridCol w="619126">
                  <a:extLst>
                    <a:ext uri="{9D8B030D-6E8A-4147-A177-3AD203B41FA5}">
                      <a16:colId xmlns:a16="http://schemas.microsoft.com/office/drawing/2014/main" val="20007"/>
                    </a:ext>
                  </a:extLst>
                </a:gridCol>
                <a:gridCol w="619126">
                  <a:extLst>
                    <a:ext uri="{9D8B030D-6E8A-4147-A177-3AD203B41FA5}">
                      <a16:colId xmlns:a16="http://schemas.microsoft.com/office/drawing/2014/main" val="20008"/>
                    </a:ext>
                  </a:extLst>
                </a:gridCol>
                <a:gridCol w="619126">
                  <a:extLst>
                    <a:ext uri="{9D8B030D-6E8A-4147-A177-3AD203B41FA5}">
                      <a16:colId xmlns:a16="http://schemas.microsoft.com/office/drawing/2014/main" val="20009"/>
                    </a:ext>
                  </a:extLst>
                </a:gridCol>
                <a:gridCol w="619126">
                  <a:extLst>
                    <a:ext uri="{9D8B030D-6E8A-4147-A177-3AD203B41FA5}">
                      <a16:colId xmlns:a16="http://schemas.microsoft.com/office/drawing/2014/main" val="20010"/>
                    </a:ext>
                  </a:extLst>
                </a:gridCol>
                <a:gridCol w="619126">
                  <a:extLst>
                    <a:ext uri="{9D8B030D-6E8A-4147-A177-3AD203B41FA5}">
                      <a16:colId xmlns:a16="http://schemas.microsoft.com/office/drawing/2014/main" val="20011"/>
                    </a:ext>
                  </a:extLst>
                </a:gridCol>
              </a:tblGrid>
              <a:tr h="254875">
                <a:tc>
                  <a:txBody>
                    <a:bodyPr/>
                    <a:lstStyle/>
                    <a:p>
                      <a:pPr algn="ctr" rtl="0" fontAlgn="b"/>
                      <a:r>
                        <a:rPr lang="es-ES" sz="2200" b="1" i="0" u="none" strike="noStrike" dirty="0">
                          <a:solidFill>
                            <a:srgbClr val="000000"/>
                          </a:solidFill>
                          <a:latin typeface="Times New Roman"/>
                        </a:rPr>
                        <a:t>9</a:t>
                      </a:r>
                    </a:p>
                  </a:txBody>
                  <a:tcPr marL="6350" marR="6350" marT="6350" marB="0" anchor="b">
                    <a:lnL>
                      <a:noFill/>
                    </a:lnL>
                    <a:lnR>
                      <a:noFill/>
                    </a:lnR>
                    <a:lnT>
                      <a:noFill/>
                    </a:lnT>
                    <a:lnB>
                      <a:noFill/>
                    </a:lnB>
                  </a:tcPr>
                </a:tc>
                <a:tc>
                  <a:txBody>
                    <a:bodyPr/>
                    <a:lstStyle/>
                    <a:p>
                      <a:pPr algn="ctr" rtl="0" fontAlgn="b"/>
                      <a:r>
                        <a:rPr lang="es-ES" sz="2200" b="1" i="0" u="none" strike="noStrike" dirty="0">
                          <a:solidFill>
                            <a:srgbClr val="000000"/>
                          </a:solidFill>
                          <a:latin typeface="Times New Roman"/>
                        </a:rPr>
                        <a:t>10</a:t>
                      </a:r>
                    </a:p>
                  </a:txBody>
                  <a:tcPr marL="6350" marR="6350" marT="6350" marB="0" anchor="b">
                    <a:lnL>
                      <a:noFill/>
                    </a:lnL>
                    <a:lnR>
                      <a:noFill/>
                    </a:lnR>
                    <a:lnT>
                      <a:noFill/>
                    </a:lnT>
                    <a:lnB>
                      <a:noFill/>
                    </a:lnB>
                  </a:tcPr>
                </a:tc>
                <a:tc>
                  <a:txBody>
                    <a:bodyPr/>
                    <a:lstStyle/>
                    <a:p>
                      <a:pPr algn="ctr" rtl="0" fontAlgn="b"/>
                      <a:r>
                        <a:rPr lang="es-ES" sz="2200" b="1" i="0" u="none" strike="noStrike" dirty="0">
                          <a:solidFill>
                            <a:srgbClr val="000000"/>
                          </a:solidFill>
                          <a:latin typeface="Times New Roman"/>
                        </a:rPr>
                        <a:t>10</a:t>
                      </a:r>
                    </a:p>
                  </a:txBody>
                  <a:tcPr marL="6350" marR="6350" marT="6350" marB="0" anchor="b">
                    <a:lnL>
                      <a:noFill/>
                    </a:lnL>
                    <a:lnR>
                      <a:noFill/>
                    </a:lnR>
                    <a:lnT>
                      <a:noFill/>
                    </a:lnT>
                    <a:lnB>
                      <a:noFill/>
                    </a:lnB>
                  </a:tcPr>
                </a:tc>
                <a:tc>
                  <a:txBody>
                    <a:bodyPr/>
                    <a:lstStyle/>
                    <a:p>
                      <a:pPr algn="ctr" rtl="0" fontAlgn="b"/>
                      <a:r>
                        <a:rPr lang="es-ES" sz="2200" b="1" i="0" u="none" strike="noStrike">
                          <a:solidFill>
                            <a:srgbClr val="000000"/>
                          </a:solidFill>
                          <a:latin typeface="Times New Roman"/>
                        </a:rPr>
                        <a:t>12</a:t>
                      </a:r>
                    </a:p>
                  </a:txBody>
                  <a:tcPr marL="6350" marR="6350" marT="6350" marB="0" anchor="b">
                    <a:lnL>
                      <a:noFill/>
                    </a:lnL>
                    <a:lnR>
                      <a:noFill/>
                    </a:lnR>
                    <a:lnT>
                      <a:noFill/>
                    </a:lnT>
                    <a:lnB>
                      <a:noFill/>
                    </a:lnB>
                  </a:tcPr>
                </a:tc>
                <a:tc>
                  <a:txBody>
                    <a:bodyPr/>
                    <a:lstStyle/>
                    <a:p>
                      <a:pPr algn="ctr" rtl="0" fontAlgn="b"/>
                      <a:r>
                        <a:rPr lang="es-ES" sz="2200" b="1" i="0" u="none" strike="noStrike" dirty="0">
                          <a:solidFill>
                            <a:srgbClr val="000000"/>
                          </a:solidFill>
                          <a:latin typeface="Times New Roman"/>
                        </a:rPr>
                        <a:t>12</a:t>
                      </a:r>
                    </a:p>
                  </a:txBody>
                  <a:tcPr marL="6350" marR="6350" marT="6350" marB="0" anchor="b">
                    <a:lnL>
                      <a:noFill/>
                    </a:lnL>
                    <a:lnR>
                      <a:noFill/>
                    </a:lnR>
                    <a:lnT>
                      <a:noFill/>
                    </a:lnT>
                    <a:lnB>
                      <a:noFill/>
                    </a:lnB>
                  </a:tcPr>
                </a:tc>
                <a:tc>
                  <a:txBody>
                    <a:bodyPr/>
                    <a:lstStyle/>
                    <a:p>
                      <a:pPr algn="ctr" rtl="0" fontAlgn="b"/>
                      <a:r>
                        <a:rPr lang="es-ES" sz="2200" b="1" i="0" u="none" strike="noStrike" dirty="0">
                          <a:solidFill>
                            <a:srgbClr val="000000"/>
                          </a:solidFill>
                          <a:latin typeface="Times New Roman"/>
                        </a:rPr>
                        <a:t>13</a:t>
                      </a:r>
                    </a:p>
                  </a:txBody>
                  <a:tcPr marL="6350" marR="6350" marT="6350" marB="0" anchor="b">
                    <a:lnL>
                      <a:noFill/>
                    </a:lnL>
                    <a:lnR>
                      <a:noFill/>
                    </a:lnR>
                    <a:lnT>
                      <a:noFill/>
                    </a:lnT>
                    <a:lnB>
                      <a:noFill/>
                    </a:lnB>
                  </a:tcPr>
                </a:tc>
                <a:tc>
                  <a:txBody>
                    <a:bodyPr/>
                    <a:lstStyle/>
                    <a:p>
                      <a:pPr algn="ctr" rtl="0" fontAlgn="b"/>
                      <a:r>
                        <a:rPr lang="es-ES" sz="2200" b="1" i="0" u="none" strike="noStrike">
                          <a:solidFill>
                            <a:srgbClr val="000000"/>
                          </a:solidFill>
                          <a:latin typeface="Times New Roman"/>
                        </a:rPr>
                        <a:t>14</a:t>
                      </a:r>
                    </a:p>
                  </a:txBody>
                  <a:tcPr marL="6350" marR="6350" marT="6350" marB="0" anchor="b">
                    <a:lnL>
                      <a:noFill/>
                    </a:lnL>
                    <a:lnR>
                      <a:noFill/>
                    </a:lnR>
                    <a:lnT>
                      <a:noFill/>
                    </a:lnT>
                    <a:lnB>
                      <a:noFill/>
                    </a:lnB>
                  </a:tcPr>
                </a:tc>
                <a:tc>
                  <a:txBody>
                    <a:bodyPr/>
                    <a:lstStyle/>
                    <a:p>
                      <a:pPr algn="ctr" rtl="0" fontAlgn="b"/>
                      <a:r>
                        <a:rPr lang="es-ES" sz="2200" b="1" i="0" u="none" strike="noStrike" dirty="0">
                          <a:solidFill>
                            <a:srgbClr val="000000"/>
                          </a:solidFill>
                          <a:latin typeface="Times New Roman"/>
                        </a:rPr>
                        <a:t>15</a:t>
                      </a:r>
                    </a:p>
                  </a:txBody>
                  <a:tcPr marL="6350" marR="6350" marT="6350" marB="0" anchor="b">
                    <a:lnL>
                      <a:noFill/>
                    </a:lnL>
                    <a:lnR>
                      <a:noFill/>
                    </a:lnR>
                    <a:lnT>
                      <a:noFill/>
                    </a:lnT>
                    <a:lnB>
                      <a:noFill/>
                    </a:lnB>
                  </a:tcPr>
                </a:tc>
                <a:tc>
                  <a:txBody>
                    <a:bodyPr/>
                    <a:lstStyle/>
                    <a:p>
                      <a:pPr algn="ctr" rtl="0" fontAlgn="b"/>
                      <a:r>
                        <a:rPr lang="es-ES" sz="2200" b="1" i="0" u="none" strike="noStrike">
                          <a:solidFill>
                            <a:srgbClr val="000000"/>
                          </a:solidFill>
                          <a:latin typeface="Times New Roman"/>
                        </a:rPr>
                        <a:t>16</a:t>
                      </a:r>
                    </a:p>
                  </a:txBody>
                  <a:tcPr marL="6350" marR="6350" marT="6350" marB="0" anchor="b">
                    <a:lnL>
                      <a:noFill/>
                    </a:lnL>
                    <a:lnR>
                      <a:noFill/>
                    </a:lnR>
                    <a:lnT>
                      <a:noFill/>
                    </a:lnT>
                    <a:lnB>
                      <a:noFill/>
                    </a:lnB>
                  </a:tcPr>
                </a:tc>
                <a:tc>
                  <a:txBody>
                    <a:bodyPr/>
                    <a:lstStyle/>
                    <a:p>
                      <a:pPr algn="ctr" rtl="0" fontAlgn="b"/>
                      <a:r>
                        <a:rPr lang="es-ES" sz="2200" b="1" i="0" u="none" strike="noStrike">
                          <a:solidFill>
                            <a:srgbClr val="000000"/>
                          </a:solidFill>
                          <a:latin typeface="Times New Roman"/>
                        </a:rPr>
                        <a:t>16</a:t>
                      </a:r>
                    </a:p>
                  </a:txBody>
                  <a:tcPr marL="6350" marR="6350" marT="6350" marB="0" anchor="b">
                    <a:lnL>
                      <a:noFill/>
                    </a:lnL>
                    <a:lnR>
                      <a:noFill/>
                    </a:lnR>
                    <a:lnT>
                      <a:noFill/>
                    </a:lnT>
                    <a:lnB>
                      <a:noFill/>
                    </a:lnB>
                  </a:tcPr>
                </a:tc>
                <a:tc>
                  <a:txBody>
                    <a:bodyPr/>
                    <a:lstStyle/>
                    <a:p>
                      <a:pPr algn="ctr" rtl="0" fontAlgn="b"/>
                      <a:r>
                        <a:rPr lang="es-ES" sz="2200" b="1" i="0" u="none" strike="noStrike">
                          <a:solidFill>
                            <a:srgbClr val="000000"/>
                          </a:solidFill>
                          <a:latin typeface="Times New Roman"/>
                        </a:rPr>
                        <a:t>16</a:t>
                      </a:r>
                    </a:p>
                  </a:txBody>
                  <a:tcPr marL="6350" marR="6350" marT="6350" marB="0" anchor="b">
                    <a:lnL>
                      <a:noFill/>
                    </a:lnL>
                    <a:lnR>
                      <a:noFill/>
                    </a:lnR>
                    <a:lnT>
                      <a:noFill/>
                    </a:lnT>
                    <a:lnB>
                      <a:noFill/>
                    </a:lnB>
                  </a:tcPr>
                </a:tc>
                <a:tc>
                  <a:txBody>
                    <a:bodyPr/>
                    <a:lstStyle/>
                    <a:p>
                      <a:pPr algn="ctr" rtl="0" fontAlgn="b"/>
                      <a:r>
                        <a:rPr lang="es-ES" sz="2200" b="1" i="0" u="none" strike="noStrike">
                          <a:solidFill>
                            <a:srgbClr val="000000"/>
                          </a:solidFill>
                          <a:latin typeface="Times New Roman"/>
                        </a:rPr>
                        <a:t>16</a:t>
                      </a:r>
                    </a:p>
                  </a:txBody>
                  <a:tcPr marL="6350" marR="6350" marT="6350" marB="0" anchor="b">
                    <a:lnL>
                      <a:noFill/>
                    </a:lnL>
                    <a:lnR>
                      <a:noFill/>
                    </a:lnR>
                    <a:lnT>
                      <a:noFill/>
                    </a:lnT>
                    <a:lnB>
                      <a:noFill/>
                    </a:lnB>
                  </a:tcPr>
                </a:tc>
                <a:extLst>
                  <a:ext uri="{0D108BD9-81ED-4DB2-BD59-A6C34878D82A}">
                    <a16:rowId xmlns:a16="http://schemas.microsoft.com/office/drawing/2014/main" val="10000"/>
                  </a:ext>
                </a:extLst>
              </a:tr>
              <a:tr h="254875">
                <a:tc>
                  <a:txBody>
                    <a:bodyPr/>
                    <a:lstStyle/>
                    <a:p>
                      <a:pPr algn="ctr" rtl="0" fontAlgn="b"/>
                      <a:r>
                        <a:rPr lang="es-ES" sz="2200" b="1" i="0" u="none" strike="noStrike">
                          <a:solidFill>
                            <a:srgbClr val="000000"/>
                          </a:solidFill>
                          <a:latin typeface="Times New Roman"/>
                        </a:rPr>
                        <a:t>16</a:t>
                      </a:r>
                    </a:p>
                  </a:txBody>
                  <a:tcPr marL="6350" marR="6350" marT="6350" marB="0" anchor="b">
                    <a:lnL>
                      <a:noFill/>
                    </a:lnL>
                    <a:lnR>
                      <a:noFill/>
                    </a:lnR>
                    <a:lnT>
                      <a:noFill/>
                    </a:lnT>
                    <a:lnB>
                      <a:noFill/>
                    </a:lnB>
                  </a:tcPr>
                </a:tc>
                <a:tc>
                  <a:txBody>
                    <a:bodyPr/>
                    <a:lstStyle/>
                    <a:p>
                      <a:pPr algn="ctr" rtl="0" fontAlgn="b"/>
                      <a:r>
                        <a:rPr lang="es-ES" sz="2200" b="1" i="0" u="none" strike="noStrike">
                          <a:solidFill>
                            <a:srgbClr val="000000"/>
                          </a:solidFill>
                          <a:latin typeface="Times New Roman"/>
                        </a:rPr>
                        <a:t>16</a:t>
                      </a:r>
                    </a:p>
                  </a:txBody>
                  <a:tcPr marL="6350" marR="6350" marT="6350" marB="0" anchor="b">
                    <a:lnL>
                      <a:noFill/>
                    </a:lnL>
                    <a:lnR>
                      <a:noFill/>
                    </a:lnR>
                    <a:lnT>
                      <a:noFill/>
                    </a:lnT>
                    <a:lnB>
                      <a:noFill/>
                    </a:lnB>
                  </a:tcPr>
                </a:tc>
                <a:tc>
                  <a:txBody>
                    <a:bodyPr/>
                    <a:lstStyle/>
                    <a:p>
                      <a:pPr algn="ctr" rtl="0" fontAlgn="b"/>
                      <a:r>
                        <a:rPr lang="es-ES" sz="2200" b="1" i="0" u="none" strike="noStrike" dirty="0">
                          <a:solidFill>
                            <a:srgbClr val="000000"/>
                          </a:solidFill>
                          <a:latin typeface="Times New Roman"/>
                        </a:rPr>
                        <a:t>16</a:t>
                      </a:r>
                    </a:p>
                  </a:txBody>
                  <a:tcPr marL="6350" marR="6350" marT="6350" marB="0" anchor="b">
                    <a:lnL>
                      <a:noFill/>
                    </a:lnL>
                    <a:lnR>
                      <a:noFill/>
                    </a:lnR>
                    <a:lnT>
                      <a:noFill/>
                    </a:lnT>
                    <a:lnB>
                      <a:noFill/>
                    </a:lnB>
                  </a:tcPr>
                </a:tc>
                <a:tc>
                  <a:txBody>
                    <a:bodyPr/>
                    <a:lstStyle/>
                    <a:p>
                      <a:pPr algn="ctr" rtl="0" fontAlgn="b"/>
                      <a:r>
                        <a:rPr lang="es-ES" sz="2200" b="1" i="0" u="none" strike="noStrike">
                          <a:solidFill>
                            <a:srgbClr val="000000"/>
                          </a:solidFill>
                          <a:latin typeface="Times New Roman"/>
                        </a:rPr>
                        <a:t>17</a:t>
                      </a:r>
                    </a:p>
                  </a:txBody>
                  <a:tcPr marL="6350" marR="6350" marT="6350" marB="0" anchor="b">
                    <a:lnL>
                      <a:noFill/>
                    </a:lnL>
                    <a:lnR>
                      <a:noFill/>
                    </a:lnR>
                    <a:lnT>
                      <a:noFill/>
                    </a:lnT>
                    <a:lnB>
                      <a:noFill/>
                    </a:lnB>
                  </a:tcPr>
                </a:tc>
                <a:tc>
                  <a:txBody>
                    <a:bodyPr/>
                    <a:lstStyle/>
                    <a:p>
                      <a:pPr algn="ctr" rtl="0" fontAlgn="b"/>
                      <a:r>
                        <a:rPr lang="es-ES" sz="2200" b="1" i="0" u="none" strike="noStrike">
                          <a:solidFill>
                            <a:srgbClr val="000000"/>
                          </a:solidFill>
                          <a:latin typeface="Times New Roman"/>
                        </a:rPr>
                        <a:t>18</a:t>
                      </a:r>
                    </a:p>
                  </a:txBody>
                  <a:tcPr marL="6350" marR="6350" marT="6350" marB="0" anchor="b">
                    <a:lnL>
                      <a:noFill/>
                    </a:lnL>
                    <a:lnR>
                      <a:noFill/>
                    </a:lnR>
                    <a:lnT>
                      <a:noFill/>
                    </a:lnT>
                    <a:lnB>
                      <a:noFill/>
                    </a:lnB>
                  </a:tcPr>
                </a:tc>
                <a:tc>
                  <a:txBody>
                    <a:bodyPr/>
                    <a:lstStyle/>
                    <a:p>
                      <a:pPr algn="ctr" rtl="0" fontAlgn="b"/>
                      <a:r>
                        <a:rPr lang="es-ES" sz="2200" b="1" i="0" u="none" strike="noStrike">
                          <a:solidFill>
                            <a:srgbClr val="000000"/>
                          </a:solidFill>
                          <a:latin typeface="Times New Roman"/>
                        </a:rPr>
                        <a:t>18</a:t>
                      </a:r>
                    </a:p>
                  </a:txBody>
                  <a:tcPr marL="6350" marR="6350" marT="6350" marB="0" anchor="b">
                    <a:lnL>
                      <a:noFill/>
                    </a:lnL>
                    <a:lnR>
                      <a:noFill/>
                    </a:lnR>
                    <a:lnT>
                      <a:noFill/>
                    </a:lnT>
                    <a:lnB>
                      <a:noFill/>
                    </a:lnB>
                  </a:tcPr>
                </a:tc>
                <a:tc>
                  <a:txBody>
                    <a:bodyPr/>
                    <a:lstStyle/>
                    <a:p>
                      <a:pPr algn="ctr" rtl="0" fontAlgn="b"/>
                      <a:r>
                        <a:rPr lang="es-ES" sz="2200" b="1" i="0" u="none" strike="noStrike">
                          <a:solidFill>
                            <a:srgbClr val="000000"/>
                          </a:solidFill>
                          <a:latin typeface="Times New Roman"/>
                        </a:rPr>
                        <a:t>18</a:t>
                      </a:r>
                    </a:p>
                  </a:txBody>
                  <a:tcPr marL="6350" marR="6350" marT="6350" marB="0" anchor="b">
                    <a:lnL>
                      <a:noFill/>
                    </a:lnL>
                    <a:lnR>
                      <a:noFill/>
                    </a:lnR>
                    <a:lnT>
                      <a:noFill/>
                    </a:lnT>
                    <a:lnB>
                      <a:noFill/>
                    </a:lnB>
                  </a:tcPr>
                </a:tc>
                <a:tc>
                  <a:txBody>
                    <a:bodyPr/>
                    <a:lstStyle/>
                    <a:p>
                      <a:pPr algn="ctr" rtl="0" fontAlgn="b"/>
                      <a:r>
                        <a:rPr lang="es-ES" sz="2200" b="1" i="0" u="none" strike="noStrike">
                          <a:solidFill>
                            <a:srgbClr val="000000"/>
                          </a:solidFill>
                          <a:latin typeface="Times New Roman"/>
                        </a:rPr>
                        <a:t>18</a:t>
                      </a:r>
                    </a:p>
                  </a:txBody>
                  <a:tcPr marL="6350" marR="6350" marT="6350" marB="0" anchor="b">
                    <a:lnL>
                      <a:noFill/>
                    </a:lnL>
                    <a:lnR>
                      <a:noFill/>
                    </a:lnR>
                    <a:lnT>
                      <a:noFill/>
                    </a:lnT>
                    <a:lnB>
                      <a:noFill/>
                    </a:lnB>
                  </a:tcPr>
                </a:tc>
                <a:tc>
                  <a:txBody>
                    <a:bodyPr/>
                    <a:lstStyle/>
                    <a:p>
                      <a:pPr algn="ctr" rtl="0" fontAlgn="b"/>
                      <a:r>
                        <a:rPr lang="es-ES" sz="2200" b="1" i="0" u="none" strike="noStrike">
                          <a:solidFill>
                            <a:srgbClr val="000000"/>
                          </a:solidFill>
                          <a:latin typeface="Times New Roman"/>
                        </a:rPr>
                        <a:t>19</a:t>
                      </a:r>
                    </a:p>
                  </a:txBody>
                  <a:tcPr marL="6350" marR="6350" marT="6350" marB="0" anchor="b">
                    <a:lnL>
                      <a:noFill/>
                    </a:lnL>
                    <a:lnR>
                      <a:noFill/>
                    </a:lnR>
                    <a:lnT>
                      <a:noFill/>
                    </a:lnT>
                    <a:lnB>
                      <a:noFill/>
                    </a:lnB>
                  </a:tcPr>
                </a:tc>
                <a:tc>
                  <a:txBody>
                    <a:bodyPr/>
                    <a:lstStyle/>
                    <a:p>
                      <a:pPr algn="ctr" rtl="0" fontAlgn="b"/>
                      <a:r>
                        <a:rPr lang="es-ES" sz="2200" b="1" i="0" u="none" strike="noStrike">
                          <a:solidFill>
                            <a:srgbClr val="000000"/>
                          </a:solidFill>
                          <a:latin typeface="Times New Roman"/>
                        </a:rPr>
                        <a:t>19</a:t>
                      </a:r>
                    </a:p>
                  </a:txBody>
                  <a:tcPr marL="6350" marR="6350" marT="6350" marB="0" anchor="b">
                    <a:lnL>
                      <a:noFill/>
                    </a:lnL>
                    <a:lnR>
                      <a:noFill/>
                    </a:lnR>
                    <a:lnT>
                      <a:noFill/>
                    </a:lnT>
                    <a:lnB>
                      <a:noFill/>
                    </a:lnB>
                  </a:tcPr>
                </a:tc>
                <a:tc>
                  <a:txBody>
                    <a:bodyPr/>
                    <a:lstStyle/>
                    <a:p>
                      <a:pPr algn="ctr" rtl="0" fontAlgn="b"/>
                      <a:r>
                        <a:rPr lang="es-ES" sz="2200" b="1" i="0" u="none" strike="noStrike">
                          <a:solidFill>
                            <a:srgbClr val="000000"/>
                          </a:solidFill>
                          <a:latin typeface="Times New Roman"/>
                        </a:rPr>
                        <a:t>19</a:t>
                      </a:r>
                    </a:p>
                  </a:txBody>
                  <a:tcPr marL="6350" marR="6350" marT="6350" marB="0" anchor="b">
                    <a:lnL>
                      <a:noFill/>
                    </a:lnL>
                    <a:lnR>
                      <a:noFill/>
                    </a:lnR>
                    <a:lnT>
                      <a:noFill/>
                    </a:lnT>
                    <a:lnB>
                      <a:noFill/>
                    </a:lnB>
                  </a:tcPr>
                </a:tc>
                <a:tc>
                  <a:txBody>
                    <a:bodyPr/>
                    <a:lstStyle/>
                    <a:p>
                      <a:pPr algn="ctr" rtl="0" fontAlgn="b"/>
                      <a:r>
                        <a:rPr lang="es-ES" sz="2200" b="1" i="0" u="none" strike="noStrike" dirty="0">
                          <a:solidFill>
                            <a:srgbClr val="000000"/>
                          </a:solidFill>
                          <a:latin typeface="Times New Roman"/>
                        </a:rPr>
                        <a:t>19</a:t>
                      </a:r>
                    </a:p>
                  </a:txBody>
                  <a:tcPr marL="6350" marR="6350" marT="6350" marB="0" anchor="b">
                    <a:lnL>
                      <a:noFill/>
                    </a:lnL>
                    <a:lnR>
                      <a:noFill/>
                    </a:lnR>
                    <a:lnT>
                      <a:noFill/>
                    </a:lnT>
                    <a:lnB>
                      <a:noFill/>
                    </a:lnB>
                  </a:tcPr>
                </a:tc>
                <a:extLst>
                  <a:ext uri="{0D108BD9-81ED-4DB2-BD59-A6C34878D82A}">
                    <a16:rowId xmlns:a16="http://schemas.microsoft.com/office/drawing/2014/main" val="10001"/>
                  </a:ext>
                </a:extLst>
              </a:tr>
              <a:tr h="254875">
                <a:tc>
                  <a:txBody>
                    <a:bodyPr/>
                    <a:lstStyle/>
                    <a:p>
                      <a:pPr algn="ctr" rtl="0" fontAlgn="b"/>
                      <a:r>
                        <a:rPr lang="es-ES" sz="2200" b="1" i="0" u="none" strike="noStrike">
                          <a:solidFill>
                            <a:srgbClr val="000000"/>
                          </a:solidFill>
                          <a:latin typeface="Times New Roman"/>
                        </a:rPr>
                        <a:t>19</a:t>
                      </a:r>
                    </a:p>
                  </a:txBody>
                  <a:tcPr marL="6350" marR="6350" marT="6350" marB="0" anchor="b">
                    <a:lnL>
                      <a:noFill/>
                    </a:lnL>
                    <a:lnR>
                      <a:noFill/>
                    </a:lnR>
                    <a:lnT>
                      <a:noFill/>
                    </a:lnT>
                    <a:lnB>
                      <a:noFill/>
                    </a:lnB>
                  </a:tcPr>
                </a:tc>
                <a:tc>
                  <a:txBody>
                    <a:bodyPr/>
                    <a:lstStyle/>
                    <a:p>
                      <a:pPr algn="ctr" rtl="0" fontAlgn="b"/>
                      <a:r>
                        <a:rPr lang="es-ES" sz="2200" b="1" i="0" u="none" strike="noStrike">
                          <a:solidFill>
                            <a:srgbClr val="000000"/>
                          </a:solidFill>
                          <a:latin typeface="Times New Roman"/>
                        </a:rPr>
                        <a:t>20</a:t>
                      </a:r>
                    </a:p>
                  </a:txBody>
                  <a:tcPr marL="6350" marR="6350" marT="6350" marB="0" anchor="b">
                    <a:lnL>
                      <a:noFill/>
                    </a:lnL>
                    <a:lnR>
                      <a:noFill/>
                    </a:lnR>
                    <a:lnT>
                      <a:noFill/>
                    </a:lnT>
                    <a:lnB>
                      <a:noFill/>
                    </a:lnB>
                  </a:tcPr>
                </a:tc>
                <a:tc>
                  <a:txBody>
                    <a:bodyPr/>
                    <a:lstStyle/>
                    <a:p>
                      <a:pPr algn="ctr" rtl="0" fontAlgn="b"/>
                      <a:r>
                        <a:rPr lang="es-ES" sz="2200" b="1" i="0" u="none" strike="noStrike">
                          <a:solidFill>
                            <a:srgbClr val="000000"/>
                          </a:solidFill>
                          <a:latin typeface="Times New Roman"/>
                        </a:rPr>
                        <a:t>20</a:t>
                      </a:r>
                    </a:p>
                  </a:txBody>
                  <a:tcPr marL="6350" marR="6350" marT="6350" marB="0" anchor="b">
                    <a:lnL>
                      <a:noFill/>
                    </a:lnL>
                    <a:lnR>
                      <a:noFill/>
                    </a:lnR>
                    <a:lnT>
                      <a:noFill/>
                    </a:lnT>
                    <a:lnB>
                      <a:noFill/>
                    </a:lnB>
                  </a:tcPr>
                </a:tc>
                <a:tc>
                  <a:txBody>
                    <a:bodyPr/>
                    <a:lstStyle/>
                    <a:p>
                      <a:pPr algn="ctr" rtl="0" fontAlgn="b"/>
                      <a:r>
                        <a:rPr lang="es-ES" sz="2200" b="1" i="0" u="none" strike="noStrike">
                          <a:solidFill>
                            <a:srgbClr val="000000"/>
                          </a:solidFill>
                          <a:latin typeface="Times New Roman"/>
                        </a:rPr>
                        <a:t>20</a:t>
                      </a:r>
                    </a:p>
                  </a:txBody>
                  <a:tcPr marL="6350" marR="6350" marT="6350" marB="0" anchor="b">
                    <a:lnL>
                      <a:noFill/>
                    </a:lnL>
                    <a:lnR>
                      <a:noFill/>
                    </a:lnR>
                    <a:lnT>
                      <a:noFill/>
                    </a:lnT>
                    <a:lnB>
                      <a:noFill/>
                    </a:lnB>
                  </a:tcPr>
                </a:tc>
                <a:tc>
                  <a:txBody>
                    <a:bodyPr/>
                    <a:lstStyle/>
                    <a:p>
                      <a:pPr algn="ctr" rtl="0" fontAlgn="b"/>
                      <a:r>
                        <a:rPr lang="es-ES" sz="2200" b="1" i="0" u="none" strike="noStrike">
                          <a:solidFill>
                            <a:srgbClr val="000000"/>
                          </a:solidFill>
                          <a:latin typeface="Times New Roman"/>
                        </a:rPr>
                        <a:t>20</a:t>
                      </a:r>
                    </a:p>
                  </a:txBody>
                  <a:tcPr marL="6350" marR="6350" marT="6350" marB="0" anchor="b">
                    <a:lnL>
                      <a:noFill/>
                    </a:lnL>
                    <a:lnR>
                      <a:noFill/>
                    </a:lnR>
                    <a:lnT>
                      <a:noFill/>
                    </a:lnT>
                    <a:lnB>
                      <a:noFill/>
                    </a:lnB>
                  </a:tcPr>
                </a:tc>
                <a:tc>
                  <a:txBody>
                    <a:bodyPr/>
                    <a:lstStyle/>
                    <a:p>
                      <a:pPr algn="ctr" rtl="0" fontAlgn="b"/>
                      <a:r>
                        <a:rPr lang="es-ES" sz="2200" b="1" i="0" u="none" strike="noStrike">
                          <a:solidFill>
                            <a:srgbClr val="000000"/>
                          </a:solidFill>
                          <a:latin typeface="Times New Roman"/>
                        </a:rPr>
                        <a:t>20</a:t>
                      </a:r>
                    </a:p>
                  </a:txBody>
                  <a:tcPr marL="6350" marR="6350" marT="6350" marB="0" anchor="b">
                    <a:lnL>
                      <a:noFill/>
                    </a:lnL>
                    <a:lnR>
                      <a:noFill/>
                    </a:lnR>
                    <a:lnT>
                      <a:noFill/>
                    </a:lnT>
                    <a:lnB>
                      <a:noFill/>
                    </a:lnB>
                  </a:tcPr>
                </a:tc>
                <a:tc>
                  <a:txBody>
                    <a:bodyPr/>
                    <a:lstStyle/>
                    <a:p>
                      <a:pPr algn="ctr" rtl="0" fontAlgn="b"/>
                      <a:r>
                        <a:rPr lang="es-ES" sz="2200" b="1" i="0" u="none" strike="noStrike">
                          <a:solidFill>
                            <a:srgbClr val="000000"/>
                          </a:solidFill>
                          <a:latin typeface="Times New Roman"/>
                        </a:rPr>
                        <a:t>20</a:t>
                      </a:r>
                    </a:p>
                  </a:txBody>
                  <a:tcPr marL="6350" marR="6350" marT="6350" marB="0" anchor="b">
                    <a:lnL>
                      <a:noFill/>
                    </a:lnL>
                    <a:lnR>
                      <a:noFill/>
                    </a:lnR>
                    <a:lnT>
                      <a:noFill/>
                    </a:lnT>
                    <a:lnB>
                      <a:noFill/>
                    </a:lnB>
                  </a:tcPr>
                </a:tc>
                <a:tc>
                  <a:txBody>
                    <a:bodyPr/>
                    <a:lstStyle/>
                    <a:p>
                      <a:pPr algn="ctr" rtl="0" fontAlgn="b"/>
                      <a:r>
                        <a:rPr lang="es-ES" sz="2200" b="1" i="0" u="none" strike="noStrike">
                          <a:solidFill>
                            <a:srgbClr val="000000"/>
                          </a:solidFill>
                          <a:latin typeface="Times New Roman"/>
                        </a:rPr>
                        <a:t>20</a:t>
                      </a:r>
                    </a:p>
                  </a:txBody>
                  <a:tcPr marL="6350" marR="6350" marT="6350" marB="0" anchor="b">
                    <a:lnL>
                      <a:noFill/>
                    </a:lnL>
                    <a:lnR>
                      <a:noFill/>
                    </a:lnR>
                    <a:lnT>
                      <a:noFill/>
                    </a:lnT>
                    <a:lnB>
                      <a:noFill/>
                    </a:lnB>
                  </a:tcPr>
                </a:tc>
                <a:tc>
                  <a:txBody>
                    <a:bodyPr/>
                    <a:lstStyle/>
                    <a:p>
                      <a:pPr algn="ctr" rtl="0" fontAlgn="b"/>
                      <a:r>
                        <a:rPr lang="es-ES" sz="2200" b="1" i="0" u="none" strike="noStrike">
                          <a:solidFill>
                            <a:srgbClr val="000000"/>
                          </a:solidFill>
                          <a:latin typeface="Times New Roman"/>
                        </a:rPr>
                        <a:t>20</a:t>
                      </a:r>
                    </a:p>
                  </a:txBody>
                  <a:tcPr marL="6350" marR="6350" marT="6350" marB="0" anchor="b">
                    <a:lnL>
                      <a:noFill/>
                    </a:lnL>
                    <a:lnR>
                      <a:noFill/>
                    </a:lnR>
                    <a:lnT>
                      <a:noFill/>
                    </a:lnT>
                    <a:lnB>
                      <a:noFill/>
                    </a:lnB>
                  </a:tcPr>
                </a:tc>
                <a:tc>
                  <a:txBody>
                    <a:bodyPr/>
                    <a:lstStyle/>
                    <a:p>
                      <a:pPr algn="ctr" rtl="0" fontAlgn="b"/>
                      <a:r>
                        <a:rPr lang="es-ES" sz="2200" b="1" i="0" u="none" strike="noStrike">
                          <a:solidFill>
                            <a:srgbClr val="000000"/>
                          </a:solidFill>
                          <a:latin typeface="Times New Roman"/>
                        </a:rPr>
                        <a:t>20</a:t>
                      </a:r>
                    </a:p>
                  </a:txBody>
                  <a:tcPr marL="6350" marR="6350" marT="6350" marB="0" anchor="b">
                    <a:lnL>
                      <a:noFill/>
                    </a:lnL>
                    <a:lnR>
                      <a:noFill/>
                    </a:lnR>
                    <a:lnT>
                      <a:noFill/>
                    </a:lnT>
                    <a:lnB>
                      <a:noFill/>
                    </a:lnB>
                  </a:tcPr>
                </a:tc>
                <a:tc>
                  <a:txBody>
                    <a:bodyPr/>
                    <a:lstStyle/>
                    <a:p>
                      <a:pPr algn="ctr" rtl="0" fontAlgn="b"/>
                      <a:r>
                        <a:rPr lang="es-ES" sz="2200" b="1" i="0" u="none" strike="noStrike">
                          <a:solidFill>
                            <a:srgbClr val="000000"/>
                          </a:solidFill>
                          <a:latin typeface="Times New Roman"/>
                        </a:rPr>
                        <a:t>20</a:t>
                      </a:r>
                    </a:p>
                  </a:txBody>
                  <a:tcPr marL="6350" marR="6350" marT="6350" marB="0" anchor="b">
                    <a:lnL>
                      <a:noFill/>
                    </a:lnL>
                    <a:lnR>
                      <a:noFill/>
                    </a:lnR>
                    <a:lnT>
                      <a:noFill/>
                    </a:lnT>
                    <a:lnB>
                      <a:noFill/>
                    </a:lnB>
                  </a:tcPr>
                </a:tc>
                <a:tc>
                  <a:txBody>
                    <a:bodyPr/>
                    <a:lstStyle/>
                    <a:p>
                      <a:pPr algn="ctr" rtl="0" fontAlgn="b"/>
                      <a:r>
                        <a:rPr lang="es-ES" sz="2200" b="1" i="0" u="none" strike="noStrike">
                          <a:solidFill>
                            <a:srgbClr val="000000"/>
                          </a:solidFill>
                          <a:latin typeface="Times New Roman"/>
                        </a:rPr>
                        <a:t>20</a:t>
                      </a:r>
                    </a:p>
                  </a:txBody>
                  <a:tcPr marL="6350" marR="6350" marT="6350" marB="0" anchor="b">
                    <a:lnL>
                      <a:noFill/>
                    </a:lnL>
                    <a:lnR>
                      <a:noFill/>
                    </a:lnR>
                    <a:lnT>
                      <a:noFill/>
                    </a:lnT>
                    <a:lnB>
                      <a:noFill/>
                    </a:lnB>
                  </a:tcPr>
                </a:tc>
                <a:extLst>
                  <a:ext uri="{0D108BD9-81ED-4DB2-BD59-A6C34878D82A}">
                    <a16:rowId xmlns:a16="http://schemas.microsoft.com/office/drawing/2014/main" val="10002"/>
                  </a:ext>
                </a:extLst>
              </a:tr>
              <a:tr h="254875">
                <a:tc>
                  <a:txBody>
                    <a:bodyPr/>
                    <a:lstStyle/>
                    <a:p>
                      <a:pPr algn="ctr" rtl="0" fontAlgn="b"/>
                      <a:r>
                        <a:rPr lang="es-ES" sz="2200" b="1" i="0" u="none" strike="noStrike">
                          <a:solidFill>
                            <a:srgbClr val="000000"/>
                          </a:solidFill>
                          <a:latin typeface="Times New Roman"/>
                        </a:rPr>
                        <a:t>20</a:t>
                      </a:r>
                    </a:p>
                  </a:txBody>
                  <a:tcPr marL="6350" marR="6350" marT="6350" marB="0" anchor="b">
                    <a:lnL>
                      <a:noFill/>
                    </a:lnL>
                    <a:lnR>
                      <a:noFill/>
                    </a:lnR>
                    <a:lnT>
                      <a:noFill/>
                    </a:lnT>
                    <a:lnB>
                      <a:noFill/>
                    </a:lnB>
                  </a:tcPr>
                </a:tc>
                <a:tc>
                  <a:txBody>
                    <a:bodyPr/>
                    <a:lstStyle/>
                    <a:p>
                      <a:pPr algn="ctr" rtl="0" fontAlgn="b"/>
                      <a:r>
                        <a:rPr lang="es-ES" sz="2200" b="1" i="0" u="none" strike="noStrike">
                          <a:solidFill>
                            <a:srgbClr val="000000"/>
                          </a:solidFill>
                          <a:latin typeface="Times New Roman"/>
                        </a:rPr>
                        <a:t>20</a:t>
                      </a:r>
                    </a:p>
                  </a:txBody>
                  <a:tcPr marL="6350" marR="6350" marT="6350" marB="0" anchor="b">
                    <a:lnL>
                      <a:noFill/>
                    </a:lnL>
                    <a:lnR>
                      <a:noFill/>
                    </a:lnR>
                    <a:lnT>
                      <a:noFill/>
                    </a:lnT>
                    <a:lnB>
                      <a:noFill/>
                    </a:lnB>
                  </a:tcPr>
                </a:tc>
                <a:tc>
                  <a:txBody>
                    <a:bodyPr/>
                    <a:lstStyle/>
                    <a:p>
                      <a:pPr algn="ctr" rtl="0" fontAlgn="b"/>
                      <a:r>
                        <a:rPr lang="es-ES" sz="2200" b="1" i="0" u="none" strike="noStrike">
                          <a:solidFill>
                            <a:srgbClr val="000000"/>
                          </a:solidFill>
                          <a:latin typeface="Times New Roman"/>
                        </a:rPr>
                        <a:t>20</a:t>
                      </a:r>
                    </a:p>
                  </a:txBody>
                  <a:tcPr marL="6350" marR="6350" marT="6350" marB="0" anchor="b">
                    <a:lnL>
                      <a:noFill/>
                    </a:lnL>
                    <a:lnR>
                      <a:noFill/>
                    </a:lnR>
                    <a:lnT>
                      <a:noFill/>
                    </a:lnT>
                    <a:lnB>
                      <a:noFill/>
                    </a:lnB>
                  </a:tcPr>
                </a:tc>
                <a:tc>
                  <a:txBody>
                    <a:bodyPr/>
                    <a:lstStyle/>
                    <a:p>
                      <a:pPr algn="ctr" rtl="0" fontAlgn="b"/>
                      <a:r>
                        <a:rPr lang="es-ES" sz="2200" b="1" i="0" u="none" strike="noStrike" dirty="0">
                          <a:solidFill>
                            <a:srgbClr val="000000"/>
                          </a:solidFill>
                          <a:latin typeface="Times New Roman"/>
                        </a:rPr>
                        <a:t>20</a:t>
                      </a:r>
                    </a:p>
                  </a:txBody>
                  <a:tcPr marL="6350" marR="6350" marT="6350" marB="0" anchor="b">
                    <a:lnL>
                      <a:noFill/>
                    </a:lnL>
                    <a:lnR>
                      <a:noFill/>
                    </a:lnR>
                    <a:lnT>
                      <a:noFill/>
                    </a:lnT>
                    <a:lnB>
                      <a:noFill/>
                    </a:lnB>
                  </a:tcPr>
                </a:tc>
                <a:tc>
                  <a:txBody>
                    <a:bodyPr/>
                    <a:lstStyle/>
                    <a:p>
                      <a:pPr algn="l" fontAlgn="b"/>
                      <a:endParaRPr lang="es-ES" sz="2200" b="1" i="0" u="none" strike="noStrike">
                        <a:solidFill>
                          <a:srgbClr val="000000"/>
                        </a:solidFill>
                        <a:latin typeface="Times New Roman"/>
                      </a:endParaRPr>
                    </a:p>
                  </a:txBody>
                  <a:tcPr marL="6350" marR="6350" marT="6350" marB="0" anchor="b">
                    <a:lnL>
                      <a:noFill/>
                    </a:lnL>
                    <a:lnR>
                      <a:noFill/>
                    </a:lnR>
                    <a:lnT>
                      <a:noFill/>
                    </a:lnT>
                    <a:lnB>
                      <a:noFill/>
                    </a:lnB>
                  </a:tcPr>
                </a:tc>
                <a:tc>
                  <a:txBody>
                    <a:bodyPr/>
                    <a:lstStyle/>
                    <a:p>
                      <a:pPr algn="l" fontAlgn="b"/>
                      <a:endParaRPr lang="es-ES" sz="2200" b="1" i="0" u="none" strike="noStrike" dirty="0">
                        <a:solidFill>
                          <a:srgbClr val="000000"/>
                        </a:solidFill>
                        <a:latin typeface="Times New Roman"/>
                      </a:endParaRPr>
                    </a:p>
                  </a:txBody>
                  <a:tcPr marL="6350" marR="6350" marT="6350" marB="0" anchor="b">
                    <a:lnL>
                      <a:noFill/>
                    </a:lnL>
                    <a:lnR>
                      <a:noFill/>
                    </a:lnR>
                    <a:lnT>
                      <a:noFill/>
                    </a:lnT>
                    <a:lnB>
                      <a:noFill/>
                    </a:lnB>
                  </a:tcPr>
                </a:tc>
                <a:tc>
                  <a:txBody>
                    <a:bodyPr/>
                    <a:lstStyle/>
                    <a:p>
                      <a:pPr algn="l" fontAlgn="b"/>
                      <a:endParaRPr lang="es-ES" sz="2200" b="1" i="0" u="none" strike="noStrike">
                        <a:solidFill>
                          <a:srgbClr val="000000"/>
                        </a:solidFill>
                        <a:latin typeface="Times New Roman"/>
                      </a:endParaRPr>
                    </a:p>
                  </a:txBody>
                  <a:tcPr marL="6350" marR="6350" marT="6350" marB="0" anchor="b">
                    <a:lnL>
                      <a:noFill/>
                    </a:lnL>
                    <a:lnR>
                      <a:noFill/>
                    </a:lnR>
                    <a:lnT>
                      <a:noFill/>
                    </a:lnT>
                    <a:lnB>
                      <a:noFill/>
                    </a:lnB>
                  </a:tcPr>
                </a:tc>
                <a:tc>
                  <a:txBody>
                    <a:bodyPr/>
                    <a:lstStyle/>
                    <a:p>
                      <a:pPr algn="l" fontAlgn="b"/>
                      <a:endParaRPr lang="es-ES" sz="2200" b="1" i="0" u="none" strike="noStrike">
                        <a:solidFill>
                          <a:srgbClr val="000000"/>
                        </a:solidFill>
                        <a:latin typeface="Times New Roman"/>
                      </a:endParaRPr>
                    </a:p>
                  </a:txBody>
                  <a:tcPr marL="6350" marR="6350" marT="6350" marB="0" anchor="b">
                    <a:lnL>
                      <a:noFill/>
                    </a:lnL>
                    <a:lnR>
                      <a:noFill/>
                    </a:lnR>
                    <a:lnT>
                      <a:noFill/>
                    </a:lnT>
                    <a:lnB>
                      <a:noFill/>
                    </a:lnB>
                  </a:tcPr>
                </a:tc>
                <a:tc>
                  <a:txBody>
                    <a:bodyPr/>
                    <a:lstStyle/>
                    <a:p>
                      <a:pPr algn="l" fontAlgn="b"/>
                      <a:endParaRPr lang="es-ES" sz="2200" b="1" i="0" u="none" strike="noStrike">
                        <a:solidFill>
                          <a:srgbClr val="000000"/>
                        </a:solidFill>
                        <a:latin typeface="Times New Roman"/>
                      </a:endParaRPr>
                    </a:p>
                  </a:txBody>
                  <a:tcPr marL="6350" marR="6350" marT="6350" marB="0" anchor="b">
                    <a:lnL>
                      <a:noFill/>
                    </a:lnL>
                    <a:lnR>
                      <a:noFill/>
                    </a:lnR>
                    <a:lnT>
                      <a:noFill/>
                    </a:lnT>
                    <a:lnB>
                      <a:noFill/>
                    </a:lnB>
                  </a:tcPr>
                </a:tc>
                <a:tc>
                  <a:txBody>
                    <a:bodyPr/>
                    <a:lstStyle/>
                    <a:p>
                      <a:pPr algn="l" fontAlgn="b"/>
                      <a:endParaRPr lang="es-ES" sz="2200" b="1" i="0" u="none" strike="noStrike">
                        <a:solidFill>
                          <a:srgbClr val="000000"/>
                        </a:solidFill>
                        <a:latin typeface="Times New Roman"/>
                      </a:endParaRPr>
                    </a:p>
                  </a:txBody>
                  <a:tcPr marL="6350" marR="6350" marT="6350" marB="0" anchor="b">
                    <a:lnL>
                      <a:noFill/>
                    </a:lnL>
                    <a:lnR>
                      <a:noFill/>
                    </a:lnR>
                    <a:lnT>
                      <a:noFill/>
                    </a:lnT>
                    <a:lnB>
                      <a:noFill/>
                    </a:lnB>
                  </a:tcPr>
                </a:tc>
                <a:tc>
                  <a:txBody>
                    <a:bodyPr/>
                    <a:lstStyle/>
                    <a:p>
                      <a:pPr algn="l" fontAlgn="b"/>
                      <a:endParaRPr lang="es-ES" sz="2200" b="1" i="0" u="none" strike="noStrike">
                        <a:solidFill>
                          <a:srgbClr val="000000"/>
                        </a:solidFill>
                        <a:latin typeface="Times New Roman"/>
                      </a:endParaRPr>
                    </a:p>
                  </a:txBody>
                  <a:tcPr marL="6350" marR="6350" marT="6350" marB="0" anchor="b">
                    <a:lnL>
                      <a:noFill/>
                    </a:lnL>
                    <a:lnR>
                      <a:noFill/>
                    </a:lnR>
                    <a:lnT>
                      <a:noFill/>
                    </a:lnT>
                    <a:lnB>
                      <a:noFill/>
                    </a:lnB>
                  </a:tcPr>
                </a:tc>
                <a:tc>
                  <a:txBody>
                    <a:bodyPr/>
                    <a:lstStyle/>
                    <a:p>
                      <a:pPr algn="l" fontAlgn="b"/>
                      <a:endParaRPr lang="es-ES" sz="2200" b="1" i="0" u="none" strike="noStrike" dirty="0">
                        <a:solidFill>
                          <a:srgbClr val="000000"/>
                        </a:solidFill>
                        <a:latin typeface="Times New Roman"/>
                      </a:endParaRPr>
                    </a:p>
                  </a:txBody>
                  <a:tcPr marL="6350" marR="6350" marT="6350" marB="0" anchor="b">
                    <a:lnL>
                      <a:noFill/>
                    </a:lnL>
                    <a:lnR>
                      <a:noFill/>
                    </a:lnR>
                    <a:lnT>
                      <a:noFill/>
                    </a:lnT>
                    <a:lnB>
                      <a:noFill/>
                    </a:lnB>
                  </a:tcPr>
                </a:tc>
                <a:extLst>
                  <a:ext uri="{0D108BD9-81ED-4DB2-BD59-A6C34878D82A}">
                    <a16:rowId xmlns:a16="http://schemas.microsoft.com/office/drawing/2014/main" val="10003"/>
                  </a:ext>
                </a:extLst>
              </a:tr>
            </a:tbl>
          </a:graphicData>
        </a:graphic>
      </p:graphicFrame>
      <p:graphicFrame>
        <p:nvGraphicFramePr>
          <p:cNvPr id="7" name="7 Tabla"/>
          <p:cNvGraphicFramePr>
            <a:graphicFrameLocks noGrp="1"/>
          </p:cNvGraphicFramePr>
          <p:nvPr>
            <p:extLst>
              <p:ext uri="{D42A27DB-BD31-4B8C-83A1-F6EECF244321}">
                <p14:modId xmlns:p14="http://schemas.microsoft.com/office/powerpoint/2010/main" val="4102259607"/>
              </p:ext>
            </p:extLst>
          </p:nvPr>
        </p:nvGraphicFramePr>
        <p:xfrm>
          <a:off x="1773648" y="3008941"/>
          <a:ext cx="8644000" cy="3648357"/>
        </p:xfrm>
        <a:graphic>
          <a:graphicData uri="http://schemas.openxmlformats.org/drawingml/2006/table">
            <a:tbl>
              <a:tblPr firstRow="1" bandRow="1">
                <a:effectLst>
                  <a:innerShdw blurRad="63500" dist="50800" dir="16200000">
                    <a:prstClr val="black">
                      <a:alpha val="50000"/>
                    </a:prstClr>
                  </a:innerShdw>
                </a:effectLst>
                <a:tableStyleId>{5940675A-B579-460E-94D1-54222C63F5DA}</a:tableStyleId>
              </a:tblPr>
              <a:tblGrid>
                <a:gridCol w="1214446">
                  <a:extLst>
                    <a:ext uri="{9D8B030D-6E8A-4147-A177-3AD203B41FA5}">
                      <a16:colId xmlns:a16="http://schemas.microsoft.com/office/drawing/2014/main" val="20000"/>
                    </a:ext>
                  </a:extLst>
                </a:gridCol>
                <a:gridCol w="946554">
                  <a:extLst>
                    <a:ext uri="{9D8B030D-6E8A-4147-A177-3AD203B41FA5}">
                      <a16:colId xmlns:a16="http://schemas.microsoft.com/office/drawing/2014/main" val="20001"/>
                    </a:ext>
                  </a:extLst>
                </a:gridCol>
                <a:gridCol w="1080500">
                  <a:extLst>
                    <a:ext uri="{9D8B030D-6E8A-4147-A177-3AD203B41FA5}">
                      <a16:colId xmlns:a16="http://schemas.microsoft.com/office/drawing/2014/main" val="20002"/>
                    </a:ext>
                  </a:extLst>
                </a:gridCol>
                <a:gridCol w="1080500">
                  <a:extLst>
                    <a:ext uri="{9D8B030D-6E8A-4147-A177-3AD203B41FA5}">
                      <a16:colId xmlns:a16="http://schemas.microsoft.com/office/drawing/2014/main" val="20003"/>
                    </a:ext>
                  </a:extLst>
                </a:gridCol>
                <a:gridCol w="1080500">
                  <a:extLst>
                    <a:ext uri="{9D8B030D-6E8A-4147-A177-3AD203B41FA5}">
                      <a16:colId xmlns:a16="http://schemas.microsoft.com/office/drawing/2014/main" val="20004"/>
                    </a:ext>
                  </a:extLst>
                </a:gridCol>
                <a:gridCol w="1080500">
                  <a:extLst>
                    <a:ext uri="{9D8B030D-6E8A-4147-A177-3AD203B41FA5}">
                      <a16:colId xmlns:a16="http://schemas.microsoft.com/office/drawing/2014/main" val="20005"/>
                    </a:ext>
                  </a:extLst>
                </a:gridCol>
                <a:gridCol w="1080500">
                  <a:extLst>
                    <a:ext uri="{9D8B030D-6E8A-4147-A177-3AD203B41FA5}">
                      <a16:colId xmlns:a16="http://schemas.microsoft.com/office/drawing/2014/main" val="20006"/>
                    </a:ext>
                  </a:extLst>
                </a:gridCol>
                <a:gridCol w="1080500">
                  <a:extLst>
                    <a:ext uri="{9D8B030D-6E8A-4147-A177-3AD203B41FA5}">
                      <a16:colId xmlns:a16="http://schemas.microsoft.com/office/drawing/2014/main" val="20007"/>
                    </a:ext>
                  </a:extLst>
                </a:gridCol>
              </a:tblGrid>
              <a:tr h="714382">
                <a:tc>
                  <a:txBody>
                    <a:bodyPr/>
                    <a:lstStyle/>
                    <a:p>
                      <a:pPr algn="ctr"/>
                      <a:r>
                        <a:rPr lang="es-MX" sz="2800" dirty="0" smtClean="0"/>
                        <a:t>Clases</a:t>
                      </a:r>
                      <a:endParaRPr lang="es-ES" sz="2800" dirty="0"/>
                    </a:p>
                  </a:txBody>
                  <a:tcPr>
                    <a:solidFill>
                      <a:schemeClr val="tx2">
                        <a:lumMod val="20000"/>
                        <a:lumOff val="80000"/>
                      </a:schemeClr>
                    </a:solidFill>
                  </a:tcPr>
                </a:tc>
                <a:tc>
                  <a:txBody>
                    <a:bodyPr/>
                    <a:lstStyle/>
                    <a:p>
                      <a:pPr algn="ctr"/>
                      <a:r>
                        <a:rPr lang="es-MX" sz="2800" dirty="0" smtClean="0"/>
                        <a:t>fi</a:t>
                      </a:r>
                      <a:endParaRPr lang="es-ES" sz="2800" dirty="0"/>
                    </a:p>
                  </a:txBody>
                  <a:tcPr>
                    <a:solidFill>
                      <a:schemeClr val="tx2">
                        <a:lumMod val="20000"/>
                        <a:lumOff val="80000"/>
                      </a:schemeClr>
                    </a:solidFill>
                  </a:tcPr>
                </a:tc>
                <a:tc>
                  <a:txBody>
                    <a:bodyPr/>
                    <a:lstStyle/>
                    <a:p>
                      <a:pPr algn="ctr"/>
                      <a:r>
                        <a:rPr lang="es-MX" sz="2800" dirty="0" smtClean="0"/>
                        <a:t>Fi</a:t>
                      </a:r>
                      <a:endParaRPr lang="es-ES" sz="2800" dirty="0"/>
                    </a:p>
                  </a:txBody>
                  <a:tcPr>
                    <a:solidFill>
                      <a:schemeClr val="tx2">
                        <a:lumMod val="20000"/>
                        <a:lumOff val="80000"/>
                      </a:schemeClr>
                    </a:solidFill>
                  </a:tcPr>
                </a:tc>
                <a:tc>
                  <a:txBody>
                    <a:bodyPr/>
                    <a:lstStyle/>
                    <a:p>
                      <a:pPr algn="ctr"/>
                      <a:r>
                        <a:rPr lang="es-MX" sz="2800" dirty="0" err="1" smtClean="0"/>
                        <a:t>hi</a:t>
                      </a:r>
                      <a:endParaRPr lang="es-ES" sz="2800" dirty="0"/>
                    </a:p>
                  </a:txBody>
                  <a:tcPr>
                    <a:solidFill>
                      <a:schemeClr val="tx2">
                        <a:lumMod val="20000"/>
                        <a:lumOff val="80000"/>
                      </a:schemeClr>
                    </a:solidFill>
                  </a:tcPr>
                </a:tc>
                <a:tc>
                  <a:txBody>
                    <a:bodyPr/>
                    <a:lstStyle/>
                    <a:p>
                      <a:pPr algn="ctr"/>
                      <a:r>
                        <a:rPr lang="es-MX" sz="2800" dirty="0" err="1" smtClean="0"/>
                        <a:t>Hi</a:t>
                      </a:r>
                      <a:endParaRPr lang="es-ES" sz="2800" dirty="0"/>
                    </a:p>
                  </a:txBody>
                  <a:tcPr>
                    <a:solidFill>
                      <a:schemeClr val="tx2">
                        <a:lumMod val="20000"/>
                        <a:lumOff val="80000"/>
                      </a:schemeClr>
                    </a:solidFill>
                  </a:tcPr>
                </a:tc>
                <a:tc>
                  <a:txBody>
                    <a:bodyPr/>
                    <a:lstStyle/>
                    <a:p>
                      <a:pPr algn="ctr"/>
                      <a:r>
                        <a:rPr lang="es-MX" sz="2800" dirty="0" err="1" smtClean="0"/>
                        <a:t>hi</a:t>
                      </a:r>
                      <a:r>
                        <a:rPr lang="es-MX" sz="2800" dirty="0" smtClean="0"/>
                        <a:t>%</a:t>
                      </a:r>
                      <a:endParaRPr lang="es-ES" sz="2800" dirty="0"/>
                    </a:p>
                  </a:txBody>
                  <a:tcPr>
                    <a:solidFill>
                      <a:schemeClr val="tx2">
                        <a:lumMod val="20000"/>
                        <a:lumOff val="80000"/>
                      </a:schemeClr>
                    </a:solidFill>
                  </a:tcPr>
                </a:tc>
                <a:tc>
                  <a:txBody>
                    <a:bodyPr/>
                    <a:lstStyle/>
                    <a:p>
                      <a:pPr algn="ctr"/>
                      <a:r>
                        <a:rPr lang="es-MX" sz="2800" dirty="0" err="1" smtClean="0"/>
                        <a:t>Hi</a:t>
                      </a:r>
                      <a:r>
                        <a:rPr lang="es-MX" sz="2800" dirty="0" smtClean="0"/>
                        <a:t>%</a:t>
                      </a:r>
                      <a:endParaRPr lang="es-ES" sz="2800" dirty="0"/>
                    </a:p>
                  </a:txBody>
                  <a:tcPr>
                    <a:solidFill>
                      <a:schemeClr val="tx2">
                        <a:lumMod val="20000"/>
                        <a:lumOff val="80000"/>
                      </a:schemeClr>
                    </a:solidFill>
                  </a:tcPr>
                </a:tc>
                <a:tc>
                  <a:txBody>
                    <a:bodyPr/>
                    <a:lstStyle/>
                    <a:p>
                      <a:pPr algn="ctr"/>
                      <a:r>
                        <a:rPr lang="es-MX" sz="2800" dirty="0" smtClean="0"/>
                        <a:t>Xi</a:t>
                      </a:r>
                      <a:endParaRPr lang="es-ES" sz="2800" dirty="0"/>
                    </a:p>
                  </a:txBody>
                  <a:tcPr>
                    <a:solidFill>
                      <a:schemeClr val="tx2">
                        <a:lumMod val="20000"/>
                        <a:lumOff val="80000"/>
                      </a:schemeClr>
                    </a:solidFill>
                  </a:tcPr>
                </a:tc>
                <a:extLst>
                  <a:ext uri="{0D108BD9-81ED-4DB2-BD59-A6C34878D82A}">
                    <a16:rowId xmlns:a16="http://schemas.microsoft.com/office/drawing/2014/main" val="10000"/>
                  </a:ext>
                </a:extLst>
              </a:tr>
              <a:tr h="586795">
                <a:tc>
                  <a:txBody>
                    <a:bodyPr/>
                    <a:lstStyle/>
                    <a:p>
                      <a:pPr algn="ctr"/>
                      <a:r>
                        <a:rPr lang="es-MX" sz="2000" dirty="0" smtClean="0"/>
                        <a:t>9</a:t>
                      </a:r>
                      <a:endParaRPr lang="es-ES" sz="2000" dirty="0"/>
                    </a:p>
                  </a:txBody>
                  <a:tcPr/>
                </a:tc>
                <a:tc>
                  <a:txBody>
                    <a:bodyPr/>
                    <a:lstStyle/>
                    <a:p>
                      <a:pPr algn="ctr"/>
                      <a:endParaRPr lang="es-ES" sz="2000" dirty="0"/>
                    </a:p>
                  </a:txBody>
                  <a:tcPr/>
                </a:tc>
                <a:tc>
                  <a:txBody>
                    <a:bodyPr/>
                    <a:lstStyle/>
                    <a:p>
                      <a:pPr algn="ctr"/>
                      <a:endParaRPr lang="es-ES" sz="2000" dirty="0"/>
                    </a:p>
                  </a:txBody>
                  <a:tcPr/>
                </a:tc>
                <a:tc>
                  <a:txBody>
                    <a:bodyPr/>
                    <a:lstStyle/>
                    <a:p>
                      <a:pPr algn="ctr"/>
                      <a:endParaRPr lang="es-ES" sz="2000" dirty="0"/>
                    </a:p>
                  </a:txBody>
                  <a:tcPr/>
                </a:tc>
                <a:tc>
                  <a:txBody>
                    <a:bodyPr/>
                    <a:lstStyle/>
                    <a:p>
                      <a:pPr algn="ctr"/>
                      <a:endParaRPr lang="es-ES" sz="2000" dirty="0"/>
                    </a:p>
                  </a:txBody>
                  <a:tcPr/>
                </a:tc>
                <a:tc>
                  <a:txBody>
                    <a:bodyPr/>
                    <a:lstStyle/>
                    <a:p>
                      <a:pPr algn="ctr"/>
                      <a:endParaRPr lang="es-ES" sz="2000" dirty="0"/>
                    </a:p>
                  </a:txBody>
                  <a:tcPr/>
                </a:tc>
                <a:tc>
                  <a:txBody>
                    <a:bodyPr/>
                    <a:lstStyle/>
                    <a:p>
                      <a:pPr algn="ctr"/>
                      <a:endParaRPr lang="es-ES" sz="2000" dirty="0"/>
                    </a:p>
                  </a:txBody>
                  <a:tcPr/>
                </a:tc>
                <a:tc>
                  <a:txBody>
                    <a:bodyPr/>
                    <a:lstStyle/>
                    <a:p>
                      <a:pPr algn="ctr"/>
                      <a:endParaRPr lang="es-ES" sz="2000" dirty="0"/>
                    </a:p>
                  </a:txBody>
                  <a:tcPr/>
                </a:tc>
                <a:extLst>
                  <a:ext uri="{0D108BD9-81ED-4DB2-BD59-A6C34878D82A}">
                    <a16:rowId xmlns:a16="http://schemas.microsoft.com/office/drawing/2014/main" val="10001"/>
                  </a:ext>
                </a:extLst>
              </a:tr>
              <a:tr h="586795">
                <a:tc>
                  <a:txBody>
                    <a:bodyPr/>
                    <a:lstStyle/>
                    <a:p>
                      <a:pPr algn="ctr"/>
                      <a:r>
                        <a:rPr lang="es-MX" sz="2000" dirty="0" smtClean="0"/>
                        <a:t>12</a:t>
                      </a:r>
                      <a:endParaRPr lang="es-ES" sz="2000" dirty="0"/>
                    </a:p>
                  </a:txBody>
                  <a:tcPr/>
                </a:tc>
                <a:tc>
                  <a:txBody>
                    <a:bodyPr/>
                    <a:lstStyle/>
                    <a:p>
                      <a:pPr algn="ctr"/>
                      <a:endParaRPr lang="es-ES" sz="2000" dirty="0"/>
                    </a:p>
                  </a:txBody>
                  <a:tcPr/>
                </a:tc>
                <a:tc>
                  <a:txBody>
                    <a:bodyPr/>
                    <a:lstStyle/>
                    <a:p>
                      <a:pPr algn="ctr"/>
                      <a:endParaRPr lang="es-ES" sz="2000" dirty="0"/>
                    </a:p>
                  </a:txBody>
                  <a:tcPr/>
                </a:tc>
                <a:tc>
                  <a:txBody>
                    <a:bodyPr/>
                    <a:lstStyle/>
                    <a:p>
                      <a:pPr algn="ctr"/>
                      <a:endParaRPr lang="es-ES" sz="2000" dirty="0"/>
                    </a:p>
                  </a:txBody>
                  <a:tcPr/>
                </a:tc>
                <a:tc>
                  <a:txBody>
                    <a:bodyPr/>
                    <a:lstStyle/>
                    <a:p>
                      <a:pPr algn="ctr"/>
                      <a:endParaRPr lang="es-ES" sz="2000" dirty="0"/>
                    </a:p>
                  </a:txBody>
                  <a:tcPr/>
                </a:tc>
                <a:tc>
                  <a:txBody>
                    <a:bodyPr/>
                    <a:lstStyle/>
                    <a:p>
                      <a:pPr algn="ctr"/>
                      <a:endParaRPr lang="es-ES" sz="2000" dirty="0"/>
                    </a:p>
                  </a:txBody>
                  <a:tcPr/>
                </a:tc>
                <a:tc>
                  <a:txBody>
                    <a:bodyPr/>
                    <a:lstStyle/>
                    <a:p>
                      <a:pPr algn="ctr"/>
                      <a:endParaRPr lang="es-ES" sz="2000" dirty="0"/>
                    </a:p>
                  </a:txBody>
                  <a:tcPr/>
                </a:tc>
                <a:tc>
                  <a:txBody>
                    <a:bodyPr/>
                    <a:lstStyle/>
                    <a:p>
                      <a:pPr algn="ctr"/>
                      <a:endParaRPr lang="es-ES" sz="2000" dirty="0"/>
                    </a:p>
                  </a:txBody>
                  <a:tcPr/>
                </a:tc>
                <a:extLst>
                  <a:ext uri="{0D108BD9-81ED-4DB2-BD59-A6C34878D82A}">
                    <a16:rowId xmlns:a16="http://schemas.microsoft.com/office/drawing/2014/main" val="10002"/>
                  </a:ext>
                </a:extLst>
              </a:tr>
              <a:tr h="586795">
                <a:tc>
                  <a:txBody>
                    <a:bodyPr/>
                    <a:lstStyle/>
                    <a:p>
                      <a:pPr algn="ctr"/>
                      <a:r>
                        <a:rPr lang="es-MX" sz="2000" dirty="0" smtClean="0"/>
                        <a:t>15</a:t>
                      </a:r>
                      <a:endParaRPr lang="es-ES" sz="2000" dirty="0"/>
                    </a:p>
                  </a:txBody>
                  <a:tcPr/>
                </a:tc>
                <a:tc>
                  <a:txBody>
                    <a:bodyPr/>
                    <a:lstStyle/>
                    <a:p>
                      <a:pPr algn="ctr"/>
                      <a:endParaRPr lang="es-ES" sz="2000" dirty="0"/>
                    </a:p>
                  </a:txBody>
                  <a:tcPr/>
                </a:tc>
                <a:tc>
                  <a:txBody>
                    <a:bodyPr/>
                    <a:lstStyle/>
                    <a:p>
                      <a:pPr algn="ctr"/>
                      <a:endParaRPr lang="es-ES" sz="2000" dirty="0"/>
                    </a:p>
                  </a:txBody>
                  <a:tcPr/>
                </a:tc>
                <a:tc>
                  <a:txBody>
                    <a:bodyPr/>
                    <a:lstStyle/>
                    <a:p>
                      <a:pPr algn="ctr"/>
                      <a:endParaRPr lang="es-ES" sz="2000" dirty="0"/>
                    </a:p>
                  </a:txBody>
                  <a:tcPr/>
                </a:tc>
                <a:tc>
                  <a:txBody>
                    <a:bodyPr/>
                    <a:lstStyle/>
                    <a:p>
                      <a:pPr algn="ctr"/>
                      <a:endParaRPr lang="es-ES" sz="2000" dirty="0"/>
                    </a:p>
                  </a:txBody>
                  <a:tcPr/>
                </a:tc>
                <a:tc>
                  <a:txBody>
                    <a:bodyPr/>
                    <a:lstStyle/>
                    <a:p>
                      <a:pPr algn="ctr"/>
                      <a:endParaRPr lang="es-ES" sz="2000" dirty="0"/>
                    </a:p>
                  </a:txBody>
                  <a:tcPr/>
                </a:tc>
                <a:tc>
                  <a:txBody>
                    <a:bodyPr/>
                    <a:lstStyle/>
                    <a:p>
                      <a:pPr algn="ctr"/>
                      <a:endParaRPr lang="es-ES" sz="2000" dirty="0"/>
                    </a:p>
                  </a:txBody>
                  <a:tcPr/>
                </a:tc>
                <a:tc>
                  <a:txBody>
                    <a:bodyPr/>
                    <a:lstStyle/>
                    <a:p>
                      <a:pPr algn="ctr"/>
                      <a:endParaRPr lang="es-ES" sz="2000" dirty="0"/>
                    </a:p>
                  </a:txBody>
                  <a:tcPr/>
                </a:tc>
                <a:extLst>
                  <a:ext uri="{0D108BD9-81ED-4DB2-BD59-A6C34878D82A}">
                    <a16:rowId xmlns:a16="http://schemas.microsoft.com/office/drawing/2014/main" val="10003"/>
                  </a:ext>
                </a:extLst>
              </a:tr>
              <a:tr h="586795">
                <a:tc>
                  <a:txBody>
                    <a:bodyPr/>
                    <a:lstStyle/>
                    <a:p>
                      <a:pPr algn="ctr"/>
                      <a:r>
                        <a:rPr lang="es-MX" sz="2000" dirty="0" smtClean="0"/>
                        <a:t>18</a:t>
                      </a:r>
                      <a:endParaRPr lang="es-ES" sz="2000" dirty="0"/>
                    </a:p>
                  </a:txBody>
                  <a:tcPr/>
                </a:tc>
                <a:tc>
                  <a:txBody>
                    <a:bodyPr/>
                    <a:lstStyle/>
                    <a:p>
                      <a:pPr algn="ctr"/>
                      <a:endParaRPr lang="es-ES" sz="2000" dirty="0"/>
                    </a:p>
                  </a:txBody>
                  <a:tcPr/>
                </a:tc>
                <a:tc>
                  <a:txBody>
                    <a:bodyPr/>
                    <a:lstStyle/>
                    <a:p>
                      <a:pPr algn="ctr"/>
                      <a:endParaRPr lang="es-ES" sz="2000" dirty="0"/>
                    </a:p>
                  </a:txBody>
                  <a:tcPr/>
                </a:tc>
                <a:tc>
                  <a:txBody>
                    <a:bodyPr/>
                    <a:lstStyle/>
                    <a:p>
                      <a:pPr algn="ctr"/>
                      <a:endParaRPr lang="es-ES" sz="2000" dirty="0"/>
                    </a:p>
                  </a:txBody>
                  <a:tcPr/>
                </a:tc>
                <a:tc>
                  <a:txBody>
                    <a:bodyPr/>
                    <a:lstStyle/>
                    <a:p>
                      <a:pPr algn="ctr"/>
                      <a:endParaRPr lang="es-ES" sz="2000" dirty="0"/>
                    </a:p>
                  </a:txBody>
                  <a:tcPr/>
                </a:tc>
                <a:tc>
                  <a:txBody>
                    <a:bodyPr/>
                    <a:lstStyle/>
                    <a:p>
                      <a:pPr algn="ctr"/>
                      <a:endParaRPr lang="es-ES" sz="2000" dirty="0"/>
                    </a:p>
                  </a:txBody>
                  <a:tcPr/>
                </a:tc>
                <a:tc>
                  <a:txBody>
                    <a:bodyPr/>
                    <a:lstStyle/>
                    <a:p>
                      <a:pPr algn="ctr"/>
                      <a:endParaRPr lang="es-ES" sz="2000" dirty="0"/>
                    </a:p>
                  </a:txBody>
                  <a:tcPr/>
                </a:tc>
                <a:tc>
                  <a:txBody>
                    <a:bodyPr/>
                    <a:lstStyle/>
                    <a:p>
                      <a:pPr algn="ctr"/>
                      <a:endParaRPr lang="es-ES" sz="2000" dirty="0"/>
                    </a:p>
                  </a:txBody>
                  <a:tcPr/>
                </a:tc>
                <a:extLst>
                  <a:ext uri="{0D108BD9-81ED-4DB2-BD59-A6C34878D82A}">
                    <a16:rowId xmlns:a16="http://schemas.microsoft.com/office/drawing/2014/main" val="10004"/>
                  </a:ext>
                </a:extLst>
              </a:tr>
              <a:tr h="586795">
                <a:tc>
                  <a:txBody>
                    <a:bodyPr/>
                    <a:lstStyle/>
                    <a:p>
                      <a:pPr algn="ctr"/>
                      <a:endParaRPr lang="es-ES" sz="2000" dirty="0"/>
                    </a:p>
                  </a:txBody>
                  <a:tcPr/>
                </a:tc>
                <a:tc>
                  <a:txBody>
                    <a:bodyPr/>
                    <a:lstStyle/>
                    <a:p>
                      <a:pPr algn="ctr"/>
                      <a:endParaRPr lang="es-ES" sz="2000" dirty="0"/>
                    </a:p>
                  </a:txBody>
                  <a:tcPr/>
                </a:tc>
                <a:tc>
                  <a:txBody>
                    <a:bodyPr/>
                    <a:lstStyle/>
                    <a:p>
                      <a:pPr algn="ctr"/>
                      <a:endParaRPr lang="es-ES" sz="2000" dirty="0"/>
                    </a:p>
                  </a:txBody>
                  <a:tcPr/>
                </a:tc>
                <a:tc>
                  <a:txBody>
                    <a:bodyPr/>
                    <a:lstStyle/>
                    <a:p>
                      <a:pPr algn="ctr"/>
                      <a:endParaRPr lang="es-ES" sz="2000" dirty="0"/>
                    </a:p>
                  </a:txBody>
                  <a:tcPr/>
                </a:tc>
                <a:tc>
                  <a:txBody>
                    <a:bodyPr/>
                    <a:lstStyle/>
                    <a:p>
                      <a:pPr algn="ctr"/>
                      <a:endParaRPr lang="es-ES" sz="2000" dirty="0"/>
                    </a:p>
                  </a:txBody>
                  <a:tcPr/>
                </a:tc>
                <a:tc>
                  <a:txBody>
                    <a:bodyPr/>
                    <a:lstStyle/>
                    <a:p>
                      <a:pPr algn="ctr"/>
                      <a:endParaRPr lang="es-ES" sz="2000" dirty="0"/>
                    </a:p>
                  </a:txBody>
                  <a:tcPr/>
                </a:tc>
                <a:tc>
                  <a:txBody>
                    <a:bodyPr/>
                    <a:lstStyle/>
                    <a:p>
                      <a:pPr algn="ctr"/>
                      <a:endParaRPr lang="es-ES" sz="2000" dirty="0"/>
                    </a:p>
                  </a:txBody>
                  <a:tcPr/>
                </a:tc>
                <a:tc>
                  <a:txBody>
                    <a:bodyPr/>
                    <a:lstStyle/>
                    <a:p>
                      <a:pPr algn="ctr"/>
                      <a:endParaRPr lang="es-ES" sz="2000" dirty="0"/>
                    </a:p>
                  </a:txBody>
                  <a:tcPr/>
                </a:tc>
                <a:extLst>
                  <a:ext uri="{0D108BD9-81ED-4DB2-BD59-A6C34878D82A}">
                    <a16:rowId xmlns:a16="http://schemas.microsoft.com/office/drawing/2014/main" val="10005"/>
                  </a:ext>
                </a:extLst>
              </a:tr>
            </a:tbl>
          </a:graphicData>
        </a:graphic>
      </p:graphicFrame>
      <p:sp>
        <p:nvSpPr>
          <p:cNvPr id="2" name="Flecha curvada hacia la derecha 1"/>
          <p:cNvSpPr/>
          <p:nvPr/>
        </p:nvSpPr>
        <p:spPr>
          <a:xfrm>
            <a:off x="1240971" y="3866606"/>
            <a:ext cx="391887" cy="705394"/>
          </a:xfrm>
          <a:prstGeom prst="curv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 name="Flecha curvada hacia la derecha 7"/>
          <p:cNvSpPr/>
          <p:nvPr/>
        </p:nvSpPr>
        <p:spPr>
          <a:xfrm>
            <a:off x="1240971" y="4572000"/>
            <a:ext cx="391887" cy="705394"/>
          </a:xfrm>
          <a:prstGeom prst="curv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 name="Flecha curvada hacia la derecha 8"/>
          <p:cNvSpPr/>
          <p:nvPr/>
        </p:nvSpPr>
        <p:spPr>
          <a:xfrm>
            <a:off x="1246052" y="5181600"/>
            <a:ext cx="391887" cy="705394"/>
          </a:xfrm>
          <a:prstGeom prst="curv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 name="CuadroTexto 2"/>
          <p:cNvSpPr txBox="1"/>
          <p:nvPr/>
        </p:nvSpPr>
        <p:spPr>
          <a:xfrm>
            <a:off x="604542" y="3957693"/>
            <a:ext cx="692332" cy="523220"/>
          </a:xfrm>
          <a:prstGeom prst="rect">
            <a:avLst/>
          </a:prstGeom>
          <a:noFill/>
        </p:spPr>
        <p:txBody>
          <a:bodyPr wrap="square" rtlCol="0">
            <a:spAutoFit/>
          </a:bodyPr>
          <a:lstStyle/>
          <a:p>
            <a:r>
              <a:rPr lang="es-ES" sz="2800" b="1" dirty="0" smtClean="0"/>
              <a:t>+3</a:t>
            </a:r>
            <a:endParaRPr lang="en-US" sz="2800" b="1" dirty="0"/>
          </a:p>
        </p:txBody>
      </p:sp>
      <p:sp>
        <p:nvSpPr>
          <p:cNvPr id="10" name="CuadroTexto 9"/>
          <p:cNvSpPr txBox="1"/>
          <p:nvPr/>
        </p:nvSpPr>
        <p:spPr>
          <a:xfrm>
            <a:off x="604542" y="4612837"/>
            <a:ext cx="692332" cy="523220"/>
          </a:xfrm>
          <a:prstGeom prst="rect">
            <a:avLst/>
          </a:prstGeom>
          <a:noFill/>
        </p:spPr>
        <p:txBody>
          <a:bodyPr wrap="square" rtlCol="0">
            <a:spAutoFit/>
          </a:bodyPr>
          <a:lstStyle/>
          <a:p>
            <a:r>
              <a:rPr lang="es-ES" sz="2800" b="1" dirty="0" smtClean="0"/>
              <a:t>+3</a:t>
            </a:r>
            <a:endParaRPr lang="en-US" sz="2800" b="1" dirty="0"/>
          </a:p>
        </p:txBody>
      </p:sp>
      <p:sp>
        <p:nvSpPr>
          <p:cNvPr id="11" name="CuadroTexto 10"/>
          <p:cNvSpPr txBox="1"/>
          <p:nvPr/>
        </p:nvSpPr>
        <p:spPr>
          <a:xfrm>
            <a:off x="596901" y="5243504"/>
            <a:ext cx="692332" cy="523220"/>
          </a:xfrm>
          <a:prstGeom prst="rect">
            <a:avLst/>
          </a:prstGeom>
          <a:noFill/>
        </p:spPr>
        <p:txBody>
          <a:bodyPr wrap="square" rtlCol="0">
            <a:spAutoFit/>
          </a:bodyPr>
          <a:lstStyle/>
          <a:p>
            <a:r>
              <a:rPr lang="es-ES" sz="2800" b="1" dirty="0" smtClean="0"/>
              <a:t>+3</a:t>
            </a:r>
            <a:endParaRPr lang="en-US" sz="2800" b="1" dirty="0"/>
          </a:p>
        </p:txBody>
      </p:sp>
    </p:spTree>
    <p:extLst>
      <p:ext uri="{BB962C8B-B14F-4D97-AF65-F5344CB8AC3E}">
        <p14:creationId xmlns:p14="http://schemas.microsoft.com/office/powerpoint/2010/main" val="1346596702"/>
      </p:ext>
    </p:extLst>
  </p:cSld>
  <p:clrMapOvr>
    <a:masterClrMapping/>
  </p:clrMapOvr>
  <p:timing>
    <p:tnLst>
      <p:par>
        <p:cTn id="1" dur="indefinite" restart="never" nodeType="tmRoot"/>
      </p:par>
    </p:tn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467</TotalTime>
  <Words>1609</Words>
  <Application>Microsoft Office PowerPoint</Application>
  <PresentationFormat>Panorámica</PresentationFormat>
  <Paragraphs>896</Paragraphs>
  <Slides>25</Slides>
  <Notes>0</Notes>
  <HiddenSlides>0</HiddenSlides>
  <MMClips>0</MMClips>
  <ScaleCrop>false</ScaleCrop>
  <HeadingPairs>
    <vt:vector size="8" baseType="variant">
      <vt:variant>
        <vt:lpstr>Fuentes usadas</vt:lpstr>
      </vt:variant>
      <vt:variant>
        <vt:i4>6</vt:i4>
      </vt:variant>
      <vt:variant>
        <vt:lpstr>Tema</vt:lpstr>
      </vt:variant>
      <vt:variant>
        <vt:i4>1</vt:i4>
      </vt:variant>
      <vt:variant>
        <vt:lpstr>Servidores OLE incrustados</vt:lpstr>
      </vt:variant>
      <vt:variant>
        <vt:i4>1</vt:i4>
      </vt:variant>
      <vt:variant>
        <vt:lpstr>Títulos de diapositiva</vt:lpstr>
      </vt:variant>
      <vt:variant>
        <vt:i4>25</vt:i4>
      </vt:variant>
    </vt:vector>
  </HeadingPairs>
  <TitlesOfParts>
    <vt:vector size="33" baseType="lpstr">
      <vt:lpstr>Arial</vt:lpstr>
      <vt:lpstr>Calibri</vt:lpstr>
      <vt:lpstr>Calibri Light</vt:lpstr>
      <vt:lpstr>Impact</vt:lpstr>
      <vt:lpstr>Times New Roman</vt:lpstr>
      <vt:lpstr>Wingdings</vt:lpstr>
      <vt:lpstr>Tema de Office</vt:lpstr>
      <vt:lpstr>Ecuación</vt:lpstr>
      <vt:lpstr>Sesión 12</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Sesión 12</dc:title>
  <dc:creator>usuario</dc:creator>
  <cp:lastModifiedBy>usuario</cp:lastModifiedBy>
  <cp:revision>26</cp:revision>
  <dcterms:created xsi:type="dcterms:W3CDTF">2022-06-24T14:32:53Z</dcterms:created>
  <dcterms:modified xsi:type="dcterms:W3CDTF">2022-06-28T21:26:17Z</dcterms:modified>
</cp:coreProperties>
</file>