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3" r:id="rId4"/>
    <p:sldId id="284" r:id="rId5"/>
    <p:sldId id="285" r:id="rId6"/>
    <p:sldId id="286" r:id="rId7"/>
    <p:sldId id="261" r:id="rId8"/>
    <p:sldId id="269" r:id="rId9"/>
    <p:sldId id="270" r:id="rId10"/>
    <p:sldId id="272" r:id="rId11"/>
    <p:sldId id="271" r:id="rId12"/>
    <p:sldId id="275" r:id="rId13"/>
    <p:sldId id="273" r:id="rId14"/>
    <p:sldId id="292" r:id="rId15"/>
    <p:sldId id="290" r:id="rId16"/>
    <p:sldId id="291" r:id="rId17"/>
    <p:sldId id="280" r:id="rId18"/>
    <p:sldId id="293" r:id="rId19"/>
    <p:sldId id="281" r:id="rId20"/>
    <p:sldId id="282" r:id="rId21"/>
    <p:sldId id="277" r:id="rId22"/>
    <p:sldId id="278" r:id="rId23"/>
    <p:sldId id="287" r:id="rId24"/>
    <p:sldId id="298" r:id="rId25"/>
    <p:sldId id="294" r:id="rId26"/>
    <p:sldId id="295" r:id="rId27"/>
    <p:sldId id="296" r:id="rId28"/>
    <p:sldId id="297" r:id="rId29"/>
    <p:sldId id="288" r:id="rId30"/>
    <p:sldId id="289" r:id="rId31"/>
    <p:sldId id="260" r:id="rId32"/>
  </p:sldIdLst>
  <p:sldSz cx="9144000" cy="6858000" type="screen4x3"/>
  <p:notesSz cx="6888163" cy="100171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0" autoAdjust="0"/>
    <p:restoredTop sz="91645" autoAdjust="0"/>
  </p:normalViewPr>
  <p:slideViewPr>
    <p:cSldViewPr>
      <p:cViewPr varScale="1">
        <p:scale>
          <a:sx n="73" d="100"/>
          <a:sy n="73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5D13A-F559-4146-BD13-5E559769C18B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</dgm:pt>
    <dgm:pt modelId="{1D1709C9-7923-4EE9-9A93-5ED044BBBD75}">
      <dgm:prSet phldrT="[Texto]"/>
      <dgm:spPr/>
      <dgm:t>
        <a:bodyPr/>
        <a:lstStyle/>
        <a:p>
          <a:r>
            <a:rPr lang="es-ES" dirty="0" smtClean="0"/>
            <a:t>Ciencias Sociales</a:t>
          </a:r>
          <a:endParaRPr lang="es-ES" dirty="0"/>
        </a:p>
      </dgm:t>
    </dgm:pt>
    <dgm:pt modelId="{24C02B29-5106-46BD-AD40-7E3C38D114AE}" type="parTrans" cxnId="{4AFE2E16-BA25-42BA-B75F-A66711BFFADA}">
      <dgm:prSet/>
      <dgm:spPr/>
      <dgm:t>
        <a:bodyPr/>
        <a:lstStyle/>
        <a:p>
          <a:endParaRPr lang="es-ES"/>
        </a:p>
      </dgm:t>
    </dgm:pt>
    <dgm:pt modelId="{7C43644A-C832-4E87-8F73-27EE80187B2F}" type="sibTrans" cxnId="{4AFE2E16-BA25-42BA-B75F-A66711BFFADA}">
      <dgm:prSet/>
      <dgm:spPr/>
      <dgm:t>
        <a:bodyPr/>
        <a:lstStyle/>
        <a:p>
          <a:endParaRPr lang="es-ES"/>
        </a:p>
      </dgm:t>
    </dgm:pt>
    <dgm:pt modelId="{77858B76-70EE-4BC3-970F-467F14146D1A}">
      <dgm:prSet phldrT="[Texto]"/>
      <dgm:spPr/>
      <dgm:t>
        <a:bodyPr/>
        <a:lstStyle/>
        <a:p>
          <a:r>
            <a:rPr lang="es-ES" dirty="0" smtClean="0"/>
            <a:t>Conocer una realidad</a:t>
          </a:r>
          <a:endParaRPr lang="es-ES" dirty="0"/>
        </a:p>
      </dgm:t>
    </dgm:pt>
    <dgm:pt modelId="{30CD18D0-6A58-47D7-8588-E0F3776A4702}" type="parTrans" cxnId="{F83C70BA-A68A-4471-9952-7622A9E882E1}">
      <dgm:prSet/>
      <dgm:spPr/>
      <dgm:t>
        <a:bodyPr/>
        <a:lstStyle/>
        <a:p>
          <a:endParaRPr lang="es-ES"/>
        </a:p>
      </dgm:t>
    </dgm:pt>
    <dgm:pt modelId="{B4C4B73F-14CA-4D6A-A3D3-ACC900A03FEE}" type="sibTrans" cxnId="{F83C70BA-A68A-4471-9952-7622A9E882E1}">
      <dgm:prSet/>
      <dgm:spPr/>
      <dgm:t>
        <a:bodyPr/>
        <a:lstStyle/>
        <a:p>
          <a:endParaRPr lang="es-ES"/>
        </a:p>
      </dgm:t>
    </dgm:pt>
    <dgm:pt modelId="{E605EAA2-1111-44E3-9F0A-7CCDEB93375F}">
      <dgm:prSet phldrT="[Texto]"/>
      <dgm:spPr/>
      <dgm:t>
        <a:bodyPr/>
        <a:lstStyle/>
        <a:p>
          <a:r>
            <a:rPr lang="es-ES" dirty="0" smtClean="0"/>
            <a:t>Método Científico</a:t>
          </a:r>
          <a:endParaRPr lang="es-ES" dirty="0"/>
        </a:p>
      </dgm:t>
    </dgm:pt>
    <dgm:pt modelId="{045AF46E-484B-4CFF-9BE6-99062DB3E735}" type="parTrans" cxnId="{6D130754-1E10-4C3D-B252-851348442364}">
      <dgm:prSet/>
      <dgm:spPr/>
      <dgm:t>
        <a:bodyPr/>
        <a:lstStyle/>
        <a:p>
          <a:endParaRPr lang="es-ES"/>
        </a:p>
      </dgm:t>
    </dgm:pt>
    <dgm:pt modelId="{54B69906-666D-4C1F-B2B3-42EC491612AB}" type="sibTrans" cxnId="{6D130754-1E10-4C3D-B252-851348442364}">
      <dgm:prSet/>
      <dgm:spPr/>
      <dgm:t>
        <a:bodyPr/>
        <a:lstStyle/>
        <a:p>
          <a:endParaRPr lang="es-ES"/>
        </a:p>
      </dgm:t>
    </dgm:pt>
    <dgm:pt modelId="{1BB3C4B3-1722-4A16-A9E6-3C6987606614}">
      <dgm:prSet phldrT="[Texto]"/>
      <dgm:spPr/>
      <dgm:t>
        <a:bodyPr/>
        <a:lstStyle/>
        <a:p>
          <a:r>
            <a:rPr lang="es-ES" dirty="0" smtClean="0"/>
            <a:t>Trabajo de Campo</a:t>
          </a:r>
          <a:endParaRPr lang="es-ES" dirty="0"/>
        </a:p>
      </dgm:t>
    </dgm:pt>
    <dgm:pt modelId="{2540D5B6-CF0D-4AE3-844A-4240CF62FFAF}" type="parTrans" cxnId="{FDD7087C-909E-4BD7-AE77-D8EF5CA7EA9B}">
      <dgm:prSet/>
      <dgm:spPr/>
      <dgm:t>
        <a:bodyPr/>
        <a:lstStyle/>
        <a:p>
          <a:endParaRPr lang="es-ES"/>
        </a:p>
      </dgm:t>
    </dgm:pt>
    <dgm:pt modelId="{C8845EA3-E20E-4BCC-84A4-0F43206FE25D}" type="sibTrans" cxnId="{FDD7087C-909E-4BD7-AE77-D8EF5CA7EA9B}">
      <dgm:prSet/>
      <dgm:spPr/>
      <dgm:t>
        <a:bodyPr/>
        <a:lstStyle/>
        <a:p>
          <a:endParaRPr lang="es-ES"/>
        </a:p>
      </dgm:t>
    </dgm:pt>
    <dgm:pt modelId="{F4B45E08-B380-4315-951E-8EA445806569}">
      <dgm:prSet phldrT="[Texto]"/>
      <dgm:spPr/>
      <dgm:t>
        <a:bodyPr/>
        <a:lstStyle/>
        <a:p>
          <a:r>
            <a:rPr lang="es-ES" dirty="0" smtClean="0"/>
            <a:t>Criterios de rigor </a:t>
          </a:r>
          <a:r>
            <a:rPr lang="es-AR" dirty="0" smtClean="0"/>
            <a:t>y contrastación empírica </a:t>
          </a:r>
          <a:endParaRPr lang="es-ES" dirty="0"/>
        </a:p>
      </dgm:t>
    </dgm:pt>
    <dgm:pt modelId="{872B0680-EF38-4DF7-B847-77AFF6180316}" type="parTrans" cxnId="{4C7D3FAB-875B-4ADE-B5A4-87865DB51374}">
      <dgm:prSet/>
      <dgm:spPr/>
      <dgm:t>
        <a:bodyPr/>
        <a:lstStyle/>
        <a:p>
          <a:endParaRPr lang="es-ES"/>
        </a:p>
      </dgm:t>
    </dgm:pt>
    <dgm:pt modelId="{EC44857C-F35A-4FB0-AB33-C340772AD0B5}" type="sibTrans" cxnId="{4C7D3FAB-875B-4ADE-B5A4-87865DB51374}">
      <dgm:prSet/>
      <dgm:spPr/>
      <dgm:t>
        <a:bodyPr/>
        <a:lstStyle/>
        <a:p>
          <a:endParaRPr lang="es-ES"/>
        </a:p>
      </dgm:t>
    </dgm:pt>
    <dgm:pt modelId="{03174FDD-3D06-44C0-BEB9-C4C88B6C002B}">
      <dgm:prSet phldrT="[Texto]"/>
      <dgm:spPr/>
      <dgm:t>
        <a:bodyPr/>
        <a:lstStyle/>
        <a:p>
          <a:r>
            <a:rPr lang="es-ES" dirty="0" smtClean="0"/>
            <a:t>Análisis e interpretación de la información</a:t>
          </a:r>
          <a:endParaRPr lang="es-ES" dirty="0"/>
        </a:p>
      </dgm:t>
    </dgm:pt>
    <dgm:pt modelId="{866A2949-8E86-434B-91DC-692A53219438}" type="parTrans" cxnId="{79EF94CD-43E7-439A-91D1-6CA9DD6D4AB1}">
      <dgm:prSet/>
      <dgm:spPr/>
      <dgm:t>
        <a:bodyPr/>
        <a:lstStyle/>
        <a:p>
          <a:endParaRPr lang="es-ES"/>
        </a:p>
      </dgm:t>
    </dgm:pt>
    <dgm:pt modelId="{0003CDB4-9FCA-4D9F-9140-E8C6C49EA9D7}" type="sibTrans" cxnId="{79EF94CD-43E7-439A-91D1-6CA9DD6D4AB1}">
      <dgm:prSet/>
      <dgm:spPr/>
      <dgm:t>
        <a:bodyPr/>
        <a:lstStyle/>
        <a:p>
          <a:endParaRPr lang="es-ES"/>
        </a:p>
      </dgm:t>
    </dgm:pt>
    <dgm:pt modelId="{E330FB52-420F-4D29-8F79-7DA257D2CCF6}">
      <dgm:prSet phldrT="[Texto]"/>
      <dgm:spPr/>
      <dgm:t>
        <a:bodyPr/>
        <a:lstStyle/>
        <a:p>
          <a:r>
            <a:rPr lang="es-ES" dirty="0" smtClean="0"/>
            <a:t>Sistematización del conocimiento</a:t>
          </a:r>
          <a:endParaRPr lang="es-ES" dirty="0"/>
        </a:p>
      </dgm:t>
    </dgm:pt>
    <dgm:pt modelId="{BBB83A17-A95F-4362-8DAC-2C84952CDC13}" type="parTrans" cxnId="{77A2A810-A797-4687-AF92-9E715A652D5D}">
      <dgm:prSet/>
      <dgm:spPr/>
      <dgm:t>
        <a:bodyPr/>
        <a:lstStyle/>
        <a:p>
          <a:endParaRPr lang="es-ES"/>
        </a:p>
      </dgm:t>
    </dgm:pt>
    <dgm:pt modelId="{78CAB328-A993-42C7-A011-4AE582C93A76}" type="sibTrans" cxnId="{77A2A810-A797-4687-AF92-9E715A652D5D}">
      <dgm:prSet/>
      <dgm:spPr/>
      <dgm:t>
        <a:bodyPr/>
        <a:lstStyle/>
        <a:p>
          <a:endParaRPr lang="es-ES"/>
        </a:p>
      </dgm:t>
    </dgm:pt>
    <dgm:pt modelId="{D049481B-EDBE-45D9-809D-9807564E21AC}">
      <dgm:prSet/>
      <dgm:spPr/>
      <dgm:t>
        <a:bodyPr/>
        <a:lstStyle/>
        <a:p>
          <a:r>
            <a:rPr lang="es-ES" dirty="0" smtClean="0"/>
            <a:t>Reproductibilidad del dato</a:t>
          </a:r>
          <a:endParaRPr lang="es-ES" dirty="0"/>
        </a:p>
      </dgm:t>
    </dgm:pt>
    <dgm:pt modelId="{ED129E8D-6780-4D52-8694-290679192664}" type="parTrans" cxnId="{D3F6A56F-6569-45B8-9FFD-3030996AFB9F}">
      <dgm:prSet/>
      <dgm:spPr/>
      <dgm:t>
        <a:bodyPr/>
        <a:lstStyle/>
        <a:p>
          <a:endParaRPr lang="es-ES"/>
        </a:p>
      </dgm:t>
    </dgm:pt>
    <dgm:pt modelId="{C8015AD9-4B58-4BE3-8BF4-AB9B21249E34}" type="sibTrans" cxnId="{D3F6A56F-6569-45B8-9FFD-3030996AFB9F}">
      <dgm:prSet/>
      <dgm:spPr/>
      <dgm:t>
        <a:bodyPr/>
        <a:lstStyle/>
        <a:p>
          <a:endParaRPr lang="es-ES"/>
        </a:p>
      </dgm:t>
    </dgm:pt>
    <dgm:pt modelId="{79C18E1C-152B-4E0A-ACFD-A4DD04816C1D}" type="pres">
      <dgm:prSet presAssocID="{DA15D13A-F559-4146-BD13-5E559769C1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20D230-34B8-4F25-8D6A-B01488ED2A73}" type="pres">
      <dgm:prSet presAssocID="{1D1709C9-7923-4EE9-9A93-5ED044BBBD75}" presName="root1" presStyleCnt="0"/>
      <dgm:spPr/>
    </dgm:pt>
    <dgm:pt modelId="{5168B5AE-4851-4798-AD00-8EC3589387EA}" type="pres">
      <dgm:prSet presAssocID="{1D1709C9-7923-4EE9-9A93-5ED044BBBD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BBE66-439E-4F6C-AEDC-64FA8F2F99F6}" type="pres">
      <dgm:prSet presAssocID="{1D1709C9-7923-4EE9-9A93-5ED044BBBD75}" presName="level2hierChild" presStyleCnt="0"/>
      <dgm:spPr/>
    </dgm:pt>
    <dgm:pt modelId="{3CFE5689-D2EA-4313-B56B-5DBA66C5FF1B}" type="pres">
      <dgm:prSet presAssocID="{30CD18D0-6A58-47D7-8588-E0F3776A4702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A74F57E3-65D2-4643-987B-0AC40C34D801}" type="pres">
      <dgm:prSet presAssocID="{30CD18D0-6A58-47D7-8588-E0F3776A4702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6B74B13-AE75-4FA6-A16F-466DC1429ECD}" type="pres">
      <dgm:prSet presAssocID="{77858B76-70EE-4BC3-970F-467F14146D1A}" presName="root2" presStyleCnt="0"/>
      <dgm:spPr/>
    </dgm:pt>
    <dgm:pt modelId="{C1CB92D8-F4B3-4064-82E1-360BCC9B7A5F}" type="pres">
      <dgm:prSet presAssocID="{77858B76-70EE-4BC3-970F-467F14146D1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E13BD3-A737-4E7A-9F0D-C2589446135F}" type="pres">
      <dgm:prSet presAssocID="{77858B76-70EE-4BC3-970F-467F14146D1A}" presName="level3hierChild" presStyleCnt="0"/>
      <dgm:spPr/>
    </dgm:pt>
    <dgm:pt modelId="{1D62E1F9-60F4-46A6-BFDE-145F3C71688B}" type="pres">
      <dgm:prSet presAssocID="{045AF46E-484B-4CFF-9BE6-99062DB3E735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0812DFB7-A214-474B-8210-0F7A5E2BD682}" type="pres">
      <dgm:prSet presAssocID="{045AF46E-484B-4CFF-9BE6-99062DB3E735}" presName="connTx" presStyleLbl="parChTrans1D3" presStyleIdx="0" presStyleCnt="1"/>
      <dgm:spPr/>
      <dgm:t>
        <a:bodyPr/>
        <a:lstStyle/>
        <a:p>
          <a:endParaRPr lang="es-ES"/>
        </a:p>
      </dgm:t>
    </dgm:pt>
    <dgm:pt modelId="{BB8F5EA8-74E7-43C6-89A0-F2525A5392BC}" type="pres">
      <dgm:prSet presAssocID="{E605EAA2-1111-44E3-9F0A-7CCDEB93375F}" presName="root2" presStyleCnt="0"/>
      <dgm:spPr/>
    </dgm:pt>
    <dgm:pt modelId="{32EBB0B2-C4B4-4469-B042-12CCFFCC85F7}" type="pres">
      <dgm:prSet presAssocID="{E605EAA2-1111-44E3-9F0A-7CCDEB93375F}" presName="LevelTwoTextNode" presStyleLbl="node3" presStyleIdx="0" presStyleCnt="1" custLinFactY="25414" custLinFactNeighborX="167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EB4F65-A2E8-48D9-BDCF-FA1500CD78B4}" type="pres">
      <dgm:prSet presAssocID="{E605EAA2-1111-44E3-9F0A-7CCDEB93375F}" presName="level3hierChild" presStyleCnt="0"/>
      <dgm:spPr/>
    </dgm:pt>
    <dgm:pt modelId="{1B602E52-BE11-4BD5-859D-C818CF972575}" type="pres">
      <dgm:prSet presAssocID="{872B0680-EF38-4DF7-B847-77AFF6180316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86AD26FC-4AB8-42BA-92DA-0A7CEF8F9220}" type="pres">
      <dgm:prSet presAssocID="{872B0680-EF38-4DF7-B847-77AFF6180316}" presName="connTx" presStyleLbl="parChTrans1D4" presStyleIdx="0" presStyleCnt="3"/>
      <dgm:spPr/>
      <dgm:t>
        <a:bodyPr/>
        <a:lstStyle/>
        <a:p>
          <a:endParaRPr lang="es-ES"/>
        </a:p>
      </dgm:t>
    </dgm:pt>
    <dgm:pt modelId="{F97F968B-DF00-460A-98B6-45AA7C8FD774}" type="pres">
      <dgm:prSet presAssocID="{F4B45E08-B380-4315-951E-8EA445806569}" presName="root2" presStyleCnt="0"/>
      <dgm:spPr/>
    </dgm:pt>
    <dgm:pt modelId="{71525DD0-2B88-4DA7-9681-CC785797A4C3}" type="pres">
      <dgm:prSet presAssocID="{F4B45E08-B380-4315-951E-8EA445806569}" presName="LevelTwoTextNode" presStyleLbl="node4" presStyleIdx="0" presStyleCnt="3" custLinFactY="7062" custLinFactNeighborX="-137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7C482-6F1B-4AA6-970C-1622E13D616B}" type="pres">
      <dgm:prSet presAssocID="{F4B45E08-B380-4315-951E-8EA445806569}" presName="level3hierChild" presStyleCnt="0"/>
      <dgm:spPr/>
    </dgm:pt>
    <dgm:pt modelId="{34D197B8-AFDF-4ADA-9970-890BAA73071F}" type="pres">
      <dgm:prSet presAssocID="{BBB83A17-A95F-4362-8DAC-2C84952CDC13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5FFD1E99-D5AC-45C9-8823-6C7885D3C392}" type="pres">
      <dgm:prSet presAssocID="{BBB83A17-A95F-4362-8DAC-2C84952CDC13}" presName="connTx" presStyleLbl="parChTrans1D4" presStyleIdx="1" presStyleCnt="3"/>
      <dgm:spPr/>
      <dgm:t>
        <a:bodyPr/>
        <a:lstStyle/>
        <a:p>
          <a:endParaRPr lang="es-ES"/>
        </a:p>
      </dgm:t>
    </dgm:pt>
    <dgm:pt modelId="{524EDCE7-46BF-43B6-AF27-397547EFE052}" type="pres">
      <dgm:prSet presAssocID="{E330FB52-420F-4D29-8F79-7DA257D2CCF6}" presName="root2" presStyleCnt="0"/>
      <dgm:spPr/>
    </dgm:pt>
    <dgm:pt modelId="{A4864C5A-B610-4437-A19F-5389218ED5B5}" type="pres">
      <dgm:prSet presAssocID="{E330FB52-420F-4D29-8F79-7DA257D2CCF6}" presName="LevelTwoTextNode" presStyleLbl="node4" presStyleIdx="1" presStyleCnt="3" custLinFactY="32930" custLinFactNeighborX="-137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93195-B58C-49DA-8EA1-116DC339A626}" type="pres">
      <dgm:prSet presAssocID="{E330FB52-420F-4D29-8F79-7DA257D2CCF6}" presName="level3hierChild" presStyleCnt="0"/>
      <dgm:spPr/>
    </dgm:pt>
    <dgm:pt modelId="{8A0ABBCF-F4C7-4F64-971A-87AE31742474}" type="pres">
      <dgm:prSet presAssocID="{ED129E8D-6780-4D52-8694-290679192664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A1E36C5D-40D0-4C38-AE8C-79B1D1463438}" type="pres">
      <dgm:prSet presAssocID="{ED129E8D-6780-4D52-8694-290679192664}" presName="connTx" presStyleLbl="parChTrans1D4" presStyleIdx="2" presStyleCnt="3"/>
      <dgm:spPr/>
      <dgm:t>
        <a:bodyPr/>
        <a:lstStyle/>
        <a:p>
          <a:endParaRPr lang="es-ES"/>
        </a:p>
      </dgm:t>
    </dgm:pt>
    <dgm:pt modelId="{168A05C6-C591-4522-BE8A-2E81F7708CFC}" type="pres">
      <dgm:prSet presAssocID="{D049481B-EDBE-45D9-809D-9807564E21AC}" presName="root2" presStyleCnt="0"/>
      <dgm:spPr/>
    </dgm:pt>
    <dgm:pt modelId="{A85F2E54-7521-44E3-BBD8-9D09C1EA4471}" type="pres">
      <dgm:prSet presAssocID="{D049481B-EDBE-45D9-809D-9807564E21AC}" presName="LevelTwoTextNode" presStyleLbl="node4" presStyleIdx="2" presStyleCnt="3" custLinFactY="42537" custLinFactNeighborX="-123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51EFF-996B-4576-94ED-7722B0F743C8}" type="pres">
      <dgm:prSet presAssocID="{D049481B-EDBE-45D9-809D-9807564E21AC}" presName="level3hierChild" presStyleCnt="0"/>
      <dgm:spPr/>
    </dgm:pt>
    <dgm:pt modelId="{9EE7F3DB-CFB2-474A-8EA0-A0EE17794C5C}" type="pres">
      <dgm:prSet presAssocID="{2540D5B6-CF0D-4AE3-844A-4240CF62FFAF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F693CDE-9671-4297-BC17-6BF04A87A316}" type="pres">
      <dgm:prSet presAssocID="{2540D5B6-CF0D-4AE3-844A-4240CF62FFAF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47FDD7D-F76E-4C8E-9FE4-905523761DD4}" type="pres">
      <dgm:prSet presAssocID="{1BB3C4B3-1722-4A16-A9E6-3C6987606614}" presName="root2" presStyleCnt="0"/>
      <dgm:spPr/>
    </dgm:pt>
    <dgm:pt modelId="{AD2CB254-DEA9-445F-9039-4E3407E63458}" type="pres">
      <dgm:prSet presAssocID="{1BB3C4B3-1722-4A16-A9E6-3C698760661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6E437-2383-46A3-882B-9E1BFBD09D6D}" type="pres">
      <dgm:prSet presAssocID="{1BB3C4B3-1722-4A16-A9E6-3C6987606614}" presName="level3hierChild" presStyleCnt="0"/>
      <dgm:spPr/>
    </dgm:pt>
    <dgm:pt modelId="{4B121245-6C1D-46E9-89F2-CB9AEC1DFA18}" type="pres">
      <dgm:prSet presAssocID="{866A2949-8E86-434B-91DC-692A53219438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2B77A2AA-78F7-40ED-854D-BFAEE3DAF330}" type="pres">
      <dgm:prSet presAssocID="{866A2949-8E86-434B-91DC-692A53219438}" presName="connTx" presStyleLbl="parChTrans1D2" presStyleIdx="2" presStyleCnt="3"/>
      <dgm:spPr/>
      <dgm:t>
        <a:bodyPr/>
        <a:lstStyle/>
        <a:p>
          <a:endParaRPr lang="es-ES"/>
        </a:p>
      </dgm:t>
    </dgm:pt>
    <dgm:pt modelId="{6D8A86B6-E76A-42DE-B54F-F9624835D5C4}" type="pres">
      <dgm:prSet presAssocID="{03174FDD-3D06-44C0-BEB9-C4C88B6C002B}" presName="root2" presStyleCnt="0"/>
      <dgm:spPr/>
    </dgm:pt>
    <dgm:pt modelId="{31B6EBE1-0D34-445A-B774-01757BC41CE0}" type="pres">
      <dgm:prSet presAssocID="{03174FDD-3D06-44C0-BEB9-C4C88B6C002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259252-6A62-468E-962E-DBC479788968}" type="pres">
      <dgm:prSet presAssocID="{03174FDD-3D06-44C0-BEB9-C4C88B6C002B}" presName="level3hierChild" presStyleCnt="0"/>
      <dgm:spPr/>
    </dgm:pt>
  </dgm:ptLst>
  <dgm:cxnLst>
    <dgm:cxn modelId="{ABF10543-9337-45DD-9CFD-E0C45F5643C7}" type="presOf" srcId="{045AF46E-484B-4CFF-9BE6-99062DB3E735}" destId="{0812DFB7-A214-474B-8210-0F7A5E2BD682}" srcOrd="1" destOrd="0" presId="urn:microsoft.com/office/officeart/2005/8/layout/hierarchy2"/>
    <dgm:cxn modelId="{B35D9339-C594-4E3F-A897-681330B4C2FF}" type="presOf" srcId="{1BB3C4B3-1722-4A16-A9E6-3C6987606614}" destId="{AD2CB254-DEA9-445F-9039-4E3407E63458}" srcOrd="0" destOrd="0" presId="urn:microsoft.com/office/officeart/2005/8/layout/hierarchy2"/>
    <dgm:cxn modelId="{762CDA41-07B7-4913-ACEE-3AD63567221B}" type="presOf" srcId="{866A2949-8E86-434B-91DC-692A53219438}" destId="{4B121245-6C1D-46E9-89F2-CB9AEC1DFA18}" srcOrd="0" destOrd="0" presId="urn:microsoft.com/office/officeart/2005/8/layout/hierarchy2"/>
    <dgm:cxn modelId="{D98F6261-6D53-4CC3-B54D-5A07504B13FD}" type="presOf" srcId="{30CD18D0-6A58-47D7-8588-E0F3776A4702}" destId="{3CFE5689-D2EA-4313-B56B-5DBA66C5FF1B}" srcOrd="0" destOrd="0" presId="urn:microsoft.com/office/officeart/2005/8/layout/hierarchy2"/>
    <dgm:cxn modelId="{49E04868-DB5D-4F20-80D7-94F2C6E9756C}" type="presOf" srcId="{30CD18D0-6A58-47D7-8588-E0F3776A4702}" destId="{A74F57E3-65D2-4643-987B-0AC40C34D801}" srcOrd="1" destOrd="0" presId="urn:microsoft.com/office/officeart/2005/8/layout/hierarchy2"/>
    <dgm:cxn modelId="{D3F6A56F-6569-45B8-9FFD-3030996AFB9F}" srcId="{E605EAA2-1111-44E3-9F0A-7CCDEB93375F}" destId="{D049481B-EDBE-45D9-809D-9807564E21AC}" srcOrd="2" destOrd="0" parTransId="{ED129E8D-6780-4D52-8694-290679192664}" sibTransId="{C8015AD9-4B58-4BE3-8BF4-AB9B21249E34}"/>
    <dgm:cxn modelId="{2C570EF1-D8BC-4153-AAD8-7BA59CF1934C}" type="presOf" srcId="{045AF46E-484B-4CFF-9BE6-99062DB3E735}" destId="{1D62E1F9-60F4-46A6-BFDE-145F3C71688B}" srcOrd="0" destOrd="0" presId="urn:microsoft.com/office/officeart/2005/8/layout/hierarchy2"/>
    <dgm:cxn modelId="{4AFE2E16-BA25-42BA-B75F-A66711BFFADA}" srcId="{DA15D13A-F559-4146-BD13-5E559769C18B}" destId="{1D1709C9-7923-4EE9-9A93-5ED044BBBD75}" srcOrd="0" destOrd="0" parTransId="{24C02B29-5106-46BD-AD40-7E3C38D114AE}" sibTransId="{7C43644A-C832-4E87-8F73-27EE80187B2F}"/>
    <dgm:cxn modelId="{4062D9DA-749E-4835-A887-FDFDC67E58B0}" type="presOf" srcId="{BBB83A17-A95F-4362-8DAC-2C84952CDC13}" destId="{5FFD1E99-D5AC-45C9-8823-6C7885D3C392}" srcOrd="1" destOrd="0" presId="urn:microsoft.com/office/officeart/2005/8/layout/hierarchy2"/>
    <dgm:cxn modelId="{234D1BC3-1133-4C44-BC44-EAFDA72B961C}" type="presOf" srcId="{BBB83A17-A95F-4362-8DAC-2C84952CDC13}" destId="{34D197B8-AFDF-4ADA-9970-890BAA73071F}" srcOrd="0" destOrd="0" presId="urn:microsoft.com/office/officeart/2005/8/layout/hierarchy2"/>
    <dgm:cxn modelId="{4DAB92EF-F970-411E-A960-D6E99781AD96}" type="presOf" srcId="{2540D5B6-CF0D-4AE3-844A-4240CF62FFAF}" destId="{9EE7F3DB-CFB2-474A-8EA0-A0EE17794C5C}" srcOrd="0" destOrd="0" presId="urn:microsoft.com/office/officeart/2005/8/layout/hierarchy2"/>
    <dgm:cxn modelId="{4C7D3FAB-875B-4ADE-B5A4-87865DB51374}" srcId="{E605EAA2-1111-44E3-9F0A-7CCDEB93375F}" destId="{F4B45E08-B380-4315-951E-8EA445806569}" srcOrd="0" destOrd="0" parTransId="{872B0680-EF38-4DF7-B847-77AFF6180316}" sibTransId="{EC44857C-F35A-4FB0-AB33-C340772AD0B5}"/>
    <dgm:cxn modelId="{01B12166-BB56-44EF-9BB1-4BF4232E8F3F}" type="presOf" srcId="{D049481B-EDBE-45D9-809D-9807564E21AC}" destId="{A85F2E54-7521-44E3-BBD8-9D09C1EA4471}" srcOrd="0" destOrd="0" presId="urn:microsoft.com/office/officeart/2005/8/layout/hierarchy2"/>
    <dgm:cxn modelId="{7C2643AA-72F4-4C90-A1ED-2A91BA588CED}" type="presOf" srcId="{866A2949-8E86-434B-91DC-692A53219438}" destId="{2B77A2AA-78F7-40ED-854D-BFAEE3DAF330}" srcOrd="1" destOrd="0" presId="urn:microsoft.com/office/officeart/2005/8/layout/hierarchy2"/>
    <dgm:cxn modelId="{A77B3C92-F623-4BA4-A68D-921CB7F23E9A}" type="presOf" srcId="{E605EAA2-1111-44E3-9F0A-7CCDEB93375F}" destId="{32EBB0B2-C4B4-4469-B042-12CCFFCC85F7}" srcOrd="0" destOrd="0" presId="urn:microsoft.com/office/officeart/2005/8/layout/hierarchy2"/>
    <dgm:cxn modelId="{23666D43-AE21-45DE-8C54-14170A9C21EB}" type="presOf" srcId="{872B0680-EF38-4DF7-B847-77AFF6180316}" destId="{1B602E52-BE11-4BD5-859D-C818CF972575}" srcOrd="0" destOrd="0" presId="urn:microsoft.com/office/officeart/2005/8/layout/hierarchy2"/>
    <dgm:cxn modelId="{2E4777FE-43CA-41DE-9420-58349B400BCD}" type="presOf" srcId="{1D1709C9-7923-4EE9-9A93-5ED044BBBD75}" destId="{5168B5AE-4851-4798-AD00-8EC3589387EA}" srcOrd="0" destOrd="0" presId="urn:microsoft.com/office/officeart/2005/8/layout/hierarchy2"/>
    <dgm:cxn modelId="{6D130754-1E10-4C3D-B252-851348442364}" srcId="{77858B76-70EE-4BC3-970F-467F14146D1A}" destId="{E605EAA2-1111-44E3-9F0A-7CCDEB93375F}" srcOrd="0" destOrd="0" parTransId="{045AF46E-484B-4CFF-9BE6-99062DB3E735}" sibTransId="{54B69906-666D-4C1F-B2B3-42EC491612AB}"/>
    <dgm:cxn modelId="{15B70A0B-8B32-45CE-AB72-90DF40507C4F}" type="presOf" srcId="{ED129E8D-6780-4D52-8694-290679192664}" destId="{A1E36C5D-40D0-4C38-AE8C-79B1D1463438}" srcOrd="1" destOrd="0" presId="urn:microsoft.com/office/officeart/2005/8/layout/hierarchy2"/>
    <dgm:cxn modelId="{2ACB9229-2D92-484E-8CE0-16307916C275}" type="presOf" srcId="{872B0680-EF38-4DF7-B847-77AFF6180316}" destId="{86AD26FC-4AB8-42BA-92DA-0A7CEF8F9220}" srcOrd="1" destOrd="0" presId="urn:microsoft.com/office/officeart/2005/8/layout/hierarchy2"/>
    <dgm:cxn modelId="{21F0F29D-EDF3-4AB8-BB78-5D1C1E4D71B6}" type="presOf" srcId="{77858B76-70EE-4BC3-970F-467F14146D1A}" destId="{C1CB92D8-F4B3-4064-82E1-360BCC9B7A5F}" srcOrd="0" destOrd="0" presId="urn:microsoft.com/office/officeart/2005/8/layout/hierarchy2"/>
    <dgm:cxn modelId="{1A516F73-CFC3-4A50-BA69-C3366F12351B}" type="presOf" srcId="{2540D5B6-CF0D-4AE3-844A-4240CF62FFAF}" destId="{5F693CDE-9671-4297-BC17-6BF04A87A316}" srcOrd="1" destOrd="0" presId="urn:microsoft.com/office/officeart/2005/8/layout/hierarchy2"/>
    <dgm:cxn modelId="{77A2A810-A797-4687-AF92-9E715A652D5D}" srcId="{E605EAA2-1111-44E3-9F0A-7CCDEB93375F}" destId="{E330FB52-420F-4D29-8F79-7DA257D2CCF6}" srcOrd="1" destOrd="0" parTransId="{BBB83A17-A95F-4362-8DAC-2C84952CDC13}" sibTransId="{78CAB328-A993-42C7-A011-4AE582C93A76}"/>
    <dgm:cxn modelId="{2943DA56-F972-42AD-AD3D-E68CE8B9033E}" type="presOf" srcId="{ED129E8D-6780-4D52-8694-290679192664}" destId="{8A0ABBCF-F4C7-4F64-971A-87AE31742474}" srcOrd="0" destOrd="0" presId="urn:microsoft.com/office/officeart/2005/8/layout/hierarchy2"/>
    <dgm:cxn modelId="{FDD7087C-909E-4BD7-AE77-D8EF5CA7EA9B}" srcId="{1D1709C9-7923-4EE9-9A93-5ED044BBBD75}" destId="{1BB3C4B3-1722-4A16-A9E6-3C6987606614}" srcOrd="1" destOrd="0" parTransId="{2540D5B6-CF0D-4AE3-844A-4240CF62FFAF}" sibTransId="{C8845EA3-E20E-4BCC-84A4-0F43206FE25D}"/>
    <dgm:cxn modelId="{F83C70BA-A68A-4471-9952-7622A9E882E1}" srcId="{1D1709C9-7923-4EE9-9A93-5ED044BBBD75}" destId="{77858B76-70EE-4BC3-970F-467F14146D1A}" srcOrd="0" destOrd="0" parTransId="{30CD18D0-6A58-47D7-8588-E0F3776A4702}" sibTransId="{B4C4B73F-14CA-4D6A-A3D3-ACC900A03FEE}"/>
    <dgm:cxn modelId="{CB73AB27-EA02-4EC3-8DD3-2063EB8D4C88}" type="presOf" srcId="{03174FDD-3D06-44C0-BEB9-C4C88B6C002B}" destId="{31B6EBE1-0D34-445A-B774-01757BC41CE0}" srcOrd="0" destOrd="0" presId="urn:microsoft.com/office/officeart/2005/8/layout/hierarchy2"/>
    <dgm:cxn modelId="{79EF94CD-43E7-439A-91D1-6CA9DD6D4AB1}" srcId="{1D1709C9-7923-4EE9-9A93-5ED044BBBD75}" destId="{03174FDD-3D06-44C0-BEB9-C4C88B6C002B}" srcOrd="2" destOrd="0" parTransId="{866A2949-8E86-434B-91DC-692A53219438}" sibTransId="{0003CDB4-9FCA-4D9F-9140-E8C6C49EA9D7}"/>
    <dgm:cxn modelId="{B998245E-E080-485B-B345-20237DCEA2BB}" type="presOf" srcId="{DA15D13A-F559-4146-BD13-5E559769C18B}" destId="{79C18E1C-152B-4E0A-ACFD-A4DD04816C1D}" srcOrd="0" destOrd="0" presId="urn:microsoft.com/office/officeart/2005/8/layout/hierarchy2"/>
    <dgm:cxn modelId="{3DC72686-012E-4AC1-BFEB-2ACC56C6B20D}" type="presOf" srcId="{F4B45E08-B380-4315-951E-8EA445806569}" destId="{71525DD0-2B88-4DA7-9681-CC785797A4C3}" srcOrd="0" destOrd="0" presId="urn:microsoft.com/office/officeart/2005/8/layout/hierarchy2"/>
    <dgm:cxn modelId="{3DDD655C-617D-4E63-8EF1-A4CB5F68CEC0}" type="presOf" srcId="{E330FB52-420F-4D29-8F79-7DA257D2CCF6}" destId="{A4864C5A-B610-4437-A19F-5389218ED5B5}" srcOrd="0" destOrd="0" presId="urn:microsoft.com/office/officeart/2005/8/layout/hierarchy2"/>
    <dgm:cxn modelId="{8283069C-C4AF-4A83-ACD7-5C987A37BA4D}" type="presParOf" srcId="{79C18E1C-152B-4E0A-ACFD-A4DD04816C1D}" destId="{4020D230-34B8-4F25-8D6A-B01488ED2A73}" srcOrd="0" destOrd="0" presId="urn:microsoft.com/office/officeart/2005/8/layout/hierarchy2"/>
    <dgm:cxn modelId="{4C58F59C-4735-40FE-94A8-02E4C22FFD85}" type="presParOf" srcId="{4020D230-34B8-4F25-8D6A-B01488ED2A73}" destId="{5168B5AE-4851-4798-AD00-8EC3589387EA}" srcOrd="0" destOrd="0" presId="urn:microsoft.com/office/officeart/2005/8/layout/hierarchy2"/>
    <dgm:cxn modelId="{0F9867F5-3EDF-47B5-A7FF-EF7CAD1D8CB1}" type="presParOf" srcId="{4020D230-34B8-4F25-8D6A-B01488ED2A73}" destId="{E61BBE66-439E-4F6C-AEDC-64FA8F2F99F6}" srcOrd="1" destOrd="0" presId="urn:microsoft.com/office/officeart/2005/8/layout/hierarchy2"/>
    <dgm:cxn modelId="{7668C099-7C06-4A7A-9033-EC7BE21EDB5D}" type="presParOf" srcId="{E61BBE66-439E-4F6C-AEDC-64FA8F2F99F6}" destId="{3CFE5689-D2EA-4313-B56B-5DBA66C5FF1B}" srcOrd="0" destOrd="0" presId="urn:microsoft.com/office/officeart/2005/8/layout/hierarchy2"/>
    <dgm:cxn modelId="{1DEAC90C-9D19-4606-BA51-7C9D6468690E}" type="presParOf" srcId="{3CFE5689-D2EA-4313-B56B-5DBA66C5FF1B}" destId="{A74F57E3-65D2-4643-987B-0AC40C34D801}" srcOrd="0" destOrd="0" presId="urn:microsoft.com/office/officeart/2005/8/layout/hierarchy2"/>
    <dgm:cxn modelId="{877805AC-59AA-4D0C-9207-152DBC330271}" type="presParOf" srcId="{E61BBE66-439E-4F6C-AEDC-64FA8F2F99F6}" destId="{96B74B13-AE75-4FA6-A16F-466DC1429ECD}" srcOrd="1" destOrd="0" presId="urn:microsoft.com/office/officeart/2005/8/layout/hierarchy2"/>
    <dgm:cxn modelId="{D2CC4F93-D557-4517-9F1D-6862752B38B8}" type="presParOf" srcId="{96B74B13-AE75-4FA6-A16F-466DC1429ECD}" destId="{C1CB92D8-F4B3-4064-82E1-360BCC9B7A5F}" srcOrd="0" destOrd="0" presId="urn:microsoft.com/office/officeart/2005/8/layout/hierarchy2"/>
    <dgm:cxn modelId="{AA647FBC-61F8-40B5-A959-790611A34143}" type="presParOf" srcId="{96B74B13-AE75-4FA6-A16F-466DC1429ECD}" destId="{64E13BD3-A737-4E7A-9F0D-C2589446135F}" srcOrd="1" destOrd="0" presId="urn:microsoft.com/office/officeart/2005/8/layout/hierarchy2"/>
    <dgm:cxn modelId="{B5858EDC-F727-4D27-A5C2-CC2729D012B0}" type="presParOf" srcId="{64E13BD3-A737-4E7A-9F0D-C2589446135F}" destId="{1D62E1F9-60F4-46A6-BFDE-145F3C71688B}" srcOrd="0" destOrd="0" presId="urn:microsoft.com/office/officeart/2005/8/layout/hierarchy2"/>
    <dgm:cxn modelId="{5764E41A-D642-425A-9546-ED7865018FDA}" type="presParOf" srcId="{1D62E1F9-60F4-46A6-BFDE-145F3C71688B}" destId="{0812DFB7-A214-474B-8210-0F7A5E2BD682}" srcOrd="0" destOrd="0" presId="urn:microsoft.com/office/officeart/2005/8/layout/hierarchy2"/>
    <dgm:cxn modelId="{B99C9475-D324-4A31-9CAC-4569695D9622}" type="presParOf" srcId="{64E13BD3-A737-4E7A-9F0D-C2589446135F}" destId="{BB8F5EA8-74E7-43C6-89A0-F2525A5392BC}" srcOrd="1" destOrd="0" presId="urn:microsoft.com/office/officeart/2005/8/layout/hierarchy2"/>
    <dgm:cxn modelId="{DB66DD89-09FE-411C-AF29-F9C36B387CFF}" type="presParOf" srcId="{BB8F5EA8-74E7-43C6-89A0-F2525A5392BC}" destId="{32EBB0B2-C4B4-4469-B042-12CCFFCC85F7}" srcOrd="0" destOrd="0" presId="urn:microsoft.com/office/officeart/2005/8/layout/hierarchy2"/>
    <dgm:cxn modelId="{27C9EC15-5E93-4735-B1BA-9C028B4A8924}" type="presParOf" srcId="{BB8F5EA8-74E7-43C6-89A0-F2525A5392BC}" destId="{51EB4F65-A2E8-48D9-BDCF-FA1500CD78B4}" srcOrd="1" destOrd="0" presId="urn:microsoft.com/office/officeart/2005/8/layout/hierarchy2"/>
    <dgm:cxn modelId="{A0E0D735-7CC8-425B-A561-CA032F50323D}" type="presParOf" srcId="{51EB4F65-A2E8-48D9-BDCF-FA1500CD78B4}" destId="{1B602E52-BE11-4BD5-859D-C818CF972575}" srcOrd="0" destOrd="0" presId="urn:microsoft.com/office/officeart/2005/8/layout/hierarchy2"/>
    <dgm:cxn modelId="{FFC86AD6-0CAA-4CC4-84A4-4E6151ACDED8}" type="presParOf" srcId="{1B602E52-BE11-4BD5-859D-C818CF972575}" destId="{86AD26FC-4AB8-42BA-92DA-0A7CEF8F9220}" srcOrd="0" destOrd="0" presId="urn:microsoft.com/office/officeart/2005/8/layout/hierarchy2"/>
    <dgm:cxn modelId="{71B91B5B-44EE-40C5-ACB1-5E86A6FFF4DC}" type="presParOf" srcId="{51EB4F65-A2E8-48D9-BDCF-FA1500CD78B4}" destId="{F97F968B-DF00-460A-98B6-45AA7C8FD774}" srcOrd="1" destOrd="0" presId="urn:microsoft.com/office/officeart/2005/8/layout/hierarchy2"/>
    <dgm:cxn modelId="{B29B43AF-4A50-4C11-8E2E-5B7F13313CC6}" type="presParOf" srcId="{F97F968B-DF00-460A-98B6-45AA7C8FD774}" destId="{71525DD0-2B88-4DA7-9681-CC785797A4C3}" srcOrd="0" destOrd="0" presId="urn:microsoft.com/office/officeart/2005/8/layout/hierarchy2"/>
    <dgm:cxn modelId="{B7B3A568-671A-48C6-9491-89CF39A77BC5}" type="presParOf" srcId="{F97F968B-DF00-460A-98B6-45AA7C8FD774}" destId="{AC27C482-6F1B-4AA6-970C-1622E13D616B}" srcOrd="1" destOrd="0" presId="urn:microsoft.com/office/officeart/2005/8/layout/hierarchy2"/>
    <dgm:cxn modelId="{E33470CD-1E65-4146-9A66-03DEEFACC62D}" type="presParOf" srcId="{51EB4F65-A2E8-48D9-BDCF-FA1500CD78B4}" destId="{34D197B8-AFDF-4ADA-9970-890BAA73071F}" srcOrd="2" destOrd="0" presId="urn:microsoft.com/office/officeart/2005/8/layout/hierarchy2"/>
    <dgm:cxn modelId="{47700379-5E91-43B1-8599-51742F4FE8CE}" type="presParOf" srcId="{34D197B8-AFDF-4ADA-9970-890BAA73071F}" destId="{5FFD1E99-D5AC-45C9-8823-6C7885D3C392}" srcOrd="0" destOrd="0" presId="urn:microsoft.com/office/officeart/2005/8/layout/hierarchy2"/>
    <dgm:cxn modelId="{6A80143F-3505-4CF1-95C6-BC38656D3AEE}" type="presParOf" srcId="{51EB4F65-A2E8-48D9-BDCF-FA1500CD78B4}" destId="{524EDCE7-46BF-43B6-AF27-397547EFE052}" srcOrd="3" destOrd="0" presId="urn:microsoft.com/office/officeart/2005/8/layout/hierarchy2"/>
    <dgm:cxn modelId="{BC5A7180-F35F-4DA8-8C44-FC4D5E69DEE7}" type="presParOf" srcId="{524EDCE7-46BF-43B6-AF27-397547EFE052}" destId="{A4864C5A-B610-4437-A19F-5389218ED5B5}" srcOrd="0" destOrd="0" presId="urn:microsoft.com/office/officeart/2005/8/layout/hierarchy2"/>
    <dgm:cxn modelId="{7091C5D5-324A-4F43-A391-D8C09D724EFA}" type="presParOf" srcId="{524EDCE7-46BF-43B6-AF27-397547EFE052}" destId="{38F93195-B58C-49DA-8EA1-116DC339A626}" srcOrd="1" destOrd="0" presId="urn:microsoft.com/office/officeart/2005/8/layout/hierarchy2"/>
    <dgm:cxn modelId="{3AA084C7-2E37-4ABA-A639-F244571C3709}" type="presParOf" srcId="{51EB4F65-A2E8-48D9-BDCF-FA1500CD78B4}" destId="{8A0ABBCF-F4C7-4F64-971A-87AE31742474}" srcOrd="4" destOrd="0" presId="urn:microsoft.com/office/officeart/2005/8/layout/hierarchy2"/>
    <dgm:cxn modelId="{E712979E-6BC1-4DB4-983E-4F68D4BF67B6}" type="presParOf" srcId="{8A0ABBCF-F4C7-4F64-971A-87AE31742474}" destId="{A1E36C5D-40D0-4C38-AE8C-79B1D1463438}" srcOrd="0" destOrd="0" presId="urn:microsoft.com/office/officeart/2005/8/layout/hierarchy2"/>
    <dgm:cxn modelId="{A8407C10-7051-4809-A78D-87D0463E712B}" type="presParOf" srcId="{51EB4F65-A2E8-48D9-BDCF-FA1500CD78B4}" destId="{168A05C6-C591-4522-BE8A-2E81F7708CFC}" srcOrd="5" destOrd="0" presId="urn:microsoft.com/office/officeart/2005/8/layout/hierarchy2"/>
    <dgm:cxn modelId="{B030377E-F06D-41A1-8B78-012512924FBA}" type="presParOf" srcId="{168A05C6-C591-4522-BE8A-2E81F7708CFC}" destId="{A85F2E54-7521-44E3-BBD8-9D09C1EA4471}" srcOrd="0" destOrd="0" presId="urn:microsoft.com/office/officeart/2005/8/layout/hierarchy2"/>
    <dgm:cxn modelId="{47E9DEBB-6DCF-49F4-A627-9B618D69FAF2}" type="presParOf" srcId="{168A05C6-C591-4522-BE8A-2E81F7708CFC}" destId="{CAF51EFF-996B-4576-94ED-7722B0F743C8}" srcOrd="1" destOrd="0" presId="urn:microsoft.com/office/officeart/2005/8/layout/hierarchy2"/>
    <dgm:cxn modelId="{6A22B342-213E-4E31-9E75-E9DA02355EE2}" type="presParOf" srcId="{E61BBE66-439E-4F6C-AEDC-64FA8F2F99F6}" destId="{9EE7F3DB-CFB2-474A-8EA0-A0EE17794C5C}" srcOrd="2" destOrd="0" presId="urn:microsoft.com/office/officeart/2005/8/layout/hierarchy2"/>
    <dgm:cxn modelId="{B7CEA9F5-6BCB-48A6-8151-6CAAB42E9D45}" type="presParOf" srcId="{9EE7F3DB-CFB2-474A-8EA0-A0EE17794C5C}" destId="{5F693CDE-9671-4297-BC17-6BF04A87A316}" srcOrd="0" destOrd="0" presId="urn:microsoft.com/office/officeart/2005/8/layout/hierarchy2"/>
    <dgm:cxn modelId="{4C44E34A-62FE-4FAA-9860-C5467574765F}" type="presParOf" srcId="{E61BBE66-439E-4F6C-AEDC-64FA8F2F99F6}" destId="{D47FDD7D-F76E-4C8E-9FE4-905523761DD4}" srcOrd="3" destOrd="0" presId="urn:microsoft.com/office/officeart/2005/8/layout/hierarchy2"/>
    <dgm:cxn modelId="{8EB6CD44-2429-4F4D-A55E-1A70AA84CE7A}" type="presParOf" srcId="{D47FDD7D-F76E-4C8E-9FE4-905523761DD4}" destId="{AD2CB254-DEA9-445F-9039-4E3407E63458}" srcOrd="0" destOrd="0" presId="urn:microsoft.com/office/officeart/2005/8/layout/hierarchy2"/>
    <dgm:cxn modelId="{EEF57519-A680-4A09-A119-34E61EE87C3F}" type="presParOf" srcId="{D47FDD7D-F76E-4C8E-9FE4-905523761DD4}" destId="{F8A6E437-2383-46A3-882B-9E1BFBD09D6D}" srcOrd="1" destOrd="0" presId="urn:microsoft.com/office/officeart/2005/8/layout/hierarchy2"/>
    <dgm:cxn modelId="{B664BDD7-049B-4991-B9DB-ECE2CEBF093C}" type="presParOf" srcId="{E61BBE66-439E-4F6C-AEDC-64FA8F2F99F6}" destId="{4B121245-6C1D-46E9-89F2-CB9AEC1DFA18}" srcOrd="4" destOrd="0" presId="urn:microsoft.com/office/officeart/2005/8/layout/hierarchy2"/>
    <dgm:cxn modelId="{B4A8C950-74EB-477A-8B25-8217367CCF1E}" type="presParOf" srcId="{4B121245-6C1D-46E9-89F2-CB9AEC1DFA18}" destId="{2B77A2AA-78F7-40ED-854D-BFAEE3DAF330}" srcOrd="0" destOrd="0" presId="urn:microsoft.com/office/officeart/2005/8/layout/hierarchy2"/>
    <dgm:cxn modelId="{03267E4E-8CFD-420D-8155-DF691FE8F7A8}" type="presParOf" srcId="{E61BBE66-439E-4F6C-AEDC-64FA8F2F99F6}" destId="{6D8A86B6-E76A-42DE-B54F-F9624835D5C4}" srcOrd="5" destOrd="0" presId="urn:microsoft.com/office/officeart/2005/8/layout/hierarchy2"/>
    <dgm:cxn modelId="{30692755-14C1-4B70-8B5A-373DE5DF1D98}" type="presParOf" srcId="{6D8A86B6-E76A-42DE-B54F-F9624835D5C4}" destId="{31B6EBE1-0D34-445A-B774-01757BC41CE0}" srcOrd="0" destOrd="0" presId="urn:microsoft.com/office/officeart/2005/8/layout/hierarchy2"/>
    <dgm:cxn modelId="{1FFF5611-78CC-4350-95A2-4E80A116C3E1}" type="presParOf" srcId="{6D8A86B6-E76A-42DE-B54F-F9624835D5C4}" destId="{EE259252-6A62-468E-962E-DBC4797889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968C2-659E-47C5-9256-F525C8ACB7BB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23130B5-C643-48AC-9C39-CD84CAC1143A}">
      <dgm:prSet phldrT="[Texto]" custT="1"/>
      <dgm:spPr/>
      <dgm:t>
        <a:bodyPr/>
        <a:lstStyle/>
        <a:p>
          <a:r>
            <a:rPr lang="es-ES" sz="1400" dirty="0" smtClean="0"/>
            <a:t>Observación</a:t>
          </a:r>
          <a:endParaRPr lang="es-ES" sz="1400" dirty="0"/>
        </a:p>
      </dgm:t>
    </dgm:pt>
    <dgm:pt modelId="{19B7AB26-8284-40EF-B26F-8B85B76EDA3C}" type="parTrans" cxnId="{32B843A3-382E-48D0-871D-01719F28B6D3}">
      <dgm:prSet/>
      <dgm:spPr/>
      <dgm:t>
        <a:bodyPr/>
        <a:lstStyle/>
        <a:p>
          <a:endParaRPr lang="es-ES" sz="1400"/>
        </a:p>
      </dgm:t>
    </dgm:pt>
    <dgm:pt modelId="{8B23BE95-D7CA-485D-B261-9808A5631CC6}" type="sibTrans" cxnId="{32B843A3-382E-48D0-871D-01719F28B6D3}">
      <dgm:prSet/>
      <dgm:spPr/>
      <dgm:t>
        <a:bodyPr/>
        <a:lstStyle/>
        <a:p>
          <a:endParaRPr lang="es-ES" sz="1400"/>
        </a:p>
      </dgm:t>
    </dgm:pt>
    <dgm:pt modelId="{468D831F-527D-464B-A5CF-8943591527CF}">
      <dgm:prSet phldrT="[Texto]" custT="1"/>
      <dgm:spPr/>
      <dgm:t>
        <a:bodyPr/>
        <a:lstStyle/>
        <a:p>
          <a:r>
            <a:rPr lang="es-ES" sz="1400" dirty="0" smtClean="0"/>
            <a:t>Recolección</a:t>
          </a:r>
          <a:endParaRPr lang="es-ES" sz="1400" dirty="0"/>
        </a:p>
      </dgm:t>
    </dgm:pt>
    <dgm:pt modelId="{A7EC6369-2D9E-4375-B93B-D020A6F9734E}" type="parTrans" cxnId="{302FB266-BAE1-4429-9E75-A2DC4B52F371}">
      <dgm:prSet custT="1"/>
      <dgm:spPr/>
      <dgm:t>
        <a:bodyPr/>
        <a:lstStyle/>
        <a:p>
          <a:endParaRPr lang="es-ES" sz="1400"/>
        </a:p>
      </dgm:t>
    </dgm:pt>
    <dgm:pt modelId="{4A0FBEFE-DE72-46A2-AA63-1060536B572F}" type="sibTrans" cxnId="{302FB266-BAE1-4429-9E75-A2DC4B52F371}">
      <dgm:prSet/>
      <dgm:spPr/>
      <dgm:t>
        <a:bodyPr/>
        <a:lstStyle/>
        <a:p>
          <a:endParaRPr lang="es-ES" sz="1400"/>
        </a:p>
      </dgm:t>
    </dgm:pt>
    <dgm:pt modelId="{DD639159-26E6-4CE8-99C1-E71415E61804}">
      <dgm:prSet phldrT="[Texto]" custT="1"/>
      <dgm:spPr/>
      <dgm:t>
        <a:bodyPr/>
        <a:lstStyle/>
        <a:p>
          <a:r>
            <a:rPr lang="es-ES" sz="1400" dirty="0" smtClean="0"/>
            <a:t>Clasificación</a:t>
          </a:r>
          <a:endParaRPr lang="es-ES" sz="1400" dirty="0"/>
        </a:p>
      </dgm:t>
    </dgm:pt>
    <dgm:pt modelId="{CB296BAD-38D0-4F52-9D29-BCBBA6187B60}" type="parTrans" cxnId="{778B2D7A-BB22-428A-8E8A-1E162728F9C9}">
      <dgm:prSet custT="1"/>
      <dgm:spPr/>
      <dgm:t>
        <a:bodyPr/>
        <a:lstStyle/>
        <a:p>
          <a:endParaRPr lang="es-ES" sz="1400"/>
        </a:p>
      </dgm:t>
    </dgm:pt>
    <dgm:pt modelId="{4CA1B48D-AE98-430F-A911-9A14B3F829B5}" type="sibTrans" cxnId="{778B2D7A-BB22-428A-8E8A-1E162728F9C9}">
      <dgm:prSet/>
      <dgm:spPr/>
      <dgm:t>
        <a:bodyPr/>
        <a:lstStyle/>
        <a:p>
          <a:endParaRPr lang="es-ES" sz="1400"/>
        </a:p>
      </dgm:t>
    </dgm:pt>
    <dgm:pt modelId="{382AAC84-7670-4596-AB90-1F8626BE2D87}">
      <dgm:prSet phldrT="[Texto]" custT="1"/>
      <dgm:spPr/>
      <dgm:t>
        <a:bodyPr/>
        <a:lstStyle/>
        <a:p>
          <a:r>
            <a:rPr lang="es-ES" sz="1400" dirty="0" smtClean="0"/>
            <a:t>Agrupación</a:t>
          </a:r>
          <a:endParaRPr lang="es-ES" sz="1400" dirty="0"/>
        </a:p>
      </dgm:t>
    </dgm:pt>
    <dgm:pt modelId="{26042815-DE61-4DDC-AF49-1F9DBBD1A102}" type="parTrans" cxnId="{B808348F-9BEF-460A-AB4E-3FF829C885A7}">
      <dgm:prSet custT="1"/>
      <dgm:spPr/>
      <dgm:t>
        <a:bodyPr/>
        <a:lstStyle/>
        <a:p>
          <a:endParaRPr lang="es-ES" sz="1400"/>
        </a:p>
      </dgm:t>
    </dgm:pt>
    <dgm:pt modelId="{F39F7462-A622-4927-8E40-24D1F1577F8C}" type="sibTrans" cxnId="{B808348F-9BEF-460A-AB4E-3FF829C885A7}">
      <dgm:prSet/>
      <dgm:spPr/>
      <dgm:t>
        <a:bodyPr/>
        <a:lstStyle/>
        <a:p>
          <a:endParaRPr lang="es-ES" sz="1400"/>
        </a:p>
      </dgm:t>
    </dgm:pt>
    <dgm:pt modelId="{7821BEDA-17FE-4BB0-B63A-5239723F9C95}">
      <dgm:prSet phldrT="[Texto]" custT="1"/>
      <dgm:spPr/>
      <dgm:t>
        <a:bodyPr/>
        <a:lstStyle/>
        <a:p>
          <a:r>
            <a:rPr lang="es-ES" sz="1300" dirty="0" smtClean="0"/>
            <a:t>Presentación</a:t>
          </a:r>
          <a:endParaRPr lang="es-ES" sz="1300" dirty="0"/>
        </a:p>
      </dgm:t>
    </dgm:pt>
    <dgm:pt modelId="{FFDA5CD2-82C0-48E0-80A6-7A387FE72E5C}" type="parTrans" cxnId="{35E53866-6B8D-48E6-A529-619B13E5F6DD}">
      <dgm:prSet custT="1"/>
      <dgm:spPr/>
      <dgm:t>
        <a:bodyPr/>
        <a:lstStyle/>
        <a:p>
          <a:endParaRPr lang="es-ES" sz="1400"/>
        </a:p>
      </dgm:t>
    </dgm:pt>
    <dgm:pt modelId="{04D4B55F-D309-41A5-B157-177E0971CA78}" type="sibTrans" cxnId="{35E53866-6B8D-48E6-A529-619B13E5F6DD}">
      <dgm:prSet/>
      <dgm:spPr/>
      <dgm:t>
        <a:bodyPr/>
        <a:lstStyle/>
        <a:p>
          <a:endParaRPr lang="es-ES" sz="1400"/>
        </a:p>
      </dgm:t>
    </dgm:pt>
    <dgm:pt modelId="{D9CAB20C-B9A7-4CEE-981E-E657CC1C177D}">
      <dgm:prSet custT="1"/>
      <dgm:spPr/>
      <dgm:t>
        <a:bodyPr/>
        <a:lstStyle/>
        <a:p>
          <a:r>
            <a:rPr lang="es-ES" sz="1400" dirty="0" smtClean="0"/>
            <a:t>Análisis</a:t>
          </a:r>
          <a:endParaRPr lang="es-ES" sz="1400" dirty="0"/>
        </a:p>
      </dgm:t>
    </dgm:pt>
    <dgm:pt modelId="{61F6F29C-B615-4E83-9891-36A070D0966A}" type="parTrans" cxnId="{7B81EC52-D330-4056-809E-48E44835A7ED}">
      <dgm:prSet custT="1"/>
      <dgm:spPr/>
      <dgm:t>
        <a:bodyPr/>
        <a:lstStyle/>
        <a:p>
          <a:endParaRPr lang="es-ES" sz="1400"/>
        </a:p>
      </dgm:t>
    </dgm:pt>
    <dgm:pt modelId="{8EB9660B-5A8F-4058-A48F-177C0D3B215D}" type="sibTrans" cxnId="{7B81EC52-D330-4056-809E-48E44835A7ED}">
      <dgm:prSet/>
      <dgm:spPr/>
      <dgm:t>
        <a:bodyPr/>
        <a:lstStyle/>
        <a:p>
          <a:endParaRPr lang="es-ES" sz="1400"/>
        </a:p>
      </dgm:t>
    </dgm:pt>
    <dgm:pt modelId="{9FD69BB7-492D-44C4-981B-01E84F295154}" type="pres">
      <dgm:prSet presAssocID="{F1F968C2-659E-47C5-9256-F525C8ACB7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7B7EEC-2F96-437E-BC9C-795FE7FA4FE2}" type="pres">
      <dgm:prSet presAssocID="{E23130B5-C643-48AC-9C39-CD84CAC1143A}" presName="centerShape" presStyleLbl="node0" presStyleIdx="0" presStyleCnt="1"/>
      <dgm:spPr/>
      <dgm:t>
        <a:bodyPr/>
        <a:lstStyle/>
        <a:p>
          <a:endParaRPr lang="es-ES"/>
        </a:p>
      </dgm:t>
    </dgm:pt>
    <dgm:pt modelId="{ACE45B8B-62C1-4703-98A1-7B186E02BEE4}" type="pres">
      <dgm:prSet presAssocID="{A7EC6369-2D9E-4375-B93B-D020A6F9734E}" presName="parTrans" presStyleLbl="sibTrans2D1" presStyleIdx="0" presStyleCnt="5"/>
      <dgm:spPr/>
      <dgm:t>
        <a:bodyPr/>
        <a:lstStyle/>
        <a:p>
          <a:endParaRPr lang="es-ES"/>
        </a:p>
      </dgm:t>
    </dgm:pt>
    <dgm:pt modelId="{AB382330-E9F0-4BC7-81FC-CE23612E41B7}" type="pres">
      <dgm:prSet presAssocID="{A7EC6369-2D9E-4375-B93B-D020A6F9734E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CF1EEDC-F2D6-4DFA-9421-7C94BAC4EEBE}" type="pres">
      <dgm:prSet presAssocID="{468D831F-527D-464B-A5CF-8943591527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97E61-56DB-4150-BDF7-F1F4643C67A2}" type="pres">
      <dgm:prSet presAssocID="{CB296BAD-38D0-4F52-9D29-BCBBA6187B60}" presName="parTrans" presStyleLbl="sibTrans2D1" presStyleIdx="1" presStyleCnt="5"/>
      <dgm:spPr/>
      <dgm:t>
        <a:bodyPr/>
        <a:lstStyle/>
        <a:p>
          <a:endParaRPr lang="es-ES"/>
        </a:p>
      </dgm:t>
    </dgm:pt>
    <dgm:pt modelId="{23C7FA42-8AE0-47F4-A466-60CFF31A4532}" type="pres">
      <dgm:prSet presAssocID="{CB296BAD-38D0-4F52-9D29-BCBBA6187B60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F692548E-40CA-4621-BD27-945A1058A293}" type="pres">
      <dgm:prSet presAssocID="{DD639159-26E6-4CE8-99C1-E71415E618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FF6A4-89FA-4AF8-8FB2-AABE1F9BC227}" type="pres">
      <dgm:prSet presAssocID="{26042815-DE61-4DDC-AF49-1F9DBBD1A102}" presName="parTrans" presStyleLbl="sibTrans2D1" presStyleIdx="2" presStyleCnt="5"/>
      <dgm:spPr/>
      <dgm:t>
        <a:bodyPr/>
        <a:lstStyle/>
        <a:p>
          <a:endParaRPr lang="es-ES"/>
        </a:p>
      </dgm:t>
    </dgm:pt>
    <dgm:pt modelId="{02F25274-917E-446E-927C-A31B6A0E730E}" type="pres">
      <dgm:prSet presAssocID="{26042815-DE61-4DDC-AF49-1F9DBBD1A102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D4B214D3-78EC-4CE5-B4F1-3067B5F21B2B}" type="pres">
      <dgm:prSet presAssocID="{382AAC84-7670-4596-AB90-1F8626BE2D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0FEAA-65D4-4A69-B432-B817F8D4EFA0}" type="pres">
      <dgm:prSet presAssocID="{FFDA5CD2-82C0-48E0-80A6-7A387FE72E5C}" presName="parTrans" presStyleLbl="sibTrans2D1" presStyleIdx="3" presStyleCnt="5"/>
      <dgm:spPr/>
      <dgm:t>
        <a:bodyPr/>
        <a:lstStyle/>
        <a:p>
          <a:endParaRPr lang="es-ES"/>
        </a:p>
      </dgm:t>
    </dgm:pt>
    <dgm:pt modelId="{BAFA5294-F39C-4901-8698-D572572BFCC6}" type="pres">
      <dgm:prSet presAssocID="{FFDA5CD2-82C0-48E0-80A6-7A387FE72E5C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575FBF81-BAF2-4A48-96B0-21875B519F68}" type="pres">
      <dgm:prSet presAssocID="{7821BEDA-17FE-4BB0-B63A-5239723F9C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D44EB-5109-4DB3-9723-48CFF2D34A6A}" type="pres">
      <dgm:prSet presAssocID="{61F6F29C-B615-4E83-9891-36A070D0966A}" presName="parTrans" presStyleLbl="sibTrans2D1" presStyleIdx="4" presStyleCnt="5"/>
      <dgm:spPr/>
      <dgm:t>
        <a:bodyPr/>
        <a:lstStyle/>
        <a:p>
          <a:endParaRPr lang="es-ES"/>
        </a:p>
      </dgm:t>
    </dgm:pt>
    <dgm:pt modelId="{8E89C9FB-A744-497B-A07B-101DB19BEC66}" type="pres">
      <dgm:prSet presAssocID="{61F6F29C-B615-4E83-9891-36A070D0966A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256A2ABB-9112-44C7-B662-B133ABAFECC7}" type="pres">
      <dgm:prSet presAssocID="{D9CAB20C-B9A7-4CEE-981E-E657CC1C17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E2D42A-D170-4515-952B-F0E76FBBAFBF}" type="presOf" srcId="{CB296BAD-38D0-4F52-9D29-BCBBA6187B60}" destId="{CCB97E61-56DB-4150-BDF7-F1F4643C67A2}" srcOrd="0" destOrd="0" presId="urn:microsoft.com/office/officeart/2005/8/layout/radial5"/>
    <dgm:cxn modelId="{AD23DA85-521E-4BD7-8DF9-D91086A3A4CC}" type="presOf" srcId="{CB296BAD-38D0-4F52-9D29-BCBBA6187B60}" destId="{23C7FA42-8AE0-47F4-A466-60CFF31A4532}" srcOrd="1" destOrd="0" presId="urn:microsoft.com/office/officeart/2005/8/layout/radial5"/>
    <dgm:cxn modelId="{7B81EC52-D330-4056-809E-48E44835A7ED}" srcId="{E23130B5-C643-48AC-9C39-CD84CAC1143A}" destId="{D9CAB20C-B9A7-4CEE-981E-E657CC1C177D}" srcOrd="4" destOrd="0" parTransId="{61F6F29C-B615-4E83-9891-36A070D0966A}" sibTransId="{8EB9660B-5A8F-4058-A48F-177C0D3B215D}"/>
    <dgm:cxn modelId="{F293F5A6-8312-4903-A40E-FED1D0AC088C}" type="presOf" srcId="{A7EC6369-2D9E-4375-B93B-D020A6F9734E}" destId="{ACE45B8B-62C1-4703-98A1-7B186E02BEE4}" srcOrd="0" destOrd="0" presId="urn:microsoft.com/office/officeart/2005/8/layout/radial5"/>
    <dgm:cxn modelId="{5878C440-E9EA-4FF2-A010-9CC3A0AD2D1F}" type="presOf" srcId="{26042815-DE61-4DDC-AF49-1F9DBBD1A102}" destId="{87DFF6A4-89FA-4AF8-8FB2-AABE1F9BC227}" srcOrd="0" destOrd="0" presId="urn:microsoft.com/office/officeart/2005/8/layout/radial5"/>
    <dgm:cxn modelId="{35E53866-6B8D-48E6-A529-619B13E5F6DD}" srcId="{E23130B5-C643-48AC-9C39-CD84CAC1143A}" destId="{7821BEDA-17FE-4BB0-B63A-5239723F9C95}" srcOrd="3" destOrd="0" parTransId="{FFDA5CD2-82C0-48E0-80A6-7A387FE72E5C}" sibTransId="{04D4B55F-D309-41A5-B157-177E0971CA78}"/>
    <dgm:cxn modelId="{E30D6602-4C10-4D1E-BC80-DF49285A3C21}" type="presOf" srcId="{F1F968C2-659E-47C5-9256-F525C8ACB7BB}" destId="{9FD69BB7-492D-44C4-981B-01E84F295154}" srcOrd="0" destOrd="0" presId="urn:microsoft.com/office/officeart/2005/8/layout/radial5"/>
    <dgm:cxn modelId="{06003072-7D42-4017-84FF-263DF64C9F7D}" type="presOf" srcId="{26042815-DE61-4DDC-AF49-1F9DBBD1A102}" destId="{02F25274-917E-446E-927C-A31B6A0E730E}" srcOrd="1" destOrd="0" presId="urn:microsoft.com/office/officeart/2005/8/layout/radial5"/>
    <dgm:cxn modelId="{DEEE7BB5-8172-4669-A0C1-7DAD56471F94}" type="presOf" srcId="{D9CAB20C-B9A7-4CEE-981E-E657CC1C177D}" destId="{256A2ABB-9112-44C7-B662-B133ABAFECC7}" srcOrd="0" destOrd="0" presId="urn:microsoft.com/office/officeart/2005/8/layout/radial5"/>
    <dgm:cxn modelId="{C6E66DD1-B3FF-4C5F-8913-D6B3AF24CD33}" type="presOf" srcId="{DD639159-26E6-4CE8-99C1-E71415E61804}" destId="{F692548E-40CA-4621-BD27-945A1058A293}" srcOrd="0" destOrd="0" presId="urn:microsoft.com/office/officeart/2005/8/layout/radial5"/>
    <dgm:cxn modelId="{E2634B74-2D90-4F2C-B63B-4F287F227BFC}" type="presOf" srcId="{468D831F-527D-464B-A5CF-8943591527CF}" destId="{0CF1EEDC-F2D6-4DFA-9421-7C94BAC4EEBE}" srcOrd="0" destOrd="0" presId="urn:microsoft.com/office/officeart/2005/8/layout/radial5"/>
    <dgm:cxn modelId="{D93EC45A-C7F2-47C7-B871-91BA0AFBC8D2}" type="presOf" srcId="{A7EC6369-2D9E-4375-B93B-D020A6F9734E}" destId="{AB382330-E9F0-4BC7-81FC-CE23612E41B7}" srcOrd="1" destOrd="0" presId="urn:microsoft.com/office/officeart/2005/8/layout/radial5"/>
    <dgm:cxn modelId="{5B0C43E4-6D60-4F83-A89A-78637F1F0348}" type="presOf" srcId="{61F6F29C-B615-4E83-9891-36A070D0966A}" destId="{A5FD44EB-5109-4DB3-9723-48CFF2D34A6A}" srcOrd="0" destOrd="0" presId="urn:microsoft.com/office/officeart/2005/8/layout/radial5"/>
    <dgm:cxn modelId="{B808348F-9BEF-460A-AB4E-3FF829C885A7}" srcId="{E23130B5-C643-48AC-9C39-CD84CAC1143A}" destId="{382AAC84-7670-4596-AB90-1F8626BE2D87}" srcOrd="2" destOrd="0" parTransId="{26042815-DE61-4DDC-AF49-1F9DBBD1A102}" sibTransId="{F39F7462-A622-4927-8E40-24D1F1577F8C}"/>
    <dgm:cxn modelId="{32B843A3-382E-48D0-871D-01719F28B6D3}" srcId="{F1F968C2-659E-47C5-9256-F525C8ACB7BB}" destId="{E23130B5-C643-48AC-9C39-CD84CAC1143A}" srcOrd="0" destOrd="0" parTransId="{19B7AB26-8284-40EF-B26F-8B85B76EDA3C}" sibTransId="{8B23BE95-D7CA-485D-B261-9808A5631CC6}"/>
    <dgm:cxn modelId="{5EF43FE1-C3A7-4806-91CF-2250F9C96D8C}" type="presOf" srcId="{382AAC84-7670-4596-AB90-1F8626BE2D87}" destId="{D4B214D3-78EC-4CE5-B4F1-3067B5F21B2B}" srcOrd="0" destOrd="0" presId="urn:microsoft.com/office/officeart/2005/8/layout/radial5"/>
    <dgm:cxn modelId="{778B2D7A-BB22-428A-8E8A-1E162728F9C9}" srcId="{E23130B5-C643-48AC-9C39-CD84CAC1143A}" destId="{DD639159-26E6-4CE8-99C1-E71415E61804}" srcOrd="1" destOrd="0" parTransId="{CB296BAD-38D0-4F52-9D29-BCBBA6187B60}" sibTransId="{4CA1B48D-AE98-430F-A911-9A14B3F829B5}"/>
    <dgm:cxn modelId="{302FB266-BAE1-4429-9E75-A2DC4B52F371}" srcId="{E23130B5-C643-48AC-9C39-CD84CAC1143A}" destId="{468D831F-527D-464B-A5CF-8943591527CF}" srcOrd="0" destOrd="0" parTransId="{A7EC6369-2D9E-4375-B93B-D020A6F9734E}" sibTransId="{4A0FBEFE-DE72-46A2-AA63-1060536B572F}"/>
    <dgm:cxn modelId="{565685F9-F9D7-4BF7-95CD-8B4B18BF4D67}" type="presOf" srcId="{FFDA5CD2-82C0-48E0-80A6-7A387FE72E5C}" destId="{BAFA5294-F39C-4901-8698-D572572BFCC6}" srcOrd="1" destOrd="0" presId="urn:microsoft.com/office/officeart/2005/8/layout/radial5"/>
    <dgm:cxn modelId="{826BF60D-2239-4EAC-B7F7-FD7BC745AFDF}" type="presOf" srcId="{E23130B5-C643-48AC-9C39-CD84CAC1143A}" destId="{077B7EEC-2F96-437E-BC9C-795FE7FA4FE2}" srcOrd="0" destOrd="0" presId="urn:microsoft.com/office/officeart/2005/8/layout/radial5"/>
    <dgm:cxn modelId="{12468BD6-CF54-4BEA-95F2-5910860199A9}" type="presOf" srcId="{7821BEDA-17FE-4BB0-B63A-5239723F9C95}" destId="{575FBF81-BAF2-4A48-96B0-21875B519F68}" srcOrd="0" destOrd="0" presId="urn:microsoft.com/office/officeart/2005/8/layout/radial5"/>
    <dgm:cxn modelId="{C48BFA55-352D-4F60-9F63-82CB21D17CE4}" type="presOf" srcId="{FFDA5CD2-82C0-48E0-80A6-7A387FE72E5C}" destId="{5D30FEAA-65D4-4A69-B432-B817F8D4EFA0}" srcOrd="0" destOrd="0" presId="urn:microsoft.com/office/officeart/2005/8/layout/radial5"/>
    <dgm:cxn modelId="{779CE158-5C6D-4500-8D8E-2B7DDA516D32}" type="presOf" srcId="{61F6F29C-B615-4E83-9891-36A070D0966A}" destId="{8E89C9FB-A744-497B-A07B-101DB19BEC66}" srcOrd="1" destOrd="0" presId="urn:microsoft.com/office/officeart/2005/8/layout/radial5"/>
    <dgm:cxn modelId="{BF4D3124-733D-47A3-9A6C-BE60D5D71EA7}" type="presParOf" srcId="{9FD69BB7-492D-44C4-981B-01E84F295154}" destId="{077B7EEC-2F96-437E-BC9C-795FE7FA4FE2}" srcOrd="0" destOrd="0" presId="urn:microsoft.com/office/officeart/2005/8/layout/radial5"/>
    <dgm:cxn modelId="{B054F53A-2532-4A5B-81C7-483AAB5FDE8D}" type="presParOf" srcId="{9FD69BB7-492D-44C4-981B-01E84F295154}" destId="{ACE45B8B-62C1-4703-98A1-7B186E02BEE4}" srcOrd="1" destOrd="0" presId="urn:microsoft.com/office/officeart/2005/8/layout/radial5"/>
    <dgm:cxn modelId="{6A1E6CB3-A7DF-481F-93A3-D97D9E278BDA}" type="presParOf" srcId="{ACE45B8B-62C1-4703-98A1-7B186E02BEE4}" destId="{AB382330-E9F0-4BC7-81FC-CE23612E41B7}" srcOrd="0" destOrd="0" presId="urn:microsoft.com/office/officeart/2005/8/layout/radial5"/>
    <dgm:cxn modelId="{05BCD66A-1678-4C7A-8029-C6727B8AD7E8}" type="presParOf" srcId="{9FD69BB7-492D-44C4-981B-01E84F295154}" destId="{0CF1EEDC-F2D6-4DFA-9421-7C94BAC4EEBE}" srcOrd="2" destOrd="0" presId="urn:microsoft.com/office/officeart/2005/8/layout/radial5"/>
    <dgm:cxn modelId="{5E675E4D-CDFA-4173-807F-A75DC88BA01B}" type="presParOf" srcId="{9FD69BB7-492D-44C4-981B-01E84F295154}" destId="{CCB97E61-56DB-4150-BDF7-F1F4643C67A2}" srcOrd="3" destOrd="0" presId="urn:microsoft.com/office/officeart/2005/8/layout/radial5"/>
    <dgm:cxn modelId="{5A71E0DC-FEE2-44A7-9FBA-32302B46A822}" type="presParOf" srcId="{CCB97E61-56DB-4150-BDF7-F1F4643C67A2}" destId="{23C7FA42-8AE0-47F4-A466-60CFF31A4532}" srcOrd="0" destOrd="0" presId="urn:microsoft.com/office/officeart/2005/8/layout/radial5"/>
    <dgm:cxn modelId="{8B03949B-A7FD-4212-A064-2A59019418AD}" type="presParOf" srcId="{9FD69BB7-492D-44C4-981B-01E84F295154}" destId="{F692548E-40CA-4621-BD27-945A1058A293}" srcOrd="4" destOrd="0" presId="urn:microsoft.com/office/officeart/2005/8/layout/radial5"/>
    <dgm:cxn modelId="{28114984-5EA3-48EB-8637-18229C9D5746}" type="presParOf" srcId="{9FD69BB7-492D-44C4-981B-01E84F295154}" destId="{87DFF6A4-89FA-4AF8-8FB2-AABE1F9BC227}" srcOrd="5" destOrd="0" presId="urn:microsoft.com/office/officeart/2005/8/layout/radial5"/>
    <dgm:cxn modelId="{0DAB41F3-1F36-40CF-9D8A-F32A95691B44}" type="presParOf" srcId="{87DFF6A4-89FA-4AF8-8FB2-AABE1F9BC227}" destId="{02F25274-917E-446E-927C-A31B6A0E730E}" srcOrd="0" destOrd="0" presId="urn:microsoft.com/office/officeart/2005/8/layout/radial5"/>
    <dgm:cxn modelId="{28E6B25D-7179-4C65-800E-A596D1977105}" type="presParOf" srcId="{9FD69BB7-492D-44C4-981B-01E84F295154}" destId="{D4B214D3-78EC-4CE5-B4F1-3067B5F21B2B}" srcOrd="6" destOrd="0" presId="urn:microsoft.com/office/officeart/2005/8/layout/radial5"/>
    <dgm:cxn modelId="{A6784C33-A46F-49FB-B24D-A5BA4D5C2825}" type="presParOf" srcId="{9FD69BB7-492D-44C4-981B-01E84F295154}" destId="{5D30FEAA-65D4-4A69-B432-B817F8D4EFA0}" srcOrd="7" destOrd="0" presId="urn:microsoft.com/office/officeart/2005/8/layout/radial5"/>
    <dgm:cxn modelId="{8059443A-55B7-45DB-B8EE-187D7DB5691D}" type="presParOf" srcId="{5D30FEAA-65D4-4A69-B432-B817F8D4EFA0}" destId="{BAFA5294-F39C-4901-8698-D572572BFCC6}" srcOrd="0" destOrd="0" presId="urn:microsoft.com/office/officeart/2005/8/layout/radial5"/>
    <dgm:cxn modelId="{7DD273D1-E70D-4D3A-A709-5A80C2374E11}" type="presParOf" srcId="{9FD69BB7-492D-44C4-981B-01E84F295154}" destId="{575FBF81-BAF2-4A48-96B0-21875B519F68}" srcOrd="8" destOrd="0" presId="urn:microsoft.com/office/officeart/2005/8/layout/radial5"/>
    <dgm:cxn modelId="{D7744C2E-3A94-4526-9F2D-81EE4F0D0C8B}" type="presParOf" srcId="{9FD69BB7-492D-44C4-981B-01E84F295154}" destId="{A5FD44EB-5109-4DB3-9723-48CFF2D34A6A}" srcOrd="9" destOrd="0" presId="urn:microsoft.com/office/officeart/2005/8/layout/radial5"/>
    <dgm:cxn modelId="{D19CF556-7BE6-44D7-9FE8-3B8D0E0E7414}" type="presParOf" srcId="{A5FD44EB-5109-4DB3-9723-48CFF2D34A6A}" destId="{8E89C9FB-A744-497B-A07B-101DB19BEC66}" srcOrd="0" destOrd="0" presId="urn:microsoft.com/office/officeart/2005/8/layout/radial5"/>
    <dgm:cxn modelId="{A028B524-AF78-44D5-9C1A-0F11815D22C7}" type="presParOf" srcId="{9FD69BB7-492D-44C4-981B-01E84F295154}" destId="{256A2ABB-9112-44C7-B662-B133ABAFECC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86BD5-68BC-467D-80D4-9DB30F1CDCF8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AA228F-1030-46F3-BD3C-5496F5D969EE}">
      <dgm:prSet phldrT="[Texto]" custT="1"/>
      <dgm:spPr/>
      <dgm:t>
        <a:bodyPr/>
        <a:lstStyle/>
        <a:p>
          <a:r>
            <a:rPr lang="es-ES" sz="1600" dirty="0" smtClean="0"/>
            <a:t>Funciones Estadísticas</a:t>
          </a:r>
          <a:endParaRPr lang="es-ES" sz="1600" dirty="0"/>
        </a:p>
      </dgm:t>
    </dgm:pt>
    <dgm:pt modelId="{65BA073D-77DF-4957-A4C6-153E80854660}" type="parTrans" cxnId="{25E7F1D8-4CBD-4E11-B469-8BB8B376D693}">
      <dgm:prSet/>
      <dgm:spPr/>
      <dgm:t>
        <a:bodyPr/>
        <a:lstStyle/>
        <a:p>
          <a:endParaRPr lang="es-ES" sz="1600"/>
        </a:p>
      </dgm:t>
    </dgm:pt>
    <dgm:pt modelId="{6A274472-0D60-4A44-B97D-776321CC5858}" type="sibTrans" cxnId="{25E7F1D8-4CBD-4E11-B469-8BB8B376D693}">
      <dgm:prSet/>
      <dgm:spPr/>
      <dgm:t>
        <a:bodyPr/>
        <a:lstStyle/>
        <a:p>
          <a:endParaRPr lang="es-ES" sz="1600"/>
        </a:p>
      </dgm:t>
    </dgm:pt>
    <dgm:pt modelId="{90E360D7-EA51-4550-B913-9CDE7D5D3485}">
      <dgm:prSet phldrT="[Texto]" custT="1"/>
      <dgm:spPr/>
      <dgm:t>
        <a:bodyPr/>
        <a:lstStyle/>
        <a:p>
          <a:r>
            <a:rPr lang="es-ES" sz="1200" dirty="0" smtClean="0"/>
            <a:t>Expresa numéricamente las variaciones de características</a:t>
          </a:r>
          <a:endParaRPr lang="es-ES" sz="1200" dirty="0"/>
        </a:p>
      </dgm:t>
    </dgm:pt>
    <dgm:pt modelId="{56866D17-8F49-49CB-9FF4-6BF5AC36A5EB}" type="parTrans" cxnId="{F6C8207F-11F3-4D16-9A6B-C0899E339B4E}">
      <dgm:prSet/>
      <dgm:spPr/>
      <dgm:t>
        <a:bodyPr/>
        <a:lstStyle/>
        <a:p>
          <a:endParaRPr lang="es-ES" sz="1600"/>
        </a:p>
      </dgm:t>
    </dgm:pt>
    <dgm:pt modelId="{270D1024-F33D-415D-90C3-E33506D0BB88}" type="sibTrans" cxnId="{F6C8207F-11F3-4D16-9A6B-C0899E339B4E}">
      <dgm:prSet/>
      <dgm:spPr/>
      <dgm:t>
        <a:bodyPr/>
        <a:lstStyle/>
        <a:p>
          <a:endParaRPr lang="es-ES" sz="1600"/>
        </a:p>
      </dgm:t>
    </dgm:pt>
    <dgm:pt modelId="{CFE8B29F-899E-4C6A-BB02-7F80C9071AB4}">
      <dgm:prSet phldrT="[Texto]" custT="1"/>
      <dgm:spPr/>
      <dgm:t>
        <a:bodyPr/>
        <a:lstStyle/>
        <a:p>
          <a:r>
            <a:rPr lang="es-ES" sz="1600" dirty="0" smtClean="0"/>
            <a:t>Descriptiva</a:t>
          </a:r>
          <a:endParaRPr lang="es-ES" sz="1600" dirty="0"/>
        </a:p>
      </dgm:t>
    </dgm:pt>
    <dgm:pt modelId="{51D0ADE8-A7B3-48DF-812C-E097119B9E37}" type="parTrans" cxnId="{E16A8BAB-8D2F-40A2-8EC7-5C6809CBBDCA}">
      <dgm:prSet/>
      <dgm:spPr/>
      <dgm:t>
        <a:bodyPr/>
        <a:lstStyle/>
        <a:p>
          <a:endParaRPr lang="es-ES" sz="1600"/>
        </a:p>
      </dgm:t>
    </dgm:pt>
    <dgm:pt modelId="{BB097930-2834-46E5-9D57-2789ABE6A70D}" type="sibTrans" cxnId="{E16A8BAB-8D2F-40A2-8EC7-5C6809CBBDCA}">
      <dgm:prSet/>
      <dgm:spPr/>
      <dgm:t>
        <a:bodyPr/>
        <a:lstStyle/>
        <a:p>
          <a:endParaRPr lang="es-ES" sz="1600"/>
        </a:p>
      </dgm:t>
    </dgm:pt>
    <dgm:pt modelId="{5B3C9DC0-BDB0-4836-81C3-A9D0C0BC7CC2}">
      <dgm:prSet phldrT="[Texto]" custT="1"/>
      <dgm:spPr/>
      <dgm:t>
        <a:bodyPr/>
        <a:lstStyle/>
        <a:p>
          <a:r>
            <a:rPr lang="es-ES" sz="1600" dirty="0" smtClean="0"/>
            <a:t>Aplicaciones para Antropología</a:t>
          </a:r>
          <a:endParaRPr lang="es-ES" sz="1600" dirty="0"/>
        </a:p>
      </dgm:t>
    </dgm:pt>
    <dgm:pt modelId="{000A366A-CA85-4C88-85FD-8940AC79637C}" type="parTrans" cxnId="{A8A447A3-AF52-4C76-BFE2-F3E056114B91}">
      <dgm:prSet/>
      <dgm:spPr/>
      <dgm:t>
        <a:bodyPr/>
        <a:lstStyle/>
        <a:p>
          <a:endParaRPr lang="es-ES" sz="1600"/>
        </a:p>
      </dgm:t>
    </dgm:pt>
    <dgm:pt modelId="{79605A24-37AB-43CE-96FA-A49ECC38FB08}" type="sibTrans" cxnId="{A8A447A3-AF52-4C76-BFE2-F3E056114B91}">
      <dgm:prSet/>
      <dgm:spPr/>
      <dgm:t>
        <a:bodyPr/>
        <a:lstStyle/>
        <a:p>
          <a:endParaRPr lang="es-ES" sz="1600"/>
        </a:p>
      </dgm:t>
    </dgm:pt>
    <dgm:pt modelId="{A0610284-E78F-443E-89CF-C7E25D96F936}">
      <dgm:prSet phldrT="[Texto]" custT="1"/>
      <dgm:spPr/>
      <dgm:t>
        <a:bodyPr/>
        <a:lstStyle/>
        <a:p>
          <a:r>
            <a:rPr lang="es-ES" sz="1200" dirty="0" smtClean="0"/>
            <a:t>Rápido acceso a la información</a:t>
          </a:r>
        </a:p>
        <a:p>
          <a:r>
            <a:rPr lang="es-ES" sz="1200" dirty="0" smtClean="0"/>
            <a:t>Permite relaciones con otros datos</a:t>
          </a:r>
          <a:endParaRPr lang="es-ES" sz="1200" dirty="0"/>
        </a:p>
      </dgm:t>
    </dgm:pt>
    <dgm:pt modelId="{A1130268-B865-425E-9743-1F2970856C15}" type="parTrans" cxnId="{9ED2D23C-D008-4C8B-B721-F3AB5C7F296D}">
      <dgm:prSet/>
      <dgm:spPr/>
      <dgm:t>
        <a:bodyPr/>
        <a:lstStyle/>
        <a:p>
          <a:endParaRPr lang="es-ES" sz="1600"/>
        </a:p>
      </dgm:t>
    </dgm:pt>
    <dgm:pt modelId="{2D15AD26-A142-48C0-B14D-E63175CA308B}" type="sibTrans" cxnId="{9ED2D23C-D008-4C8B-B721-F3AB5C7F296D}">
      <dgm:prSet/>
      <dgm:spPr/>
      <dgm:t>
        <a:bodyPr/>
        <a:lstStyle/>
        <a:p>
          <a:endParaRPr lang="es-ES" sz="1600"/>
        </a:p>
      </dgm:t>
    </dgm:pt>
    <dgm:pt modelId="{33B76181-53A1-476C-8604-F804D56AF4B3}">
      <dgm:prSet phldrT="[Texto]" custT="1"/>
      <dgm:spPr/>
      <dgm:t>
        <a:bodyPr/>
        <a:lstStyle/>
        <a:p>
          <a:r>
            <a:rPr lang="es-ES" sz="1600" dirty="0" smtClean="0"/>
            <a:t>Detalle de propiedades o características</a:t>
          </a:r>
          <a:endParaRPr lang="es-ES" sz="1600" dirty="0"/>
        </a:p>
      </dgm:t>
    </dgm:pt>
    <dgm:pt modelId="{436FDF28-0A0B-4B2C-B041-1827DB000CD4}" type="parTrans" cxnId="{B32BFF71-159B-4358-92C5-F9CDA22B4545}">
      <dgm:prSet/>
      <dgm:spPr/>
      <dgm:t>
        <a:bodyPr/>
        <a:lstStyle/>
        <a:p>
          <a:endParaRPr lang="es-ES" sz="1600"/>
        </a:p>
      </dgm:t>
    </dgm:pt>
    <dgm:pt modelId="{E1391083-2115-45B3-A728-E1F7C4419622}" type="sibTrans" cxnId="{B32BFF71-159B-4358-92C5-F9CDA22B4545}">
      <dgm:prSet/>
      <dgm:spPr/>
      <dgm:t>
        <a:bodyPr/>
        <a:lstStyle/>
        <a:p>
          <a:endParaRPr lang="es-ES" sz="1600"/>
        </a:p>
      </dgm:t>
    </dgm:pt>
    <dgm:pt modelId="{07DE166F-3C20-4840-95B8-AF70F10ED3AD}">
      <dgm:prSet phldrT="[Texto]" custT="1"/>
      <dgm:spPr/>
      <dgm:t>
        <a:bodyPr/>
        <a:lstStyle/>
        <a:p>
          <a:r>
            <a:rPr lang="es-ES" sz="1600" dirty="0" smtClean="0"/>
            <a:t>Explicativa</a:t>
          </a:r>
          <a:endParaRPr lang="es-ES" sz="1600" dirty="0"/>
        </a:p>
      </dgm:t>
    </dgm:pt>
    <dgm:pt modelId="{13998A0F-B02B-4F63-B578-50D805AE91F1}" type="parTrans" cxnId="{8A221845-EF06-4F17-A516-7BFC92361E51}">
      <dgm:prSet/>
      <dgm:spPr/>
      <dgm:t>
        <a:bodyPr/>
        <a:lstStyle/>
        <a:p>
          <a:endParaRPr lang="es-ES" sz="1600"/>
        </a:p>
      </dgm:t>
    </dgm:pt>
    <dgm:pt modelId="{682B9DA6-1D09-4322-885B-1446353F381A}" type="sibTrans" cxnId="{8A221845-EF06-4F17-A516-7BFC92361E51}">
      <dgm:prSet/>
      <dgm:spPr/>
      <dgm:t>
        <a:bodyPr/>
        <a:lstStyle/>
        <a:p>
          <a:endParaRPr lang="es-ES" sz="1600"/>
        </a:p>
      </dgm:t>
    </dgm:pt>
    <dgm:pt modelId="{FE56F721-688C-4988-9C70-B8E80055FCBC}">
      <dgm:prSet phldrT="[Texto]" custT="1"/>
      <dgm:spPr/>
      <dgm:t>
        <a:bodyPr/>
        <a:lstStyle/>
        <a:p>
          <a:r>
            <a:rPr lang="es-ES" sz="1600" dirty="0" smtClean="0"/>
            <a:t>Comparativa</a:t>
          </a:r>
        </a:p>
      </dgm:t>
    </dgm:pt>
    <dgm:pt modelId="{1B0E887F-1F58-4E05-AD5B-AFDDD93EFF0E}" type="parTrans" cxnId="{5566FD09-F341-4735-B9CB-DE2D36AEDEFD}">
      <dgm:prSet/>
      <dgm:spPr/>
      <dgm:t>
        <a:bodyPr/>
        <a:lstStyle/>
        <a:p>
          <a:endParaRPr lang="es-ES" sz="1600"/>
        </a:p>
      </dgm:t>
    </dgm:pt>
    <dgm:pt modelId="{B81B818E-ADB3-4CEB-AF91-A138A7017221}" type="sibTrans" cxnId="{5566FD09-F341-4735-B9CB-DE2D36AEDEFD}">
      <dgm:prSet/>
      <dgm:spPr/>
      <dgm:t>
        <a:bodyPr/>
        <a:lstStyle/>
        <a:p>
          <a:endParaRPr lang="es-ES" sz="1600"/>
        </a:p>
      </dgm:t>
    </dgm:pt>
    <dgm:pt modelId="{54D80B5B-4B4F-429A-95FA-0F635C37303F}">
      <dgm:prSet phldrT="[Texto]" custT="1"/>
      <dgm:spPr/>
      <dgm:t>
        <a:bodyPr/>
        <a:lstStyle/>
        <a:p>
          <a:r>
            <a:rPr lang="es-ES" sz="1600" dirty="0" smtClean="0"/>
            <a:t>Confirmatoria</a:t>
          </a:r>
        </a:p>
      </dgm:t>
    </dgm:pt>
    <dgm:pt modelId="{5A644C8A-78E5-408C-AFEC-3EDBD54F4AFE}" type="parTrans" cxnId="{6B373CA3-5AF0-4126-816F-07A6D4971610}">
      <dgm:prSet/>
      <dgm:spPr/>
      <dgm:t>
        <a:bodyPr/>
        <a:lstStyle/>
        <a:p>
          <a:endParaRPr lang="es-ES" sz="1600"/>
        </a:p>
      </dgm:t>
    </dgm:pt>
    <dgm:pt modelId="{A7DBBFE9-C0E1-4460-A272-D707D2019583}" type="sibTrans" cxnId="{6B373CA3-5AF0-4126-816F-07A6D4971610}">
      <dgm:prSet/>
      <dgm:spPr/>
      <dgm:t>
        <a:bodyPr/>
        <a:lstStyle/>
        <a:p>
          <a:endParaRPr lang="es-ES" sz="1600"/>
        </a:p>
      </dgm:t>
    </dgm:pt>
    <dgm:pt modelId="{7BE7ECA0-B562-4FC8-94DD-D46422D90166}">
      <dgm:prSet phldrT="[Texto]" custT="1"/>
      <dgm:spPr/>
      <dgm:t>
        <a:bodyPr/>
        <a:lstStyle/>
        <a:p>
          <a:r>
            <a:rPr lang="es-ES" sz="1600" dirty="0" smtClean="0"/>
            <a:t>Validar hipótesis de investigación</a:t>
          </a:r>
          <a:endParaRPr lang="es-ES" sz="1600" dirty="0"/>
        </a:p>
      </dgm:t>
    </dgm:pt>
    <dgm:pt modelId="{D7C47334-D359-4A62-A653-147EEC46AEFC}" type="parTrans" cxnId="{02D7B2F6-D5BB-4BFB-A636-783F6EF5E815}">
      <dgm:prSet/>
      <dgm:spPr/>
      <dgm:t>
        <a:bodyPr/>
        <a:lstStyle/>
        <a:p>
          <a:endParaRPr lang="es-ES" sz="1600"/>
        </a:p>
      </dgm:t>
    </dgm:pt>
    <dgm:pt modelId="{160FFBFB-60C8-4E61-B0B7-E9CA95716038}" type="sibTrans" cxnId="{02D7B2F6-D5BB-4BFB-A636-783F6EF5E815}">
      <dgm:prSet/>
      <dgm:spPr/>
      <dgm:t>
        <a:bodyPr/>
        <a:lstStyle/>
        <a:p>
          <a:endParaRPr lang="es-ES" sz="1600"/>
        </a:p>
      </dgm:t>
    </dgm:pt>
    <dgm:pt modelId="{5A837ED7-E298-47C5-95B9-6C48FA187296}">
      <dgm:prSet phldrT="[Texto]" custT="1"/>
      <dgm:spPr/>
      <dgm:t>
        <a:bodyPr/>
        <a:lstStyle/>
        <a:p>
          <a:r>
            <a:rPr lang="es-ES" sz="1600" dirty="0" smtClean="0"/>
            <a:t>Comprensión de realidad o hechos</a:t>
          </a:r>
          <a:endParaRPr lang="es-ES" sz="1600" dirty="0"/>
        </a:p>
      </dgm:t>
    </dgm:pt>
    <dgm:pt modelId="{0B6D324B-E3A7-4AF2-BA87-4D7A603AE961}" type="parTrans" cxnId="{2517A04A-E64D-480F-A355-35FB33D53A2F}">
      <dgm:prSet/>
      <dgm:spPr/>
      <dgm:t>
        <a:bodyPr/>
        <a:lstStyle/>
        <a:p>
          <a:endParaRPr lang="es-ES" sz="1600"/>
        </a:p>
      </dgm:t>
    </dgm:pt>
    <dgm:pt modelId="{D459C728-AC53-46D8-B58C-E1DDA20DEB78}" type="sibTrans" cxnId="{2517A04A-E64D-480F-A355-35FB33D53A2F}">
      <dgm:prSet/>
      <dgm:spPr/>
      <dgm:t>
        <a:bodyPr/>
        <a:lstStyle/>
        <a:p>
          <a:endParaRPr lang="es-ES" sz="1600"/>
        </a:p>
      </dgm:t>
    </dgm:pt>
    <dgm:pt modelId="{5699817A-E3E5-4FA6-BF33-F2808B5023D6}">
      <dgm:prSet phldrT="[Texto]" custT="1"/>
      <dgm:spPr/>
      <dgm:t>
        <a:bodyPr/>
        <a:lstStyle/>
        <a:p>
          <a:r>
            <a:rPr lang="es-ES" sz="1400" dirty="0" smtClean="0"/>
            <a:t>Evaluar diferencias o similitudes entre grupos de datos</a:t>
          </a:r>
          <a:endParaRPr lang="es-ES" sz="1400" dirty="0"/>
        </a:p>
      </dgm:t>
    </dgm:pt>
    <dgm:pt modelId="{8BE806E9-81A6-4705-8197-5DF026D2903E}" type="parTrans" cxnId="{C431F3A7-0F9F-45FD-8537-D15D1D9CCA7F}">
      <dgm:prSet/>
      <dgm:spPr/>
      <dgm:t>
        <a:bodyPr/>
        <a:lstStyle/>
        <a:p>
          <a:endParaRPr lang="es-ES" sz="1600"/>
        </a:p>
      </dgm:t>
    </dgm:pt>
    <dgm:pt modelId="{01A13BCD-A606-48B0-BB65-4E043A968233}" type="sibTrans" cxnId="{C431F3A7-0F9F-45FD-8537-D15D1D9CCA7F}">
      <dgm:prSet/>
      <dgm:spPr/>
      <dgm:t>
        <a:bodyPr/>
        <a:lstStyle/>
        <a:p>
          <a:endParaRPr lang="es-ES" sz="1600"/>
        </a:p>
      </dgm:t>
    </dgm:pt>
    <dgm:pt modelId="{115789A4-D216-4A5C-B4FE-9E0E0BDB0728}" type="pres">
      <dgm:prSet presAssocID="{39C86BD5-68BC-467D-80D4-9DB30F1CDC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755733F-0917-4321-A790-E9C8F4CB73CC}" type="pres">
      <dgm:prSet presAssocID="{B2AA228F-1030-46F3-BD3C-5496F5D969EE}" presName="root" presStyleCnt="0"/>
      <dgm:spPr/>
    </dgm:pt>
    <dgm:pt modelId="{B193CCA4-78DE-4722-971D-889553329B8C}" type="pres">
      <dgm:prSet presAssocID="{B2AA228F-1030-46F3-BD3C-5496F5D969EE}" presName="rootComposite" presStyleCnt="0"/>
      <dgm:spPr/>
    </dgm:pt>
    <dgm:pt modelId="{1DBB331E-46F3-4D0B-8171-08577F2EFB0A}" type="pres">
      <dgm:prSet presAssocID="{B2AA228F-1030-46F3-BD3C-5496F5D969EE}" presName="rootText" presStyleLbl="node1" presStyleIdx="0" presStyleCnt="2"/>
      <dgm:spPr/>
      <dgm:t>
        <a:bodyPr/>
        <a:lstStyle/>
        <a:p>
          <a:endParaRPr lang="es-ES"/>
        </a:p>
      </dgm:t>
    </dgm:pt>
    <dgm:pt modelId="{0E619F8D-A620-4E2D-860F-D4FA1CD29B12}" type="pres">
      <dgm:prSet presAssocID="{B2AA228F-1030-46F3-BD3C-5496F5D969EE}" presName="rootConnector" presStyleLbl="node1" presStyleIdx="0" presStyleCnt="2"/>
      <dgm:spPr/>
      <dgm:t>
        <a:bodyPr/>
        <a:lstStyle/>
        <a:p>
          <a:endParaRPr lang="es-ES"/>
        </a:p>
      </dgm:t>
    </dgm:pt>
    <dgm:pt modelId="{E40E9CF4-F942-4E54-818B-D864B3A5863C}" type="pres">
      <dgm:prSet presAssocID="{B2AA228F-1030-46F3-BD3C-5496F5D969EE}" presName="childShape" presStyleCnt="0"/>
      <dgm:spPr/>
    </dgm:pt>
    <dgm:pt modelId="{D32EAB1F-6F0B-420F-8C7F-61367CE5EA5D}" type="pres">
      <dgm:prSet presAssocID="{56866D17-8F49-49CB-9FF4-6BF5AC36A5EB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D8A02EB5-9B3B-42AD-8716-978E02271B10}" type="pres">
      <dgm:prSet presAssocID="{90E360D7-EA51-4550-B913-9CDE7D5D348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A97E8-C708-45F1-BDAC-ABA57FDBFCF8}" type="pres">
      <dgm:prSet presAssocID="{51D0ADE8-A7B3-48DF-812C-E097119B9E37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FA28CCA6-D2DB-4570-8D31-82EE1312C540}" type="pres">
      <dgm:prSet presAssocID="{CFE8B29F-899E-4C6A-BB02-7F80C9071AB4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76D1DC-3642-485E-AE0B-E8D8D73F60FB}" type="pres">
      <dgm:prSet presAssocID="{13998A0F-B02B-4F63-B578-50D805AE91F1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66A382C5-1716-456D-8710-3EB3DC516354}" type="pres">
      <dgm:prSet presAssocID="{07DE166F-3C20-4840-95B8-AF70F10ED3AD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106FD-106B-4498-B83F-F78FE8128A4E}" type="pres">
      <dgm:prSet presAssocID="{1B0E887F-1F58-4E05-AD5B-AFDDD93EFF0E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A9E773C0-AAC2-4617-9941-67436955506A}" type="pres">
      <dgm:prSet presAssocID="{FE56F721-688C-4988-9C70-B8E80055FCBC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C8A52-065E-46C0-AC99-4DE55A8F7FC0}" type="pres">
      <dgm:prSet presAssocID="{5A644C8A-78E5-408C-AFEC-3EDBD54F4AFE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43BEF099-39C0-45FC-B5AC-5D922BF17D6B}" type="pres">
      <dgm:prSet presAssocID="{54D80B5B-4B4F-429A-95FA-0F635C37303F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EC576-A4E9-438D-9D0A-84FE19B85A01}" type="pres">
      <dgm:prSet presAssocID="{5B3C9DC0-BDB0-4836-81C3-A9D0C0BC7CC2}" presName="root" presStyleCnt="0"/>
      <dgm:spPr/>
    </dgm:pt>
    <dgm:pt modelId="{7F851A9E-59B5-4766-9740-5E9C9067EC84}" type="pres">
      <dgm:prSet presAssocID="{5B3C9DC0-BDB0-4836-81C3-A9D0C0BC7CC2}" presName="rootComposite" presStyleCnt="0"/>
      <dgm:spPr/>
    </dgm:pt>
    <dgm:pt modelId="{E2A865D4-5B5B-4DAD-A56B-B74772F6E836}" type="pres">
      <dgm:prSet presAssocID="{5B3C9DC0-BDB0-4836-81C3-A9D0C0BC7CC2}" presName="rootText" presStyleLbl="node1" presStyleIdx="1" presStyleCnt="2"/>
      <dgm:spPr/>
      <dgm:t>
        <a:bodyPr/>
        <a:lstStyle/>
        <a:p>
          <a:endParaRPr lang="es-ES"/>
        </a:p>
      </dgm:t>
    </dgm:pt>
    <dgm:pt modelId="{E376237E-2E6A-4868-97DB-B91FE2D348E8}" type="pres">
      <dgm:prSet presAssocID="{5B3C9DC0-BDB0-4836-81C3-A9D0C0BC7CC2}" presName="rootConnector" presStyleLbl="node1" presStyleIdx="1" presStyleCnt="2"/>
      <dgm:spPr/>
      <dgm:t>
        <a:bodyPr/>
        <a:lstStyle/>
        <a:p>
          <a:endParaRPr lang="es-ES"/>
        </a:p>
      </dgm:t>
    </dgm:pt>
    <dgm:pt modelId="{50699049-ADE7-4705-83D7-F5FB3A5EEBB8}" type="pres">
      <dgm:prSet presAssocID="{5B3C9DC0-BDB0-4836-81C3-A9D0C0BC7CC2}" presName="childShape" presStyleCnt="0"/>
      <dgm:spPr/>
    </dgm:pt>
    <dgm:pt modelId="{3058BA68-DA98-4EB0-9814-23C240EA093C}" type="pres">
      <dgm:prSet presAssocID="{A1130268-B865-425E-9743-1F2970856C15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F49B91B2-AC11-4776-8DE2-E8F26D090470}" type="pres">
      <dgm:prSet presAssocID="{A0610284-E78F-443E-89CF-C7E25D96F936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6189B-4C1E-42E2-8DFE-4DE152F339D8}" type="pres">
      <dgm:prSet presAssocID="{436FDF28-0A0B-4B2C-B041-1827DB000CD4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2A125172-0E83-49E3-A801-F5ED67F627E1}" type="pres">
      <dgm:prSet presAssocID="{33B76181-53A1-476C-8604-F804D56AF4B3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FC2BD-EEE0-4131-B844-236911D0D51D}" type="pres">
      <dgm:prSet presAssocID="{0B6D324B-E3A7-4AF2-BA87-4D7A603AE961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FCEE7E20-9C9F-442D-AB86-7E805EDAB589}" type="pres">
      <dgm:prSet presAssocID="{5A837ED7-E298-47C5-95B9-6C48FA187296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CB67E-6DDB-4A13-898C-34F30A963E8E}" type="pres">
      <dgm:prSet presAssocID="{8BE806E9-81A6-4705-8197-5DF026D2903E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A59C8A95-AE20-4749-9C6D-72E50E29F642}" type="pres">
      <dgm:prSet presAssocID="{5699817A-E3E5-4FA6-BF33-F2808B5023D6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6FE5B-1D1C-4E88-BDDD-C8E183343106}" type="pres">
      <dgm:prSet presAssocID="{D7C47334-D359-4A62-A653-147EEC46AEFC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ACFEE362-2693-4C8F-9D18-7B5A512ECA68}" type="pres">
      <dgm:prSet presAssocID="{7BE7ECA0-B562-4FC8-94DD-D46422D90166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D2D23C-D008-4C8B-B721-F3AB5C7F296D}" srcId="{5B3C9DC0-BDB0-4836-81C3-A9D0C0BC7CC2}" destId="{A0610284-E78F-443E-89CF-C7E25D96F936}" srcOrd="0" destOrd="0" parTransId="{A1130268-B865-425E-9743-1F2970856C15}" sibTransId="{2D15AD26-A142-48C0-B14D-E63175CA308B}"/>
    <dgm:cxn modelId="{7405E784-4DA8-4568-B31E-ABDE24FBFE14}" type="presOf" srcId="{5B3C9DC0-BDB0-4836-81C3-A9D0C0BC7CC2}" destId="{E376237E-2E6A-4868-97DB-B91FE2D348E8}" srcOrd="1" destOrd="0" presId="urn:microsoft.com/office/officeart/2005/8/layout/hierarchy3"/>
    <dgm:cxn modelId="{5F61E993-AA2A-43E1-91AE-D573E1251530}" type="presOf" srcId="{7BE7ECA0-B562-4FC8-94DD-D46422D90166}" destId="{ACFEE362-2693-4C8F-9D18-7B5A512ECA68}" srcOrd="0" destOrd="0" presId="urn:microsoft.com/office/officeart/2005/8/layout/hierarchy3"/>
    <dgm:cxn modelId="{25E7F1D8-4CBD-4E11-B469-8BB8B376D693}" srcId="{39C86BD5-68BC-467D-80D4-9DB30F1CDCF8}" destId="{B2AA228F-1030-46F3-BD3C-5496F5D969EE}" srcOrd="0" destOrd="0" parTransId="{65BA073D-77DF-4957-A4C6-153E80854660}" sibTransId="{6A274472-0D60-4A44-B97D-776321CC5858}"/>
    <dgm:cxn modelId="{F6C8207F-11F3-4D16-9A6B-C0899E339B4E}" srcId="{B2AA228F-1030-46F3-BD3C-5496F5D969EE}" destId="{90E360D7-EA51-4550-B913-9CDE7D5D3485}" srcOrd="0" destOrd="0" parTransId="{56866D17-8F49-49CB-9FF4-6BF5AC36A5EB}" sibTransId="{270D1024-F33D-415D-90C3-E33506D0BB88}"/>
    <dgm:cxn modelId="{A8A447A3-AF52-4C76-BFE2-F3E056114B91}" srcId="{39C86BD5-68BC-467D-80D4-9DB30F1CDCF8}" destId="{5B3C9DC0-BDB0-4836-81C3-A9D0C0BC7CC2}" srcOrd="1" destOrd="0" parTransId="{000A366A-CA85-4C88-85FD-8940AC79637C}" sibTransId="{79605A24-37AB-43CE-96FA-A49ECC38FB08}"/>
    <dgm:cxn modelId="{E16A8BAB-8D2F-40A2-8EC7-5C6809CBBDCA}" srcId="{B2AA228F-1030-46F3-BD3C-5496F5D969EE}" destId="{CFE8B29F-899E-4C6A-BB02-7F80C9071AB4}" srcOrd="1" destOrd="0" parTransId="{51D0ADE8-A7B3-48DF-812C-E097119B9E37}" sibTransId="{BB097930-2834-46E5-9D57-2789ABE6A70D}"/>
    <dgm:cxn modelId="{215521FE-28D9-4215-9BB5-A5EFEFD4488B}" type="presOf" srcId="{A1130268-B865-425E-9743-1F2970856C15}" destId="{3058BA68-DA98-4EB0-9814-23C240EA093C}" srcOrd="0" destOrd="0" presId="urn:microsoft.com/office/officeart/2005/8/layout/hierarchy3"/>
    <dgm:cxn modelId="{8A5ABABA-31D7-4480-9FFF-E3AF9C8C6855}" type="presOf" srcId="{54D80B5B-4B4F-429A-95FA-0F635C37303F}" destId="{43BEF099-39C0-45FC-B5AC-5D922BF17D6B}" srcOrd="0" destOrd="0" presId="urn:microsoft.com/office/officeart/2005/8/layout/hierarchy3"/>
    <dgm:cxn modelId="{9B5B32B5-62C2-46F8-990D-97C117029203}" type="presOf" srcId="{1B0E887F-1F58-4E05-AD5B-AFDDD93EFF0E}" destId="{9A6106FD-106B-4498-B83F-F78FE8128A4E}" srcOrd="0" destOrd="0" presId="urn:microsoft.com/office/officeart/2005/8/layout/hierarchy3"/>
    <dgm:cxn modelId="{F41068FB-5306-47BF-8032-8746CD4A4E08}" type="presOf" srcId="{CFE8B29F-899E-4C6A-BB02-7F80C9071AB4}" destId="{FA28CCA6-D2DB-4570-8D31-82EE1312C540}" srcOrd="0" destOrd="0" presId="urn:microsoft.com/office/officeart/2005/8/layout/hierarchy3"/>
    <dgm:cxn modelId="{2607CAD6-5947-4325-B734-8348E82A836E}" type="presOf" srcId="{B2AA228F-1030-46F3-BD3C-5496F5D969EE}" destId="{1DBB331E-46F3-4D0B-8171-08577F2EFB0A}" srcOrd="0" destOrd="0" presId="urn:microsoft.com/office/officeart/2005/8/layout/hierarchy3"/>
    <dgm:cxn modelId="{8A221845-EF06-4F17-A516-7BFC92361E51}" srcId="{B2AA228F-1030-46F3-BD3C-5496F5D969EE}" destId="{07DE166F-3C20-4840-95B8-AF70F10ED3AD}" srcOrd="2" destOrd="0" parTransId="{13998A0F-B02B-4F63-B578-50D805AE91F1}" sibTransId="{682B9DA6-1D09-4322-885B-1446353F381A}"/>
    <dgm:cxn modelId="{36892D60-D8FE-4CCD-9385-7C83D209EBC1}" type="presOf" srcId="{51D0ADE8-A7B3-48DF-812C-E097119B9E37}" destId="{43BA97E8-C708-45F1-BDAC-ABA57FDBFCF8}" srcOrd="0" destOrd="0" presId="urn:microsoft.com/office/officeart/2005/8/layout/hierarchy3"/>
    <dgm:cxn modelId="{C431F3A7-0F9F-45FD-8537-D15D1D9CCA7F}" srcId="{5B3C9DC0-BDB0-4836-81C3-A9D0C0BC7CC2}" destId="{5699817A-E3E5-4FA6-BF33-F2808B5023D6}" srcOrd="3" destOrd="0" parTransId="{8BE806E9-81A6-4705-8197-5DF026D2903E}" sibTransId="{01A13BCD-A606-48B0-BB65-4E043A968233}"/>
    <dgm:cxn modelId="{6DA32704-0772-486E-A251-02308A553808}" type="presOf" srcId="{5A644C8A-78E5-408C-AFEC-3EDBD54F4AFE}" destId="{351C8A52-065E-46C0-AC99-4DE55A8F7FC0}" srcOrd="0" destOrd="0" presId="urn:microsoft.com/office/officeart/2005/8/layout/hierarchy3"/>
    <dgm:cxn modelId="{3ED8C7C3-59A9-4CCC-825A-50BEA010FBD7}" type="presOf" srcId="{33B76181-53A1-476C-8604-F804D56AF4B3}" destId="{2A125172-0E83-49E3-A801-F5ED67F627E1}" srcOrd="0" destOrd="0" presId="urn:microsoft.com/office/officeart/2005/8/layout/hierarchy3"/>
    <dgm:cxn modelId="{E8FE0E73-E6C8-4C7D-84AD-0AC9B870029B}" type="presOf" srcId="{FE56F721-688C-4988-9C70-B8E80055FCBC}" destId="{A9E773C0-AAC2-4617-9941-67436955506A}" srcOrd="0" destOrd="0" presId="urn:microsoft.com/office/officeart/2005/8/layout/hierarchy3"/>
    <dgm:cxn modelId="{0923649D-18AD-486B-8AE0-5982BA9CCC21}" type="presOf" srcId="{5699817A-E3E5-4FA6-BF33-F2808B5023D6}" destId="{A59C8A95-AE20-4749-9C6D-72E50E29F642}" srcOrd="0" destOrd="0" presId="urn:microsoft.com/office/officeart/2005/8/layout/hierarchy3"/>
    <dgm:cxn modelId="{E71484CD-85D2-44B5-9007-B91162CA7143}" type="presOf" srcId="{5A837ED7-E298-47C5-95B9-6C48FA187296}" destId="{FCEE7E20-9C9F-442D-AB86-7E805EDAB589}" srcOrd="0" destOrd="0" presId="urn:microsoft.com/office/officeart/2005/8/layout/hierarchy3"/>
    <dgm:cxn modelId="{02D7B2F6-D5BB-4BFB-A636-783F6EF5E815}" srcId="{5B3C9DC0-BDB0-4836-81C3-A9D0C0BC7CC2}" destId="{7BE7ECA0-B562-4FC8-94DD-D46422D90166}" srcOrd="4" destOrd="0" parTransId="{D7C47334-D359-4A62-A653-147EEC46AEFC}" sibTransId="{160FFBFB-60C8-4E61-B0B7-E9CA95716038}"/>
    <dgm:cxn modelId="{0CDFA034-F1B3-4A61-9B37-7C4273BB4C77}" type="presOf" srcId="{0B6D324B-E3A7-4AF2-BA87-4D7A603AE961}" destId="{8D7FC2BD-EEE0-4131-B844-236911D0D51D}" srcOrd="0" destOrd="0" presId="urn:microsoft.com/office/officeart/2005/8/layout/hierarchy3"/>
    <dgm:cxn modelId="{B32BFF71-159B-4358-92C5-F9CDA22B4545}" srcId="{5B3C9DC0-BDB0-4836-81C3-A9D0C0BC7CC2}" destId="{33B76181-53A1-476C-8604-F804D56AF4B3}" srcOrd="1" destOrd="0" parTransId="{436FDF28-0A0B-4B2C-B041-1827DB000CD4}" sibTransId="{E1391083-2115-45B3-A728-E1F7C4419622}"/>
    <dgm:cxn modelId="{4AA9E8D9-E131-458D-B65C-02EA364D773F}" type="presOf" srcId="{A0610284-E78F-443E-89CF-C7E25D96F936}" destId="{F49B91B2-AC11-4776-8DE2-E8F26D090470}" srcOrd="0" destOrd="0" presId="urn:microsoft.com/office/officeart/2005/8/layout/hierarchy3"/>
    <dgm:cxn modelId="{A417F206-A75B-43E5-8161-83FA191D7D44}" type="presOf" srcId="{56866D17-8F49-49CB-9FF4-6BF5AC36A5EB}" destId="{D32EAB1F-6F0B-420F-8C7F-61367CE5EA5D}" srcOrd="0" destOrd="0" presId="urn:microsoft.com/office/officeart/2005/8/layout/hierarchy3"/>
    <dgm:cxn modelId="{89093F1A-ADE0-4A76-AC32-6764434F13F1}" type="presOf" srcId="{D7C47334-D359-4A62-A653-147EEC46AEFC}" destId="{0216FE5B-1D1C-4E88-BDDD-C8E183343106}" srcOrd="0" destOrd="0" presId="urn:microsoft.com/office/officeart/2005/8/layout/hierarchy3"/>
    <dgm:cxn modelId="{6955E9BB-A426-4072-960E-533F3030D3EC}" type="presOf" srcId="{13998A0F-B02B-4F63-B578-50D805AE91F1}" destId="{C176D1DC-3642-485E-AE0B-E8D8D73F60FB}" srcOrd="0" destOrd="0" presId="urn:microsoft.com/office/officeart/2005/8/layout/hierarchy3"/>
    <dgm:cxn modelId="{957790DE-303D-4527-AFC8-F507FFDC9EE8}" type="presOf" srcId="{39C86BD5-68BC-467D-80D4-9DB30F1CDCF8}" destId="{115789A4-D216-4A5C-B4FE-9E0E0BDB0728}" srcOrd="0" destOrd="0" presId="urn:microsoft.com/office/officeart/2005/8/layout/hierarchy3"/>
    <dgm:cxn modelId="{6B373CA3-5AF0-4126-816F-07A6D4971610}" srcId="{B2AA228F-1030-46F3-BD3C-5496F5D969EE}" destId="{54D80B5B-4B4F-429A-95FA-0F635C37303F}" srcOrd="4" destOrd="0" parTransId="{5A644C8A-78E5-408C-AFEC-3EDBD54F4AFE}" sibTransId="{A7DBBFE9-C0E1-4460-A272-D707D2019583}"/>
    <dgm:cxn modelId="{A1FDA34B-9961-4B80-B6C0-22516F20A1B9}" type="presOf" srcId="{07DE166F-3C20-4840-95B8-AF70F10ED3AD}" destId="{66A382C5-1716-456D-8710-3EB3DC516354}" srcOrd="0" destOrd="0" presId="urn:microsoft.com/office/officeart/2005/8/layout/hierarchy3"/>
    <dgm:cxn modelId="{DFA99322-95C1-414E-99B9-4460773C3C22}" type="presOf" srcId="{436FDF28-0A0B-4B2C-B041-1827DB000CD4}" destId="{6686189B-4C1E-42E2-8DFE-4DE152F339D8}" srcOrd="0" destOrd="0" presId="urn:microsoft.com/office/officeart/2005/8/layout/hierarchy3"/>
    <dgm:cxn modelId="{2517A04A-E64D-480F-A355-35FB33D53A2F}" srcId="{5B3C9DC0-BDB0-4836-81C3-A9D0C0BC7CC2}" destId="{5A837ED7-E298-47C5-95B9-6C48FA187296}" srcOrd="2" destOrd="0" parTransId="{0B6D324B-E3A7-4AF2-BA87-4D7A603AE961}" sibTransId="{D459C728-AC53-46D8-B58C-E1DDA20DEB78}"/>
    <dgm:cxn modelId="{31694D9F-7CD4-464C-8A2C-10F71DFD40E5}" type="presOf" srcId="{B2AA228F-1030-46F3-BD3C-5496F5D969EE}" destId="{0E619F8D-A620-4E2D-860F-D4FA1CD29B12}" srcOrd="1" destOrd="0" presId="urn:microsoft.com/office/officeart/2005/8/layout/hierarchy3"/>
    <dgm:cxn modelId="{5566FD09-F341-4735-B9CB-DE2D36AEDEFD}" srcId="{B2AA228F-1030-46F3-BD3C-5496F5D969EE}" destId="{FE56F721-688C-4988-9C70-B8E80055FCBC}" srcOrd="3" destOrd="0" parTransId="{1B0E887F-1F58-4E05-AD5B-AFDDD93EFF0E}" sibTransId="{B81B818E-ADB3-4CEB-AF91-A138A7017221}"/>
    <dgm:cxn modelId="{C4738C33-FD07-48D7-85A6-4D49F0CAB095}" type="presOf" srcId="{5B3C9DC0-BDB0-4836-81C3-A9D0C0BC7CC2}" destId="{E2A865D4-5B5B-4DAD-A56B-B74772F6E836}" srcOrd="0" destOrd="0" presId="urn:microsoft.com/office/officeart/2005/8/layout/hierarchy3"/>
    <dgm:cxn modelId="{5ACA6C2D-B79C-48E5-BC79-D4CD0D7A2C8E}" type="presOf" srcId="{8BE806E9-81A6-4705-8197-5DF026D2903E}" destId="{325CB67E-6DDB-4A13-898C-34F30A963E8E}" srcOrd="0" destOrd="0" presId="urn:microsoft.com/office/officeart/2005/8/layout/hierarchy3"/>
    <dgm:cxn modelId="{16C27CD5-8581-4822-834C-15278E1F8833}" type="presOf" srcId="{90E360D7-EA51-4550-B913-9CDE7D5D3485}" destId="{D8A02EB5-9B3B-42AD-8716-978E02271B10}" srcOrd="0" destOrd="0" presId="urn:microsoft.com/office/officeart/2005/8/layout/hierarchy3"/>
    <dgm:cxn modelId="{AA13AEB0-C1EE-44D6-B260-9AA9A12829EF}" type="presParOf" srcId="{115789A4-D216-4A5C-B4FE-9E0E0BDB0728}" destId="{D755733F-0917-4321-A790-E9C8F4CB73CC}" srcOrd="0" destOrd="0" presId="urn:microsoft.com/office/officeart/2005/8/layout/hierarchy3"/>
    <dgm:cxn modelId="{E21CC357-EBE2-4C62-9EB6-0C4167CCEBBB}" type="presParOf" srcId="{D755733F-0917-4321-A790-E9C8F4CB73CC}" destId="{B193CCA4-78DE-4722-971D-889553329B8C}" srcOrd="0" destOrd="0" presId="urn:microsoft.com/office/officeart/2005/8/layout/hierarchy3"/>
    <dgm:cxn modelId="{9BAFB6A6-6ED7-488E-B927-AD4021E1E0C4}" type="presParOf" srcId="{B193CCA4-78DE-4722-971D-889553329B8C}" destId="{1DBB331E-46F3-4D0B-8171-08577F2EFB0A}" srcOrd="0" destOrd="0" presId="urn:microsoft.com/office/officeart/2005/8/layout/hierarchy3"/>
    <dgm:cxn modelId="{EB60B976-A368-436F-AB72-3FFD9E280AAC}" type="presParOf" srcId="{B193CCA4-78DE-4722-971D-889553329B8C}" destId="{0E619F8D-A620-4E2D-860F-D4FA1CD29B12}" srcOrd="1" destOrd="0" presId="urn:microsoft.com/office/officeart/2005/8/layout/hierarchy3"/>
    <dgm:cxn modelId="{203FE767-3E02-4F93-8832-A982731A05AB}" type="presParOf" srcId="{D755733F-0917-4321-A790-E9C8F4CB73CC}" destId="{E40E9CF4-F942-4E54-818B-D864B3A5863C}" srcOrd="1" destOrd="0" presId="urn:microsoft.com/office/officeart/2005/8/layout/hierarchy3"/>
    <dgm:cxn modelId="{2CDB8470-2F4B-4D65-A438-E2020CCC1975}" type="presParOf" srcId="{E40E9CF4-F942-4E54-818B-D864B3A5863C}" destId="{D32EAB1F-6F0B-420F-8C7F-61367CE5EA5D}" srcOrd="0" destOrd="0" presId="urn:microsoft.com/office/officeart/2005/8/layout/hierarchy3"/>
    <dgm:cxn modelId="{01004EFA-F473-48E6-A9E9-CA1A1B5ED847}" type="presParOf" srcId="{E40E9CF4-F942-4E54-818B-D864B3A5863C}" destId="{D8A02EB5-9B3B-42AD-8716-978E02271B10}" srcOrd="1" destOrd="0" presId="urn:microsoft.com/office/officeart/2005/8/layout/hierarchy3"/>
    <dgm:cxn modelId="{059CC9F7-4C78-4610-9F6F-1FF8EBF80B7D}" type="presParOf" srcId="{E40E9CF4-F942-4E54-818B-D864B3A5863C}" destId="{43BA97E8-C708-45F1-BDAC-ABA57FDBFCF8}" srcOrd="2" destOrd="0" presId="urn:microsoft.com/office/officeart/2005/8/layout/hierarchy3"/>
    <dgm:cxn modelId="{F8F78C8B-C392-4EF7-96FC-745E97C5A2C8}" type="presParOf" srcId="{E40E9CF4-F942-4E54-818B-D864B3A5863C}" destId="{FA28CCA6-D2DB-4570-8D31-82EE1312C540}" srcOrd="3" destOrd="0" presId="urn:microsoft.com/office/officeart/2005/8/layout/hierarchy3"/>
    <dgm:cxn modelId="{9BC248D9-A773-4D09-B312-90F4A251E6FC}" type="presParOf" srcId="{E40E9CF4-F942-4E54-818B-D864B3A5863C}" destId="{C176D1DC-3642-485E-AE0B-E8D8D73F60FB}" srcOrd="4" destOrd="0" presId="urn:microsoft.com/office/officeart/2005/8/layout/hierarchy3"/>
    <dgm:cxn modelId="{8417F71D-32A2-4D6D-8BA0-5EA285438E71}" type="presParOf" srcId="{E40E9CF4-F942-4E54-818B-D864B3A5863C}" destId="{66A382C5-1716-456D-8710-3EB3DC516354}" srcOrd="5" destOrd="0" presId="urn:microsoft.com/office/officeart/2005/8/layout/hierarchy3"/>
    <dgm:cxn modelId="{6AF62E24-9638-4EE4-82B2-3C77D0658160}" type="presParOf" srcId="{E40E9CF4-F942-4E54-818B-D864B3A5863C}" destId="{9A6106FD-106B-4498-B83F-F78FE8128A4E}" srcOrd="6" destOrd="0" presId="urn:microsoft.com/office/officeart/2005/8/layout/hierarchy3"/>
    <dgm:cxn modelId="{5AB51AAC-EEB6-4A8D-BF0C-E28E6ED93260}" type="presParOf" srcId="{E40E9CF4-F942-4E54-818B-D864B3A5863C}" destId="{A9E773C0-AAC2-4617-9941-67436955506A}" srcOrd="7" destOrd="0" presId="urn:microsoft.com/office/officeart/2005/8/layout/hierarchy3"/>
    <dgm:cxn modelId="{C53F259B-4D2F-40F4-9E6A-BF47B056D6D2}" type="presParOf" srcId="{E40E9CF4-F942-4E54-818B-D864B3A5863C}" destId="{351C8A52-065E-46C0-AC99-4DE55A8F7FC0}" srcOrd="8" destOrd="0" presId="urn:microsoft.com/office/officeart/2005/8/layout/hierarchy3"/>
    <dgm:cxn modelId="{8144C94C-85D4-4609-9C06-7E23D031CC4B}" type="presParOf" srcId="{E40E9CF4-F942-4E54-818B-D864B3A5863C}" destId="{43BEF099-39C0-45FC-B5AC-5D922BF17D6B}" srcOrd="9" destOrd="0" presId="urn:microsoft.com/office/officeart/2005/8/layout/hierarchy3"/>
    <dgm:cxn modelId="{7A2723F8-4694-4124-8BA0-C4B968598745}" type="presParOf" srcId="{115789A4-D216-4A5C-B4FE-9E0E0BDB0728}" destId="{D9DEC576-A4E9-438D-9D0A-84FE19B85A01}" srcOrd="1" destOrd="0" presId="urn:microsoft.com/office/officeart/2005/8/layout/hierarchy3"/>
    <dgm:cxn modelId="{7339CB51-C86B-4601-97FB-601D3D9C3B6E}" type="presParOf" srcId="{D9DEC576-A4E9-438D-9D0A-84FE19B85A01}" destId="{7F851A9E-59B5-4766-9740-5E9C9067EC84}" srcOrd="0" destOrd="0" presId="urn:microsoft.com/office/officeart/2005/8/layout/hierarchy3"/>
    <dgm:cxn modelId="{1923E5DF-2155-4A51-8F36-5B38AB9EB08F}" type="presParOf" srcId="{7F851A9E-59B5-4766-9740-5E9C9067EC84}" destId="{E2A865D4-5B5B-4DAD-A56B-B74772F6E836}" srcOrd="0" destOrd="0" presId="urn:microsoft.com/office/officeart/2005/8/layout/hierarchy3"/>
    <dgm:cxn modelId="{662A1457-D7DF-4EBD-B765-A54D521CFA3D}" type="presParOf" srcId="{7F851A9E-59B5-4766-9740-5E9C9067EC84}" destId="{E376237E-2E6A-4868-97DB-B91FE2D348E8}" srcOrd="1" destOrd="0" presId="urn:microsoft.com/office/officeart/2005/8/layout/hierarchy3"/>
    <dgm:cxn modelId="{D9D5F2D4-2D54-49D5-98F3-9555993BA819}" type="presParOf" srcId="{D9DEC576-A4E9-438D-9D0A-84FE19B85A01}" destId="{50699049-ADE7-4705-83D7-F5FB3A5EEBB8}" srcOrd="1" destOrd="0" presId="urn:microsoft.com/office/officeart/2005/8/layout/hierarchy3"/>
    <dgm:cxn modelId="{6DF563B7-86AF-4A7D-B873-B89441452418}" type="presParOf" srcId="{50699049-ADE7-4705-83D7-F5FB3A5EEBB8}" destId="{3058BA68-DA98-4EB0-9814-23C240EA093C}" srcOrd="0" destOrd="0" presId="urn:microsoft.com/office/officeart/2005/8/layout/hierarchy3"/>
    <dgm:cxn modelId="{7DDDD058-8472-46DE-9993-EC54DDFFD428}" type="presParOf" srcId="{50699049-ADE7-4705-83D7-F5FB3A5EEBB8}" destId="{F49B91B2-AC11-4776-8DE2-E8F26D090470}" srcOrd="1" destOrd="0" presId="urn:microsoft.com/office/officeart/2005/8/layout/hierarchy3"/>
    <dgm:cxn modelId="{03DDDB24-4E4A-4F9F-9938-20F2B0702DB4}" type="presParOf" srcId="{50699049-ADE7-4705-83D7-F5FB3A5EEBB8}" destId="{6686189B-4C1E-42E2-8DFE-4DE152F339D8}" srcOrd="2" destOrd="0" presId="urn:microsoft.com/office/officeart/2005/8/layout/hierarchy3"/>
    <dgm:cxn modelId="{89789F0D-573B-4415-9602-058B00D822D5}" type="presParOf" srcId="{50699049-ADE7-4705-83D7-F5FB3A5EEBB8}" destId="{2A125172-0E83-49E3-A801-F5ED67F627E1}" srcOrd="3" destOrd="0" presId="urn:microsoft.com/office/officeart/2005/8/layout/hierarchy3"/>
    <dgm:cxn modelId="{36AB9C36-1AD6-4613-A320-05B9E3A28001}" type="presParOf" srcId="{50699049-ADE7-4705-83D7-F5FB3A5EEBB8}" destId="{8D7FC2BD-EEE0-4131-B844-236911D0D51D}" srcOrd="4" destOrd="0" presId="urn:microsoft.com/office/officeart/2005/8/layout/hierarchy3"/>
    <dgm:cxn modelId="{11FF9B3D-EE4B-48C0-B1CE-DD4A34A0E1D5}" type="presParOf" srcId="{50699049-ADE7-4705-83D7-F5FB3A5EEBB8}" destId="{FCEE7E20-9C9F-442D-AB86-7E805EDAB589}" srcOrd="5" destOrd="0" presId="urn:microsoft.com/office/officeart/2005/8/layout/hierarchy3"/>
    <dgm:cxn modelId="{069AC6C5-DD42-45FE-A1BD-877C2D18EDAE}" type="presParOf" srcId="{50699049-ADE7-4705-83D7-F5FB3A5EEBB8}" destId="{325CB67E-6DDB-4A13-898C-34F30A963E8E}" srcOrd="6" destOrd="0" presId="urn:microsoft.com/office/officeart/2005/8/layout/hierarchy3"/>
    <dgm:cxn modelId="{012E3C54-ED73-4B55-8B30-F6A599BE6E58}" type="presParOf" srcId="{50699049-ADE7-4705-83D7-F5FB3A5EEBB8}" destId="{A59C8A95-AE20-4749-9C6D-72E50E29F642}" srcOrd="7" destOrd="0" presId="urn:microsoft.com/office/officeart/2005/8/layout/hierarchy3"/>
    <dgm:cxn modelId="{67A062A5-C55D-4936-9B3D-DCFF6F5A3D61}" type="presParOf" srcId="{50699049-ADE7-4705-83D7-F5FB3A5EEBB8}" destId="{0216FE5B-1D1C-4E88-BDDD-C8E183343106}" srcOrd="8" destOrd="0" presId="urn:microsoft.com/office/officeart/2005/8/layout/hierarchy3"/>
    <dgm:cxn modelId="{6AA1703C-0AFD-48CE-8667-A356D0148E50}" type="presParOf" srcId="{50699049-ADE7-4705-83D7-F5FB3A5EEBB8}" destId="{ACFEE362-2693-4C8F-9D18-7B5A512ECA6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685D0-BA01-4F39-A911-69FE0148A97A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B0EDBE-3326-419B-B2A1-76A35BBA3F81}">
      <dgm:prSet phldrT="[Texto]"/>
      <dgm:spPr/>
      <dgm:t>
        <a:bodyPr/>
        <a:lstStyle/>
        <a:p>
          <a:r>
            <a:rPr lang="es-ES" dirty="0" smtClean="0"/>
            <a:t>Social</a:t>
          </a:r>
          <a:endParaRPr lang="es-ES" dirty="0"/>
        </a:p>
      </dgm:t>
    </dgm:pt>
    <dgm:pt modelId="{B244EC36-EC9A-4BE7-BB8E-F7D8DFF76848}" type="parTrans" cxnId="{DDA4C12D-7B91-4FF8-89A7-186645E1B198}">
      <dgm:prSet/>
      <dgm:spPr/>
      <dgm:t>
        <a:bodyPr/>
        <a:lstStyle/>
        <a:p>
          <a:endParaRPr lang="es-ES"/>
        </a:p>
      </dgm:t>
    </dgm:pt>
    <dgm:pt modelId="{295EA3DE-FD60-4035-BE5E-4620E02B8EA8}" type="sibTrans" cxnId="{DDA4C12D-7B91-4FF8-89A7-186645E1B198}">
      <dgm:prSet/>
      <dgm:spPr/>
      <dgm:t>
        <a:bodyPr/>
        <a:lstStyle/>
        <a:p>
          <a:endParaRPr lang="es-ES"/>
        </a:p>
      </dgm:t>
    </dgm:pt>
    <dgm:pt modelId="{1D9DE28E-33D1-4689-AA68-FC10812B2F7B}">
      <dgm:prSet phldrT="[Texto]"/>
      <dgm:spPr/>
      <dgm:t>
        <a:bodyPr/>
        <a:lstStyle/>
        <a:p>
          <a:r>
            <a:rPr lang="es-ES" dirty="0" smtClean="0"/>
            <a:t>Agrupar datos</a:t>
          </a:r>
          <a:endParaRPr lang="es-ES" dirty="0"/>
        </a:p>
      </dgm:t>
    </dgm:pt>
    <dgm:pt modelId="{A703E964-67A5-456F-AFC5-2B5CB632B5FA}" type="parTrans" cxnId="{AB101962-F7B0-4D35-8A7C-6E865380600C}">
      <dgm:prSet/>
      <dgm:spPr/>
      <dgm:t>
        <a:bodyPr/>
        <a:lstStyle/>
        <a:p>
          <a:endParaRPr lang="es-ES"/>
        </a:p>
      </dgm:t>
    </dgm:pt>
    <dgm:pt modelId="{42676442-7737-414C-B7C1-DFE5CD5DFF37}" type="sibTrans" cxnId="{AB101962-F7B0-4D35-8A7C-6E865380600C}">
      <dgm:prSet/>
      <dgm:spPr/>
      <dgm:t>
        <a:bodyPr/>
        <a:lstStyle/>
        <a:p>
          <a:endParaRPr lang="es-ES"/>
        </a:p>
      </dgm:t>
    </dgm:pt>
    <dgm:pt modelId="{FD296893-52D6-4BCD-BD12-D1185637962A}">
      <dgm:prSet phldrT="[Texto]"/>
      <dgm:spPr/>
      <dgm:t>
        <a:bodyPr/>
        <a:lstStyle/>
        <a:p>
          <a:r>
            <a:rPr lang="es-ES" dirty="0" smtClean="0"/>
            <a:t>Inventariar información</a:t>
          </a:r>
          <a:endParaRPr lang="es-ES" dirty="0"/>
        </a:p>
      </dgm:t>
    </dgm:pt>
    <dgm:pt modelId="{34EB50F1-FE14-4F92-A834-FECDC03ECB4E}" type="parTrans" cxnId="{8B964935-F651-4BFB-AD56-BF61A9A8270B}">
      <dgm:prSet/>
      <dgm:spPr/>
      <dgm:t>
        <a:bodyPr/>
        <a:lstStyle/>
        <a:p>
          <a:endParaRPr lang="es-ES"/>
        </a:p>
      </dgm:t>
    </dgm:pt>
    <dgm:pt modelId="{BBA5FC3B-A9CC-45C0-AC45-3D45396093ED}" type="sibTrans" cxnId="{8B964935-F651-4BFB-AD56-BF61A9A8270B}">
      <dgm:prSet/>
      <dgm:spPr/>
      <dgm:t>
        <a:bodyPr/>
        <a:lstStyle/>
        <a:p>
          <a:endParaRPr lang="es-ES"/>
        </a:p>
      </dgm:t>
    </dgm:pt>
    <dgm:pt modelId="{F56DE650-6E0C-4C04-ABD7-6E19CCD3C49D}">
      <dgm:prSet phldrT="[Texto]"/>
      <dgm:spPr/>
      <dgm:t>
        <a:bodyPr/>
        <a:lstStyle/>
        <a:p>
          <a:r>
            <a:rPr lang="es-ES" dirty="0" smtClean="0"/>
            <a:t>Arqueología</a:t>
          </a:r>
          <a:endParaRPr lang="es-ES" dirty="0"/>
        </a:p>
      </dgm:t>
    </dgm:pt>
    <dgm:pt modelId="{81DB54F0-8D83-4EE3-B52F-429993C0F849}" type="parTrans" cxnId="{29FBC656-5AFE-4838-8BF8-42B59AACD941}">
      <dgm:prSet/>
      <dgm:spPr/>
      <dgm:t>
        <a:bodyPr/>
        <a:lstStyle/>
        <a:p>
          <a:endParaRPr lang="es-ES"/>
        </a:p>
      </dgm:t>
    </dgm:pt>
    <dgm:pt modelId="{5A9EFCDE-C23C-421D-8902-59D48F432D7A}" type="sibTrans" cxnId="{29FBC656-5AFE-4838-8BF8-42B59AACD941}">
      <dgm:prSet/>
      <dgm:spPr/>
      <dgm:t>
        <a:bodyPr/>
        <a:lstStyle/>
        <a:p>
          <a:endParaRPr lang="es-ES"/>
        </a:p>
      </dgm:t>
    </dgm:pt>
    <dgm:pt modelId="{8B785818-84FB-4516-ACAF-AEA24D6DE6F5}">
      <dgm:prSet phldrT="[Texto]"/>
      <dgm:spPr/>
      <dgm:t>
        <a:bodyPr/>
        <a:lstStyle/>
        <a:p>
          <a:r>
            <a:rPr lang="es-ES" dirty="0" smtClean="0"/>
            <a:t>Datos históricos</a:t>
          </a:r>
          <a:endParaRPr lang="es-ES" dirty="0"/>
        </a:p>
      </dgm:t>
    </dgm:pt>
    <dgm:pt modelId="{2E58DD76-0D54-48D2-BC16-9B29EEC20616}" type="parTrans" cxnId="{0110F41F-D4B1-440F-8FBA-B793FDB29C64}">
      <dgm:prSet/>
      <dgm:spPr/>
      <dgm:t>
        <a:bodyPr/>
        <a:lstStyle/>
        <a:p>
          <a:endParaRPr lang="es-ES"/>
        </a:p>
      </dgm:t>
    </dgm:pt>
    <dgm:pt modelId="{01318985-0B51-4083-960E-8DD4131E1F0A}" type="sibTrans" cxnId="{0110F41F-D4B1-440F-8FBA-B793FDB29C64}">
      <dgm:prSet/>
      <dgm:spPr/>
      <dgm:t>
        <a:bodyPr/>
        <a:lstStyle/>
        <a:p>
          <a:endParaRPr lang="es-ES"/>
        </a:p>
      </dgm:t>
    </dgm:pt>
    <dgm:pt modelId="{0AE6D857-F748-43BC-B111-915E5BED4ADA}">
      <dgm:prSet phldrT="[Texto]"/>
      <dgm:spPr/>
      <dgm:t>
        <a:bodyPr/>
        <a:lstStyle/>
        <a:p>
          <a:r>
            <a:rPr lang="es-ES" dirty="0" smtClean="0"/>
            <a:t>Física</a:t>
          </a:r>
          <a:endParaRPr lang="es-ES" dirty="0"/>
        </a:p>
      </dgm:t>
    </dgm:pt>
    <dgm:pt modelId="{5BDACE96-FF31-42DF-B615-2EE36F115C4A}" type="parTrans" cxnId="{2D327800-AAB7-4D65-8637-F277BFB39C90}">
      <dgm:prSet/>
      <dgm:spPr/>
      <dgm:t>
        <a:bodyPr/>
        <a:lstStyle/>
        <a:p>
          <a:endParaRPr lang="es-ES"/>
        </a:p>
      </dgm:t>
    </dgm:pt>
    <dgm:pt modelId="{D007A716-2FF4-4768-9DEE-559CE3CFFE76}" type="sibTrans" cxnId="{2D327800-AAB7-4D65-8637-F277BFB39C90}">
      <dgm:prSet/>
      <dgm:spPr/>
      <dgm:t>
        <a:bodyPr/>
        <a:lstStyle/>
        <a:p>
          <a:endParaRPr lang="es-ES"/>
        </a:p>
      </dgm:t>
    </dgm:pt>
    <dgm:pt modelId="{2F6FA299-7FF2-4B9D-B2A1-570D8B566FF7}">
      <dgm:prSet phldrT="[Texto]"/>
      <dgm:spPr/>
      <dgm:t>
        <a:bodyPr/>
        <a:lstStyle/>
        <a:p>
          <a:r>
            <a:rPr lang="es-ES" dirty="0" smtClean="0"/>
            <a:t>Huesos</a:t>
          </a:r>
          <a:endParaRPr lang="es-ES" dirty="0"/>
        </a:p>
      </dgm:t>
    </dgm:pt>
    <dgm:pt modelId="{5999A74F-D0BA-4BC2-9EB6-D22982C03921}" type="parTrans" cxnId="{3D343DA6-AE9C-4660-AC00-F7D76C78FC9C}">
      <dgm:prSet/>
      <dgm:spPr/>
      <dgm:t>
        <a:bodyPr/>
        <a:lstStyle/>
        <a:p>
          <a:endParaRPr lang="es-ES"/>
        </a:p>
      </dgm:t>
    </dgm:pt>
    <dgm:pt modelId="{DA9ACA6A-2F63-41AE-89AF-779597A80B6E}" type="sibTrans" cxnId="{3D343DA6-AE9C-4660-AC00-F7D76C78FC9C}">
      <dgm:prSet/>
      <dgm:spPr/>
      <dgm:t>
        <a:bodyPr/>
        <a:lstStyle/>
        <a:p>
          <a:endParaRPr lang="es-ES"/>
        </a:p>
      </dgm:t>
    </dgm:pt>
    <dgm:pt modelId="{4C550ECE-7191-4483-A4DB-F81273C51056}">
      <dgm:prSet phldrT="[Texto]"/>
      <dgm:spPr/>
      <dgm:t>
        <a:bodyPr/>
        <a:lstStyle/>
        <a:p>
          <a:r>
            <a:rPr lang="es-ES" dirty="0" smtClean="0"/>
            <a:t>Crecimiento y desarrollo</a:t>
          </a:r>
          <a:endParaRPr lang="es-ES" dirty="0"/>
        </a:p>
      </dgm:t>
    </dgm:pt>
    <dgm:pt modelId="{0BC1A380-2DC9-425B-AC5B-23B111760A20}" type="parTrans" cxnId="{86E16D11-5F75-45D2-AC53-68E4AD35D429}">
      <dgm:prSet/>
      <dgm:spPr/>
      <dgm:t>
        <a:bodyPr/>
        <a:lstStyle/>
        <a:p>
          <a:endParaRPr lang="es-ES"/>
        </a:p>
      </dgm:t>
    </dgm:pt>
    <dgm:pt modelId="{2DAECF44-8B7F-4FE7-857B-4F4CD8600F42}" type="sibTrans" cxnId="{86E16D11-5F75-45D2-AC53-68E4AD35D429}">
      <dgm:prSet/>
      <dgm:spPr/>
      <dgm:t>
        <a:bodyPr/>
        <a:lstStyle/>
        <a:p>
          <a:endParaRPr lang="es-ES"/>
        </a:p>
      </dgm:t>
    </dgm:pt>
    <dgm:pt modelId="{F10E0EC7-4928-4473-AAA8-6BE27136A553}">
      <dgm:prSet phldrT="[Texto]"/>
      <dgm:spPr/>
      <dgm:t>
        <a:bodyPr/>
        <a:lstStyle/>
        <a:p>
          <a:r>
            <a:rPr lang="es-ES" dirty="0" smtClean="0"/>
            <a:t>Nutrición y estilos de vida</a:t>
          </a:r>
          <a:endParaRPr lang="es-ES" dirty="0"/>
        </a:p>
      </dgm:t>
    </dgm:pt>
    <dgm:pt modelId="{6542D2EE-22E4-4E02-A97E-DB767F01F25C}" type="parTrans" cxnId="{003AC382-690D-44E1-A370-3B7ED7EFA48C}">
      <dgm:prSet/>
      <dgm:spPr/>
      <dgm:t>
        <a:bodyPr/>
        <a:lstStyle/>
        <a:p>
          <a:endParaRPr lang="es-ES"/>
        </a:p>
      </dgm:t>
    </dgm:pt>
    <dgm:pt modelId="{3745EC77-07B3-49A1-82E6-A269C892A287}" type="sibTrans" cxnId="{003AC382-690D-44E1-A370-3B7ED7EFA48C}">
      <dgm:prSet/>
      <dgm:spPr/>
      <dgm:t>
        <a:bodyPr/>
        <a:lstStyle/>
        <a:p>
          <a:endParaRPr lang="es-ES"/>
        </a:p>
      </dgm:t>
    </dgm:pt>
    <dgm:pt modelId="{1BC10FFE-E5D4-4119-BF1B-16D58A0E1338}">
      <dgm:prSet phldrT="[Texto]"/>
      <dgm:spPr/>
      <dgm:t>
        <a:bodyPr/>
        <a:lstStyle/>
        <a:p>
          <a:r>
            <a:rPr lang="es-ES" dirty="0" smtClean="0"/>
            <a:t>Datos Geográficos</a:t>
          </a:r>
          <a:endParaRPr lang="es-ES" dirty="0"/>
        </a:p>
      </dgm:t>
    </dgm:pt>
    <dgm:pt modelId="{5158E680-6E50-47AD-8C2B-00177B830EE1}" type="parTrans" cxnId="{5065AAA2-065D-47DA-A760-1279C7EBD67B}">
      <dgm:prSet/>
      <dgm:spPr/>
      <dgm:t>
        <a:bodyPr/>
        <a:lstStyle/>
        <a:p>
          <a:endParaRPr lang="es-ES"/>
        </a:p>
      </dgm:t>
    </dgm:pt>
    <dgm:pt modelId="{B92C438E-1B33-4230-9785-7007B1512782}" type="sibTrans" cxnId="{5065AAA2-065D-47DA-A760-1279C7EBD67B}">
      <dgm:prSet/>
      <dgm:spPr/>
      <dgm:t>
        <a:bodyPr/>
        <a:lstStyle/>
        <a:p>
          <a:endParaRPr lang="es-ES"/>
        </a:p>
      </dgm:t>
    </dgm:pt>
    <dgm:pt modelId="{74E04351-44CD-4051-8EBB-688EFF40BC68}">
      <dgm:prSet phldrT="[Texto]"/>
      <dgm:spPr/>
      <dgm:t>
        <a:bodyPr/>
        <a:lstStyle/>
        <a:p>
          <a:r>
            <a:rPr lang="es-ES" dirty="0" smtClean="0"/>
            <a:t>Cultura Material</a:t>
          </a:r>
          <a:endParaRPr lang="es-ES" dirty="0"/>
        </a:p>
      </dgm:t>
    </dgm:pt>
    <dgm:pt modelId="{4A9852E6-AE1A-47C0-A7A7-8E7162135315}" type="parTrans" cxnId="{04053262-45B9-4B5B-863A-956EA9E784E9}">
      <dgm:prSet/>
      <dgm:spPr/>
      <dgm:t>
        <a:bodyPr/>
        <a:lstStyle/>
        <a:p>
          <a:endParaRPr lang="es-ES"/>
        </a:p>
      </dgm:t>
    </dgm:pt>
    <dgm:pt modelId="{9B7980AD-6435-4C0B-A499-4CF9D09F5B9F}" type="sibTrans" cxnId="{04053262-45B9-4B5B-863A-956EA9E784E9}">
      <dgm:prSet/>
      <dgm:spPr/>
      <dgm:t>
        <a:bodyPr/>
        <a:lstStyle/>
        <a:p>
          <a:endParaRPr lang="es-ES"/>
        </a:p>
      </dgm:t>
    </dgm:pt>
    <dgm:pt modelId="{142CFFC0-A5D8-4A01-96E9-FF4DC3748C1A}">
      <dgm:prSet phldrT="[Texto]"/>
      <dgm:spPr/>
      <dgm:t>
        <a:bodyPr/>
        <a:lstStyle/>
        <a:p>
          <a:r>
            <a:rPr lang="es-ES" dirty="0" smtClean="0"/>
            <a:t>Relaciones de parentesco</a:t>
          </a:r>
          <a:endParaRPr lang="es-ES" dirty="0"/>
        </a:p>
      </dgm:t>
    </dgm:pt>
    <dgm:pt modelId="{C32724BA-1CD5-4025-AD92-13E8C8435664}" type="parTrans" cxnId="{384FA07D-9670-4A2A-9608-0A759FAE4920}">
      <dgm:prSet/>
      <dgm:spPr/>
      <dgm:t>
        <a:bodyPr/>
        <a:lstStyle/>
        <a:p>
          <a:endParaRPr lang="es-ES"/>
        </a:p>
      </dgm:t>
    </dgm:pt>
    <dgm:pt modelId="{BD62EA18-5F1D-49C1-A6B3-3AEE203E4C68}" type="sibTrans" cxnId="{384FA07D-9670-4A2A-9608-0A759FAE4920}">
      <dgm:prSet/>
      <dgm:spPr/>
      <dgm:t>
        <a:bodyPr/>
        <a:lstStyle/>
        <a:p>
          <a:endParaRPr lang="es-ES"/>
        </a:p>
      </dgm:t>
    </dgm:pt>
    <dgm:pt modelId="{8F8753BE-E113-448F-85DD-52E6AC612977}">
      <dgm:prSet phldrT="[Texto]"/>
      <dgm:spPr/>
      <dgm:t>
        <a:bodyPr/>
        <a:lstStyle/>
        <a:p>
          <a:r>
            <a:rPr lang="es-ES" dirty="0" smtClean="0"/>
            <a:t>Etnografía virtual</a:t>
          </a:r>
          <a:endParaRPr lang="es-ES" dirty="0"/>
        </a:p>
      </dgm:t>
    </dgm:pt>
    <dgm:pt modelId="{7F6E54FC-CB19-42F0-98A8-2112003BD8A5}" type="parTrans" cxnId="{93A28966-2844-425F-BB6A-C94DEC9EC550}">
      <dgm:prSet/>
      <dgm:spPr/>
      <dgm:t>
        <a:bodyPr/>
        <a:lstStyle/>
        <a:p>
          <a:endParaRPr lang="es-ES"/>
        </a:p>
      </dgm:t>
    </dgm:pt>
    <dgm:pt modelId="{F360CEE3-41B7-4A2E-89AE-BCF8CF97F7EB}" type="sibTrans" cxnId="{93A28966-2844-425F-BB6A-C94DEC9EC550}">
      <dgm:prSet/>
      <dgm:spPr/>
      <dgm:t>
        <a:bodyPr/>
        <a:lstStyle/>
        <a:p>
          <a:endParaRPr lang="es-ES"/>
        </a:p>
      </dgm:t>
    </dgm:pt>
    <dgm:pt modelId="{3BB5443A-9F37-4290-BB9D-04BDACCF81BC}">
      <dgm:prSet phldrT="[Texto]"/>
      <dgm:spPr/>
      <dgm:t>
        <a:bodyPr/>
        <a:lstStyle/>
        <a:p>
          <a:r>
            <a:rPr lang="es-ES" dirty="0" smtClean="0"/>
            <a:t>Genética</a:t>
          </a:r>
          <a:endParaRPr lang="es-ES" dirty="0"/>
        </a:p>
      </dgm:t>
    </dgm:pt>
    <dgm:pt modelId="{D4F28633-7011-411B-ADBF-56FD07F499D7}" type="parTrans" cxnId="{44C5A0B7-2F52-4739-92BE-AFFAFE1A79C8}">
      <dgm:prSet/>
      <dgm:spPr/>
      <dgm:t>
        <a:bodyPr/>
        <a:lstStyle/>
        <a:p>
          <a:endParaRPr lang="es-ES"/>
        </a:p>
      </dgm:t>
    </dgm:pt>
    <dgm:pt modelId="{6BBE6AEC-D4E2-481A-B754-742C1A462ABD}" type="sibTrans" cxnId="{44C5A0B7-2F52-4739-92BE-AFFAFE1A79C8}">
      <dgm:prSet/>
      <dgm:spPr/>
      <dgm:t>
        <a:bodyPr/>
        <a:lstStyle/>
        <a:p>
          <a:endParaRPr lang="es-ES"/>
        </a:p>
      </dgm:t>
    </dgm:pt>
    <dgm:pt modelId="{7077FE24-CE53-4B98-B880-D74D460FBEED}">
      <dgm:prSet phldrT="[Texto]"/>
      <dgm:spPr/>
      <dgm:t>
        <a:bodyPr/>
        <a:lstStyle/>
        <a:p>
          <a:r>
            <a:rPr lang="es-ES" dirty="0" err="1" smtClean="0"/>
            <a:t>Primatología</a:t>
          </a:r>
          <a:endParaRPr lang="es-ES" dirty="0"/>
        </a:p>
      </dgm:t>
    </dgm:pt>
    <dgm:pt modelId="{C76B7A24-281C-4DF4-8075-FC506781E6E4}" type="parTrans" cxnId="{F75CD810-E6EF-4775-A41B-74BDEB20A980}">
      <dgm:prSet/>
      <dgm:spPr/>
      <dgm:t>
        <a:bodyPr/>
        <a:lstStyle/>
        <a:p>
          <a:endParaRPr lang="es-ES"/>
        </a:p>
      </dgm:t>
    </dgm:pt>
    <dgm:pt modelId="{5EDFF389-DBE5-4F79-A64B-67EFCB1490FB}" type="sibTrans" cxnId="{F75CD810-E6EF-4775-A41B-74BDEB20A980}">
      <dgm:prSet/>
      <dgm:spPr/>
      <dgm:t>
        <a:bodyPr/>
        <a:lstStyle/>
        <a:p>
          <a:endParaRPr lang="es-ES"/>
        </a:p>
      </dgm:t>
    </dgm:pt>
    <dgm:pt modelId="{37C85EED-5CFE-445C-8008-981549DD81A6}">
      <dgm:prSet phldrT="[Texto]"/>
      <dgm:spPr/>
      <dgm:t>
        <a:bodyPr/>
        <a:lstStyle/>
        <a:p>
          <a:r>
            <a:rPr lang="es-ES" dirty="0" smtClean="0"/>
            <a:t>Lingüística</a:t>
          </a:r>
          <a:endParaRPr lang="es-ES" dirty="0"/>
        </a:p>
      </dgm:t>
    </dgm:pt>
    <dgm:pt modelId="{21AABBBE-C498-4C61-B935-75F2DD5B4091}" type="parTrans" cxnId="{CF05517D-83A3-4A4A-BD42-A1CE1AC59418}">
      <dgm:prSet/>
      <dgm:spPr/>
      <dgm:t>
        <a:bodyPr/>
        <a:lstStyle/>
        <a:p>
          <a:endParaRPr lang="es-ES"/>
        </a:p>
      </dgm:t>
    </dgm:pt>
    <dgm:pt modelId="{348A7C45-7C4A-4DA1-A590-76E4CF9075D6}" type="sibTrans" cxnId="{CF05517D-83A3-4A4A-BD42-A1CE1AC59418}">
      <dgm:prSet/>
      <dgm:spPr/>
      <dgm:t>
        <a:bodyPr/>
        <a:lstStyle/>
        <a:p>
          <a:endParaRPr lang="es-ES"/>
        </a:p>
      </dgm:t>
    </dgm:pt>
    <dgm:pt modelId="{A241E5A7-5AC9-494C-A272-B86AC7A0BE5E}" type="pres">
      <dgm:prSet presAssocID="{103685D0-BA01-4F39-A911-69FE0148A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9FF712-1B6A-4F1A-8F72-F8D3C3BB9373}" type="pres">
      <dgm:prSet presAssocID="{7FB0EDBE-3326-419B-B2A1-76A35BBA3F81}" presName="composite" presStyleCnt="0"/>
      <dgm:spPr/>
    </dgm:pt>
    <dgm:pt modelId="{5BFB61B7-AD69-41CE-ADF2-043ECFA92774}" type="pres">
      <dgm:prSet presAssocID="{7FB0EDBE-3326-419B-B2A1-76A35BBA3F8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C2977-5DE2-4B21-80F9-EF296E89376E}" type="pres">
      <dgm:prSet presAssocID="{7FB0EDBE-3326-419B-B2A1-76A35BBA3F8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542B5-62C5-4D3F-9B03-8FF6D2960F7C}" type="pres">
      <dgm:prSet presAssocID="{295EA3DE-FD60-4035-BE5E-4620E02B8EA8}" presName="space" presStyleCnt="0"/>
      <dgm:spPr/>
    </dgm:pt>
    <dgm:pt modelId="{38B33FF2-6D4E-4E20-90F5-3983CAA589E4}" type="pres">
      <dgm:prSet presAssocID="{F56DE650-6E0C-4C04-ABD7-6E19CCD3C49D}" presName="composite" presStyleCnt="0"/>
      <dgm:spPr/>
    </dgm:pt>
    <dgm:pt modelId="{57F2439E-A97E-4EA1-9EF2-1A703D3C6CCE}" type="pres">
      <dgm:prSet presAssocID="{F56DE650-6E0C-4C04-ABD7-6E19CCD3C49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7D3BA-9182-4A0D-A1BC-D98A3C02FF33}" type="pres">
      <dgm:prSet presAssocID="{F56DE650-6E0C-4C04-ABD7-6E19CCD3C49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BDD77-84DA-4BCB-AE60-6044AF3EAF1C}" type="pres">
      <dgm:prSet presAssocID="{5A9EFCDE-C23C-421D-8902-59D48F432D7A}" presName="space" presStyleCnt="0"/>
      <dgm:spPr/>
    </dgm:pt>
    <dgm:pt modelId="{6A87715A-ACF8-4EF4-9D5E-02F048617CE7}" type="pres">
      <dgm:prSet presAssocID="{0AE6D857-F748-43BC-B111-915E5BED4ADA}" presName="composite" presStyleCnt="0"/>
      <dgm:spPr/>
    </dgm:pt>
    <dgm:pt modelId="{06FEC287-793B-4C76-B888-6B3B2A1BD9C3}" type="pres">
      <dgm:prSet presAssocID="{0AE6D857-F748-43BC-B111-915E5BED4A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085EF-8E10-46B3-84C4-88DF40754392}" type="pres">
      <dgm:prSet presAssocID="{0AE6D857-F748-43BC-B111-915E5BED4A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361709-14A3-4F67-877B-FD9F945C2FD5}" type="presOf" srcId="{FD296893-52D6-4BCD-BD12-D1185637962A}" destId="{19AC2977-5DE2-4B21-80F9-EF296E89376E}" srcOrd="0" destOrd="1" presId="urn:microsoft.com/office/officeart/2005/8/layout/hList1"/>
    <dgm:cxn modelId="{9BFED26B-A187-4DF9-9D35-66BD192331BA}" type="presOf" srcId="{142CFFC0-A5D8-4A01-96E9-FF4DC3748C1A}" destId="{19AC2977-5DE2-4B21-80F9-EF296E89376E}" srcOrd="0" destOrd="2" presId="urn:microsoft.com/office/officeart/2005/8/layout/hList1"/>
    <dgm:cxn modelId="{CF05517D-83A3-4A4A-BD42-A1CE1AC59418}" srcId="{7FB0EDBE-3326-419B-B2A1-76A35BBA3F81}" destId="{37C85EED-5CFE-445C-8008-981549DD81A6}" srcOrd="4" destOrd="0" parTransId="{21AABBBE-C498-4C61-B935-75F2DD5B4091}" sibTransId="{348A7C45-7C4A-4DA1-A590-76E4CF9075D6}"/>
    <dgm:cxn modelId="{04053262-45B9-4B5B-863A-956EA9E784E9}" srcId="{F56DE650-6E0C-4C04-ABD7-6E19CCD3C49D}" destId="{74E04351-44CD-4051-8EBB-688EFF40BC68}" srcOrd="2" destOrd="0" parTransId="{4A9852E6-AE1A-47C0-A7A7-8E7162135315}" sibTransId="{9B7980AD-6435-4C0B-A499-4CF9D09F5B9F}"/>
    <dgm:cxn modelId="{50EDE128-0509-498A-87B9-1861DA3E61BC}" type="presOf" srcId="{1D9DE28E-33D1-4689-AA68-FC10812B2F7B}" destId="{19AC2977-5DE2-4B21-80F9-EF296E89376E}" srcOrd="0" destOrd="0" presId="urn:microsoft.com/office/officeart/2005/8/layout/hList1"/>
    <dgm:cxn modelId="{86E16D11-5F75-45D2-AC53-68E4AD35D429}" srcId="{0AE6D857-F748-43BC-B111-915E5BED4ADA}" destId="{4C550ECE-7191-4483-A4DB-F81273C51056}" srcOrd="1" destOrd="0" parTransId="{0BC1A380-2DC9-425B-AC5B-23B111760A20}" sibTransId="{2DAECF44-8B7F-4FE7-857B-4F4CD8600F42}"/>
    <dgm:cxn modelId="{29FBC656-5AFE-4838-8BF8-42B59AACD941}" srcId="{103685D0-BA01-4F39-A911-69FE0148A97A}" destId="{F56DE650-6E0C-4C04-ABD7-6E19CCD3C49D}" srcOrd="1" destOrd="0" parTransId="{81DB54F0-8D83-4EE3-B52F-429993C0F849}" sibTransId="{5A9EFCDE-C23C-421D-8902-59D48F432D7A}"/>
    <dgm:cxn modelId="{8CA35029-870A-4186-A828-4CDE5FFC5BF7}" type="presOf" srcId="{F10E0EC7-4928-4473-AAA8-6BE27136A553}" destId="{EB9085EF-8E10-46B3-84C4-88DF40754392}" srcOrd="0" destOrd="2" presId="urn:microsoft.com/office/officeart/2005/8/layout/hList1"/>
    <dgm:cxn modelId="{B7107A58-DD41-481E-A8B4-082EF48ED368}" type="presOf" srcId="{1BC10FFE-E5D4-4119-BF1B-16D58A0E1338}" destId="{2B07D3BA-9182-4A0D-A1BC-D98A3C02FF33}" srcOrd="0" destOrd="1" presId="urn:microsoft.com/office/officeart/2005/8/layout/hList1"/>
    <dgm:cxn modelId="{3D343DA6-AE9C-4660-AC00-F7D76C78FC9C}" srcId="{0AE6D857-F748-43BC-B111-915E5BED4ADA}" destId="{2F6FA299-7FF2-4B9D-B2A1-570D8B566FF7}" srcOrd="0" destOrd="0" parTransId="{5999A74F-D0BA-4BC2-9EB6-D22982C03921}" sibTransId="{DA9ACA6A-2F63-41AE-89AF-779597A80B6E}"/>
    <dgm:cxn modelId="{2394A2A8-A4BB-4858-995F-397E535E4C42}" type="presOf" srcId="{7FB0EDBE-3326-419B-B2A1-76A35BBA3F81}" destId="{5BFB61B7-AD69-41CE-ADF2-043ECFA92774}" srcOrd="0" destOrd="0" presId="urn:microsoft.com/office/officeart/2005/8/layout/hList1"/>
    <dgm:cxn modelId="{93A28966-2844-425F-BB6A-C94DEC9EC550}" srcId="{7FB0EDBE-3326-419B-B2A1-76A35BBA3F81}" destId="{8F8753BE-E113-448F-85DD-52E6AC612977}" srcOrd="3" destOrd="0" parTransId="{7F6E54FC-CB19-42F0-98A8-2112003BD8A5}" sibTransId="{F360CEE3-41B7-4A2E-89AE-BCF8CF97F7EB}"/>
    <dgm:cxn modelId="{44C5A0B7-2F52-4739-92BE-AFFAFE1A79C8}" srcId="{0AE6D857-F748-43BC-B111-915E5BED4ADA}" destId="{3BB5443A-9F37-4290-BB9D-04BDACCF81BC}" srcOrd="3" destOrd="0" parTransId="{D4F28633-7011-411B-ADBF-56FD07F499D7}" sibTransId="{6BBE6AEC-D4E2-481A-B754-742C1A462ABD}"/>
    <dgm:cxn modelId="{003AC382-690D-44E1-A370-3B7ED7EFA48C}" srcId="{0AE6D857-F748-43BC-B111-915E5BED4ADA}" destId="{F10E0EC7-4928-4473-AAA8-6BE27136A553}" srcOrd="2" destOrd="0" parTransId="{6542D2EE-22E4-4E02-A97E-DB767F01F25C}" sibTransId="{3745EC77-07B3-49A1-82E6-A269C892A287}"/>
    <dgm:cxn modelId="{8D706C4C-1108-4C4A-BE06-800B5E99CDB9}" type="presOf" srcId="{8B785818-84FB-4516-ACAF-AEA24D6DE6F5}" destId="{2B07D3BA-9182-4A0D-A1BC-D98A3C02FF33}" srcOrd="0" destOrd="0" presId="urn:microsoft.com/office/officeart/2005/8/layout/hList1"/>
    <dgm:cxn modelId="{50F1E8A9-86D8-497E-985C-503BABDC6F21}" type="presOf" srcId="{F56DE650-6E0C-4C04-ABD7-6E19CCD3C49D}" destId="{57F2439E-A97E-4EA1-9EF2-1A703D3C6CCE}" srcOrd="0" destOrd="0" presId="urn:microsoft.com/office/officeart/2005/8/layout/hList1"/>
    <dgm:cxn modelId="{339F3F44-21CA-485D-9742-3551D12D3C93}" type="presOf" srcId="{2F6FA299-7FF2-4B9D-B2A1-570D8B566FF7}" destId="{EB9085EF-8E10-46B3-84C4-88DF40754392}" srcOrd="0" destOrd="0" presId="urn:microsoft.com/office/officeart/2005/8/layout/hList1"/>
    <dgm:cxn modelId="{B2296DA6-757F-4DB2-A5BC-2D2EC8375C81}" type="presOf" srcId="{7077FE24-CE53-4B98-B880-D74D460FBEED}" destId="{EB9085EF-8E10-46B3-84C4-88DF40754392}" srcOrd="0" destOrd="4" presId="urn:microsoft.com/office/officeart/2005/8/layout/hList1"/>
    <dgm:cxn modelId="{2D327800-AAB7-4D65-8637-F277BFB39C90}" srcId="{103685D0-BA01-4F39-A911-69FE0148A97A}" destId="{0AE6D857-F748-43BC-B111-915E5BED4ADA}" srcOrd="2" destOrd="0" parTransId="{5BDACE96-FF31-42DF-B615-2EE36F115C4A}" sibTransId="{D007A716-2FF4-4768-9DEE-559CE3CFFE76}"/>
    <dgm:cxn modelId="{7AFCC3A2-6987-4B93-9FCD-4CDF50FD3384}" type="presOf" srcId="{8F8753BE-E113-448F-85DD-52E6AC612977}" destId="{19AC2977-5DE2-4B21-80F9-EF296E89376E}" srcOrd="0" destOrd="3" presId="urn:microsoft.com/office/officeart/2005/8/layout/hList1"/>
    <dgm:cxn modelId="{0110F41F-D4B1-440F-8FBA-B793FDB29C64}" srcId="{F56DE650-6E0C-4C04-ABD7-6E19CCD3C49D}" destId="{8B785818-84FB-4516-ACAF-AEA24D6DE6F5}" srcOrd="0" destOrd="0" parTransId="{2E58DD76-0D54-48D2-BC16-9B29EEC20616}" sibTransId="{01318985-0B51-4083-960E-8DD4131E1F0A}"/>
    <dgm:cxn modelId="{F75CD810-E6EF-4775-A41B-74BDEB20A980}" srcId="{0AE6D857-F748-43BC-B111-915E5BED4ADA}" destId="{7077FE24-CE53-4B98-B880-D74D460FBEED}" srcOrd="4" destOrd="0" parTransId="{C76B7A24-281C-4DF4-8075-FC506781E6E4}" sibTransId="{5EDFF389-DBE5-4F79-A64B-67EFCB1490FB}"/>
    <dgm:cxn modelId="{384FA07D-9670-4A2A-9608-0A759FAE4920}" srcId="{7FB0EDBE-3326-419B-B2A1-76A35BBA3F81}" destId="{142CFFC0-A5D8-4A01-96E9-FF4DC3748C1A}" srcOrd="2" destOrd="0" parTransId="{C32724BA-1CD5-4025-AD92-13E8C8435664}" sibTransId="{BD62EA18-5F1D-49C1-A6B3-3AEE203E4C68}"/>
    <dgm:cxn modelId="{830FA9C8-3704-4D7B-8C16-31271D4A8077}" type="presOf" srcId="{103685D0-BA01-4F39-A911-69FE0148A97A}" destId="{A241E5A7-5AC9-494C-A272-B86AC7A0BE5E}" srcOrd="0" destOrd="0" presId="urn:microsoft.com/office/officeart/2005/8/layout/hList1"/>
    <dgm:cxn modelId="{8B964935-F651-4BFB-AD56-BF61A9A8270B}" srcId="{7FB0EDBE-3326-419B-B2A1-76A35BBA3F81}" destId="{FD296893-52D6-4BCD-BD12-D1185637962A}" srcOrd="1" destOrd="0" parTransId="{34EB50F1-FE14-4F92-A834-FECDC03ECB4E}" sibTransId="{BBA5FC3B-A9CC-45C0-AC45-3D45396093ED}"/>
    <dgm:cxn modelId="{77B27A11-4427-4E20-9232-0D276348659C}" type="presOf" srcId="{3BB5443A-9F37-4290-BB9D-04BDACCF81BC}" destId="{EB9085EF-8E10-46B3-84C4-88DF40754392}" srcOrd="0" destOrd="3" presId="urn:microsoft.com/office/officeart/2005/8/layout/hList1"/>
    <dgm:cxn modelId="{3717801F-41BC-45EB-B07E-14DADEFC75F8}" type="presOf" srcId="{4C550ECE-7191-4483-A4DB-F81273C51056}" destId="{EB9085EF-8E10-46B3-84C4-88DF40754392}" srcOrd="0" destOrd="1" presId="urn:microsoft.com/office/officeart/2005/8/layout/hList1"/>
    <dgm:cxn modelId="{5065AAA2-065D-47DA-A760-1279C7EBD67B}" srcId="{F56DE650-6E0C-4C04-ABD7-6E19CCD3C49D}" destId="{1BC10FFE-E5D4-4119-BF1B-16D58A0E1338}" srcOrd="1" destOrd="0" parTransId="{5158E680-6E50-47AD-8C2B-00177B830EE1}" sibTransId="{B92C438E-1B33-4230-9785-7007B1512782}"/>
    <dgm:cxn modelId="{0F4266DA-2DD1-40D5-BE9A-E734514DBEC1}" type="presOf" srcId="{0AE6D857-F748-43BC-B111-915E5BED4ADA}" destId="{06FEC287-793B-4C76-B888-6B3B2A1BD9C3}" srcOrd="0" destOrd="0" presId="urn:microsoft.com/office/officeart/2005/8/layout/hList1"/>
    <dgm:cxn modelId="{AB101962-F7B0-4D35-8A7C-6E865380600C}" srcId="{7FB0EDBE-3326-419B-B2A1-76A35BBA3F81}" destId="{1D9DE28E-33D1-4689-AA68-FC10812B2F7B}" srcOrd="0" destOrd="0" parTransId="{A703E964-67A5-456F-AFC5-2B5CB632B5FA}" sibTransId="{42676442-7737-414C-B7C1-DFE5CD5DFF37}"/>
    <dgm:cxn modelId="{FFA062B3-6723-4F9C-B19C-2D9E27CC5613}" type="presOf" srcId="{37C85EED-5CFE-445C-8008-981549DD81A6}" destId="{19AC2977-5DE2-4B21-80F9-EF296E89376E}" srcOrd="0" destOrd="4" presId="urn:microsoft.com/office/officeart/2005/8/layout/hList1"/>
    <dgm:cxn modelId="{4429B6F5-EB21-4B09-BD5E-E84460265C28}" type="presOf" srcId="{74E04351-44CD-4051-8EBB-688EFF40BC68}" destId="{2B07D3BA-9182-4A0D-A1BC-D98A3C02FF33}" srcOrd="0" destOrd="2" presId="urn:microsoft.com/office/officeart/2005/8/layout/hList1"/>
    <dgm:cxn modelId="{DDA4C12D-7B91-4FF8-89A7-186645E1B198}" srcId="{103685D0-BA01-4F39-A911-69FE0148A97A}" destId="{7FB0EDBE-3326-419B-B2A1-76A35BBA3F81}" srcOrd="0" destOrd="0" parTransId="{B244EC36-EC9A-4BE7-BB8E-F7D8DFF76848}" sibTransId="{295EA3DE-FD60-4035-BE5E-4620E02B8EA8}"/>
    <dgm:cxn modelId="{08065D40-B532-434E-A091-B8E78E726EF9}" type="presParOf" srcId="{A241E5A7-5AC9-494C-A272-B86AC7A0BE5E}" destId="{579FF712-1B6A-4F1A-8F72-F8D3C3BB9373}" srcOrd="0" destOrd="0" presId="urn:microsoft.com/office/officeart/2005/8/layout/hList1"/>
    <dgm:cxn modelId="{ACCE05EF-E4CE-4615-A9D1-4A89AEE7E2DC}" type="presParOf" srcId="{579FF712-1B6A-4F1A-8F72-F8D3C3BB9373}" destId="{5BFB61B7-AD69-41CE-ADF2-043ECFA92774}" srcOrd="0" destOrd="0" presId="urn:microsoft.com/office/officeart/2005/8/layout/hList1"/>
    <dgm:cxn modelId="{0B46D004-13DE-4F61-AB1E-63CC845F5E84}" type="presParOf" srcId="{579FF712-1B6A-4F1A-8F72-F8D3C3BB9373}" destId="{19AC2977-5DE2-4B21-80F9-EF296E89376E}" srcOrd="1" destOrd="0" presId="urn:microsoft.com/office/officeart/2005/8/layout/hList1"/>
    <dgm:cxn modelId="{9821499B-21F6-46F6-BC78-CD36ABEE6B42}" type="presParOf" srcId="{A241E5A7-5AC9-494C-A272-B86AC7A0BE5E}" destId="{BDB542B5-62C5-4D3F-9B03-8FF6D2960F7C}" srcOrd="1" destOrd="0" presId="urn:microsoft.com/office/officeart/2005/8/layout/hList1"/>
    <dgm:cxn modelId="{66FCD3DD-E2EC-4FCD-924B-FF9778CE50C7}" type="presParOf" srcId="{A241E5A7-5AC9-494C-A272-B86AC7A0BE5E}" destId="{38B33FF2-6D4E-4E20-90F5-3983CAA589E4}" srcOrd="2" destOrd="0" presId="urn:microsoft.com/office/officeart/2005/8/layout/hList1"/>
    <dgm:cxn modelId="{70B3575C-AA39-4E97-826B-4454AD78992D}" type="presParOf" srcId="{38B33FF2-6D4E-4E20-90F5-3983CAA589E4}" destId="{57F2439E-A97E-4EA1-9EF2-1A703D3C6CCE}" srcOrd="0" destOrd="0" presId="urn:microsoft.com/office/officeart/2005/8/layout/hList1"/>
    <dgm:cxn modelId="{EE9A38AA-248E-4192-8785-BC4C2614A76F}" type="presParOf" srcId="{38B33FF2-6D4E-4E20-90F5-3983CAA589E4}" destId="{2B07D3BA-9182-4A0D-A1BC-D98A3C02FF33}" srcOrd="1" destOrd="0" presId="urn:microsoft.com/office/officeart/2005/8/layout/hList1"/>
    <dgm:cxn modelId="{CC3F7A56-82B9-4393-9E3D-970C602318D7}" type="presParOf" srcId="{A241E5A7-5AC9-494C-A272-B86AC7A0BE5E}" destId="{056BDD77-84DA-4BCB-AE60-6044AF3EAF1C}" srcOrd="3" destOrd="0" presId="urn:microsoft.com/office/officeart/2005/8/layout/hList1"/>
    <dgm:cxn modelId="{48F3AD7B-0124-4B0E-BFCC-4390E50B557E}" type="presParOf" srcId="{A241E5A7-5AC9-494C-A272-B86AC7A0BE5E}" destId="{6A87715A-ACF8-4EF4-9D5E-02F048617CE7}" srcOrd="4" destOrd="0" presId="urn:microsoft.com/office/officeart/2005/8/layout/hList1"/>
    <dgm:cxn modelId="{3FBC9DBE-2FF1-4428-A7EC-5DDDB718D1CE}" type="presParOf" srcId="{6A87715A-ACF8-4EF4-9D5E-02F048617CE7}" destId="{06FEC287-793B-4C76-B888-6B3B2A1BD9C3}" srcOrd="0" destOrd="0" presId="urn:microsoft.com/office/officeart/2005/8/layout/hList1"/>
    <dgm:cxn modelId="{918C47F3-52B1-4C61-A228-011738EBAED0}" type="presParOf" srcId="{6A87715A-ACF8-4EF4-9D5E-02F048617CE7}" destId="{EB9085EF-8E10-46B3-84C4-88DF40754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8B5AE-4851-4798-AD00-8EC3589387EA}">
      <dsp:nvSpPr>
        <dsp:cNvPr id="0" name=""/>
        <dsp:cNvSpPr/>
      </dsp:nvSpPr>
      <dsp:spPr>
        <a:xfrm>
          <a:off x="3375" y="2865904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Ciencias Sociales</a:t>
          </a:r>
          <a:endParaRPr lang="es-ES" sz="1600" kern="1200" dirty="0"/>
        </a:p>
      </dsp:txBody>
      <dsp:txXfrm>
        <a:off x="25866" y="2888395"/>
        <a:ext cx="1490813" cy="722915"/>
      </dsp:txXfrm>
    </dsp:sp>
    <dsp:sp modelId="{3CFE5689-D2EA-4313-B56B-5DBA66C5FF1B}">
      <dsp:nvSpPr>
        <dsp:cNvPr id="0" name=""/>
        <dsp:cNvSpPr/>
      </dsp:nvSpPr>
      <dsp:spPr>
        <a:xfrm rot="18289469">
          <a:off x="1308458" y="2796007"/>
          <a:ext cx="107574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75742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19436" y="2781418"/>
        <a:ext cx="53787" cy="53787"/>
      </dsp:txXfrm>
    </dsp:sp>
    <dsp:sp modelId="{C1CB92D8-F4B3-4064-82E1-360BCC9B7A5F}">
      <dsp:nvSpPr>
        <dsp:cNvPr id="0" name=""/>
        <dsp:cNvSpPr/>
      </dsp:nvSpPr>
      <dsp:spPr>
        <a:xfrm>
          <a:off x="2153489" y="1982821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Conocer una realidad</a:t>
          </a:r>
          <a:endParaRPr lang="es-ES" sz="1600" kern="1200" dirty="0"/>
        </a:p>
      </dsp:txBody>
      <dsp:txXfrm>
        <a:off x="2175980" y="2005312"/>
        <a:ext cx="1490813" cy="722915"/>
      </dsp:txXfrm>
    </dsp:sp>
    <dsp:sp modelId="{1D62E1F9-60F4-46A6-BFDE-145F3C71688B}">
      <dsp:nvSpPr>
        <dsp:cNvPr id="0" name=""/>
        <dsp:cNvSpPr/>
      </dsp:nvSpPr>
      <dsp:spPr>
        <a:xfrm rot="3383636">
          <a:off x="3431125" y="2835991"/>
          <a:ext cx="1156314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156314" y="123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80375" y="2819388"/>
        <a:ext cx="57815" cy="57815"/>
      </dsp:txXfrm>
    </dsp:sp>
    <dsp:sp modelId="{32EBB0B2-C4B4-4469-B042-12CCFFCC85F7}">
      <dsp:nvSpPr>
        <dsp:cNvPr id="0" name=""/>
        <dsp:cNvSpPr/>
      </dsp:nvSpPr>
      <dsp:spPr>
        <a:xfrm>
          <a:off x="4329281" y="2945873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Método Científico</a:t>
          </a:r>
          <a:endParaRPr lang="es-ES" sz="1600" kern="1200" dirty="0"/>
        </a:p>
      </dsp:txBody>
      <dsp:txXfrm>
        <a:off x="4351772" y="2968364"/>
        <a:ext cx="1490813" cy="722915"/>
      </dsp:txXfrm>
    </dsp:sp>
    <dsp:sp modelId="{1B602E52-BE11-4BD5-859D-C818CF972575}">
      <dsp:nvSpPr>
        <dsp:cNvPr id="0" name=""/>
        <dsp:cNvSpPr/>
      </dsp:nvSpPr>
      <dsp:spPr>
        <a:xfrm rot="17415723">
          <a:off x="5508310" y="2805513"/>
          <a:ext cx="1091554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91554" y="123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26798" y="2790529"/>
        <a:ext cx="54577" cy="54577"/>
      </dsp:txXfrm>
    </dsp:sp>
    <dsp:sp modelId="{71525DD0-2B88-4DA7-9681-CC785797A4C3}">
      <dsp:nvSpPr>
        <dsp:cNvPr id="0" name=""/>
        <dsp:cNvSpPr/>
      </dsp:nvSpPr>
      <dsp:spPr>
        <a:xfrm>
          <a:off x="6243097" y="1921866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Criterios de rigor </a:t>
          </a:r>
          <a:r>
            <a:rPr lang="es-AR" sz="1600" kern="1200" dirty="0" smtClean="0"/>
            <a:t>y contrastación empírica </a:t>
          </a:r>
          <a:endParaRPr lang="es-ES" sz="1600" kern="1200" dirty="0"/>
        </a:p>
      </dsp:txBody>
      <dsp:txXfrm>
        <a:off x="6265588" y="1944357"/>
        <a:ext cx="1490813" cy="722915"/>
      </dsp:txXfrm>
    </dsp:sp>
    <dsp:sp modelId="{34D197B8-AFDF-4ADA-9970-890BAA73071F}">
      <dsp:nvSpPr>
        <dsp:cNvPr id="0" name=""/>
        <dsp:cNvSpPr/>
      </dsp:nvSpPr>
      <dsp:spPr>
        <a:xfrm rot="520844">
          <a:off x="5862886" y="3346375"/>
          <a:ext cx="382401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382401" y="123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44527" y="3349119"/>
        <a:ext cx="19120" cy="19120"/>
      </dsp:txXfrm>
    </dsp:sp>
    <dsp:sp modelId="{A4864C5A-B610-4437-A19F-5389218ED5B5}">
      <dsp:nvSpPr>
        <dsp:cNvPr id="0" name=""/>
        <dsp:cNvSpPr/>
      </dsp:nvSpPr>
      <dsp:spPr>
        <a:xfrm>
          <a:off x="6243097" y="3003588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Sistematización del conocimiento</a:t>
          </a:r>
          <a:endParaRPr lang="es-ES" sz="1600" kern="1200" dirty="0"/>
        </a:p>
      </dsp:txBody>
      <dsp:txXfrm>
        <a:off x="6265588" y="3026079"/>
        <a:ext cx="1490813" cy="722915"/>
      </dsp:txXfrm>
    </dsp:sp>
    <dsp:sp modelId="{8A0ABBCF-F4C7-4F64-971A-87AE31742474}">
      <dsp:nvSpPr>
        <dsp:cNvPr id="0" name=""/>
        <dsp:cNvSpPr/>
      </dsp:nvSpPr>
      <dsp:spPr>
        <a:xfrm rot="4110104">
          <a:off x="5519668" y="3824802"/>
          <a:ext cx="109043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90432" y="123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37623" y="3809846"/>
        <a:ext cx="54521" cy="54521"/>
      </dsp:txXfrm>
    </dsp:sp>
    <dsp:sp modelId="{A85F2E54-7521-44E3-BBD8-9D09C1EA4471}">
      <dsp:nvSpPr>
        <dsp:cNvPr id="0" name=""/>
        <dsp:cNvSpPr/>
      </dsp:nvSpPr>
      <dsp:spPr>
        <a:xfrm>
          <a:off x="6264691" y="3960442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Reproductibilidad del dato</a:t>
          </a:r>
          <a:endParaRPr lang="es-ES" sz="1600" kern="1200" dirty="0"/>
        </a:p>
      </dsp:txBody>
      <dsp:txXfrm>
        <a:off x="6287182" y="3982933"/>
        <a:ext cx="1490813" cy="722915"/>
      </dsp:txXfrm>
    </dsp:sp>
    <dsp:sp modelId="{9EE7F3DB-CFB2-474A-8EA0-A0EE17794C5C}">
      <dsp:nvSpPr>
        <dsp:cNvPr id="0" name=""/>
        <dsp:cNvSpPr/>
      </dsp:nvSpPr>
      <dsp:spPr>
        <a:xfrm>
          <a:off x="1539171" y="3237548"/>
          <a:ext cx="614318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14318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30972" y="3234495"/>
        <a:ext cx="30715" cy="30715"/>
      </dsp:txXfrm>
    </dsp:sp>
    <dsp:sp modelId="{AD2CB254-DEA9-445F-9039-4E3407E63458}">
      <dsp:nvSpPr>
        <dsp:cNvPr id="0" name=""/>
        <dsp:cNvSpPr/>
      </dsp:nvSpPr>
      <dsp:spPr>
        <a:xfrm>
          <a:off x="2153489" y="2865904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Trabajo de Campo</a:t>
          </a:r>
          <a:endParaRPr lang="es-ES" sz="1600" kern="1200" dirty="0"/>
        </a:p>
      </dsp:txBody>
      <dsp:txXfrm>
        <a:off x="2175980" y="2888395"/>
        <a:ext cx="1490813" cy="722915"/>
      </dsp:txXfrm>
    </dsp:sp>
    <dsp:sp modelId="{4B121245-6C1D-46E9-89F2-CB9AEC1DFA18}">
      <dsp:nvSpPr>
        <dsp:cNvPr id="0" name=""/>
        <dsp:cNvSpPr/>
      </dsp:nvSpPr>
      <dsp:spPr>
        <a:xfrm rot="3310531">
          <a:off x="1308458" y="3679089"/>
          <a:ext cx="107574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75742" y="123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19436" y="3664500"/>
        <a:ext cx="53787" cy="53787"/>
      </dsp:txXfrm>
    </dsp:sp>
    <dsp:sp modelId="{31B6EBE1-0D34-445A-B774-01757BC41CE0}">
      <dsp:nvSpPr>
        <dsp:cNvPr id="0" name=""/>
        <dsp:cNvSpPr/>
      </dsp:nvSpPr>
      <dsp:spPr>
        <a:xfrm>
          <a:off x="2153489" y="3748986"/>
          <a:ext cx="1535795" cy="767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Análisis e interpretación de la información</a:t>
          </a:r>
          <a:endParaRPr lang="es-ES" sz="1600" kern="1200" dirty="0"/>
        </a:p>
      </dsp:txBody>
      <dsp:txXfrm>
        <a:off x="2175980" y="3771477"/>
        <a:ext cx="1490813" cy="722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7EEC-2F96-437E-BC9C-795FE7FA4FE2}">
      <dsp:nvSpPr>
        <dsp:cNvPr id="0" name=""/>
        <dsp:cNvSpPr/>
      </dsp:nvSpPr>
      <dsp:spPr>
        <a:xfrm>
          <a:off x="2712623" y="1884153"/>
          <a:ext cx="1343504" cy="13435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Observación</a:t>
          </a:r>
          <a:endParaRPr lang="es-ES" sz="1400" kern="1200" dirty="0"/>
        </a:p>
      </dsp:txBody>
      <dsp:txXfrm>
        <a:off x="2909375" y="2080905"/>
        <a:ext cx="950000" cy="950000"/>
      </dsp:txXfrm>
    </dsp:sp>
    <dsp:sp modelId="{ACE45B8B-62C1-4703-98A1-7B186E02BEE4}">
      <dsp:nvSpPr>
        <dsp:cNvPr id="0" name=""/>
        <dsp:cNvSpPr/>
      </dsp:nvSpPr>
      <dsp:spPr>
        <a:xfrm rot="16200000">
          <a:off x="3241878" y="1394960"/>
          <a:ext cx="284995" cy="456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284627" y="1529067"/>
        <a:ext cx="199497" cy="274075"/>
      </dsp:txXfrm>
    </dsp:sp>
    <dsp:sp modelId="{0CF1EEDC-F2D6-4DFA-9421-7C94BAC4EEBE}">
      <dsp:nvSpPr>
        <dsp:cNvPr id="0" name=""/>
        <dsp:cNvSpPr/>
      </dsp:nvSpPr>
      <dsp:spPr>
        <a:xfrm>
          <a:off x="2712623" y="2921"/>
          <a:ext cx="1343504" cy="13435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Recolección</a:t>
          </a:r>
          <a:endParaRPr lang="es-ES" sz="1400" kern="1200" dirty="0"/>
        </a:p>
      </dsp:txBody>
      <dsp:txXfrm>
        <a:off x="2909375" y="199673"/>
        <a:ext cx="950000" cy="950000"/>
      </dsp:txXfrm>
    </dsp:sp>
    <dsp:sp modelId="{CCB97E61-56DB-4150-BDF7-F1F4643C67A2}">
      <dsp:nvSpPr>
        <dsp:cNvPr id="0" name=""/>
        <dsp:cNvSpPr/>
      </dsp:nvSpPr>
      <dsp:spPr>
        <a:xfrm rot="20520000">
          <a:off x="4128785" y="2039336"/>
          <a:ext cx="284995" cy="456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130877" y="2143904"/>
        <a:ext cx="199497" cy="274075"/>
      </dsp:txXfrm>
    </dsp:sp>
    <dsp:sp modelId="{F692548E-40CA-4621-BD27-945A1058A293}">
      <dsp:nvSpPr>
        <dsp:cNvPr id="0" name=""/>
        <dsp:cNvSpPr/>
      </dsp:nvSpPr>
      <dsp:spPr>
        <a:xfrm>
          <a:off x="4501781" y="1302820"/>
          <a:ext cx="1343504" cy="1343504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Clasificación</a:t>
          </a:r>
          <a:endParaRPr lang="es-ES" sz="1400" kern="1200" dirty="0"/>
        </a:p>
      </dsp:txBody>
      <dsp:txXfrm>
        <a:off x="4698533" y="1499572"/>
        <a:ext cx="950000" cy="950000"/>
      </dsp:txXfrm>
    </dsp:sp>
    <dsp:sp modelId="{87DFF6A4-89FA-4AF8-8FB2-AABE1F9BC227}">
      <dsp:nvSpPr>
        <dsp:cNvPr id="0" name=""/>
        <dsp:cNvSpPr/>
      </dsp:nvSpPr>
      <dsp:spPr>
        <a:xfrm rot="3240000">
          <a:off x="3790017" y="3081958"/>
          <a:ext cx="284995" cy="456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807639" y="3138731"/>
        <a:ext cx="199497" cy="274075"/>
      </dsp:txXfrm>
    </dsp:sp>
    <dsp:sp modelId="{D4B214D3-78EC-4CE5-B4F1-3067B5F21B2B}">
      <dsp:nvSpPr>
        <dsp:cNvPr id="0" name=""/>
        <dsp:cNvSpPr/>
      </dsp:nvSpPr>
      <dsp:spPr>
        <a:xfrm>
          <a:off x="3818383" y="3406101"/>
          <a:ext cx="1343504" cy="134350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Agrupación</a:t>
          </a:r>
          <a:endParaRPr lang="es-ES" sz="1400" kern="1200" dirty="0"/>
        </a:p>
      </dsp:txBody>
      <dsp:txXfrm>
        <a:off x="4015135" y="3602853"/>
        <a:ext cx="950000" cy="950000"/>
      </dsp:txXfrm>
    </dsp:sp>
    <dsp:sp modelId="{5D30FEAA-65D4-4A69-B432-B817F8D4EFA0}">
      <dsp:nvSpPr>
        <dsp:cNvPr id="0" name=""/>
        <dsp:cNvSpPr/>
      </dsp:nvSpPr>
      <dsp:spPr>
        <a:xfrm rot="7560000">
          <a:off x="2693739" y="3081958"/>
          <a:ext cx="284995" cy="456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761615" y="3138731"/>
        <a:ext cx="199497" cy="274075"/>
      </dsp:txXfrm>
    </dsp:sp>
    <dsp:sp modelId="{575FBF81-BAF2-4A48-96B0-21875B519F68}">
      <dsp:nvSpPr>
        <dsp:cNvPr id="0" name=""/>
        <dsp:cNvSpPr/>
      </dsp:nvSpPr>
      <dsp:spPr>
        <a:xfrm>
          <a:off x="1606863" y="3406101"/>
          <a:ext cx="1343504" cy="1343504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Presentación</a:t>
          </a:r>
          <a:endParaRPr lang="es-ES" sz="1300" kern="1200" dirty="0"/>
        </a:p>
      </dsp:txBody>
      <dsp:txXfrm>
        <a:off x="1803615" y="3602853"/>
        <a:ext cx="950000" cy="950000"/>
      </dsp:txXfrm>
    </dsp:sp>
    <dsp:sp modelId="{A5FD44EB-5109-4DB3-9723-48CFF2D34A6A}">
      <dsp:nvSpPr>
        <dsp:cNvPr id="0" name=""/>
        <dsp:cNvSpPr/>
      </dsp:nvSpPr>
      <dsp:spPr>
        <a:xfrm rot="11880000">
          <a:off x="2354970" y="2039336"/>
          <a:ext cx="284995" cy="4567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438376" y="2143904"/>
        <a:ext cx="199497" cy="274075"/>
      </dsp:txXfrm>
    </dsp:sp>
    <dsp:sp modelId="{256A2ABB-9112-44C7-B662-B133ABAFECC7}">
      <dsp:nvSpPr>
        <dsp:cNvPr id="0" name=""/>
        <dsp:cNvSpPr/>
      </dsp:nvSpPr>
      <dsp:spPr>
        <a:xfrm>
          <a:off x="923466" y="1302820"/>
          <a:ext cx="1343504" cy="134350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Análisis</a:t>
          </a:r>
          <a:endParaRPr lang="es-ES" sz="1400" kern="1200" dirty="0"/>
        </a:p>
      </dsp:txBody>
      <dsp:txXfrm>
        <a:off x="1120218" y="1499572"/>
        <a:ext cx="950000" cy="95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331E-46F3-4D0B-8171-08577F2EFB0A}">
      <dsp:nvSpPr>
        <dsp:cNvPr id="0" name=""/>
        <dsp:cNvSpPr/>
      </dsp:nvSpPr>
      <dsp:spPr>
        <a:xfrm>
          <a:off x="2462809" y="1137"/>
          <a:ext cx="1859059" cy="92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Funciones Estadísticas</a:t>
          </a:r>
          <a:endParaRPr lang="es-ES" sz="1600" kern="1200" dirty="0"/>
        </a:p>
      </dsp:txBody>
      <dsp:txXfrm>
        <a:off x="2490034" y="28362"/>
        <a:ext cx="1804609" cy="875079"/>
      </dsp:txXfrm>
    </dsp:sp>
    <dsp:sp modelId="{D32EAB1F-6F0B-420F-8C7F-61367CE5EA5D}">
      <dsp:nvSpPr>
        <dsp:cNvPr id="0" name=""/>
        <dsp:cNvSpPr/>
      </dsp:nvSpPr>
      <dsp:spPr>
        <a:xfrm>
          <a:off x="2648715" y="930667"/>
          <a:ext cx="185905" cy="69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47"/>
              </a:lnTo>
              <a:lnTo>
                <a:pt x="185905" y="697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02EB5-9B3B-42AD-8716-978E02271B10}">
      <dsp:nvSpPr>
        <dsp:cNvPr id="0" name=""/>
        <dsp:cNvSpPr/>
      </dsp:nvSpPr>
      <dsp:spPr>
        <a:xfrm>
          <a:off x="2834621" y="1163050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Expresa numéricamente las variaciones de características</a:t>
          </a:r>
          <a:endParaRPr lang="es-ES" sz="1200" kern="1200" dirty="0"/>
        </a:p>
      </dsp:txBody>
      <dsp:txXfrm>
        <a:off x="2861846" y="1190275"/>
        <a:ext cx="1432797" cy="875079"/>
      </dsp:txXfrm>
    </dsp:sp>
    <dsp:sp modelId="{43BA97E8-C708-45F1-BDAC-ABA57FDBFCF8}">
      <dsp:nvSpPr>
        <dsp:cNvPr id="0" name=""/>
        <dsp:cNvSpPr/>
      </dsp:nvSpPr>
      <dsp:spPr>
        <a:xfrm>
          <a:off x="2648715" y="930667"/>
          <a:ext cx="185905" cy="1859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059"/>
              </a:lnTo>
              <a:lnTo>
                <a:pt x="185905" y="1859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8CCA6-D2DB-4570-8D31-82EE1312C540}">
      <dsp:nvSpPr>
        <dsp:cNvPr id="0" name=""/>
        <dsp:cNvSpPr/>
      </dsp:nvSpPr>
      <dsp:spPr>
        <a:xfrm>
          <a:off x="2834621" y="2324962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Descriptiva</a:t>
          </a:r>
          <a:endParaRPr lang="es-ES" sz="1600" kern="1200" dirty="0"/>
        </a:p>
      </dsp:txBody>
      <dsp:txXfrm>
        <a:off x="2861846" y="2352187"/>
        <a:ext cx="1432797" cy="875079"/>
      </dsp:txXfrm>
    </dsp:sp>
    <dsp:sp modelId="{C176D1DC-3642-485E-AE0B-E8D8D73F60FB}">
      <dsp:nvSpPr>
        <dsp:cNvPr id="0" name=""/>
        <dsp:cNvSpPr/>
      </dsp:nvSpPr>
      <dsp:spPr>
        <a:xfrm>
          <a:off x="2648715" y="930667"/>
          <a:ext cx="185905" cy="3020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972"/>
              </a:lnTo>
              <a:lnTo>
                <a:pt x="185905" y="3020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82C5-1716-456D-8710-3EB3DC516354}">
      <dsp:nvSpPr>
        <dsp:cNvPr id="0" name=""/>
        <dsp:cNvSpPr/>
      </dsp:nvSpPr>
      <dsp:spPr>
        <a:xfrm>
          <a:off x="2834621" y="3486875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Explicativa</a:t>
          </a:r>
          <a:endParaRPr lang="es-ES" sz="1600" kern="1200" dirty="0"/>
        </a:p>
      </dsp:txBody>
      <dsp:txXfrm>
        <a:off x="2861846" y="3514100"/>
        <a:ext cx="1432797" cy="875079"/>
      </dsp:txXfrm>
    </dsp:sp>
    <dsp:sp modelId="{9A6106FD-106B-4498-B83F-F78FE8128A4E}">
      <dsp:nvSpPr>
        <dsp:cNvPr id="0" name=""/>
        <dsp:cNvSpPr/>
      </dsp:nvSpPr>
      <dsp:spPr>
        <a:xfrm>
          <a:off x="2648715" y="930667"/>
          <a:ext cx="185905" cy="41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2884"/>
              </a:lnTo>
              <a:lnTo>
                <a:pt x="185905" y="418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73C0-AAC2-4617-9941-67436955506A}">
      <dsp:nvSpPr>
        <dsp:cNvPr id="0" name=""/>
        <dsp:cNvSpPr/>
      </dsp:nvSpPr>
      <dsp:spPr>
        <a:xfrm>
          <a:off x="2834621" y="4648787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Comparativa</a:t>
          </a:r>
        </a:p>
      </dsp:txBody>
      <dsp:txXfrm>
        <a:off x="2861846" y="4676012"/>
        <a:ext cx="1432797" cy="875079"/>
      </dsp:txXfrm>
    </dsp:sp>
    <dsp:sp modelId="{351C8A52-065E-46C0-AC99-4DE55A8F7FC0}">
      <dsp:nvSpPr>
        <dsp:cNvPr id="0" name=""/>
        <dsp:cNvSpPr/>
      </dsp:nvSpPr>
      <dsp:spPr>
        <a:xfrm>
          <a:off x="2648715" y="930667"/>
          <a:ext cx="185905" cy="5344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797"/>
              </a:lnTo>
              <a:lnTo>
                <a:pt x="185905" y="5344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EF099-39C0-45FC-B5AC-5D922BF17D6B}">
      <dsp:nvSpPr>
        <dsp:cNvPr id="0" name=""/>
        <dsp:cNvSpPr/>
      </dsp:nvSpPr>
      <dsp:spPr>
        <a:xfrm>
          <a:off x="2834621" y="5810700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Confirmatoria</a:t>
          </a:r>
        </a:p>
      </dsp:txBody>
      <dsp:txXfrm>
        <a:off x="2861846" y="5837925"/>
        <a:ext cx="1432797" cy="875079"/>
      </dsp:txXfrm>
    </dsp:sp>
    <dsp:sp modelId="{E2A865D4-5B5B-4DAD-A56B-B74772F6E836}">
      <dsp:nvSpPr>
        <dsp:cNvPr id="0" name=""/>
        <dsp:cNvSpPr/>
      </dsp:nvSpPr>
      <dsp:spPr>
        <a:xfrm>
          <a:off x="4786634" y="1137"/>
          <a:ext cx="1859059" cy="92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Aplicaciones para Antropología</a:t>
          </a:r>
          <a:endParaRPr lang="es-ES" sz="1600" kern="1200" dirty="0"/>
        </a:p>
      </dsp:txBody>
      <dsp:txXfrm>
        <a:off x="4813859" y="28362"/>
        <a:ext cx="1804609" cy="875079"/>
      </dsp:txXfrm>
    </dsp:sp>
    <dsp:sp modelId="{3058BA68-DA98-4EB0-9814-23C240EA093C}">
      <dsp:nvSpPr>
        <dsp:cNvPr id="0" name=""/>
        <dsp:cNvSpPr/>
      </dsp:nvSpPr>
      <dsp:spPr>
        <a:xfrm>
          <a:off x="4972540" y="930667"/>
          <a:ext cx="185905" cy="69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47"/>
              </a:lnTo>
              <a:lnTo>
                <a:pt x="185905" y="697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B91B2-AC11-4776-8DE2-E8F26D090470}">
      <dsp:nvSpPr>
        <dsp:cNvPr id="0" name=""/>
        <dsp:cNvSpPr/>
      </dsp:nvSpPr>
      <dsp:spPr>
        <a:xfrm>
          <a:off x="5158446" y="1163050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Rápido acceso a la información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Permite relaciones con otros datos</a:t>
          </a:r>
          <a:endParaRPr lang="es-ES" sz="1200" kern="1200" dirty="0"/>
        </a:p>
      </dsp:txBody>
      <dsp:txXfrm>
        <a:off x="5185671" y="1190275"/>
        <a:ext cx="1432797" cy="875079"/>
      </dsp:txXfrm>
    </dsp:sp>
    <dsp:sp modelId="{6686189B-4C1E-42E2-8DFE-4DE152F339D8}">
      <dsp:nvSpPr>
        <dsp:cNvPr id="0" name=""/>
        <dsp:cNvSpPr/>
      </dsp:nvSpPr>
      <dsp:spPr>
        <a:xfrm>
          <a:off x="4972540" y="930667"/>
          <a:ext cx="185905" cy="1859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059"/>
              </a:lnTo>
              <a:lnTo>
                <a:pt x="185905" y="1859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25172-0E83-49E3-A801-F5ED67F627E1}">
      <dsp:nvSpPr>
        <dsp:cNvPr id="0" name=""/>
        <dsp:cNvSpPr/>
      </dsp:nvSpPr>
      <dsp:spPr>
        <a:xfrm>
          <a:off x="5158446" y="2324962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Detalle de propiedades o características</a:t>
          </a:r>
          <a:endParaRPr lang="es-ES" sz="1600" kern="1200" dirty="0"/>
        </a:p>
      </dsp:txBody>
      <dsp:txXfrm>
        <a:off x="5185671" y="2352187"/>
        <a:ext cx="1432797" cy="875079"/>
      </dsp:txXfrm>
    </dsp:sp>
    <dsp:sp modelId="{8D7FC2BD-EEE0-4131-B844-236911D0D51D}">
      <dsp:nvSpPr>
        <dsp:cNvPr id="0" name=""/>
        <dsp:cNvSpPr/>
      </dsp:nvSpPr>
      <dsp:spPr>
        <a:xfrm>
          <a:off x="4972540" y="930667"/>
          <a:ext cx="185905" cy="3020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972"/>
              </a:lnTo>
              <a:lnTo>
                <a:pt x="185905" y="3020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E7E20-9C9F-442D-AB86-7E805EDAB589}">
      <dsp:nvSpPr>
        <dsp:cNvPr id="0" name=""/>
        <dsp:cNvSpPr/>
      </dsp:nvSpPr>
      <dsp:spPr>
        <a:xfrm>
          <a:off x="5158446" y="3486875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Comprensión de realidad o hechos</a:t>
          </a:r>
          <a:endParaRPr lang="es-ES" sz="1600" kern="1200" dirty="0"/>
        </a:p>
      </dsp:txBody>
      <dsp:txXfrm>
        <a:off x="5185671" y="3514100"/>
        <a:ext cx="1432797" cy="875079"/>
      </dsp:txXfrm>
    </dsp:sp>
    <dsp:sp modelId="{325CB67E-6DDB-4A13-898C-34F30A963E8E}">
      <dsp:nvSpPr>
        <dsp:cNvPr id="0" name=""/>
        <dsp:cNvSpPr/>
      </dsp:nvSpPr>
      <dsp:spPr>
        <a:xfrm>
          <a:off x="4972540" y="930667"/>
          <a:ext cx="185905" cy="41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2884"/>
              </a:lnTo>
              <a:lnTo>
                <a:pt x="185905" y="418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8A95-AE20-4749-9C6D-72E50E29F642}">
      <dsp:nvSpPr>
        <dsp:cNvPr id="0" name=""/>
        <dsp:cNvSpPr/>
      </dsp:nvSpPr>
      <dsp:spPr>
        <a:xfrm>
          <a:off x="5158446" y="4648787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Evaluar diferencias o similitudes entre grupos de datos</a:t>
          </a:r>
          <a:endParaRPr lang="es-ES" sz="1400" kern="1200" dirty="0"/>
        </a:p>
      </dsp:txBody>
      <dsp:txXfrm>
        <a:off x="5185671" y="4676012"/>
        <a:ext cx="1432797" cy="875079"/>
      </dsp:txXfrm>
    </dsp:sp>
    <dsp:sp modelId="{0216FE5B-1D1C-4E88-BDDD-C8E183343106}">
      <dsp:nvSpPr>
        <dsp:cNvPr id="0" name=""/>
        <dsp:cNvSpPr/>
      </dsp:nvSpPr>
      <dsp:spPr>
        <a:xfrm>
          <a:off x="4972540" y="930667"/>
          <a:ext cx="185905" cy="5344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797"/>
              </a:lnTo>
              <a:lnTo>
                <a:pt x="185905" y="5344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EE362-2693-4C8F-9D18-7B5A512ECA68}">
      <dsp:nvSpPr>
        <dsp:cNvPr id="0" name=""/>
        <dsp:cNvSpPr/>
      </dsp:nvSpPr>
      <dsp:spPr>
        <a:xfrm>
          <a:off x="5158446" y="5810700"/>
          <a:ext cx="1487247" cy="929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Validar hipótesis de investigación</a:t>
          </a:r>
          <a:endParaRPr lang="es-ES" sz="1600" kern="1200" dirty="0"/>
        </a:p>
      </dsp:txBody>
      <dsp:txXfrm>
        <a:off x="5185671" y="5837925"/>
        <a:ext cx="1432797" cy="875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B61B7-AD69-41CE-ADF2-043ECFA92774}">
      <dsp:nvSpPr>
        <dsp:cNvPr id="0" name=""/>
        <dsp:cNvSpPr/>
      </dsp:nvSpPr>
      <dsp:spPr>
        <a:xfrm>
          <a:off x="2677" y="99638"/>
          <a:ext cx="2610852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Social</a:t>
          </a:r>
          <a:endParaRPr lang="es-ES" sz="2700" kern="1200" dirty="0"/>
        </a:p>
      </dsp:txBody>
      <dsp:txXfrm>
        <a:off x="2677" y="99638"/>
        <a:ext cx="2610852" cy="777600"/>
      </dsp:txXfrm>
    </dsp:sp>
    <dsp:sp modelId="{19AC2977-5DE2-4B21-80F9-EF296E89376E}">
      <dsp:nvSpPr>
        <dsp:cNvPr id="0" name=""/>
        <dsp:cNvSpPr/>
      </dsp:nvSpPr>
      <dsp:spPr>
        <a:xfrm>
          <a:off x="2677" y="877238"/>
          <a:ext cx="2610852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Agrupar datos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Inventariar información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Relaciones de parentesco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Etnografía virtual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Lingüística</a:t>
          </a:r>
          <a:endParaRPr lang="es-ES" sz="2700" kern="1200" dirty="0"/>
        </a:p>
      </dsp:txBody>
      <dsp:txXfrm>
        <a:off x="2677" y="877238"/>
        <a:ext cx="2610852" cy="3631635"/>
      </dsp:txXfrm>
    </dsp:sp>
    <dsp:sp modelId="{57F2439E-A97E-4EA1-9EF2-1A703D3C6CCE}">
      <dsp:nvSpPr>
        <dsp:cNvPr id="0" name=""/>
        <dsp:cNvSpPr/>
      </dsp:nvSpPr>
      <dsp:spPr>
        <a:xfrm>
          <a:off x="2979049" y="99638"/>
          <a:ext cx="2610852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Arqueología</a:t>
          </a:r>
          <a:endParaRPr lang="es-ES" sz="2700" kern="1200" dirty="0"/>
        </a:p>
      </dsp:txBody>
      <dsp:txXfrm>
        <a:off x="2979049" y="99638"/>
        <a:ext cx="2610852" cy="777600"/>
      </dsp:txXfrm>
    </dsp:sp>
    <dsp:sp modelId="{2B07D3BA-9182-4A0D-A1BC-D98A3C02FF33}">
      <dsp:nvSpPr>
        <dsp:cNvPr id="0" name=""/>
        <dsp:cNvSpPr/>
      </dsp:nvSpPr>
      <dsp:spPr>
        <a:xfrm>
          <a:off x="2979049" y="877238"/>
          <a:ext cx="2610852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Datos históricos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Datos Geográficos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Cultura Material</a:t>
          </a:r>
          <a:endParaRPr lang="es-ES" sz="2700" kern="1200" dirty="0"/>
        </a:p>
      </dsp:txBody>
      <dsp:txXfrm>
        <a:off x="2979049" y="877238"/>
        <a:ext cx="2610852" cy="3631635"/>
      </dsp:txXfrm>
    </dsp:sp>
    <dsp:sp modelId="{06FEC287-793B-4C76-B888-6B3B2A1BD9C3}">
      <dsp:nvSpPr>
        <dsp:cNvPr id="0" name=""/>
        <dsp:cNvSpPr/>
      </dsp:nvSpPr>
      <dsp:spPr>
        <a:xfrm>
          <a:off x="5955421" y="99638"/>
          <a:ext cx="2610852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Física</a:t>
          </a:r>
          <a:endParaRPr lang="es-ES" sz="2700" kern="1200" dirty="0"/>
        </a:p>
      </dsp:txBody>
      <dsp:txXfrm>
        <a:off x="5955421" y="99638"/>
        <a:ext cx="2610852" cy="777600"/>
      </dsp:txXfrm>
    </dsp:sp>
    <dsp:sp modelId="{EB9085EF-8E10-46B3-84C4-88DF40754392}">
      <dsp:nvSpPr>
        <dsp:cNvPr id="0" name=""/>
        <dsp:cNvSpPr/>
      </dsp:nvSpPr>
      <dsp:spPr>
        <a:xfrm>
          <a:off x="5955421" y="877238"/>
          <a:ext cx="2610852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Huesos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Crecimiento y desarrollo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Nutrición y estilos de vida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Genética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err="1" smtClean="0"/>
            <a:t>Primatología</a:t>
          </a:r>
          <a:endParaRPr lang="es-ES" sz="2700" kern="1200" dirty="0"/>
        </a:p>
      </dsp:txBody>
      <dsp:txXfrm>
        <a:off x="5955421" y="877238"/>
        <a:ext cx="2610852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59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59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410EC44-03DA-4183-A39F-B32B3C47DC60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4531"/>
            <a:ext cx="2984871" cy="50259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4531"/>
            <a:ext cx="2984871" cy="50259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62777EB-A3AE-4C08-B8A2-ED4C132D33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85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58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3) Para obtener puntajes al nivel de intervalo de la medición</a:t>
            </a:r>
          </a:p>
          <a:p>
            <a:r>
              <a:rPr lang="es-CL" dirty="0"/>
              <a:t> por intervalos: Nos indica el orden de las categorías como la distancia exacta entre ellas. </a:t>
            </a:r>
          </a:p>
          <a:p>
            <a:r>
              <a:rPr lang="es-CL" dirty="0"/>
              <a:t>Unidades constantes de medición</a:t>
            </a:r>
          </a:p>
          <a:p>
            <a:r>
              <a:rPr lang="es-CL" dirty="0" err="1"/>
              <a:t>Ej</a:t>
            </a:r>
            <a:r>
              <a:rPr lang="es-CL" dirty="0"/>
              <a:t>: Se puede medir el prejuicio de forma ordinal de forma menos exacta, pero si por intervalos con una escala.</a:t>
            </a:r>
          </a:p>
          <a:p>
            <a:r>
              <a:rPr lang="es-MX" dirty="0"/>
              <a:t>Ej2: (Un poco más tirado de las mechas) Grado de “cohesión con un grupo” </a:t>
            </a:r>
          </a:p>
          <a:p>
            <a:r>
              <a:rPr lang="es-MX" dirty="0"/>
              <a:t>Se puede generar una batería de </a:t>
            </a:r>
            <a:r>
              <a:rPr lang="es-MX" dirty="0" err="1"/>
              <a:t>items</a:t>
            </a:r>
            <a:r>
              <a:rPr lang="es-MX" dirty="0"/>
              <a:t> para generar una escala que determine el nivel de afinidad con el grupo o idea.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96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3) Para obtener puntajes al nivel de intervalo de la medición</a:t>
            </a:r>
          </a:p>
          <a:p>
            <a:r>
              <a:rPr lang="es-CL" dirty="0"/>
              <a:t> por intervalos: Nos indica el orden de las categorías como la distancia exacta entre ellas. </a:t>
            </a:r>
          </a:p>
          <a:p>
            <a:r>
              <a:rPr lang="es-CL" dirty="0"/>
              <a:t>Unidades constantes de medición</a:t>
            </a:r>
          </a:p>
          <a:p>
            <a:r>
              <a:rPr lang="es-CL" dirty="0" err="1"/>
              <a:t>Ej</a:t>
            </a:r>
            <a:r>
              <a:rPr lang="es-CL" dirty="0"/>
              <a:t>: Se puede medir el prejuicio de forma ordinal de forma menos exacta, pero si por intervalos con una escala.</a:t>
            </a:r>
          </a:p>
          <a:p>
            <a:r>
              <a:rPr lang="es-MX" dirty="0"/>
              <a:t>Ej2: (Un poco más tirado de las mechas) Grado de “cohesión con un grupo” </a:t>
            </a:r>
          </a:p>
          <a:p>
            <a:r>
              <a:rPr lang="es-MX" dirty="0"/>
              <a:t>Se puede generar una batería de </a:t>
            </a:r>
            <a:r>
              <a:rPr lang="es-MX" dirty="0" err="1"/>
              <a:t>items</a:t>
            </a:r>
            <a:r>
              <a:rPr lang="es-MX" dirty="0"/>
              <a:t> para generar una escala que determine el nivel de afinidad con el grupo o idea.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055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390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66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8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03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48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005A57-AA63-4594-959C-16C9D4DAECE4}" type="slidenum">
              <a:rPr lang="es-ES" altLang="en-US"/>
              <a:pPr eaLnBrk="1" hangingPunct="1"/>
              <a:t>29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494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126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s-CL" dirty="0"/>
              <a:t>En las investigaciones sociales se han desarrollado mediciones para aplicarlas a fenómenos como prestigio, actitudes políticas, autoritarismo, alienación, etc...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29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ABD342-4E14-49AD-8E96-BE393E881784}" type="slidenum">
              <a:rPr lang="es-ES" altLang="en-US"/>
              <a:pPr eaLnBrk="1" hangingPunct="1"/>
              <a:t>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042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38C7C2-9B2F-4802-9BCF-7A1DDE64D81A}" type="slidenum">
              <a:rPr lang="es-ES" altLang="en-US"/>
              <a:pPr eaLnBrk="1" hangingPunct="1"/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223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F6DC25-7C1C-42E9-893C-05CA97D3C631}" type="slidenum">
              <a:rPr lang="es-ES" altLang="en-US"/>
              <a:pPr eaLnBrk="1" hangingPunct="1"/>
              <a:t>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0116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DCABF4-80A6-4E52-8558-F531A4B8BAB4}" type="slidenum">
              <a:rPr lang="es-ES" altLang="en-US"/>
              <a:pPr eaLnBrk="1" hangingPunct="1"/>
              <a:t>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532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8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MEDIDAS NOMINALES USUALMENTE USADAS:</a:t>
            </a:r>
          </a:p>
          <a:p>
            <a:r>
              <a:rPr lang="es-CL" dirty="0"/>
              <a:t>Sexo</a:t>
            </a:r>
          </a:p>
          <a:p>
            <a:r>
              <a:rPr lang="es-CL" dirty="0"/>
              <a:t>Estatus </a:t>
            </a:r>
          </a:p>
          <a:p>
            <a:r>
              <a:rPr lang="es-CL" dirty="0"/>
              <a:t>Partidos político</a:t>
            </a:r>
          </a:p>
          <a:p>
            <a:r>
              <a:rPr lang="es-CL" dirty="0" err="1"/>
              <a:t>Caracter</a:t>
            </a:r>
            <a:r>
              <a:rPr lang="es-CL" dirty="0"/>
              <a:t> social</a:t>
            </a:r>
          </a:p>
          <a:p>
            <a:r>
              <a:rPr lang="es-CL" dirty="0"/>
              <a:t>Modo de adaptación</a:t>
            </a:r>
          </a:p>
          <a:p>
            <a:r>
              <a:rPr lang="es-CL" dirty="0"/>
              <a:t>Orientación</a:t>
            </a:r>
          </a:p>
          <a:p>
            <a:r>
              <a:rPr lang="es-CL" dirty="0"/>
              <a:t>Urbanización</a:t>
            </a:r>
          </a:p>
          <a:p>
            <a:r>
              <a:rPr lang="es-CL" dirty="0"/>
              <a:t>Etnia</a:t>
            </a:r>
          </a:p>
          <a:p>
            <a:r>
              <a:rPr lang="es-CL" dirty="0"/>
              <a:t>No hay </a:t>
            </a:r>
            <a:r>
              <a:rPr lang="es-CL" dirty="0" err="1"/>
              <a:t>cualiddes</a:t>
            </a:r>
            <a:r>
              <a:rPr lang="es-CL" dirty="0"/>
              <a:t> dentro de los datos nominales. Ninguna categoría es mejor que la otra.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28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EJ: Estatus socioeconómico (baja, media, alta) SOLO SI PARTIMOS CON CATEGORÍAS A PRIORI</a:t>
            </a:r>
          </a:p>
          <a:p>
            <a:r>
              <a:rPr lang="es-MX" dirty="0"/>
              <a:t>*Ojo que estatus socioeconómico puede estudiarse en intervalo también.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77EB-A3AE-4C08-B8A2-ED4C132D3337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3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CEBD-CA21-45DF-8271-1224CAFC4A46}" type="datetimeFigureOut">
              <a:rPr lang="es-CL" smtClean="0"/>
              <a:pPr/>
              <a:t>23-03-2022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6E98-4B59-49E4-B7C1-FD9888B5B05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estdivertidos.es/cual-es-tu-talento-oculto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aypo.com/como-saber-si-soy-mal-antropologo.html#informacion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ve.scielo.org/scielo.php?script=sci_arttext&amp;pid=S0378-18442008000200012&amp;lng=es&amp;nrm=iso&amp;tlng=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Sesión 2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es-CL" dirty="0"/>
              <a:t>Uso de la estadística en la investigación </a:t>
            </a:r>
            <a:r>
              <a:rPr lang="es-CL" dirty="0" smtClean="0"/>
              <a:t>social</a:t>
            </a:r>
            <a:endParaRPr lang="es-CL" dirty="0"/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361" y="269982"/>
            <a:ext cx="662319" cy="14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836712"/>
            <a:ext cx="4249738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Universidad de Chile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Departamento de Antropología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 smtClean="0"/>
              <a:t>Estadística I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1187624" y="404664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obtener puntajes</a:t>
            </a:r>
          </a:p>
        </p:txBody>
      </p:sp>
      <p:sp>
        <p:nvSpPr>
          <p:cNvPr id="5" name="Elipse 4"/>
          <p:cNvSpPr/>
          <p:nvPr/>
        </p:nvSpPr>
        <p:spPr>
          <a:xfrm>
            <a:off x="571803" y="512676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3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500" dirty="0"/>
              <a:t>Nos indica la distancia exacta entre una persona y otra respecto a una variable</a:t>
            </a:r>
          </a:p>
          <a:p>
            <a:pPr marL="0" indent="0" algn="ctr">
              <a:buNone/>
            </a:pPr>
            <a:r>
              <a:rPr lang="es-CL" sz="2500" dirty="0"/>
              <a:t>Se refiere a unidades constantes de medición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05975" y="3360508"/>
            <a:ext cx="3280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Otras Medidas</a:t>
            </a:r>
          </a:p>
          <a:p>
            <a:pPr marL="285750" indent="-285750">
              <a:buFontTx/>
              <a:buChar char="-"/>
            </a:pPr>
            <a:r>
              <a:rPr lang="es-CL" dirty="0"/>
              <a:t>Velocidad</a:t>
            </a:r>
          </a:p>
          <a:p>
            <a:pPr marL="285750" indent="-285750">
              <a:buFontTx/>
              <a:buChar char="-"/>
            </a:pPr>
            <a:r>
              <a:rPr lang="es-CL" dirty="0"/>
              <a:t>Presión</a:t>
            </a:r>
          </a:p>
          <a:p>
            <a:pPr marL="285750" indent="-285750">
              <a:buFontTx/>
              <a:buChar char="-"/>
            </a:pPr>
            <a:r>
              <a:rPr lang="es-CL" dirty="0"/>
              <a:t>Nivel de G. Rojos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56251" y="3365376"/>
            <a:ext cx="3280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Medidas Antropométricas</a:t>
            </a:r>
          </a:p>
          <a:p>
            <a:pPr marL="285750" indent="-285750">
              <a:buFontTx/>
              <a:buChar char="-"/>
            </a:pPr>
            <a:r>
              <a:rPr lang="es-CL" dirty="0"/>
              <a:t>Peso (kg)</a:t>
            </a:r>
          </a:p>
          <a:p>
            <a:pPr marL="285750" indent="-285750">
              <a:buFontTx/>
              <a:buChar char="-"/>
            </a:pPr>
            <a:r>
              <a:rPr lang="es-CL" dirty="0"/>
              <a:t>Atura (m)</a:t>
            </a:r>
          </a:p>
          <a:p>
            <a:pPr marL="285750" indent="-285750">
              <a:buFontTx/>
              <a:buChar char="-"/>
            </a:pPr>
            <a:r>
              <a:rPr lang="es-CL" dirty="0"/>
              <a:t>Distancias específicas (cm)</a:t>
            </a:r>
          </a:p>
          <a:p>
            <a:pPr marL="285750" indent="-285750">
              <a:buFontTx/>
              <a:buChar char="-"/>
            </a:pPr>
            <a:r>
              <a:rPr lang="es-CL" dirty="0"/>
              <a:t>Circunferencia de la cintura (cm)</a:t>
            </a:r>
          </a:p>
        </p:txBody>
      </p:sp>
    </p:spTree>
    <p:extLst>
      <p:ext uri="{BB962C8B-B14F-4D97-AF65-F5344CB8AC3E}">
        <p14:creationId xmlns:p14="http://schemas.microsoft.com/office/powerpoint/2010/main" val="4015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1187624" y="404664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obtener puntajes</a:t>
            </a:r>
          </a:p>
        </p:txBody>
      </p:sp>
      <p:sp>
        <p:nvSpPr>
          <p:cNvPr id="5" name="Elipse 4"/>
          <p:cNvSpPr/>
          <p:nvPr/>
        </p:nvSpPr>
        <p:spPr>
          <a:xfrm>
            <a:off x="571803" y="512676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3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500" dirty="0"/>
              <a:t>Nos indica la distancia exacta entre una persona y otra respecto a una variable</a:t>
            </a:r>
          </a:p>
          <a:p>
            <a:pPr marL="0" indent="0" algn="ctr">
              <a:buNone/>
            </a:pPr>
            <a:r>
              <a:rPr lang="es-CL" sz="2500" dirty="0"/>
              <a:t>Se refiere a unidades constantes de medición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87724" y="3212976"/>
            <a:ext cx="2232248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 flipH="1">
            <a:off x="1249467" y="3429000"/>
            <a:ext cx="17544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err="1"/>
              <a:t>Item</a:t>
            </a:r>
            <a:r>
              <a:rPr lang="es-CL" sz="1300" dirty="0"/>
              <a:t> 1         Puntaje: 2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275756" y="3717032"/>
            <a:ext cx="165618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 flipH="1">
            <a:off x="1249467" y="3801118"/>
            <a:ext cx="17544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err="1"/>
              <a:t>Item</a:t>
            </a:r>
            <a:r>
              <a:rPr lang="es-CL" sz="1300" dirty="0"/>
              <a:t> 2         Puntaje: 10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275756" y="4089150"/>
            <a:ext cx="165618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 flipH="1">
            <a:off x="1249467" y="4202389"/>
            <a:ext cx="17544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err="1"/>
              <a:t>Item</a:t>
            </a:r>
            <a:r>
              <a:rPr lang="es-CL" sz="1300" dirty="0"/>
              <a:t> 3         Puntaje: 9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275756" y="4490421"/>
            <a:ext cx="165618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 flipH="1">
            <a:off x="1275756" y="4632260"/>
            <a:ext cx="17544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err="1"/>
              <a:t>Item</a:t>
            </a:r>
            <a:r>
              <a:rPr lang="es-CL" sz="1300" dirty="0"/>
              <a:t> 4        Puntaje: 5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1302045" y="4920292"/>
            <a:ext cx="165618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: a la derecha 22"/>
          <p:cNvSpPr/>
          <p:nvPr/>
        </p:nvSpPr>
        <p:spPr>
          <a:xfrm>
            <a:off x="3343624" y="3838863"/>
            <a:ext cx="1080120" cy="83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96025"/>
              </p:ext>
            </p:extLst>
          </p:nvPr>
        </p:nvGraphicFramePr>
        <p:xfrm>
          <a:off x="5004048" y="3329874"/>
          <a:ext cx="316835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1112475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78247818"/>
                    </a:ext>
                  </a:extLst>
                </a:gridCol>
              </a:tblGrid>
              <a:tr h="156994">
                <a:tc>
                  <a:txBody>
                    <a:bodyPr/>
                    <a:lstStyle/>
                    <a:p>
                      <a:r>
                        <a:rPr lang="es-CL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N. Prejuicio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2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Juan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3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María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7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Sofía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Pedro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88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gpht.com/gB_vE-VE27Kr28xLApBtlaU42YUqLmBe-SCDrxniH1HZ7mIRwa_8Wns_1wMW6hNfw2ye=h5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6531"/>
          <a:stretch/>
        </p:blipFill>
        <p:spPr bwMode="auto">
          <a:xfrm>
            <a:off x="211634" y="405581"/>
            <a:ext cx="8752854" cy="59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sicologiaamayaterron.com/wp-content/uploads/TestNin%CC%83oMotiv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flipH="1">
            <a:off x="-36512" y="6551633"/>
            <a:ext cx="92890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/>
              <a:t>Fuente: https://www.psicologiaamayaterron.com/portfolios/articulos-publicados</a:t>
            </a:r>
          </a:p>
        </p:txBody>
      </p:sp>
      <p:pic>
        <p:nvPicPr>
          <p:cNvPr id="6" name="Picture 2" descr="https://www.psicologiaamayaterron.com/wp-content/uploads/TestNin%CC%83oMotiv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6094" r="74504" b="3635"/>
          <a:stretch/>
        </p:blipFill>
        <p:spPr bwMode="auto">
          <a:xfrm>
            <a:off x="5975648" y="306367"/>
            <a:ext cx="3168352" cy="29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-36512" y="6551633"/>
            <a:ext cx="92890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/>
              <a:t>Fuente: http://alertadegeneroslp.org.mx/</a:t>
            </a:r>
          </a:p>
        </p:txBody>
      </p:sp>
      <p:pic>
        <p:nvPicPr>
          <p:cNvPr id="2050" name="Picture 2" descr="http://alertadegeneroslp.org.mx/wp-content/uploads/2015/05/Test-REVISTA-Mama%CC%81-69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4320480" cy="63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ertadegeneroslp.org.mx/wp-content/uploads/2015/05/Test-REVISTA-Mama%CC%81-696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9" t="57338" b="12753"/>
          <a:stretch/>
        </p:blipFill>
        <p:spPr bwMode="auto">
          <a:xfrm>
            <a:off x="5111552" y="2853781"/>
            <a:ext cx="4032448" cy="38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lertadegeneroslp.org.mx/wp-content/uploads/2015/05/Test-REVISTA-Mama%CC%81-696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15726" r="41861" b="77478"/>
          <a:stretch/>
        </p:blipFill>
        <p:spPr bwMode="auto">
          <a:xfrm>
            <a:off x="5220072" y="1052736"/>
            <a:ext cx="3657034" cy="9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5616" y="83671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Hagamos un test!!</a:t>
            </a:r>
            <a:endParaRPr lang="en-US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99592" y="160767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https://testdivertidos.es/cual-es-tu-talento-oculto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20888"/>
            <a:ext cx="7340500" cy="42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17728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www.daypo.com/como-saber-si-soy-mal-antropologo.html#informacion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5616" y="83671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Hagamos un test!!</a:t>
            </a:r>
            <a:endParaRPr lang="en-US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8" y="2412616"/>
            <a:ext cx="7512719" cy="38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/>
          <p:nvPr/>
        </p:nvGrpSpPr>
        <p:grpSpPr>
          <a:xfrm>
            <a:off x="611560" y="548680"/>
            <a:ext cx="7992888" cy="5616624"/>
            <a:chOff x="611560" y="548680"/>
            <a:chExt cx="7992888" cy="5616624"/>
          </a:xfrm>
        </p:grpSpPr>
        <p:graphicFrame>
          <p:nvGraphicFramePr>
            <p:cNvPr id="3" name="4 Diagrama"/>
            <p:cNvGraphicFramePr/>
            <p:nvPr/>
          </p:nvGraphicFramePr>
          <p:xfrm>
            <a:off x="611560" y="548680"/>
            <a:ext cx="7992888" cy="56166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" name="7 Conector recto"/>
            <p:cNvCxnSpPr/>
            <p:nvPr/>
          </p:nvCxnSpPr>
          <p:spPr>
            <a:xfrm rot="5400000" flipH="1" flipV="1">
              <a:off x="4175956" y="4041068"/>
              <a:ext cx="864096" cy="648072"/>
            </a:xfrm>
            <a:prstGeom prst="line">
              <a:avLst/>
            </a:prstGeom>
            <a:ln w="25400"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8 Conector recto"/>
            <p:cNvCxnSpPr/>
            <p:nvPr/>
          </p:nvCxnSpPr>
          <p:spPr>
            <a:xfrm>
              <a:off x="4283968" y="3789040"/>
              <a:ext cx="648000" cy="108000"/>
            </a:xfrm>
            <a:prstGeom prst="line">
              <a:avLst/>
            </a:prstGeom>
            <a:ln w="25400"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Elipse"/>
          <p:cNvSpPr/>
          <p:nvPr/>
        </p:nvSpPr>
        <p:spPr>
          <a:xfrm>
            <a:off x="539552" y="1449280"/>
            <a:ext cx="8496000" cy="49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067944" y="5373216"/>
            <a:ext cx="328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600000" rev="6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tx2"/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Estadística</a:t>
            </a:r>
            <a:endParaRPr lang="es-ES" sz="5400" b="1" cap="none" spc="50" dirty="0">
              <a:ln w="11430"/>
              <a:gradFill>
                <a:gsLst>
                  <a:gs pos="25000">
                    <a:schemeClr val="tx2"/>
                  </a:gs>
                  <a:gs pos="100000">
                    <a:schemeClr val="accent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¿Para qué sirve la estadística en C.S?</a:t>
            </a:r>
            <a:br>
              <a:rPr lang="es-CL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20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¿Para qué sirve la estadística en C.S?</a:t>
            </a:r>
            <a:br>
              <a:rPr lang="es-CL" smtClean="0"/>
            </a:br>
            <a:endParaRPr lang="es-C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556792"/>
            <a:ext cx="864096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s-CL" sz="2800" u="sng" dirty="0" smtClean="0"/>
              <a:t>Psicólogo: </a:t>
            </a:r>
            <a:r>
              <a:rPr lang="es-CL" sz="2800" dirty="0" smtClean="0"/>
              <a:t>caracteriza para diagnosticar y recomendar tratamientos. </a:t>
            </a:r>
            <a:r>
              <a:rPr lang="es-CL" sz="2800" dirty="0" smtClean="0"/>
              <a:t>Uso </a:t>
            </a:r>
            <a:r>
              <a:rPr lang="es-CL" sz="2800" dirty="0" smtClean="0"/>
              <a:t>de test. Perfiles laborales</a:t>
            </a:r>
          </a:p>
          <a:p>
            <a:pPr marL="457200" indent="-457200">
              <a:buFont typeface="+mj-lt"/>
              <a:buAutoNum type="alphaUcPeriod"/>
            </a:pPr>
            <a:endParaRPr lang="es-CL" sz="2800" dirty="0" smtClean="0"/>
          </a:p>
          <a:p>
            <a:pPr marL="457200" indent="-457200">
              <a:buFont typeface="+mj-lt"/>
              <a:buAutoNum type="alphaUcPeriod"/>
            </a:pPr>
            <a:r>
              <a:rPr lang="es-CL" sz="2800" u="sng" dirty="0" smtClean="0"/>
              <a:t>Sociólogo: </a:t>
            </a:r>
            <a:r>
              <a:rPr lang="es-CL" sz="2800" dirty="0" smtClean="0"/>
              <a:t>Interpreta datos e interacciones sociales, socioeconómicos, políticos. Encuestas, Estudios de mercado</a:t>
            </a:r>
          </a:p>
          <a:p>
            <a:pPr marL="457200" indent="-457200">
              <a:buFont typeface="+mj-lt"/>
              <a:buAutoNum type="alphaUcPeriod"/>
            </a:pPr>
            <a:endParaRPr lang="es-CL" sz="2800" dirty="0" smtClean="0"/>
          </a:p>
          <a:p>
            <a:pPr marL="457200" indent="-457200">
              <a:buFont typeface="+mj-lt"/>
              <a:buAutoNum type="alphaUcPeriod"/>
            </a:pPr>
            <a:r>
              <a:rPr lang="es-CL" sz="2800" u="sng" dirty="0" smtClean="0"/>
              <a:t>Antropólogo: </a:t>
            </a:r>
            <a:r>
              <a:rPr lang="es-CL" sz="2800" dirty="0" smtClean="0"/>
              <a:t>Caracteriza </a:t>
            </a:r>
            <a:r>
              <a:rPr lang="es-CL" sz="2800" dirty="0" smtClean="0"/>
              <a:t>según actitudes, imaginarios, interpretaciones, constructos culturales, prácticas, etc...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2597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Diagrama"/>
          <p:cNvGraphicFramePr/>
          <p:nvPr/>
        </p:nvGraphicFramePr>
        <p:xfrm>
          <a:off x="1259632" y="1556792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6 CuadroTexto"/>
          <p:cNvSpPr txBox="1"/>
          <p:nvPr/>
        </p:nvSpPr>
        <p:spPr>
          <a:xfrm>
            <a:off x="7020272" y="1556792"/>
            <a:ext cx="1943968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Descripciones sobre propiedades o características  los elementos estudiados</a:t>
            </a:r>
            <a:endParaRPr lang="es-ES" sz="1400" dirty="0"/>
          </a:p>
        </p:txBody>
      </p:sp>
      <p:sp>
        <p:nvSpPr>
          <p:cNvPr id="5" name="7 CuadroTexto"/>
          <p:cNvSpPr txBox="1"/>
          <p:nvPr/>
        </p:nvSpPr>
        <p:spPr>
          <a:xfrm>
            <a:off x="107504" y="1671191"/>
            <a:ext cx="2268000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Inferencias o estimaciones  sobre propiedades o características</a:t>
            </a:r>
            <a:endParaRPr lang="es-ES" sz="1400" dirty="0"/>
          </a:p>
        </p:txBody>
      </p:sp>
      <p:sp>
        <p:nvSpPr>
          <p:cNvPr id="6" name="8 Flecha doblada"/>
          <p:cNvSpPr/>
          <p:nvPr/>
        </p:nvSpPr>
        <p:spPr>
          <a:xfrm rot="10800000">
            <a:off x="7596336" y="2780928"/>
            <a:ext cx="864096" cy="1512168"/>
          </a:xfrm>
          <a:prstGeom prst="ben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9 Flecha doblada"/>
          <p:cNvSpPr/>
          <p:nvPr/>
        </p:nvSpPr>
        <p:spPr>
          <a:xfrm rot="10800000" flipH="1">
            <a:off x="755576" y="2708920"/>
            <a:ext cx="864096" cy="1512168"/>
          </a:xfrm>
          <a:prstGeom prst="ben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C.S?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9" name="5 Elipse"/>
          <p:cNvSpPr/>
          <p:nvPr/>
        </p:nvSpPr>
        <p:spPr>
          <a:xfrm>
            <a:off x="1691680" y="1484784"/>
            <a:ext cx="5832648" cy="5184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55000" lnSpcReduction="20000"/>
          </a:bodyPr>
          <a:lstStyle/>
          <a:p>
            <a:endParaRPr lang="es-MX" dirty="0"/>
          </a:p>
          <a:p>
            <a:pPr marL="0" indent="0" algn="ctr">
              <a:buNone/>
            </a:pPr>
            <a:r>
              <a:rPr lang="es-CL" dirty="0"/>
              <a:t>Contrastar nuestras ideas acerca de la naturaleza de la realidad social exige una investigación cuidadosa</a:t>
            </a:r>
          </a:p>
          <a:p>
            <a:pPr marL="0" indent="0" algn="ctr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Reducción del problema a estudiar a una hipótesis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Se desarrollan instrumentos </a:t>
            </a:r>
            <a:r>
              <a:rPr lang="es-CL" dirty="0" smtClean="0"/>
              <a:t>adecuados</a:t>
            </a: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Se recogen los datos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Se analizan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Se interpretan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>
          <a:xfrm>
            <a:off x="683568" y="1124744"/>
            <a:ext cx="2411760" cy="2391082"/>
          </a:xfrm>
          <a:prstGeom prst="rect">
            <a:avLst/>
          </a:prstGeom>
        </p:spPr>
      </p:pic>
      <p:sp>
        <p:nvSpPr>
          <p:cNvPr id="6" name="Rectángulo: esquinas redondeadas 5"/>
          <p:cNvSpPr/>
          <p:nvPr/>
        </p:nvSpPr>
        <p:spPr>
          <a:xfrm>
            <a:off x="3095328" y="1600205"/>
            <a:ext cx="55091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científico social tiene ideas sobre la naturaleza de la realidad social</a:t>
            </a:r>
          </a:p>
        </p:txBody>
      </p:sp>
      <p:sp>
        <p:nvSpPr>
          <p:cNvPr id="7" name="Flecha: a la derecha 6"/>
          <p:cNvSpPr/>
          <p:nvPr/>
        </p:nvSpPr>
        <p:spPr>
          <a:xfrm>
            <a:off x="3559486" y="2564904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5076056" y="2575770"/>
            <a:ext cx="3142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/>
              <a:t>HIPOTESIS</a:t>
            </a:r>
          </a:p>
        </p:txBody>
      </p:sp>
      <p:sp>
        <p:nvSpPr>
          <p:cNvPr id="9" name="Elipse 8"/>
          <p:cNvSpPr/>
          <p:nvPr/>
        </p:nvSpPr>
        <p:spPr>
          <a:xfrm>
            <a:off x="827584" y="5157192"/>
            <a:ext cx="22677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059832" y="5337212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ón: 14 puntos 13"/>
          <p:cNvSpPr/>
          <p:nvPr/>
        </p:nvSpPr>
        <p:spPr>
          <a:xfrm>
            <a:off x="3647742" y="5157192"/>
            <a:ext cx="2724458" cy="91814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MEDICIÓN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Diagrama"/>
          <p:cNvGraphicFramePr/>
          <p:nvPr>
            <p:extLst>
              <p:ext uri="{D42A27DB-BD31-4B8C-83A1-F6EECF244321}">
                <p14:modId xmlns:p14="http://schemas.microsoft.com/office/powerpoint/2010/main" val="1061896995"/>
              </p:ext>
            </p:extLst>
          </p:nvPr>
        </p:nvGraphicFramePr>
        <p:xfrm>
          <a:off x="0" y="116632"/>
          <a:ext cx="910850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4427984" y="162880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echa derecha 3"/>
          <p:cNvSpPr/>
          <p:nvPr/>
        </p:nvSpPr>
        <p:spPr>
          <a:xfrm>
            <a:off x="4427984" y="27809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echa derecha 4"/>
          <p:cNvSpPr/>
          <p:nvPr/>
        </p:nvSpPr>
        <p:spPr>
          <a:xfrm>
            <a:off x="4408877" y="3942711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derecha 5"/>
          <p:cNvSpPr/>
          <p:nvPr/>
        </p:nvSpPr>
        <p:spPr>
          <a:xfrm>
            <a:off x="4427984" y="5112323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derecha 6"/>
          <p:cNvSpPr/>
          <p:nvPr/>
        </p:nvSpPr>
        <p:spPr>
          <a:xfrm>
            <a:off x="4370013" y="627410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sz="2700" dirty="0"/>
              <a:t>La estadística sirve para intervenir (hipotéticamente) en una variable independiente para influir una variable respuesta. </a:t>
            </a:r>
          </a:p>
          <a:p>
            <a:pPr marL="0" indent="0" algn="ctr">
              <a:buNone/>
            </a:pPr>
            <a:endParaRPr lang="es-CL" sz="2200" dirty="0"/>
          </a:p>
          <a:p>
            <a:pPr marL="0" indent="0" algn="ctr">
              <a:buNone/>
            </a:pPr>
            <a:r>
              <a:rPr lang="es-CL" sz="2200" dirty="0">
                <a:latin typeface="Baskerville Old Face" panose="02020602080505020303" pitchFamily="18" charset="0"/>
              </a:rPr>
              <a:t>¿Cómo influye el nivel socioeconómico en la adherencia a un grupo político?</a:t>
            </a:r>
          </a:p>
          <a:p>
            <a:pPr marL="0" indent="0" algn="ctr">
              <a:buNone/>
            </a:pPr>
            <a:endParaRPr lang="es-CL" sz="22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s-CL" sz="2200" dirty="0">
                <a:latin typeface="Baskerville Old Face" panose="02020602080505020303" pitchFamily="18" charset="0"/>
              </a:rPr>
              <a:t>¿Cómo el imaginario de "la raza" influye en la percepción de la inmigración?</a:t>
            </a:r>
          </a:p>
          <a:p>
            <a:pPr marL="0" indent="0" algn="ctr">
              <a:buNone/>
            </a:pPr>
            <a:endParaRPr lang="es-CL" sz="22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s-CL" sz="2200" dirty="0">
                <a:latin typeface="Baskerville Old Face" panose="02020602080505020303" pitchFamily="18" charset="0"/>
              </a:rPr>
              <a:t>¿Cómo la sobrecarga laboral influye en el estrés?</a:t>
            </a:r>
          </a:p>
        </p:txBody>
      </p:sp>
      <p:sp>
        <p:nvSpPr>
          <p:cNvPr id="4" name="Rectángulo: esquinas redondeadas 3"/>
          <p:cNvSpPr/>
          <p:nvPr/>
        </p:nvSpPr>
        <p:spPr>
          <a:xfrm>
            <a:off x="611560" y="404664"/>
            <a:ext cx="82089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Permite conocer si las variables están relacionadas entre sí</a:t>
            </a:r>
          </a:p>
        </p:txBody>
      </p:sp>
      <p:pic>
        <p:nvPicPr>
          <p:cNvPr id="1026" name="Picture 2" descr="https://media1.shmoop.com/images/prealgebra-spanish/prealg_sp_stat_graphik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84" y="4696546"/>
            <a:ext cx="2972831" cy="21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93064"/>
            <a:ext cx="8229600" cy="1396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L" sz="2500" b="1" dirty="0"/>
              <a:t>CARÁCTER INFERENCIAL</a:t>
            </a:r>
          </a:p>
          <a:p>
            <a:pPr marL="0" indent="0" algn="ctr">
              <a:buNone/>
            </a:pPr>
            <a:r>
              <a:rPr lang="es-CL" sz="2500" dirty="0"/>
              <a:t>"La estadística puede utilizarse con el fin de generalizar los resultados obtenidos en la investigación, con un alto grado de seguridad, de pequeñas muestras a poblaciones mayores.“</a:t>
            </a:r>
          </a:p>
          <a:p>
            <a:pPr marL="0" indent="0" algn="ctr">
              <a:buNone/>
            </a:pPr>
            <a:r>
              <a:rPr lang="es-MX" sz="2800" dirty="0"/>
              <a:t>(</a:t>
            </a:r>
            <a:r>
              <a:rPr lang="es-MX" sz="2800" dirty="0" err="1"/>
              <a:t>Levin</a:t>
            </a:r>
            <a:r>
              <a:rPr lang="es-MX" sz="2800" dirty="0"/>
              <a:t> &amp; </a:t>
            </a:r>
            <a:r>
              <a:rPr lang="es-MX" sz="2800" dirty="0" err="1"/>
              <a:t>Levin</a:t>
            </a:r>
            <a:r>
              <a:rPr lang="es-MX" sz="2800" dirty="0"/>
              <a:t>, 1999)</a:t>
            </a:r>
            <a:endParaRPr lang="es-CL" sz="2500" dirty="0"/>
          </a:p>
          <a:p>
            <a:pPr marL="0" indent="0" algn="ctr">
              <a:buNone/>
            </a:pPr>
            <a:endParaRPr lang="es-CL" sz="2500" dirty="0"/>
          </a:p>
          <a:p>
            <a:pPr marL="0" indent="0" algn="ctr">
              <a:buNone/>
            </a:pPr>
            <a:endParaRPr lang="es-CL" sz="2500" dirty="0"/>
          </a:p>
        </p:txBody>
      </p:sp>
      <p:sp>
        <p:nvSpPr>
          <p:cNvPr id="4" name="Rectángulo: esquinas redondeadas 3"/>
          <p:cNvSpPr/>
          <p:nvPr/>
        </p:nvSpPr>
        <p:spPr>
          <a:xfrm>
            <a:off x="683568" y="260648"/>
            <a:ext cx="82089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/>
              <a:t>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3568" y="4869160"/>
            <a:ext cx="81472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300" dirty="0"/>
              <a:t>"La estadística es un conjunto de técnicas para tomar decisiones que ayuden a los investigadores a hacer inferencias de las muestras a las poblaciones y, en consecuencia, a comprobar la hipótesis relativas a la naturaleza de la realidad social“</a:t>
            </a:r>
          </a:p>
          <a:p>
            <a:pPr algn="ctr"/>
            <a:r>
              <a:rPr lang="es-MX" sz="2300" dirty="0"/>
              <a:t>(</a:t>
            </a:r>
            <a:r>
              <a:rPr lang="es-MX" sz="2300" dirty="0" err="1"/>
              <a:t>Levin</a:t>
            </a:r>
            <a:r>
              <a:rPr lang="es-MX" sz="2300" dirty="0"/>
              <a:t> &amp; </a:t>
            </a:r>
            <a:r>
              <a:rPr lang="es-MX" sz="2300" dirty="0" err="1"/>
              <a:t>Levin</a:t>
            </a:r>
            <a:r>
              <a:rPr lang="es-MX" sz="2300" dirty="0"/>
              <a:t>, 1999</a:t>
            </a:r>
            <a:r>
              <a:rPr lang="es-MX" sz="2300" dirty="0" smtClean="0"/>
              <a:t>)</a:t>
            </a:r>
            <a:endParaRPr lang="es-CL" sz="2300" dirty="0"/>
          </a:p>
        </p:txBody>
      </p:sp>
      <p:pic>
        <p:nvPicPr>
          <p:cNvPr id="7" name="8 Imagen" descr="Inferenc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92298"/>
            <a:ext cx="4968552" cy="20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9966656"/>
              </p:ext>
            </p:extLst>
          </p:nvPr>
        </p:nvGraphicFramePr>
        <p:xfrm>
          <a:off x="287524" y="735695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8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010400" cy="53530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52664" y="8603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Etnografía digital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4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2737"/>
            <a:ext cx="5091917" cy="3672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405585"/>
            <a:ext cx="3809808" cy="3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0" y="1124744"/>
            <a:ext cx="4304640" cy="3079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015651"/>
            <a:ext cx="4655842" cy="4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7" y="1167543"/>
            <a:ext cx="8527967" cy="52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¿Para qué sirve la estadística en Antropología?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412249" y="638132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ve.scielo.org/scielo.php?script=sci_arttext&amp;pid=S0378-18442008000200012&amp;lng=es&amp;nrm=iso&amp;tlng=es</a:t>
            </a:r>
            <a:r>
              <a:rPr lang="en-US" sz="1400" dirty="0" smtClean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34789"/>
            <a:ext cx="4032448" cy="32214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81" y="1916832"/>
            <a:ext cx="4133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5 Imagen" descr="Indigenas Brasileños2.jpg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02" y="357188"/>
            <a:ext cx="2030799" cy="191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285750" y="357188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000" b="1"/>
              <a:t>RELACIÓN ENTRE ESTADÍSTICA Y ANTROPOLOGÍA</a:t>
            </a:r>
            <a:endParaRPr lang="es-ES" altLang="en-US" sz="2000" b="1"/>
          </a:p>
        </p:txBody>
      </p:sp>
      <p:sp>
        <p:nvSpPr>
          <p:cNvPr id="5" name="4 CuadroTexto"/>
          <p:cNvSpPr txBox="1"/>
          <p:nvPr/>
        </p:nvSpPr>
        <p:spPr>
          <a:xfrm>
            <a:off x="214313" y="1143000"/>
            <a:ext cx="86439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Trabajo de Campo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 Datos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Avances Tecnológicos  Informática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Organización de la información  Tabulación, orden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Análisis Descriptivo  Caracterización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Análisis Explicativo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 Estimar, Inferir</a:t>
            </a:r>
            <a:endParaRPr lang="es-MX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Análisis Comparativo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 Contrastes</a:t>
            </a:r>
            <a:endParaRPr lang="es-MX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Análisis Confirmatorio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 Evaluar hipótesis, investigaciones</a:t>
            </a:r>
          </a:p>
          <a:p>
            <a:pPr>
              <a:spcAft>
                <a:spcPts val="1200"/>
              </a:spcAft>
              <a:defRPr/>
            </a:pPr>
            <a:endParaRPr lang="es-MX" sz="2400" dirty="0">
              <a:solidFill>
                <a:schemeClr val="accent6">
                  <a:lumMod val="50000"/>
                </a:schemeClr>
              </a:solidFill>
              <a:latin typeface="Arial" charset="0"/>
              <a:sym typeface="Wingdings" pitchFamily="2" charset="2"/>
            </a:endParaRPr>
          </a:p>
          <a:p>
            <a:pPr>
              <a:spcAft>
                <a:spcPts val="1200"/>
              </a:spcAft>
              <a:defRPr/>
            </a:pP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El aporte del </a:t>
            </a:r>
            <a:r>
              <a:rPr lang="es-MX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antropólog</a:t>
            </a:r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@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es </a:t>
            </a:r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el </a:t>
            </a:r>
            <a:r>
              <a:rPr lang="es-MX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resultado más valioso en toda investigación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CuadroTexto"/>
          <p:cNvSpPr txBox="1">
            <a:spLocks noChangeArrowheads="1"/>
          </p:cNvSpPr>
          <p:nvPr/>
        </p:nvSpPr>
        <p:spPr bwMode="auto">
          <a:xfrm>
            <a:off x="857250" y="428625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4000" b="1">
                <a:latin typeface="Calibri" panose="020F0502020204030204" pitchFamily="34" charset="0"/>
              </a:rPr>
              <a:t>MEDICIÓN EN CIENCIAS SOCIALES</a:t>
            </a:r>
            <a:endParaRPr lang="es-ES" altLang="en-US" sz="4000" b="1">
              <a:latin typeface="Calibri" panose="020F0502020204030204" pitchFamily="34" charset="0"/>
            </a:endParaRPr>
          </a:p>
        </p:txBody>
      </p:sp>
      <p:sp>
        <p:nvSpPr>
          <p:cNvPr id="11272" name="4 CuadroTexto"/>
          <p:cNvSpPr txBox="1">
            <a:spLocks noChangeArrowheads="1"/>
          </p:cNvSpPr>
          <p:nvPr/>
        </p:nvSpPr>
        <p:spPr bwMode="auto">
          <a:xfrm>
            <a:off x="2239058" y="1214438"/>
            <a:ext cx="440463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000" b="1" dirty="0">
                <a:latin typeface="Calibri" panose="020F0502020204030204" pitchFamily="34" charset="0"/>
              </a:rPr>
              <a:t>Valor de la magnitud de un objeto</a:t>
            </a:r>
          </a:p>
          <a:p>
            <a:pPr eaLnBrk="1" hangingPunct="1"/>
            <a:endParaRPr lang="es-MX" altLang="en-US" sz="2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s-MX" altLang="en-US" sz="2000" b="1" dirty="0">
                <a:latin typeface="Calibri" panose="020F0502020204030204" pitchFamily="34" charset="0"/>
              </a:rPr>
              <a:t> Acción de obtener una medida</a:t>
            </a:r>
          </a:p>
        </p:txBody>
      </p:sp>
      <p:sp>
        <p:nvSpPr>
          <p:cNvPr id="11273" name="5 CuadroTexto"/>
          <p:cNvSpPr txBox="1">
            <a:spLocks noChangeArrowheads="1"/>
          </p:cNvSpPr>
          <p:nvPr/>
        </p:nvSpPr>
        <p:spPr bwMode="auto">
          <a:xfrm>
            <a:off x="714375" y="1214438"/>
            <a:ext cx="1524653" cy="10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000" b="1">
                <a:latin typeface="Calibri" panose="020F0502020204030204" pitchFamily="34" charset="0"/>
              </a:rPr>
              <a:t>Medida:</a:t>
            </a:r>
          </a:p>
          <a:p>
            <a:pPr eaLnBrk="1" hangingPunct="1"/>
            <a:endParaRPr lang="es-MX" altLang="en-US" sz="2000" b="1">
              <a:latin typeface="Calibri" panose="020F0502020204030204" pitchFamily="34" charset="0"/>
            </a:endParaRPr>
          </a:p>
          <a:p>
            <a:pPr eaLnBrk="1" hangingPunct="1"/>
            <a:r>
              <a:rPr lang="es-MX" altLang="en-US" sz="2000" b="1">
                <a:latin typeface="Calibri" panose="020F0502020204030204" pitchFamily="34" charset="0"/>
              </a:rPr>
              <a:t>Medición:</a:t>
            </a: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214313" y="2286000"/>
            <a:ext cx="8643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n-US" sz="2000" b="1" dirty="0">
                <a:latin typeface="Calibri" panose="020F0502020204030204" pitchFamily="34" charset="0"/>
              </a:rPr>
              <a:t>Es la asignación de símbolos para reflejar de forma abstracta a los objetos, elementos, personas, </a:t>
            </a:r>
            <a:r>
              <a:rPr lang="es-MX" altLang="en-US" sz="2000" b="1" dirty="0" err="1">
                <a:latin typeface="Calibri" panose="020F0502020204030204" pitchFamily="34" charset="0"/>
              </a:rPr>
              <a:t>etc</a:t>
            </a:r>
            <a:r>
              <a:rPr lang="es-MX" altLang="en-US" sz="2000" b="1" dirty="0">
                <a:latin typeface="Calibri" panose="020F0502020204030204" pitchFamily="34" charset="0"/>
              </a:rPr>
              <a:t>, o a sus propiedades, de acuerdo a unas reglas fundamentales:</a:t>
            </a:r>
            <a:endParaRPr lang="es-E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214313" y="3357563"/>
            <a:ext cx="6929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s-MX" altLang="en-US" sz="2000" b="1" dirty="0">
                <a:latin typeface="Calibri" panose="020F0502020204030204" pitchFamily="34" charset="0"/>
              </a:rPr>
              <a:t>REFERENTE EMPIRICO </a:t>
            </a:r>
            <a:r>
              <a:rPr lang="es-MX" alt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 Realidad Natural o Social</a:t>
            </a:r>
            <a:endParaRPr lang="es-MX" altLang="en-US" sz="2000" b="1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s-MX" altLang="en-US" sz="2000" b="1" dirty="0">
                <a:latin typeface="Calibri" panose="020F0502020204030204" pitchFamily="34" charset="0"/>
              </a:rPr>
              <a:t>CONCEPTO </a:t>
            </a:r>
            <a:r>
              <a:rPr lang="es-MX" alt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 Definición asociada a la realidad natural o social, que permita abstraer el sistema racional empírico</a:t>
            </a:r>
            <a:endParaRPr lang="es-MX" altLang="en-US" sz="2000" b="1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s-MX" altLang="en-US" sz="2000" b="1" dirty="0">
                <a:latin typeface="Calibri" panose="020F0502020204030204" pitchFamily="34" charset="0"/>
              </a:rPr>
              <a:t>INSTRUMENTO </a:t>
            </a:r>
            <a:r>
              <a:rPr lang="es-MX" alt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 Que permite recoger la información simbólica del referente empírico</a:t>
            </a:r>
            <a:endParaRPr lang="es-E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11270" name="9 CuadroTexto"/>
          <p:cNvSpPr txBox="1">
            <a:spLocks noChangeArrowheads="1"/>
          </p:cNvSpPr>
          <p:nvPr/>
        </p:nvSpPr>
        <p:spPr bwMode="auto">
          <a:xfrm>
            <a:off x="285750" y="571500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2400" b="1" dirty="0">
                <a:latin typeface="Calibri" panose="020F0502020204030204" pitchFamily="34" charset="0"/>
              </a:rPr>
              <a:t>Si alguno de estos elementos falla, el proceso de medición es incompleto y defectuoso</a:t>
            </a:r>
            <a:endParaRPr lang="es-ES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1271" name="11 Imagen" descr="obesidad-160x2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00375"/>
            <a:ext cx="15494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68" grpId="0"/>
      <p:bldP spid="11269" grpId="0"/>
      <p:bldP spid="112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3528" y="72579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¿La </a:t>
            </a:r>
            <a:r>
              <a:rPr lang="es-ES" sz="2400" b="1" dirty="0"/>
              <a:t>antropología debe implementar criterios de rigor y contrastación </a:t>
            </a:r>
            <a:r>
              <a:rPr lang="es-ES" sz="2400" b="1" dirty="0" smtClean="0"/>
              <a:t>empírica? 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339752" y="24017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¿</a:t>
            </a:r>
            <a:r>
              <a:rPr lang="es-ES" sz="2800" b="1" dirty="0" smtClean="0"/>
              <a:t>Qué es el rigor científico?</a:t>
            </a:r>
            <a:endParaRPr lang="en-US" sz="2800" b="1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139952" y="1556792"/>
            <a:ext cx="0" cy="6387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67544" y="292494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 basa en el paradigma </a:t>
            </a:r>
            <a:r>
              <a:rPr lang="es-ES" sz="2400" dirty="0"/>
              <a:t>newtoniano --&gt; doctrinas del reduccionismo y la universalidad y pone énfasis en el </a:t>
            </a:r>
            <a:r>
              <a:rPr lang="es-ES" sz="2400" dirty="0" smtClean="0"/>
              <a:t>modo analítico </a:t>
            </a:r>
            <a:r>
              <a:rPr lang="es-ES" sz="2400" dirty="0"/>
              <a:t>de pensamiento --&gt; postulados del paradigma racionalista en el que se sitúa el método hipotético deductivo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Validez y la confiabilidad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Objetividad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Procedimientos estadísticos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Variables, indicadores y pruebas de hipótesis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Capacidad de generalización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7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MX" dirty="0" err="1"/>
              <a:t>Levin</a:t>
            </a:r>
            <a:r>
              <a:rPr lang="es-MX" dirty="0"/>
              <a:t>, Jack &amp; </a:t>
            </a:r>
            <a:r>
              <a:rPr lang="es-MX" dirty="0" err="1"/>
              <a:t>Levin</a:t>
            </a:r>
            <a:r>
              <a:rPr lang="es-MX" dirty="0"/>
              <a:t>, William (1999) Fundamentos de Estadística en Investigación Social. Segunda Edición. Oxford </a:t>
            </a:r>
            <a:r>
              <a:rPr lang="es-MX" dirty="0" err="1"/>
              <a:t>University</a:t>
            </a:r>
            <a:r>
              <a:rPr lang="es-MX" dirty="0"/>
              <a:t> </a:t>
            </a:r>
            <a:r>
              <a:rPr lang="es-MX" dirty="0" err="1"/>
              <a:t>Press</a:t>
            </a:r>
            <a:r>
              <a:rPr lang="es-MX" dirty="0"/>
              <a:t>, Grupo Editorial </a:t>
            </a:r>
            <a:r>
              <a:rPr lang="es-MX" dirty="0" err="1"/>
              <a:t>Alfaomega</a:t>
            </a:r>
            <a:endParaRPr lang="es-MX" dirty="0"/>
          </a:p>
          <a:p>
            <a:r>
              <a:rPr lang="es-MX" dirty="0"/>
              <a:t>Pérez Juste, Ramón (2012) Estadística aplicada a las ciencias sociales: Curso destinado a la preparación de futuros estudiantes de las </a:t>
            </a:r>
            <a:r>
              <a:rPr lang="es-MX" dirty="0" err="1"/>
              <a:t>asignturas</a:t>
            </a:r>
            <a:r>
              <a:rPr lang="es-MX" dirty="0"/>
              <a:t> de Estadística de grados universitarios en CC. Sociales. 1°Edición, Madrid, Septiembre 2012</a:t>
            </a:r>
          </a:p>
          <a:p>
            <a:r>
              <a:rPr lang="es-CL" dirty="0" err="1"/>
              <a:t>Chibnik</a:t>
            </a:r>
            <a:r>
              <a:rPr lang="es-CL" dirty="0"/>
              <a:t>, Michael (1985) </a:t>
            </a:r>
            <a:r>
              <a:rPr lang="en-US" dirty="0"/>
              <a:t>The Use of Statistics in Sociocultural Anthropology.</a:t>
            </a:r>
            <a:r>
              <a:rPr lang="en-US" i="1" dirty="0"/>
              <a:t> Annual Review of Anthropology</a:t>
            </a:r>
            <a:r>
              <a:rPr lang="en-US" dirty="0"/>
              <a:t>, Vol. 14: 135-157 </a:t>
            </a:r>
            <a:br>
              <a:rPr lang="en-US" dirty="0"/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857250" y="428625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4000" b="1">
                <a:latin typeface="Calibri" panose="020F0502020204030204" pitchFamily="34" charset="0"/>
              </a:rPr>
              <a:t>MEDICIÓN EN CIENCIAS SOCIALES</a:t>
            </a:r>
            <a:endParaRPr lang="es-ES" altLang="en-US" sz="4000" b="1">
              <a:latin typeface="Calibri" panose="020F0502020204030204" pitchFamily="34" charset="0"/>
            </a:endParaRPr>
          </a:p>
        </p:txBody>
      </p:sp>
      <p:sp>
        <p:nvSpPr>
          <p:cNvPr id="12291" name="4 CuadroTexto"/>
          <p:cNvSpPr txBox="1">
            <a:spLocks noChangeArrowheads="1"/>
          </p:cNvSpPr>
          <p:nvPr/>
        </p:nvSpPr>
        <p:spPr bwMode="auto">
          <a:xfrm>
            <a:off x="285750" y="1357313"/>
            <a:ext cx="8643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El grado de precisión o exactitud de una medición, va a depender de las variables o los conceptos a los que esté asociado.</a:t>
            </a: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Toda medición es un proceso cuantitativo (Mario Bunge)</a:t>
            </a:r>
          </a:p>
          <a:p>
            <a:pPr eaLnBrk="1" hangingPunct="1">
              <a:spcAft>
                <a:spcPts val="1200"/>
              </a:spcAft>
            </a:pPr>
            <a:endParaRPr lang="es-MX" altLang="en-US" sz="2000" b="1">
              <a:latin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Pero, no toda cuantificación es una medida </a:t>
            </a: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(Ideas, sentimientos, conjeturas, valoraciones, opiniones, etc)</a:t>
            </a:r>
          </a:p>
        </p:txBody>
      </p:sp>
      <p:pic>
        <p:nvPicPr>
          <p:cNvPr id="4" name="3 Imagen" descr="reg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6787">
            <a:off x="6500813" y="2178050"/>
            <a:ext cx="2298700" cy="12874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2293" name="4 Imagen" descr="pensativo-5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346575"/>
            <a:ext cx="19653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6 Imagen" descr="mujer curie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071938"/>
            <a:ext cx="28813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iestas tradicionales de Chile | Marca Ch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2264"/>
            <a:ext cx="3456533" cy="25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857250" y="428625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4000" b="1">
                <a:latin typeface="Calibri" panose="020F0502020204030204" pitchFamily="34" charset="0"/>
              </a:rPr>
              <a:t>MEDICIÓN EN CIENCIAS SOCIALES</a:t>
            </a:r>
            <a:endParaRPr lang="es-ES" altLang="en-US" sz="4000" b="1">
              <a:latin typeface="Calibri" panose="020F0502020204030204" pitchFamily="34" charset="0"/>
            </a:endParaRPr>
          </a:p>
        </p:txBody>
      </p:sp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285750" y="1357313"/>
            <a:ext cx="8643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Medición como fenómeno cultural </a:t>
            </a:r>
            <a:r>
              <a:rPr lang="es-MX" altLang="en-US" sz="2000" b="1">
                <a:latin typeface="Calibri" panose="020F0502020204030204" pitchFamily="34" charset="0"/>
                <a:sym typeface="Wingdings" panose="05000000000000000000" pitchFamily="2" charset="2"/>
              </a:rPr>
              <a:t> Categorizaciones</a:t>
            </a:r>
          </a:p>
          <a:p>
            <a:pPr eaLnBrk="1" hangingPunct="1">
              <a:spcAft>
                <a:spcPts val="1200"/>
              </a:spcAft>
            </a:pPr>
            <a:endParaRPr lang="es-MX" altLang="en-US" sz="2000" b="1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  <a:sym typeface="Wingdings" panose="05000000000000000000" pitchFamily="2" charset="2"/>
              </a:rPr>
              <a:t>Medir fenómeno social  Si</a:t>
            </a:r>
          </a:p>
          <a:p>
            <a:pPr eaLnBrk="1" hangingPunct="1">
              <a:spcAft>
                <a:spcPts val="1200"/>
              </a:spcAft>
            </a:pPr>
            <a:endParaRPr lang="es-MX" altLang="en-US" sz="2000" b="1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Aft>
                <a:spcPts val="1200"/>
              </a:spcAft>
            </a:pPr>
            <a:endParaRPr lang="es-MX" altLang="en-US" sz="2000" b="1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  <a:sym typeface="Wingdings" panose="05000000000000000000" pitchFamily="2" charset="2"/>
              </a:rPr>
              <a:t>Generalmente se miden o cuantifican fenómenos parciales  Aproximaciones</a:t>
            </a:r>
          </a:p>
        </p:txBody>
      </p:sp>
      <p:pic>
        <p:nvPicPr>
          <p:cNvPr id="13316" name="Picture 2" descr="C:\Documents and Settings\Esteban y Greta\Configuración local\Archivos temporales de Internet\Content.IE5\0V2ZE9MP\MCj0101030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35425"/>
            <a:ext cx="347821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Esteban y Greta\Configuración local\Archivos temporales de Internet\Content.IE5\FRSB75Z9\MCBD20126_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14813"/>
            <a:ext cx="381476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6 Imagen" descr="medi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0002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Archivos de programa\Microsoft Office\MEDIA\CAGCAT10\j0240719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785938"/>
            <a:ext cx="11636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0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857250" y="357188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4000" b="1">
                <a:latin typeface="Calibri" panose="020F0502020204030204" pitchFamily="34" charset="0"/>
              </a:rPr>
              <a:t>MEDICIÓN EN CIENCIAS SOCIALES</a:t>
            </a:r>
            <a:endParaRPr lang="es-ES" altLang="en-US" sz="4000" b="1">
              <a:latin typeface="Calibri" panose="020F0502020204030204" pitchFamily="34" charset="0"/>
            </a:endParaRPr>
          </a:p>
        </p:txBody>
      </p:sp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285750" y="1357313"/>
            <a:ext cx="86439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En las Ciencias Sociales, toda medición es indirecta (Blalock, 1970)</a:t>
            </a:r>
          </a:p>
          <a:p>
            <a:pPr eaLnBrk="1" hangingPunct="1">
              <a:spcAft>
                <a:spcPts val="1200"/>
              </a:spcAft>
            </a:pPr>
            <a:r>
              <a:rPr lang="es-MX" altLang="en-US" sz="2000" b="1">
                <a:latin typeface="Calibri" panose="020F0502020204030204" pitchFamily="34" charset="0"/>
              </a:rPr>
              <a:t>El hecho que los números sean asignados a objetos o eventos bajo diferentes reglas, conduce a diferentes clases de escalas y diferentes clases de medición</a:t>
            </a:r>
          </a:p>
        </p:txBody>
      </p:sp>
      <p:pic>
        <p:nvPicPr>
          <p:cNvPr id="14340" name="3 Imagen" descr="inspect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214312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4 Imagen" descr="meas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14625"/>
            <a:ext cx="3362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Documents and Settings\Esteban y Greta\Configuración local\Archivos temporales de Internet\Content.IE5\YLZWTGB6\MCj0308375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357563"/>
            <a:ext cx="2500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0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FUNCION DE LOS NUMEROS EN LA INVESTIGACION SOCIAL: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Rectángulo: esquinas redondeadas 3"/>
          <p:cNvSpPr/>
          <p:nvPr/>
        </p:nvSpPr>
        <p:spPr>
          <a:xfrm>
            <a:off x="1403648" y="3068456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determinar el rango u orden de la medición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1403648" y="2060848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categorizar</a:t>
            </a:r>
          </a:p>
        </p:txBody>
      </p:sp>
      <p:sp>
        <p:nvSpPr>
          <p:cNvPr id="6" name="Rectángulo: esquinas redondeadas 5"/>
          <p:cNvSpPr/>
          <p:nvPr/>
        </p:nvSpPr>
        <p:spPr>
          <a:xfrm>
            <a:off x="1403648" y="4076064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obtener puntajes</a:t>
            </a:r>
          </a:p>
        </p:txBody>
      </p:sp>
      <p:sp>
        <p:nvSpPr>
          <p:cNvPr id="9" name="Elipse 8"/>
          <p:cNvSpPr/>
          <p:nvPr/>
        </p:nvSpPr>
        <p:spPr>
          <a:xfrm>
            <a:off x="787827" y="2168860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1</a:t>
            </a:r>
          </a:p>
        </p:txBody>
      </p:sp>
      <p:sp>
        <p:nvSpPr>
          <p:cNvPr id="10" name="Elipse 9"/>
          <p:cNvSpPr/>
          <p:nvPr/>
        </p:nvSpPr>
        <p:spPr>
          <a:xfrm>
            <a:off x="807705" y="3176468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827584" y="4184076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03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000" dirty="0"/>
              <a:t>Colocar etiquetas, dividir en categorías y estudiar frecuencia.</a:t>
            </a:r>
          </a:p>
          <a:p>
            <a:endParaRPr lang="es-CL" dirty="0"/>
          </a:p>
        </p:txBody>
      </p:sp>
      <p:sp>
        <p:nvSpPr>
          <p:cNvPr id="4" name="Rectángulo: esquinas redondeadas 3"/>
          <p:cNvSpPr/>
          <p:nvPr/>
        </p:nvSpPr>
        <p:spPr>
          <a:xfrm>
            <a:off x="1187624" y="404664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categorizar</a:t>
            </a:r>
          </a:p>
        </p:txBody>
      </p:sp>
      <p:sp>
        <p:nvSpPr>
          <p:cNvPr id="5" name="Elipse 4"/>
          <p:cNvSpPr/>
          <p:nvPr/>
        </p:nvSpPr>
        <p:spPr>
          <a:xfrm>
            <a:off x="571803" y="512676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3" y="3140968"/>
            <a:ext cx="1584176" cy="24441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52530"/>
            <a:ext cx="1584176" cy="2444157"/>
          </a:xfrm>
          <a:prstGeom prst="rect">
            <a:avLst/>
          </a:prstGeom>
        </p:spPr>
      </p:pic>
      <p:sp>
        <p:nvSpPr>
          <p:cNvPr id="11" name="Rectángulo: esquinas redondeadas 10"/>
          <p:cNvSpPr/>
          <p:nvPr/>
        </p:nvSpPr>
        <p:spPr>
          <a:xfrm>
            <a:off x="3363381" y="3076668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Mujer</a:t>
            </a:r>
          </a:p>
        </p:txBody>
      </p:sp>
      <p:sp>
        <p:nvSpPr>
          <p:cNvPr id="12" name="Elipse 11"/>
          <p:cNvSpPr/>
          <p:nvPr/>
        </p:nvSpPr>
        <p:spPr>
          <a:xfrm>
            <a:off x="3435389" y="3148684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: esquinas redondeadas 12"/>
          <p:cNvSpPr/>
          <p:nvPr/>
        </p:nvSpPr>
        <p:spPr>
          <a:xfrm>
            <a:off x="179512" y="3167248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Hombre</a:t>
            </a:r>
          </a:p>
        </p:txBody>
      </p:sp>
      <p:sp>
        <p:nvSpPr>
          <p:cNvPr id="14" name="Elipse 13"/>
          <p:cNvSpPr/>
          <p:nvPr/>
        </p:nvSpPr>
        <p:spPr>
          <a:xfrm>
            <a:off x="251520" y="3239264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esquinas redondeadas 14"/>
          <p:cNvSpPr/>
          <p:nvPr/>
        </p:nvSpPr>
        <p:spPr>
          <a:xfrm>
            <a:off x="3708613" y="3546136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Ciudad</a:t>
            </a:r>
          </a:p>
        </p:txBody>
      </p:sp>
      <p:sp>
        <p:nvSpPr>
          <p:cNvPr id="16" name="Elipse 15"/>
          <p:cNvSpPr/>
          <p:nvPr/>
        </p:nvSpPr>
        <p:spPr>
          <a:xfrm>
            <a:off x="3780621" y="3618152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/>
          <p:cNvSpPr/>
          <p:nvPr/>
        </p:nvSpPr>
        <p:spPr>
          <a:xfrm>
            <a:off x="336612" y="3690152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Campo</a:t>
            </a:r>
          </a:p>
        </p:txBody>
      </p:sp>
      <p:sp>
        <p:nvSpPr>
          <p:cNvPr id="18" name="Elipse 17"/>
          <p:cNvSpPr/>
          <p:nvPr/>
        </p:nvSpPr>
        <p:spPr>
          <a:xfrm>
            <a:off x="408620" y="3762168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/>
          <p:cNvSpPr/>
          <p:nvPr/>
        </p:nvSpPr>
        <p:spPr>
          <a:xfrm>
            <a:off x="3475855" y="4159620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Soltera</a:t>
            </a:r>
          </a:p>
        </p:txBody>
      </p:sp>
      <p:sp>
        <p:nvSpPr>
          <p:cNvPr id="20" name="Elipse 19"/>
          <p:cNvSpPr/>
          <p:nvPr/>
        </p:nvSpPr>
        <p:spPr>
          <a:xfrm>
            <a:off x="3547863" y="4231636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: esquinas redondeadas 20"/>
          <p:cNvSpPr/>
          <p:nvPr/>
        </p:nvSpPr>
        <p:spPr>
          <a:xfrm>
            <a:off x="755576" y="4653136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Soltero</a:t>
            </a:r>
          </a:p>
        </p:txBody>
      </p:sp>
      <p:sp>
        <p:nvSpPr>
          <p:cNvPr id="22" name="Elipse 21"/>
          <p:cNvSpPr/>
          <p:nvPr/>
        </p:nvSpPr>
        <p:spPr>
          <a:xfrm>
            <a:off x="827584" y="4725152"/>
            <a:ext cx="144000" cy="14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/>
          <p:cNvSpPr/>
          <p:nvPr/>
        </p:nvSpPr>
        <p:spPr>
          <a:xfrm>
            <a:off x="5514543" y="2936131"/>
            <a:ext cx="2664296" cy="267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Género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Afiliación política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Orientación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Urbanización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Etnia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Nacionalidad</a:t>
            </a:r>
          </a:p>
          <a:p>
            <a:pPr algn="ctr"/>
            <a:endParaRPr lang="es-CL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235285" y="2228986"/>
            <a:ext cx="316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Medidas nominales comúnmente usadas</a:t>
            </a:r>
          </a:p>
        </p:txBody>
      </p:sp>
      <p:sp>
        <p:nvSpPr>
          <p:cNvPr id="25" name="CuadroTexto 24"/>
          <p:cNvSpPr txBox="1"/>
          <p:nvPr/>
        </p:nvSpPr>
        <p:spPr>
          <a:xfrm flipH="1">
            <a:off x="5630214" y="573499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Ninguna categoría es mejor que la otra</a:t>
            </a:r>
          </a:p>
        </p:txBody>
      </p:sp>
    </p:spTree>
    <p:extLst>
      <p:ext uri="{BB962C8B-B14F-4D97-AF65-F5344CB8AC3E}">
        <p14:creationId xmlns:p14="http://schemas.microsoft.com/office/powerpoint/2010/main" val="1017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1187624" y="404664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/>
              <a:t>Para determinar el rango u orden de la medición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71803" y="512676"/>
            <a:ext cx="864096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500" b="1" dirty="0"/>
              <a:t>2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Busca ordenar los casos en grados.</a:t>
            </a: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1115616" y="2204864"/>
            <a:ext cx="2592288" cy="504056"/>
          </a:xfrm>
          <a:prstGeom prst="roundRect">
            <a:avLst/>
          </a:prstGeom>
          <a:solidFill>
            <a:schemeClr val="lt1"/>
          </a:solidFill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Primero</a:t>
            </a:r>
          </a:p>
        </p:txBody>
      </p:sp>
      <p:sp>
        <p:nvSpPr>
          <p:cNvPr id="13" name="Elipse 12"/>
          <p:cNvSpPr/>
          <p:nvPr/>
        </p:nvSpPr>
        <p:spPr>
          <a:xfrm>
            <a:off x="1291883" y="2322412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: esquinas redondeadas 13"/>
          <p:cNvSpPr/>
          <p:nvPr/>
        </p:nvSpPr>
        <p:spPr>
          <a:xfrm>
            <a:off x="1115616" y="2869876"/>
            <a:ext cx="2592288" cy="504056"/>
          </a:xfrm>
          <a:prstGeom prst="roundRect">
            <a:avLst/>
          </a:prstGeom>
          <a:solidFill>
            <a:schemeClr val="lt1"/>
          </a:solidFill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Segundo</a:t>
            </a:r>
          </a:p>
        </p:txBody>
      </p:sp>
      <p:sp>
        <p:nvSpPr>
          <p:cNvPr id="15" name="Elipse 14"/>
          <p:cNvSpPr/>
          <p:nvPr/>
        </p:nvSpPr>
        <p:spPr>
          <a:xfrm>
            <a:off x="1291883" y="2987424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17"/>
          <p:cNvSpPr/>
          <p:nvPr/>
        </p:nvSpPr>
        <p:spPr>
          <a:xfrm>
            <a:off x="1115616" y="3529608"/>
            <a:ext cx="2592288" cy="504056"/>
          </a:xfrm>
          <a:prstGeom prst="roundRect">
            <a:avLst/>
          </a:prstGeom>
          <a:solidFill>
            <a:schemeClr val="lt1"/>
          </a:solidFill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Tercero</a:t>
            </a:r>
          </a:p>
        </p:txBody>
      </p:sp>
      <p:sp>
        <p:nvSpPr>
          <p:cNvPr id="19" name="Elipse 18"/>
          <p:cNvSpPr/>
          <p:nvPr/>
        </p:nvSpPr>
        <p:spPr>
          <a:xfrm>
            <a:off x="1291883" y="3647156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: esquinas redondeadas 19"/>
          <p:cNvSpPr/>
          <p:nvPr/>
        </p:nvSpPr>
        <p:spPr>
          <a:xfrm>
            <a:off x="5148064" y="2204864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Mucho</a:t>
            </a:r>
          </a:p>
        </p:txBody>
      </p:sp>
      <p:sp>
        <p:nvSpPr>
          <p:cNvPr id="21" name="Elipse 20"/>
          <p:cNvSpPr/>
          <p:nvPr/>
        </p:nvSpPr>
        <p:spPr>
          <a:xfrm>
            <a:off x="5324331" y="2322412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: esquinas redondeadas 21"/>
          <p:cNvSpPr/>
          <p:nvPr/>
        </p:nvSpPr>
        <p:spPr>
          <a:xfrm>
            <a:off x="5148064" y="2869876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Poco</a:t>
            </a:r>
          </a:p>
        </p:txBody>
      </p:sp>
      <p:sp>
        <p:nvSpPr>
          <p:cNvPr id="23" name="Elipse 22"/>
          <p:cNvSpPr/>
          <p:nvPr/>
        </p:nvSpPr>
        <p:spPr>
          <a:xfrm>
            <a:off x="5324331" y="2987424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23"/>
          <p:cNvSpPr/>
          <p:nvPr/>
        </p:nvSpPr>
        <p:spPr>
          <a:xfrm>
            <a:off x="5148064" y="3529608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Nada</a:t>
            </a:r>
          </a:p>
        </p:txBody>
      </p:sp>
      <p:sp>
        <p:nvSpPr>
          <p:cNvPr id="25" name="Elipse 24"/>
          <p:cNvSpPr/>
          <p:nvPr/>
        </p:nvSpPr>
        <p:spPr>
          <a:xfrm>
            <a:off x="5324331" y="3647156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25"/>
          <p:cNvSpPr/>
          <p:nvPr/>
        </p:nvSpPr>
        <p:spPr>
          <a:xfrm>
            <a:off x="3131840" y="4456997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Alto</a:t>
            </a:r>
          </a:p>
        </p:txBody>
      </p:sp>
      <p:sp>
        <p:nvSpPr>
          <p:cNvPr id="27" name="Elipse 26"/>
          <p:cNvSpPr/>
          <p:nvPr/>
        </p:nvSpPr>
        <p:spPr>
          <a:xfrm>
            <a:off x="3308107" y="4574545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/>
          <p:cNvSpPr/>
          <p:nvPr/>
        </p:nvSpPr>
        <p:spPr>
          <a:xfrm>
            <a:off x="3131840" y="5122009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Medio</a:t>
            </a:r>
          </a:p>
        </p:txBody>
      </p:sp>
      <p:sp>
        <p:nvSpPr>
          <p:cNvPr id="29" name="Elipse 28"/>
          <p:cNvSpPr/>
          <p:nvPr/>
        </p:nvSpPr>
        <p:spPr>
          <a:xfrm>
            <a:off x="3308107" y="5239557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: esquinas redondeadas 29"/>
          <p:cNvSpPr/>
          <p:nvPr/>
        </p:nvSpPr>
        <p:spPr>
          <a:xfrm>
            <a:off x="3131840" y="5781741"/>
            <a:ext cx="2592288" cy="504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Bajo</a:t>
            </a:r>
          </a:p>
        </p:txBody>
      </p:sp>
      <p:sp>
        <p:nvSpPr>
          <p:cNvPr id="31" name="Elipse 30"/>
          <p:cNvSpPr/>
          <p:nvPr/>
        </p:nvSpPr>
        <p:spPr>
          <a:xfrm>
            <a:off x="3308107" y="5899289"/>
            <a:ext cx="288032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Elipse 31"/>
          <p:cNvSpPr/>
          <p:nvPr/>
        </p:nvSpPr>
        <p:spPr>
          <a:xfrm>
            <a:off x="5004048" y="3337683"/>
            <a:ext cx="2880320" cy="91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4" name="Conector: curvado 33"/>
          <p:cNvCxnSpPr>
            <a:stCxn id="32" idx="4"/>
          </p:cNvCxnSpPr>
          <p:nvPr/>
        </p:nvCxnSpPr>
        <p:spPr>
          <a:xfrm rot="16200000" flipH="1">
            <a:off x="6596161" y="4104894"/>
            <a:ext cx="200150" cy="504056"/>
          </a:xfrm>
          <a:prstGeom prst="curvedConnector2">
            <a:avLst/>
          </a:prstGeom>
          <a:ln w="28575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7046338" y="4323341"/>
            <a:ext cx="152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¿Cuánto vale “Nada”?</a:t>
            </a:r>
          </a:p>
        </p:txBody>
      </p:sp>
      <p:sp>
        <p:nvSpPr>
          <p:cNvPr id="36" name="Flecha: arriba y abajo 35"/>
          <p:cNvSpPr/>
          <p:nvPr/>
        </p:nvSpPr>
        <p:spPr>
          <a:xfrm>
            <a:off x="2975586" y="4907712"/>
            <a:ext cx="45719" cy="259432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Flecha: arriba y abajo 36"/>
          <p:cNvSpPr/>
          <p:nvPr/>
        </p:nvSpPr>
        <p:spPr>
          <a:xfrm>
            <a:off x="2974670" y="5567444"/>
            <a:ext cx="45719" cy="259432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uadroTexto 37"/>
          <p:cNvSpPr txBox="1"/>
          <p:nvPr/>
        </p:nvSpPr>
        <p:spPr>
          <a:xfrm>
            <a:off x="1027238" y="4680705"/>
            <a:ext cx="170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No hay distancia clara entre una categoría y otra</a:t>
            </a:r>
          </a:p>
        </p:txBody>
      </p:sp>
    </p:spTree>
    <p:extLst>
      <p:ext uri="{BB962C8B-B14F-4D97-AF65-F5344CB8AC3E}">
        <p14:creationId xmlns:p14="http://schemas.microsoft.com/office/powerpoint/2010/main" val="2326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1498</Words>
  <Application>Microsoft Office PowerPoint</Application>
  <PresentationFormat>Presentación en pantalla (4:3)</PresentationFormat>
  <Paragraphs>262</Paragraphs>
  <Slides>31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Baskerville Old Face</vt:lpstr>
      <vt:lpstr>Calibri</vt:lpstr>
      <vt:lpstr>Wingdings</vt:lpstr>
      <vt:lpstr>Office Theme</vt:lpstr>
      <vt:lpstr>Sesión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 DE LOS NUMEROS EN LA INVESTIGACION SOCIAL: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3</dc:title>
  <dc:creator>Juana de Arco</dc:creator>
  <cp:lastModifiedBy>usuario</cp:lastModifiedBy>
  <cp:revision>88</cp:revision>
  <cp:lastPrinted>2019-03-20T16:00:59Z</cp:lastPrinted>
  <dcterms:created xsi:type="dcterms:W3CDTF">2019-02-11T18:32:23Z</dcterms:created>
  <dcterms:modified xsi:type="dcterms:W3CDTF">2022-03-24T00:54:29Z</dcterms:modified>
</cp:coreProperties>
</file>