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Ex3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charts/chartEx4.xml" ContentType="application/vnd.ms-office.chartex+xml"/>
  <Override PartName="/ppt/charts/style4.xml" ContentType="application/vnd.ms-office.chartstyle+xml"/>
  <Override PartName="/ppt/charts/colors4.xml" ContentType="application/vnd.ms-office.chartcolorstyle+xml"/>
  <Override PartName="/ppt/charts/chartEx5.xml" ContentType="application/vnd.ms-office.chartex+xml"/>
  <Override PartName="/ppt/charts/style5.xml" ContentType="application/vnd.ms-office.chartstyle+xml"/>
  <Override PartName="/ppt/charts/colors5.xml" ContentType="application/vnd.ms-office.chartcolorstyle+xml"/>
  <Override PartName="/ppt/charts/chartEx6.xml" ContentType="application/vnd.ms-office.chartex+xml"/>
  <Override PartName="/ppt/charts/style6.xml" ContentType="application/vnd.ms-office.chartstyle+xml"/>
  <Override PartName="/ppt/charts/colors6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39"/>
  </p:notesMasterIdLst>
  <p:sldIdLst>
    <p:sldId id="395" r:id="rId4"/>
    <p:sldId id="571" r:id="rId5"/>
    <p:sldId id="572" r:id="rId6"/>
    <p:sldId id="400" r:id="rId7"/>
    <p:sldId id="458" r:id="rId8"/>
    <p:sldId id="555" r:id="rId9"/>
    <p:sldId id="565" r:id="rId10"/>
    <p:sldId id="460" r:id="rId11"/>
    <p:sldId id="256" r:id="rId12"/>
    <p:sldId id="852" r:id="rId13"/>
    <p:sldId id="583" r:id="rId14"/>
    <p:sldId id="853" r:id="rId15"/>
    <p:sldId id="586" r:id="rId16"/>
    <p:sldId id="587" r:id="rId17"/>
    <p:sldId id="588" r:id="rId18"/>
    <p:sldId id="589" r:id="rId19"/>
    <p:sldId id="591" r:id="rId20"/>
    <p:sldId id="592" r:id="rId21"/>
    <p:sldId id="602" r:id="rId22"/>
    <p:sldId id="430" r:id="rId23"/>
    <p:sldId id="451" r:id="rId24"/>
    <p:sldId id="623" r:id="rId25"/>
    <p:sldId id="608" r:id="rId26"/>
    <p:sldId id="560" r:id="rId27"/>
    <p:sldId id="610" r:id="rId28"/>
    <p:sldId id="611" r:id="rId29"/>
    <p:sldId id="851" r:id="rId30"/>
    <p:sldId id="599" r:id="rId31"/>
    <p:sldId id="845" r:id="rId32"/>
    <p:sldId id="618" r:id="rId33"/>
    <p:sldId id="621" r:id="rId34"/>
    <p:sldId id="848" r:id="rId35"/>
    <p:sldId id="900" r:id="rId36"/>
    <p:sldId id="901" r:id="rId37"/>
    <p:sldId id="464" r:id="rId3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61" autoAdjust="0"/>
    <p:restoredTop sz="94660"/>
  </p:normalViewPr>
  <p:slideViewPr>
    <p:cSldViewPr>
      <p:cViewPr varScale="1">
        <p:scale>
          <a:sx n="100" d="100"/>
          <a:sy n="100" d="100"/>
        </p:scale>
        <p:origin x="1086" y="39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uerrasmith\My%20Documents\Pame\productos%20tesis\Terreno\trabajos%20abril%20doctorado\Copia%20de%20gr&#225;fico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smith\OneDrive\Escritorio\investigaci&#243;n\injusticia%20clim&#225;tica%20workshop\gr&#225;ficos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smith\OneDrive\Escritorio\investigaci&#243;n\injusticia%20clim&#225;tica%20workshop\gr&#225;ficos.xlsx" TargetMode="Externa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C:\Users\smith\OneDrive\Escritorio\investigaci&#243;n\injusticia%20clim&#225;tica%20workshop\gr&#225;ficos.xlsx" TargetMode="External"/></Relationships>
</file>

<file path=ppt/charts/_rels/chartEx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file:///C:\Users\smith\OneDrive\Escritorio\investigaci&#243;n\injusticia%20clim&#225;tica%20workshop\gr&#225;ficos.xlsx" TargetMode="External"/></Relationships>
</file>

<file path=ppt/charts/_rels/chartEx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file:///C:\Users\smith\OneDrive\Escritorio\investigaci&#243;n\injusticia%20clim&#225;tica%20workshop\gr&#225;ficos.xlsx" TargetMode="External"/></Relationships>
</file>

<file path=ppt/charts/_rels/chartEx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file:///C:\Users\smith\OneDrive\Escritorio\investigaci&#243;n\injusticia%20clim&#225;tica%20workshop\gr&#225;fic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268097382907944"/>
          <c:y val="1.934409799384949E-2"/>
          <c:w val="0.64484633047778861"/>
          <c:h val="0.6307945854803505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'a que se deben los cbso de uso'!$A$2</c:f>
              <c:strCache>
                <c:ptCount val="1"/>
                <c:pt idx="0">
                  <c:v>Clima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 que se deben los cbso de uso'!$B$1:$F$1</c:f>
              <c:strCache>
                <c:ptCount val="5"/>
                <c:pt idx="0">
                  <c:v>Parque Bernardo O´Higgins</c:v>
                </c:pt>
                <c:pt idx="1">
                  <c:v>Parque Sara Gajardo</c:v>
                </c:pt>
                <c:pt idx="2">
                  <c:v>Parque Estero Las Toscas</c:v>
                </c:pt>
                <c:pt idx="3">
                  <c:v>Paseo Peatonal Arauco</c:v>
                </c:pt>
                <c:pt idx="4">
                  <c:v>Plaza de Armas Chillán</c:v>
                </c:pt>
              </c:strCache>
            </c:strRef>
          </c:cat>
          <c:val>
            <c:numRef>
              <c:f>'a que se deben los cbso de uso'!$B$2:$F$2</c:f>
              <c:numCache>
                <c:formatCode>General</c:formatCode>
                <c:ptCount val="5"/>
                <c:pt idx="0">
                  <c:v>94</c:v>
                </c:pt>
                <c:pt idx="1">
                  <c:v>26</c:v>
                </c:pt>
                <c:pt idx="2">
                  <c:v>46</c:v>
                </c:pt>
                <c:pt idx="3">
                  <c:v>36</c:v>
                </c:pt>
                <c:pt idx="4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08-4BEB-9008-3034B7C2E586}"/>
            </c:ext>
          </c:extLst>
        </c:ser>
        <c:ser>
          <c:idx val="1"/>
          <c:order val="1"/>
          <c:tx>
            <c:strRef>
              <c:f>'a que se deben los cbso de uso'!$A$3</c:f>
              <c:strCache>
                <c:ptCount val="1"/>
                <c:pt idx="0">
                  <c:v>Tiempo libre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 que se deben los cbso de uso'!$B$1:$F$1</c:f>
              <c:strCache>
                <c:ptCount val="5"/>
                <c:pt idx="0">
                  <c:v>Parque Bernardo O´Higgins</c:v>
                </c:pt>
                <c:pt idx="1">
                  <c:v>Parque Sara Gajardo</c:v>
                </c:pt>
                <c:pt idx="2">
                  <c:v>Parque Estero Las Toscas</c:v>
                </c:pt>
                <c:pt idx="3">
                  <c:v>Paseo Peatonal Arauco</c:v>
                </c:pt>
                <c:pt idx="4">
                  <c:v>Plaza de Armas Chillán</c:v>
                </c:pt>
              </c:strCache>
            </c:strRef>
          </c:cat>
          <c:val>
            <c:numRef>
              <c:f>'a que se deben los cbso de uso'!$B$3:$F$3</c:f>
              <c:numCache>
                <c:formatCode>General</c:formatCode>
                <c:ptCount val="5"/>
                <c:pt idx="0">
                  <c:v>5</c:v>
                </c:pt>
                <c:pt idx="2">
                  <c:v>1</c:v>
                </c:pt>
                <c:pt idx="3">
                  <c:v>20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08-4BEB-9008-3034B7C2E586}"/>
            </c:ext>
          </c:extLst>
        </c:ser>
        <c:ser>
          <c:idx val="2"/>
          <c:order val="2"/>
          <c:tx>
            <c:strRef>
              <c:f>'a que se deben los cbso de uso'!$A$4</c:f>
              <c:strCache>
                <c:ptCount val="1"/>
                <c:pt idx="0">
                  <c:v>Luz-oscuridad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 que se deben los cbso de uso'!$B$1:$F$1</c:f>
              <c:strCache>
                <c:ptCount val="5"/>
                <c:pt idx="0">
                  <c:v>Parque Bernardo O´Higgins</c:v>
                </c:pt>
                <c:pt idx="1">
                  <c:v>Parque Sara Gajardo</c:v>
                </c:pt>
                <c:pt idx="2">
                  <c:v>Parque Estero Las Toscas</c:v>
                </c:pt>
                <c:pt idx="3">
                  <c:v>Paseo Peatonal Arauco</c:v>
                </c:pt>
                <c:pt idx="4">
                  <c:v>Plaza de Armas Chillán</c:v>
                </c:pt>
              </c:strCache>
            </c:strRef>
          </c:cat>
          <c:val>
            <c:numRef>
              <c:f>'a que se deben los cbso de uso'!$B$4:$F$4</c:f>
              <c:numCache>
                <c:formatCode>General</c:formatCode>
                <c:ptCount val="5"/>
                <c:pt idx="3">
                  <c:v>1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08-4BEB-9008-3034B7C2E586}"/>
            </c:ext>
          </c:extLst>
        </c:ser>
        <c:ser>
          <c:idx val="3"/>
          <c:order val="3"/>
          <c:tx>
            <c:strRef>
              <c:f>'a que se deben los cbso de uso'!$A$5</c:f>
              <c:strCache>
                <c:ptCount val="1"/>
                <c:pt idx="0">
                  <c:v>Vegetación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'a que se deben los cbso de uso'!$B$1:$F$1</c:f>
              <c:strCache>
                <c:ptCount val="5"/>
                <c:pt idx="0">
                  <c:v>Parque Bernardo O´Higgins</c:v>
                </c:pt>
                <c:pt idx="1">
                  <c:v>Parque Sara Gajardo</c:v>
                </c:pt>
                <c:pt idx="2">
                  <c:v>Parque Estero Las Toscas</c:v>
                </c:pt>
                <c:pt idx="3">
                  <c:v>Paseo Peatonal Arauco</c:v>
                </c:pt>
                <c:pt idx="4">
                  <c:v>Plaza de Armas Chillán</c:v>
                </c:pt>
              </c:strCache>
            </c:strRef>
          </c:cat>
          <c:val>
            <c:numRef>
              <c:f>'a que se deben los cbso de uso'!$B$5:$F$5</c:f>
              <c:numCache>
                <c:formatCode>General</c:formatCode>
                <c:ptCount val="5"/>
                <c:pt idx="1">
                  <c:v>8</c:v>
                </c:pt>
                <c:pt idx="2">
                  <c:v>2</c:v>
                </c:pt>
                <c:pt idx="3">
                  <c:v>1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808-4BEB-9008-3034B7C2E586}"/>
            </c:ext>
          </c:extLst>
        </c:ser>
        <c:ser>
          <c:idx val="4"/>
          <c:order val="4"/>
          <c:tx>
            <c:strRef>
              <c:f>'a que se deben los cbso de uso'!$A$6</c:f>
              <c:strCache>
                <c:ptCount val="1"/>
                <c:pt idx="0">
                  <c:v>En invierno no viene nadie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'a que se deben los cbso de uso'!$B$1:$F$1</c:f>
              <c:strCache>
                <c:ptCount val="5"/>
                <c:pt idx="0">
                  <c:v>Parque Bernardo O´Higgins</c:v>
                </c:pt>
                <c:pt idx="1">
                  <c:v>Parque Sara Gajardo</c:v>
                </c:pt>
                <c:pt idx="2">
                  <c:v>Parque Estero Las Toscas</c:v>
                </c:pt>
                <c:pt idx="3">
                  <c:v>Paseo Peatonal Arauco</c:v>
                </c:pt>
                <c:pt idx="4">
                  <c:v>Plaza de Armas Chillán</c:v>
                </c:pt>
              </c:strCache>
            </c:strRef>
          </c:cat>
          <c:val>
            <c:numRef>
              <c:f>'a que se deben los cbso de uso'!$B$6:$F$6</c:f>
              <c:numCache>
                <c:formatCode>General</c:formatCode>
                <c:ptCount val="5"/>
                <c:pt idx="0">
                  <c:v>4</c:v>
                </c:pt>
                <c:pt idx="1">
                  <c:v>8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808-4BEB-9008-3034B7C2E586}"/>
            </c:ext>
          </c:extLst>
        </c:ser>
        <c:ser>
          <c:idx val="5"/>
          <c:order val="5"/>
          <c:tx>
            <c:strRef>
              <c:f>'a que se deben los cbso de uso'!$A$7</c:f>
              <c:strCache>
                <c:ptCount val="1"/>
                <c:pt idx="0">
                  <c:v>Viene más gente en verano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'a que se deben los cbso de uso'!$B$1:$F$1</c:f>
              <c:strCache>
                <c:ptCount val="5"/>
                <c:pt idx="0">
                  <c:v>Parque Bernardo O´Higgins</c:v>
                </c:pt>
                <c:pt idx="1">
                  <c:v>Parque Sara Gajardo</c:v>
                </c:pt>
                <c:pt idx="2">
                  <c:v>Parque Estero Las Toscas</c:v>
                </c:pt>
                <c:pt idx="3">
                  <c:v>Paseo Peatonal Arauco</c:v>
                </c:pt>
                <c:pt idx="4">
                  <c:v>Plaza de Armas Chillán</c:v>
                </c:pt>
              </c:strCache>
            </c:strRef>
          </c:cat>
          <c:val>
            <c:numRef>
              <c:f>'a que se deben los cbso de uso'!$B$7:$F$7</c:f>
              <c:numCache>
                <c:formatCode>General</c:formatCode>
                <c:ptCount val="5"/>
                <c:pt idx="0">
                  <c:v>1</c:v>
                </c:pt>
                <c:pt idx="1">
                  <c:v>5</c:v>
                </c:pt>
                <c:pt idx="2">
                  <c:v>2</c:v>
                </c:pt>
                <c:pt idx="3">
                  <c:v>1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808-4BEB-9008-3034B7C2E586}"/>
            </c:ext>
          </c:extLst>
        </c:ser>
        <c:ser>
          <c:idx val="6"/>
          <c:order val="6"/>
          <c:tx>
            <c:strRef>
              <c:f>'a que se deben los cbso de uso'!$A$8</c:f>
              <c:strCache>
                <c:ptCount val="1"/>
                <c:pt idx="0">
                  <c:v>Actividades en verano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 que se deben los cbso de uso'!$B$1:$F$1</c:f>
              <c:strCache>
                <c:ptCount val="5"/>
                <c:pt idx="0">
                  <c:v>Parque Bernardo O´Higgins</c:v>
                </c:pt>
                <c:pt idx="1">
                  <c:v>Parque Sara Gajardo</c:v>
                </c:pt>
                <c:pt idx="2">
                  <c:v>Parque Estero Las Toscas</c:v>
                </c:pt>
                <c:pt idx="3">
                  <c:v>Paseo Peatonal Arauco</c:v>
                </c:pt>
                <c:pt idx="4">
                  <c:v>Plaza de Armas Chillán</c:v>
                </c:pt>
              </c:strCache>
            </c:strRef>
          </c:cat>
          <c:val>
            <c:numRef>
              <c:f>'a que se deben los cbso de uso'!$B$8:$F$8</c:f>
              <c:numCache>
                <c:formatCode>General</c:formatCode>
                <c:ptCount val="5"/>
                <c:pt idx="0">
                  <c:v>2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808-4BEB-9008-3034B7C2E586}"/>
            </c:ext>
          </c:extLst>
        </c:ser>
        <c:ser>
          <c:idx val="7"/>
          <c:order val="7"/>
          <c:tx>
            <c:strRef>
              <c:f>'a que se deben los cbso de uso'!$A$9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 que se deben los cbso de uso'!$B$1:$F$1</c:f>
              <c:strCache>
                <c:ptCount val="5"/>
                <c:pt idx="0">
                  <c:v>Parque Bernardo O´Higgins</c:v>
                </c:pt>
                <c:pt idx="1">
                  <c:v>Parque Sara Gajardo</c:v>
                </c:pt>
                <c:pt idx="2">
                  <c:v>Parque Estero Las Toscas</c:v>
                </c:pt>
                <c:pt idx="3">
                  <c:v>Paseo Peatonal Arauco</c:v>
                </c:pt>
                <c:pt idx="4">
                  <c:v>Plaza de Armas Chillán</c:v>
                </c:pt>
              </c:strCache>
            </c:strRef>
          </c:cat>
          <c:val>
            <c:numRef>
              <c:f>'a que se deben los cbso de uso'!$B$9:$F$9</c:f>
              <c:numCache>
                <c:formatCode>General</c:formatCode>
                <c:ptCount val="5"/>
                <c:pt idx="0">
                  <c:v>2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808-4BEB-9008-3034B7C2E5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7968768"/>
        <c:axId val="107970560"/>
      </c:barChart>
      <c:catAx>
        <c:axId val="1079687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07970560"/>
        <c:crosses val="autoZero"/>
        <c:auto val="1"/>
        <c:lblAlgn val="ctr"/>
        <c:lblOffset val="100"/>
        <c:noMultiLvlLbl val="0"/>
      </c:catAx>
      <c:valAx>
        <c:axId val="1079705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07968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237304601254082E-2"/>
          <c:y val="0.75863592122839596"/>
          <c:w val="0.95443978333186141"/>
          <c:h val="0.2181511611789847"/>
        </c:manualLayout>
      </c:layout>
      <c:overlay val="0"/>
      <c:spPr>
        <a:noFill/>
        <a:ln>
          <a:solidFill>
            <a:schemeClr val="accent3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'confort general'!#REF!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'confort general'!$A$2:$A$6</c:f>
              <c:strCache>
                <c:ptCount val="5"/>
                <c:pt idx="0">
                  <c:v>Plaza de Armas de Chillán</c:v>
                </c:pt>
                <c:pt idx="1">
                  <c:v>Paseo Peatonal Arauco</c:v>
                </c:pt>
                <c:pt idx="2">
                  <c:v>Parque Estero Las Toscas</c:v>
                </c:pt>
                <c:pt idx="3">
                  <c:v>Parque Sarita Gajardo</c:v>
                </c:pt>
                <c:pt idx="4">
                  <c:v>Parque Bernardo O`Higgins</c:v>
                </c:pt>
              </c:strCache>
            </c:strRef>
          </c:cat>
          <c:val>
            <c:numRef>
              <c:f>'confort general'!#REF!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F2-48B2-BD70-F22BB68362AD}"/>
            </c:ext>
          </c:extLst>
        </c:ser>
        <c:ser>
          <c:idx val="1"/>
          <c:order val="1"/>
          <c:tx>
            <c:strRef>
              <c:f>'confort general'!$B$1</c:f>
              <c:strCache>
                <c:ptCount val="1"/>
                <c:pt idx="0">
                  <c:v>Bien, confortable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'confort general'!$A$2:$A$6</c:f>
              <c:strCache>
                <c:ptCount val="5"/>
                <c:pt idx="0">
                  <c:v>Plaza de Armas de Chillán</c:v>
                </c:pt>
                <c:pt idx="1">
                  <c:v>Paseo Peatonal Arauco</c:v>
                </c:pt>
                <c:pt idx="2">
                  <c:v>Parque Estero Las Toscas</c:v>
                </c:pt>
                <c:pt idx="3">
                  <c:v>Parque Sarita Gajardo</c:v>
                </c:pt>
                <c:pt idx="4">
                  <c:v>Parque Bernardo O`Higgins</c:v>
                </c:pt>
              </c:strCache>
            </c:strRef>
          </c:cat>
          <c:val>
            <c:numRef>
              <c:f>'confort general'!$B$2:$B$6</c:f>
              <c:numCache>
                <c:formatCode>General</c:formatCode>
                <c:ptCount val="5"/>
                <c:pt idx="0">
                  <c:v>18</c:v>
                </c:pt>
                <c:pt idx="1">
                  <c:v>12</c:v>
                </c:pt>
                <c:pt idx="2">
                  <c:v>13</c:v>
                </c:pt>
                <c:pt idx="3">
                  <c:v>18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F2-48B2-BD70-F22BB68362AD}"/>
            </c:ext>
          </c:extLst>
        </c:ser>
        <c:ser>
          <c:idx val="2"/>
          <c:order val="2"/>
          <c:tx>
            <c:strRef>
              <c:f>'confort general'!$C$1</c:f>
              <c:strCache>
                <c:ptCount val="1"/>
                <c:pt idx="0">
                  <c:v>Calor, Muy inconfortable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'confort general'!$A$2:$A$6</c:f>
              <c:strCache>
                <c:ptCount val="5"/>
                <c:pt idx="0">
                  <c:v>Plaza de Armas de Chillán</c:v>
                </c:pt>
                <c:pt idx="1">
                  <c:v>Paseo Peatonal Arauco</c:v>
                </c:pt>
                <c:pt idx="2">
                  <c:v>Parque Estero Las Toscas</c:v>
                </c:pt>
                <c:pt idx="3">
                  <c:v>Parque Sarita Gajardo</c:v>
                </c:pt>
                <c:pt idx="4">
                  <c:v>Parque Bernardo O`Higgins</c:v>
                </c:pt>
              </c:strCache>
            </c:strRef>
          </c:cat>
          <c:val>
            <c:numRef>
              <c:f>'confort general'!$C$2:$C$6</c:f>
              <c:numCache>
                <c:formatCode>General</c:formatCode>
                <c:ptCount val="5"/>
                <c:pt idx="0">
                  <c:v>98</c:v>
                </c:pt>
                <c:pt idx="1">
                  <c:v>52</c:v>
                </c:pt>
                <c:pt idx="2">
                  <c:v>31</c:v>
                </c:pt>
                <c:pt idx="3">
                  <c:v>26</c:v>
                </c:pt>
                <c:pt idx="4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F2-48B2-BD70-F22BB68362A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80944896"/>
        <c:axId val="180946432"/>
      </c:barChart>
      <c:catAx>
        <c:axId val="180944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80946432"/>
        <c:crosses val="autoZero"/>
        <c:auto val="1"/>
        <c:lblAlgn val="ctr"/>
        <c:lblOffset val="100"/>
        <c:noMultiLvlLbl val="0"/>
      </c:catAx>
      <c:valAx>
        <c:axId val="180946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L" b="0"/>
                  <a:t>Cantidad de usuarios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80944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NSE!$B$1</c:f>
              <c:strCache>
                <c:ptCount val="1"/>
                <c:pt idx="0">
                  <c:v>Confort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NSE!$A$2:$A$6</c:f>
              <c:strCache>
                <c:ptCount val="5"/>
                <c:pt idx="0">
                  <c:v>ABC1</c:v>
                </c:pt>
                <c:pt idx="1">
                  <c:v>C2</c:v>
                </c:pt>
                <c:pt idx="2">
                  <c:v>C3</c:v>
                </c:pt>
                <c:pt idx="3">
                  <c:v>D</c:v>
                </c:pt>
                <c:pt idx="4">
                  <c:v>E</c:v>
                </c:pt>
              </c:strCache>
            </c:strRef>
          </c:cat>
          <c:val>
            <c:numRef>
              <c:f>NSE!$B$2:$B$6</c:f>
              <c:numCache>
                <c:formatCode>General</c:formatCode>
                <c:ptCount val="5"/>
                <c:pt idx="1">
                  <c:v>9</c:v>
                </c:pt>
                <c:pt idx="2">
                  <c:v>18</c:v>
                </c:pt>
                <c:pt idx="3">
                  <c:v>17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A2-4539-AA6D-9B0A28D559B5}"/>
            </c:ext>
          </c:extLst>
        </c:ser>
        <c:ser>
          <c:idx val="1"/>
          <c:order val="1"/>
          <c:tx>
            <c:strRef>
              <c:f>NSE!$C$1</c:f>
              <c:strCache>
                <c:ptCount val="1"/>
                <c:pt idx="0">
                  <c:v>Disconfort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NSE!$A$2:$A$6</c:f>
              <c:strCache>
                <c:ptCount val="5"/>
                <c:pt idx="0">
                  <c:v>ABC1</c:v>
                </c:pt>
                <c:pt idx="1">
                  <c:v>C2</c:v>
                </c:pt>
                <c:pt idx="2">
                  <c:v>C3</c:v>
                </c:pt>
                <c:pt idx="3">
                  <c:v>D</c:v>
                </c:pt>
                <c:pt idx="4">
                  <c:v>E</c:v>
                </c:pt>
              </c:strCache>
            </c:strRef>
          </c:cat>
          <c:val>
            <c:numRef>
              <c:f>NSE!$C$2:$C$6</c:f>
              <c:numCache>
                <c:formatCode>General</c:formatCode>
                <c:ptCount val="5"/>
                <c:pt idx="0">
                  <c:v>5</c:v>
                </c:pt>
                <c:pt idx="1">
                  <c:v>46</c:v>
                </c:pt>
                <c:pt idx="2">
                  <c:v>65</c:v>
                </c:pt>
                <c:pt idx="3">
                  <c:v>96</c:v>
                </c:pt>
                <c:pt idx="4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A2-4539-AA6D-9B0A28D559B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81585024"/>
        <c:axId val="181586560"/>
      </c:barChart>
      <c:catAx>
        <c:axId val="1815850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81586560"/>
        <c:crosses val="autoZero"/>
        <c:auto val="1"/>
        <c:lblAlgn val="ctr"/>
        <c:lblOffset val="100"/>
        <c:noMultiLvlLbl val="0"/>
      </c:catAx>
      <c:valAx>
        <c:axId val="1815865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81585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64211311293984"/>
          <c:y val="0.11289185005720399"/>
          <c:w val="0.74340021379213583"/>
          <c:h val="0.70158332772506005"/>
        </c:manualLayout>
      </c:layout>
      <c:lineChart>
        <c:grouping val="standard"/>
        <c:varyColors val="0"/>
        <c:ser>
          <c:idx val="0"/>
          <c:order val="0"/>
          <c:tx>
            <c:strRef>
              <c:f>'[todos_veredas_predios_EP (1).xls]Sheet4'!$H$3</c:f>
              <c:strCache>
                <c:ptCount val="1"/>
                <c:pt idx="0">
                  <c:v>Porcentaje de Impermeabilización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1"/>
            <c:spPr>
              <a:solidFill>
                <a:schemeClr val="bg1">
                  <a:lumMod val="50000"/>
                </a:schemeClr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'[todos_veredas_predios_EP (1).xls]Sheet4'!$G$36:$G$40</c:f>
              <c:strCache>
                <c:ptCount val="5"/>
                <c:pt idx="0">
                  <c:v>ABC1</c:v>
                </c:pt>
                <c:pt idx="1">
                  <c:v>C2</c:v>
                </c:pt>
                <c:pt idx="2">
                  <c:v>C3</c:v>
                </c:pt>
                <c:pt idx="3">
                  <c:v>D</c:v>
                </c:pt>
                <c:pt idx="4">
                  <c:v>E</c:v>
                </c:pt>
              </c:strCache>
            </c:strRef>
          </c:cat>
          <c:val>
            <c:numRef>
              <c:f>'[todos_veredas_predios_EP (1).xls]Sheet4'!$H$36:$H$40</c:f>
              <c:numCache>
                <c:formatCode>General</c:formatCode>
                <c:ptCount val="5"/>
                <c:pt idx="0">
                  <c:v>0.54159489238142899</c:v>
                </c:pt>
                <c:pt idx="1">
                  <c:v>0.65762204783563605</c:v>
                </c:pt>
                <c:pt idx="2">
                  <c:v>0.72790569198324095</c:v>
                </c:pt>
                <c:pt idx="3">
                  <c:v>0.76796907969103401</c:v>
                </c:pt>
                <c:pt idx="4">
                  <c:v>0.87589036659499997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777-492E-BE4B-B8CC04890F0F}"/>
            </c:ext>
          </c:extLst>
        </c:ser>
        <c:ser>
          <c:idx val="1"/>
          <c:order val="1"/>
          <c:tx>
            <c:strRef>
              <c:f>'[todos_veredas_predios_EP (1).xls]Sheet4'!$I$3</c:f>
              <c:strCache>
                <c:ptCount val="1"/>
                <c:pt idx="0">
                  <c:v>Vegetación (NDVI)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cat>
            <c:strRef>
              <c:f>'[todos_veredas_predios_EP (1).xls]Sheet4'!$G$36:$G$40</c:f>
              <c:strCache>
                <c:ptCount val="5"/>
                <c:pt idx="0">
                  <c:v>ABC1</c:v>
                </c:pt>
                <c:pt idx="1">
                  <c:v>C2</c:v>
                </c:pt>
                <c:pt idx="2">
                  <c:v>C3</c:v>
                </c:pt>
                <c:pt idx="3">
                  <c:v>D</c:v>
                </c:pt>
                <c:pt idx="4">
                  <c:v>E</c:v>
                </c:pt>
              </c:strCache>
            </c:strRef>
          </c:cat>
          <c:val>
            <c:numRef>
              <c:f>'[todos_veredas_predios_EP (1).xls]Sheet4'!$I$36:$I$40</c:f>
              <c:numCache>
                <c:formatCode>0.00</c:formatCode>
                <c:ptCount val="5"/>
                <c:pt idx="0">
                  <c:v>0.20799999999999999</c:v>
                </c:pt>
                <c:pt idx="1">
                  <c:v>0.186</c:v>
                </c:pt>
                <c:pt idx="2">
                  <c:v>0.156</c:v>
                </c:pt>
                <c:pt idx="3">
                  <c:v>0.151</c:v>
                </c:pt>
                <c:pt idx="4">
                  <c:v>0.107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777-492E-BE4B-B8CC04890F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1599232"/>
        <c:axId val="181617792"/>
      </c:lineChart>
      <c:catAx>
        <c:axId val="181599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81617792"/>
        <c:crosses val="autoZero"/>
        <c:auto val="1"/>
        <c:lblAlgn val="ctr"/>
        <c:lblOffset val="100"/>
        <c:noMultiLvlLbl val="0"/>
      </c:catAx>
      <c:valAx>
        <c:axId val="181617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200"/>
                </a:pPr>
                <a:r>
                  <a:rPr lang="es-CL" sz="1200" dirty="0"/>
                  <a:t>NDVI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81599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1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Arica!$H$2:$H$2462</cx:f>
        <cx:lvl ptCount="2461">
          <cx:pt idx="0">ABC1</cx:pt>
          <cx:pt idx="1">ABC1</cx:pt>
          <cx:pt idx="2">ABC1</cx:pt>
          <cx:pt idx="3">ABC1</cx:pt>
          <cx:pt idx="4">ABC1</cx:pt>
          <cx:pt idx="5">ABC1</cx:pt>
          <cx:pt idx="6">ABC1</cx:pt>
          <cx:pt idx="7">ABC1</cx:pt>
          <cx:pt idx="8">ABC1</cx:pt>
          <cx:pt idx="9">ABC1</cx:pt>
          <cx:pt idx="10">ABC1</cx:pt>
          <cx:pt idx="11">ABC1</cx:pt>
          <cx:pt idx="12">ABC1</cx:pt>
          <cx:pt idx="13">ABC1</cx:pt>
          <cx:pt idx="14">ABC1</cx:pt>
          <cx:pt idx="15">ABC1</cx:pt>
          <cx:pt idx="16">ABC1</cx:pt>
          <cx:pt idx="17">ABC1</cx:pt>
          <cx:pt idx="18">ABC1</cx:pt>
          <cx:pt idx="19">ABC1</cx:pt>
          <cx:pt idx="20">ABC1</cx:pt>
          <cx:pt idx="21">ABC1</cx:pt>
          <cx:pt idx="22">ABC1</cx:pt>
          <cx:pt idx="23">ABC1</cx:pt>
          <cx:pt idx="24">ABC1</cx:pt>
          <cx:pt idx="25">ABC1</cx:pt>
          <cx:pt idx="26">ABC1</cx:pt>
          <cx:pt idx="27">ABC1</cx:pt>
          <cx:pt idx="28">ABC1</cx:pt>
          <cx:pt idx="29">ABC1</cx:pt>
          <cx:pt idx="30">ABC1</cx:pt>
          <cx:pt idx="31">ABC1</cx:pt>
          <cx:pt idx="32">ABC1</cx:pt>
          <cx:pt idx="33">ABC1</cx:pt>
          <cx:pt idx="34">ABC1</cx:pt>
          <cx:pt idx="35">ABC1</cx:pt>
          <cx:pt idx="36">ABC1</cx:pt>
          <cx:pt idx="37">ABC1</cx:pt>
          <cx:pt idx="38">ABC1</cx:pt>
          <cx:pt idx="39">ABC1</cx:pt>
          <cx:pt idx="40">ABC1</cx:pt>
          <cx:pt idx="41">ABC1</cx:pt>
          <cx:pt idx="42">ABC1</cx:pt>
          <cx:pt idx="43">ABC1</cx:pt>
          <cx:pt idx="44">ABC1</cx:pt>
          <cx:pt idx="45">ABC1</cx:pt>
          <cx:pt idx="46">ABC1</cx:pt>
          <cx:pt idx="47">ABC1</cx:pt>
          <cx:pt idx="48">ABC1</cx:pt>
          <cx:pt idx="49">ABC1</cx:pt>
          <cx:pt idx="50">ABC1</cx:pt>
          <cx:pt idx="51">ABC1</cx:pt>
          <cx:pt idx="52">ABC1</cx:pt>
          <cx:pt idx="53">ABC1</cx:pt>
          <cx:pt idx="54">ABC1</cx:pt>
          <cx:pt idx="55">ABC1</cx:pt>
          <cx:pt idx="56">ABC1</cx:pt>
          <cx:pt idx="57">ABC1</cx:pt>
          <cx:pt idx="58">ABC1</cx:pt>
          <cx:pt idx="59">ABC1</cx:pt>
          <cx:pt idx="60">ABC1</cx:pt>
          <cx:pt idx="61">ABC1</cx:pt>
          <cx:pt idx="62">ABC1</cx:pt>
          <cx:pt idx="63">ABC1</cx:pt>
          <cx:pt idx="64">ABC1</cx:pt>
          <cx:pt idx="65">ABC1</cx:pt>
          <cx:pt idx="66">ABC1</cx:pt>
          <cx:pt idx="67">ABC1</cx:pt>
          <cx:pt idx="68">ABC1</cx:pt>
          <cx:pt idx="69">ABC1</cx:pt>
          <cx:pt idx="70">ABC1</cx:pt>
          <cx:pt idx="71">ABC1</cx:pt>
          <cx:pt idx="72">ABC1</cx:pt>
          <cx:pt idx="73">ABC1</cx:pt>
          <cx:pt idx="74">ABC1</cx:pt>
          <cx:pt idx="75">ABC1</cx:pt>
          <cx:pt idx="76">ABC1</cx:pt>
          <cx:pt idx="77">ABC1</cx:pt>
          <cx:pt idx="78">ABC1</cx:pt>
          <cx:pt idx="79">ABC1</cx:pt>
          <cx:pt idx="80">ABC1</cx:pt>
          <cx:pt idx="81">ABC1</cx:pt>
          <cx:pt idx="82">ABC1</cx:pt>
          <cx:pt idx="83">ABC1</cx:pt>
          <cx:pt idx="84">ABC1</cx:pt>
          <cx:pt idx="85">ABC1</cx:pt>
          <cx:pt idx="86">ABC1</cx:pt>
          <cx:pt idx="87">ABC1</cx:pt>
          <cx:pt idx="88">ABC1</cx:pt>
          <cx:pt idx="89">ABC1</cx:pt>
          <cx:pt idx="90">ABC1</cx:pt>
          <cx:pt idx="91">ABC1</cx:pt>
          <cx:pt idx="92">ABC1</cx:pt>
          <cx:pt idx="93">ABC1</cx:pt>
          <cx:pt idx="94">ABC1</cx:pt>
          <cx:pt idx="95">ABC1</cx:pt>
          <cx:pt idx="96">ABC1</cx:pt>
          <cx:pt idx="97">ABC1</cx:pt>
          <cx:pt idx="98">ABC1</cx:pt>
          <cx:pt idx="99">ABC1</cx:pt>
          <cx:pt idx="100">ABC1</cx:pt>
          <cx:pt idx="101">ABC1</cx:pt>
          <cx:pt idx="102">ABC1</cx:pt>
          <cx:pt idx="103">ABC1</cx:pt>
          <cx:pt idx="104">ABC1</cx:pt>
          <cx:pt idx="105">ABC1</cx:pt>
          <cx:pt idx="106">ABC1</cx:pt>
          <cx:pt idx="107">ABC1</cx:pt>
          <cx:pt idx="108">ABC1</cx:pt>
          <cx:pt idx="109">ABC1</cx:pt>
          <cx:pt idx="110">ABC1</cx:pt>
          <cx:pt idx="111">ABC1</cx:pt>
          <cx:pt idx="112">ABC1</cx:pt>
          <cx:pt idx="113">ABC1</cx:pt>
          <cx:pt idx="114">ABC1</cx:pt>
          <cx:pt idx="115">ABC1</cx:pt>
          <cx:pt idx="116">ABC1</cx:pt>
          <cx:pt idx="117">ABC1</cx:pt>
          <cx:pt idx="118">ABC1</cx:pt>
          <cx:pt idx="119">C2</cx:pt>
          <cx:pt idx="120">C2</cx:pt>
          <cx:pt idx="121">C2</cx:pt>
          <cx:pt idx="122">C2</cx:pt>
          <cx:pt idx="123">C2</cx:pt>
          <cx:pt idx="124">C2</cx:pt>
          <cx:pt idx="125">C2</cx:pt>
          <cx:pt idx="126">C2</cx:pt>
          <cx:pt idx="127">C2</cx:pt>
          <cx:pt idx="128">C2</cx:pt>
          <cx:pt idx="129">C2</cx:pt>
          <cx:pt idx="130">C2</cx:pt>
          <cx:pt idx="131">C2</cx:pt>
          <cx:pt idx="132">C2</cx:pt>
          <cx:pt idx="133">C2</cx:pt>
          <cx:pt idx="134">C2</cx:pt>
          <cx:pt idx="135">C2</cx:pt>
          <cx:pt idx="136">C2</cx:pt>
          <cx:pt idx="137">C2</cx:pt>
          <cx:pt idx="138">C2</cx:pt>
          <cx:pt idx="139">C2</cx:pt>
          <cx:pt idx="140">C2</cx:pt>
          <cx:pt idx="141">C2</cx:pt>
          <cx:pt idx="142">C2</cx:pt>
          <cx:pt idx="143">C2</cx:pt>
          <cx:pt idx="144">C2</cx:pt>
          <cx:pt idx="145">C2</cx:pt>
          <cx:pt idx="146">C2</cx:pt>
          <cx:pt idx="147">C2</cx:pt>
          <cx:pt idx="148">C2</cx:pt>
          <cx:pt idx="149">C2</cx:pt>
          <cx:pt idx="150">C2</cx:pt>
          <cx:pt idx="151">C2</cx:pt>
          <cx:pt idx="152">C2</cx:pt>
          <cx:pt idx="153">C2</cx:pt>
          <cx:pt idx="154">C2</cx:pt>
          <cx:pt idx="155">C2</cx:pt>
          <cx:pt idx="156">C2</cx:pt>
          <cx:pt idx="157">C2</cx:pt>
          <cx:pt idx="158">C2</cx:pt>
          <cx:pt idx="159">C2</cx:pt>
          <cx:pt idx="160">C2</cx:pt>
          <cx:pt idx="161">C2</cx:pt>
          <cx:pt idx="162">C2</cx:pt>
          <cx:pt idx="163">C2</cx:pt>
          <cx:pt idx="164">C2</cx:pt>
          <cx:pt idx="165">C2</cx:pt>
          <cx:pt idx="166">C2</cx:pt>
          <cx:pt idx="167">C2</cx:pt>
          <cx:pt idx="168">C2</cx:pt>
          <cx:pt idx="169">C2</cx:pt>
          <cx:pt idx="170">C2</cx:pt>
          <cx:pt idx="171">C2</cx:pt>
          <cx:pt idx="172">C2</cx:pt>
          <cx:pt idx="173">C2</cx:pt>
          <cx:pt idx="174">C2</cx:pt>
          <cx:pt idx="175">C2</cx:pt>
          <cx:pt idx="176">C2</cx:pt>
          <cx:pt idx="177">C2</cx:pt>
          <cx:pt idx="178">C2</cx:pt>
          <cx:pt idx="179">C2</cx:pt>
          <cx:pt idx="180">C2</cx:pt>
          <cx:pt idx="181">C2</cx:pt>
          <cx:pt idx="182">C2</cx:pt>
          <cx:pt idx="183">C2</cx:pt>
          <cx:pt idx="184">C2</cx:pt>
          <cx:pt idx="185">C2</cx:pt>
          <cx:pt idx="186">C2</cx:pt>
          <cx:pt idx="187">C2</cx:pt>
          <cx:pt idx="188">C2</cx:pt>
          <cx:pt idx="189">C2</cx:pt>
          <cx:pt idx="190">C2</cx:pt>
          <cx:pt idx="191">C2</cx:pt>
          <cx:pt idx="192">C2</cx:pt>
          <cx:pt idx="193">C2</cx:pt>
          <cx:pt idx="194">C2</cx:pt>
          <cx:pt idx="195">C2</cx:pt>
          <cx:pt idx="196">C2</cx:pt>
          <cx:pt idx="197">C2</cx:pt>
          <cx:pt idx="198">C2</cx:pt>
          <cx:pt idx="199">C2</cx:pt>
          <cx:pt idx="200">C2</cx:pt>
          <cx:pt idx="201">C2</cx:pt>
          <cx:pt idx="202">C2</cx:pt>
          <cx:pt idx="203">C2</cx:pt>
          <cx:pt idx="204">C2</cx:pt>
          <cx:pt idx="205">C2</cx:pt>
          <cx:pt idx="206">C2</cx:pt>
          <cx:pt idx="207">C2</cx:pt>
          <cx:pt idx="208">C2</cx:pt>
          <cx:pt idx="209">C2</cx:pt>
          <cx:pt idx="210">C2</cx:pt>
          <cx:pt idx="211">C2</cx:pt>
          <cx:pt idx="212">C2</cx:pt>
          <cx:pt idx="213">C2</cx:pt>
          <cx:pt idx="214">C2</cx:pt>
          <cx:pt idx="215">C2</cx:pt>
          <cx:pt idx="216">C2</cx:pt>
          <cx:pt idx="217">C2</cx:pt>
          <cx:pt idx="218">C2</cx:pt>
          <cx:pt idx="219">C2</cx:pt>
          <cx:pt idx="220">C2</cx:pt>
          <cx:pt idx="221">C2</cx:pt>
          <cx:pt idx="222">C2</cx:pt>
          <cx:pt idx="223">C2</cx:pt>
          <cx:pt idx="224">C2</cx:pt>
          <cx:pt idx="225">C2</cx:pt>
          <cx:pt idx="226">C2</cx:pt>
          <cx:pt idx="227">C2</cx:pt>
          <cx:pt idx="228">C2</cx:pt>
          <cx:pt idx="229">C2</cx:pt>
          <cx:pt idx="230">C2</cx:pt>
          <cx:pt idx="231">C2</cx:pt>
          <cx:pt idx="232">C2</cx:pt>
          <cx:pt idx="233">C2</cx:pt>
          <cx:pt idx="234">C2</cx:pt>
          <cx:pt idx="235">C2</cx:pt>
          <cx:pt idx="236">C2</cx:pt>
          <cx:pt idx="237">C2</cx:pt>
          <cx:pt idx="238">C2</cx:pt>
          <cx:pt idx="239">C2</cx:pt>
          <cx:pt idx="240">C2</cx:pt>
          <cx:pt idx="241">C2</cx:pt>
          <cx:pt idx="242">C2</cx:pt>
          <cx:pt idx="243">C2</cx:pt>
          <cx:pt idx="244">C2</cx:pt>
          <cx:pt idx="245">C2</cx:pt>
          <cx:pt idx="246">C2</cx:pt>
          <cx:pt idx="247">C2</cx:pt>
          <cx:pt idx="248">C2</cx:pt>
          <cx:pt idx="249">C2</cx:pt>
          <cx:pt idx="250">C2</cx:pt>
          <cx:pt idx="251">C2</cx:pt>
          <cx:pt idx="252">C2</cx:pt>
          <cx:pt idx="253">C2</cx:pt>
          <cx:pt idx="254">C2</cx:pt>
          <cx:pt idx="255">C2</cx:pt>
          <cx:pt idx="256">C2</cx:pt>
          <cx:pt idx="257">C2</cx:pt>
          <cx:pt idx="258">C2</cx:pt>
          <cx:pt idx="259">C2</cx:pt>
          <cx:pt idx="260">C2</cx:pt>
          <cx:pt idx="261">C2</cx:pt>
          <cx:pt idx="262">C2</cx:pt>
          <cx:pt idx="263">C2</cx:pt>
          <cx:pt idx="264">C2</cx:pt>
          <cx:pt idx="265">C2</cx:pt>
          <cx:pt idx="266">C2</cx:pt>
          <cx:pt idx="267">C2</cx:pt>
          <cx:pt idx="268">C2</cx:pt>
          <cx:pt idx="269">C2</cx:pt>
          <cx:pt idx="270">C2</cx:pt>
          <cx:pt idx="271">C2</cx:pt>
          <cx:pt idx="272">C2</cx:pt>
          <cx:pt idx="273">C2</cx:pt>
          <cx:pt idx="274">C2</cx:pt>
          <cx:pt idx="275">C2</cx:pt>
          <cx:pt idx="276">C2</cx:pt>
          <cx:pt idx="277">C2</cx:pt>
          <cx:pt idx="278">C2</cx:pt>
          <cx:pt idx="279">C2</cx:pt>
          <cx:pt idx="280">C2</cx:pt>
          <cx:pt idx="281">C2</cx:pt>
          <cx:pt idx="282">C2</cx:pt>
          <cx:pt idx="283">C2</cx:pt>
          <cx:pt idx="284">C2</cx:pt>
          <cx:pt idx="285">C2</cx:pt>
          <cx:pt idx="286">C2</cx:pt>
          <cx:pt idx="287">C2</cx:pt>
          <cx:pt idx="288">C2</cx:pt>
          <cx:pt idx="289">C2</cx:pt>
          <cx:pt idx="290">C2</cx:pt>
          <cx:pt idx="291">C2</cx:pt>
          <cx:pt idx="292">C2</cx:pt>
          <cx:pt idx="293">C2</cx:pt>
          <cx:pt idx="294">C2</cx:pt>
          <cx:pt idx="295">C2</cx:pt>
          <cx:pt idx="296">C2</cx:pt>
          <cx:pt idx="297">C2</cx:pt>
          <cx:pt idx="298">C2</cx:pt>
          <cx:pt idx="299">C2</cx:pt>
          <cx:pt idx="300">C2</cx:pt>
          <cx:pt idx="301">C2</cx:pt>
          <cx:pt idx="302">C2</cx:pt>
          <cx:pt idx="303">C2</cx:pt>
          <cx:pt idx="304">C2</cx:pt>
          <cx:pt idx="305">C2</cx:pt>
          <cx:pt idx="306">C2</cx:pt>
          <cx:pt idx="307">C2</cx:pt>
          <cx:pt idx="308">C2</cx:pt>
          <cx:pt idx="309">C2</cx:pt>
          <cx:pt idx="310">C2</cx:pt>
          <cx:pt idx="311">C2</cx:pt>
          <cx:pt idx="312">C2</cx:pt>
          <cx:pt idx="313">C2</cx:pt>
          <cx:pt idx="314">C2</cx:pt>
          <cx:pt idx="315">C2</cx:pt>
          <cx:pt idx="316">C2</cx:pt>
          <cx:pt idx="317">C2</cx:pt>
          <cx:pt idx="318">C2</cx:pt>
          <cx:pt idx="319">C2</cx:pt>
          <cx:pt idx="320">C2</cx:pt>
          <cx:pt idx="321">C2</cx:pt>
          <cx:pt idx="322">C2</cx:pt>
          <cx:pt idx="323">C2</cx:pt>
          <cx:pt idx="324">C2</cx:pt>
          <cx:pt idx="325">C2</cx:pt>
          <cx:pt idx="326">C2</cx:pt>
          <cx:pt idx="327">C2</cx:pt>
          <cx:pt idx="328">C2</cx:pt>
          <cx:pt idx="329">C2</cx:pt>
          <cx:pt idx="330">C2</cx:pt>
          <cx:pt idx="331">C2</cx:pt>
          <cx:pt idx="332">C2</cx:pt>
          <cx:pt idx="333">C2</cx:pt>
          <cx:pt idx="334">C2</cx:pt>
          <cx:pt idx="335">C2</cx:pt>
          <cx:pt idx="336">C2</cx:pt>
          <cx:pt idx="337">C2</cx:pt>
          <cx:pt idx="338">C2</cx:pt>
          <cx:pt idx="339">C2</cx:pt>
          <cx:pt idx="340">C2</cx:pt>
          <cx:pt idx="341">C2</cx:pt>
          <cx:pt idx="342">C2</cx:pt>
          <cx:pt idx="343">C2</cx:pt>
          <cx:pt idx="344">C2</cx:pt>
          <cx:pt idx="345">C2</cx:pt>
          <cx:pt idx="346">C2</cx:pt>
          <cx:pt idx="347">C2</cx:pt>
          <cx:pt idx="348">C2</cx:pt>
          <cx:pt idx="349">C2</cx:pt>
          <cx:pt idx="350">C2</cx:pt>
          <cx:pt idx="351">C2</cx:pt>
          <cx:pt idx="352">C2</cx:pt>
          <cx:pt idx="353">C2</cx:pt>
          <cx:pt idx="354">C2</cx:pt>
          <cx:pt idx="355">C2</cx:pt>
          <cx:pt idx="356">C2</cx:pt>
          <cx:pt idx="357">C2</cx:pt>
          <cx:pt idx="358">C2</cx:pt>
          <cx:pt idx="359">C2</cx:pt>
          <cx:pt idx="360">C2</cx:pt>
          <cx:pt idx="361">C2</cx:pt>
          <cx:pt idx="362">C2</cx:pt>
          <cx:pt idx="363">C2</cx:pt>
          <cx:pt idx="364">C2</cx:pt>
          <cx:pt idx="365">C2</cx:pt>
          <cx:pt idx="366">C2</cx:pt>
          <cx:pt idx="367">C2</cx:pt>
          <cx:pt idx="368">C2</cx:pt>
          <cx:pt idx="369">C2</cx:pt>
          <cx:pt idx="370">C2</cx:pt>
          <cx:pt idx="371">C2</cx:pt>
          <cx:pt idx="372">C2</cx:pt>
          <cx:pt idx="373">C2</cx:pt>
          <cx:pt idx="374">C2</cx:pt>
          <cx:pt idx="375">C2</cx:pt>
          <cx:pt idx="376">C2</cx:pt>
          <cx:pt idx="377">C2</cx:pt>
          <cx:pt idx="378">C2</cx:pt>
          <cx:pt idx="379">C2</cx:pt>
          <cx:pt idx="380">C2</cx:pt>
          <cx:pt idx="381">C2</cx:pt>
          <cx:pt idx="382">C2</cx:pt>
          <cx:pt idx="383">C2</cx:pt>
          <cx:pt idx="384">C2</cx:pt>
          <cx:pt idx="385">C2</cx:pt>
          <cx:pt idx="386">C2</cx:pt>
          <cx:pt idx="387">C2</cx:pt>
          <cx:pt idx="388">C2</cx:pt>
          <cx:pt idx="389">C2</cx:pt>
          <cx:pt idx="390">C2</cx:pt>
          <cx:pt idx="391">C2</cx:pt>
          <cx:pt idx="392">C2</cx:pt>
          <cx:pt idx="393">C2</cx:pt>
          <cx:pt idx="394">C2</cx:pt>
          <cx:pt idx="395">C2</cx:pt>
          <cx:pt idx="396">C2</cx:pt>
          <cx:pt idx="397">C2</cx:pt>
          <cx:pt idx="398">C2</cx:pt>
          <cx:pt idx="399">C2</cx:pt>
          <cx:pt idx="400">C2</cx:pt>
          <cx:pt idx="401">C2</cx:pt>
          <cx:pt idx="402">C2</cx:pt>
          <cx:pt idx="403">C2</cx:pt>
          <cx:pt idx="404">C2</cx:pt>
          <cx:pt idx="405">C2</cx:pt>
          <cx:pt idx="406">C2</cx:pt>
          <cx:pt idx="407">C2</cx:pt>
          <cx:pt idx="408">C2</cx:pt>
          <cx:pt idx="409">C2</cx:pt>
          <cx:pt idx="410">C2</cx:pt>
          <cx:pt idx="411">C2</cx:pt>
          <cx:pt idx="412">C2</cx:pt>
          <cx:pt idx="413">C2</cx:pt>
          <cx:pt idx="414">C2</cx:pt>
          <cx:pt idx="415">C2</cx:pt>
          <cx:pt idx="416">C2</cx:pt>
          <cx:pt idx="417">C2</cx:pt>
          <cx:pt idx="418">C2</cx:pt>
          <cx:pt idx="419">C2</cx:pt>
          <cx:pt idx="420">C2</cx:pt>
          <cx:pt idx="421">C2</cx:pt>
          <cx:pt idx="422">C2</cx:pt>
          <cx:pt idx="423">C2</cx:pt>
          <cx:pt idx="424">C2</cx:pt>
          <cx:pt idx="425">C2</cx:pt>
          <cx:pt idx="426">C2</cx:pt>
          <cx:pt idx="427">C2</cx:pt>
          <cx:pt idx="428">C2</cx:pt>
          <cx:pt idx="429">C2</cx:pt>
          <cx:pt idx="430">C2</cx:pt>
          <cx:pt idx="431">C2</cx:pt>
          <cx:pt idx="432">C2</cx:pt>
          <cx:pt idx="433">C2</cx:pt>
          <cx:pt idx="434">C2</cx:pt>
          <cx:pt idx="435">C2</cx:pt>
          <cx:pt idx="436">C2</cx:pt>
          <cx:pt idx="437">C2</cx:pt>
          <cx:pt idx="438">C2</cx:pt>
          <cx:pt idx="439">C2</cx:pt>
          <cx:pt idx="440">C2</cx:pt>
          <cx:pt idx="441">C2</cx:pt>
          <cx:pt idx="442">C2</cx:pt>
          <cx:pt idx="443">C2</cx:pt>
          <cx:pt idx="444">C2</cx:pt>
          <cx:pt idx="445">C2</cx:pt>
          <cx:pt idx="446">C2</cx:pt>
          <cx:pt idx="447">C2</cx:pt>
          <cx:pt idx="448">C2</cx:pt>
          <cx:pt idx="449">C2</cx:pt>
          <cx:pt idx="450">C2</cx:pt>
          <cx:pt idx="451">C2</cx:pt>
          <cx:pt idx="452">C2</cx:pt>
          <cx:pt idx="453">C2</cx:pt>
          <cx:pt idx="454">C2</cx:pt>
          <cx:pt idx="455">C2</cx:pt>
          <cx:pt idx="456">C2</cx:pt>
          <cx:pt idx="457">C2</cx:pt>
          <cx:pt idx="458">C2</cx:pt>
          <cx:pt idx="459">C2</cx:pt>
          <cx:pt idx="460">C2</cx:pt>
          <cx:pt idx="461">C2</cx:pt>
          <cx:pt idx="462">C2</cx:pt>
          <cx:pt idx="463">C2</cx:pt>
          <cx:pt idx="464">C2</cx:pt>
          <cx:pt idx="465">C2</cx:pt>
          <cx:pt idx="466">C2</cx:pt>
          <cx:pt idx="467">C2</cx:pt>
          <cx:pt idx="468">C2</cx:pt>
          <cx:pt idx="469">C2</cx:pt>
          <cx:pt idx="470">C2</cx:pt>
          <cx:pt idx="471">C2</cx:pt>
          <cx:pt idx="472">C2</cx:pt>
          <cx:pt idx="473">C2</cx:pt>
          <cx:pt idx="474">C2</cx:pt>
          <cx:pt idx="475">C2</cx:pt>
          <cx:pt idx="476">C2</cx:pt>
          <cx:pt idx="477">C2</cx:pt>
          <cx:pt idx="478">C2</cx:pt>
          <cx:pt idx="479">C2</cx:pt>
          <cx:pt idx="480">C2</cx:pt>
          <cx:pt idx="481">C2</cx:pt>
          <cx:pt idx="482">C2</cx:pt>
          <cx:pt idx="483">C2</cx:pt>
          <cx:pt idx="484">C2</cx:pt>
          <cx:pt idx="485">C2</cx:pt>
          <cx:pt idx="486">C2</cx:pt>
          <cx:pt idx="487">C2</cx:pt>
          <cx:pt idx="488">C2</cx:pt>
          <cx:pt idx="489">C2</cx:pt>
          <cx:pt idx="490">C2</cx:pt>
          <cx:pt idx="491">C2</cx:pt>
          <cx:pt idx="492">C2</cx:pt>
          <cx:pt idx="493">C2</cx:pt>
          <cx:pt idx="494">C2</cx:pt>
          <cx:pt idx="495">C2</cx:pt>
          <cx:pt idx="496">C2</cx:pt>
          <cx:pt idx="497">C2</cx:pt>
          <cx:pt idx="498">C2</cx:pt>
          <cx:pt idx="499">C2</cx:pt>
          <cx:pt idx="500">C2</cx:pt>
          <cx:pt idx="501">C2</cx:pt>
          <cx:pt idx="502">C2</cx:pt>
          <cx:pt idx="503">C2</cx:pt>
          <cx:pt idx="504">C2</cx:pt>
          <cx:pt idx="505">C2</cx:pt>
          <cx:pt idx="506">C2</cx:pt>
          <cx:pt idx="507">C2</cx:pt>
          <cx:pt idx="508">C2</cx:pt>
          <cx:pt idx="509">C2</cx:pt>
          <cx:pt idx="510">C2</cx:pt>
          <cx:pt idx="511">C2</cx:pt>
          <cx:pt idx="512">C2</cx:pt>
          <cx:pt idx="513">C3</cx:pt>
          <cx:pt idx="514">C3</cx:pt>
          <cx:pt idx="515">C3</cx:pt>
          <cx:pt idx="516">C3</cx:pt>
          <cx:pt idx="517">C3</cx:pt>
          <cx:pt idx="518">C3</cx:pt>
          <cx:pt idx="519">C3</cx:pt>
          <cx:pt idx="520">C3</cx:pt>
          <cx:pt idx="521">C3</cx:pt>
          <cx:pt idx="522">C3</cx:pt>
          <cx:pt idx="523">C3</cx:pt>
          <cx:pt idx="524">C3</cx:pt>
          <cx:pt idx="525">C3</cx:pt>
          <cx:pt idx="526">C3</cx:pt>
          <cx:pt idx="527">C3</cx:pt>
          <cx:pt idx="528">C3</cx:pt>
          <cx:pt idx="529">C3</cx:pt>
          <cx:pt idx="530">C3</cx:pt>
          <cx:pt idx="531">C3</cx:pt>
          <cx:pt idx="532">C3</cx:pt>
          <cx:pt idx="533">C3</cx:pt>
          <cx:pt idx="534">C3</cx:pt>
          <cx:pt idx="535">C3</cx:pt>
          <cx:pt idx="536">C3</cx:pt>
          <cx:pt idx="537">C3</cx:pt>
          <cx:pt idx="538">C3</cx:pt>
          <cx:pt idx="539">C3</cx:pt>
          <cx:pt idx="540">C3</cx:pt>
          <cx:pt idx="541">C3</cx:pt>
          <cx:pt idx="542">C3</cx:pt>
          <cx:pt idx="543">C3</cx:pt>
          <cx:pt idx="544">C3</cx:pt>
          <cx:pt idx="545">C3</cx:pt>
          <cx:pt idx="546">C3</cx:pt>
          <cx:pt idx="547">C3</cx:pt>
          <cx:pt idx="548">C3</cx:pt>
          <cx:pt idx="549">C3</cx:pt>
          <cx:pt idx="550">C3</cx:pt>
          <cx:pt idx="551">C3</cx:pt>
          <cx:pt idx="552">C3</cx:pt>
          <cx:pt idx="553">C3</cx:pt>
          <cx:pt idx="554">C3</cx:pt>
          <cx:pt idx="555">C3</cx:pt>
          <cx:pt idx="556">C3</cx:pt>
          <cx:pt idx="557">C3</cx:pt>
          <cx:pt idx="558">C3</cx:pt>
          <cx:pt idx="559">C3</cx:pt>
          <cx:pt idx="560">C3</cx:pt>
          <cx:pt idx="561">C3</cx:pt>
          <cx:pt idx="562">C3</cx:pt>
          <cx:pt idx="563">C3</cx:pt>
          <cx:pt idx="564">C3</cx:pt>
          <cx:pt idx="565">C3</cx:pt>
          <cx:pt idx="566">C3</cx:pt>
          <cx:pt idx="567">C3</cx:pt>
          <cx:pt idx="568">C3</cx:pt>
          <cx:pt idx="569">C3</cx:pt>
          <cx:pt idx="570">C3</cx:pt>
          <cx:pt idx="571">C3</cx:pt>
          <cx:pt idx="572">C3</cx:pt>
          <cx:pt idx="573">C3</cx:pt>
          <cx:pt idx="574">C3</cx:pt>
          <cx:pt idx="575">C3</cx:pt>
          <cx:pt idx="576">C3</cx:pt>
          <cx:pt idx="577">C3</cx:pt>
          <cx:pt idx="578">C3</cx:pt>
          <cx:pt idx="579">C3</cx:pt>
          <cx:pt idx="580">C3</cx:pt>
          <cx:pt idx="581">C3</cx:pt>
          <cx:pt idx="582">C3</cx:pt>
          <cx:pt idx="583">C3</cx:pt>
          <cx:pt idx="584">C3</cx:pt>
          <cx:pt idx="585">C3</cx:pt>
          <cx:pt idx="586">C3</cx:pt>
          <cx:pt idx="587">C3</cx:pt>
          <cx:pt idx="588">C3</cx:pt>
          <cx:pt idx="589">C3</cx:pt>
          <cx:pt idx="590">C3</cx:pt>
          <cx:pt idx="591">C3</cx:pt>
          <cx:pt idx="592">C3</cx:pt>
          <cx:pt idx="593">C3</cx:pt>
          <cx:pt idx="594">C3</cx:pt>
          <cx:pt idx="595">C3</cx:pt>
          <cx:pt idx="596">C3</cx:pt>
          <cx:pt idx="597">C3</cx:pt>
          <cx:pt idx="598">C3</cx:pt>
          <cx:pt idx="599">C3</cx:pt>
          <cx:pt idx="600">C3</cx:pt>
          <cx:pt idx="601">C3</cx:pt>
          <cx:pt idx="602">C3</cx:pt>
          <cx:pt idx="603">C3</cx:pt>
          <cx:pt idx="604">C3</cx:pt>
          <cx:pt idx="605">C3</cx:pt>
          <cx:pt idx="606">C3</cx:pt>
          <cx:pt idx="607">C3</cx:pt>
          <cx:pt idx="608">C3</cx:pt>
          <cx:pt idx="609">C3</cx:pt>
          <cx:pt idx="610">C3</cx:pt>
          <cx:pt idx="611">C3</cx:pt>
          <cx:pt idx="612">C3</cx:pt>
          <cx:pt idx="613">C3</cx:pt>
          <cx:pt idx="614">C3</cx:pt>
          <cx:pt idx="615">C3</cx:pt>
          <cx:pt idx="616">C3</cx:pt>
          <cx:pt idx="617">C3</cx:pt>
          <cx:pt idx="618">C3</cx:pt>
          <cx:pt idx="619">C3</cx:pt>
          <cx:pt idx="620">C3</cx:pt>
          <cx:pt idx="621">C3</cx:pt>
          <cx:pt idx="622">C3</cx:pt>
          <cx:pt idx="623">C3</cx:pt>
          <cx:pt idx="624">C3</cx:pt>
          <cx:pt idx="625">C3</cx:pt>
          <cx:pt idx="626">C3</cx:pt>
          <cx:pt idx="627">C3</cx:pt>
          <cx:pt idx="628">C3</cx:pt>
          <cx:pt idx="629">C3</cx:pt>
          <cx:pt idx="630">C3</cx:pt>
          <cx:pt idx="631">C3</cx:pt>
          <cx:pt idx="632">C3</cx:pt>
          <cx:pt idx="633">C3</cx:pt>
          <cx:pt idx="634">C3</cx:pt>
          <cx:pt idx="635">C3</cx:pt>
          <cx:pt idx="636">C3</cx:pt>
          <cx:pt idx="637">C3</cx:pt>
          <cx:pt idx="638">C3</cx:pt>
          <cx:pt idx="639">C3</cx:pt>
          <cx:pt idx="640">C3</cx:pt>
          <cx:pt idx="641">C3</cx:pt>
          <cx:pt idx="642">C3</cx:pt>
          <cx:pt idx="643">C3</cx:pt>
          <cx:pt idx="644">C3</cx:pt>
          <cx:pt idx="645">C3</cx:pt>
          <cx:pt idx="646">C3</cx:pt>
          <cx:pt idx="647">C3</cx:pt>
          <cx:pt idx="648">C3</cx:pt>
          <cx:pt idx="649">C3</cx:pt>
          <cx:pt idx="650">C3</cx:pt>
          <cx:pt idx="651">C3</cx:pt>
          <cx:pt idx="652">C3</cx:pt>
          <cx:pt idx="653">C3</cx:pt>
          <cx:pt idx="654">C3</cx:pt>
          <cx:pt idx="655">C3</cx:pt>
          <cx:pt idx="656">C3</cx:pt>
          <cx:pt idx="657">C3</cx:pt>
          <cx:pt idx="658">C3</cx:pt>
          <cx:pt idx="659">C3</cx:pt>
          <cx:pt idx="660">C3</cx:pt>
          <cx:pt idx="661">C3</cx:pt>
          <cx:pt idx="662">C3</cx:pt>
          <cx:pt idx="663">C3</cx:pt>
          <cx:pt idx="664">C3</cx:pt>
          <cx:pt idx="665">C3</cx:pt>
          <cx:pt idx="666">C3</cx:pt>
          <cx:pt idx="667">C3</cx:pt>
          <cx:pt idx="668">C3</cx:pt>
          <cx:pt idx="669">C3</cx:pt>
          <cx:pt idx="670">C3</cx:pt>
          <cx:pt idx="671">C3</cx:pt>
          <cx:pt idx="672">C3</cx:pt>
          <cx:pt idx="673">C3</cx:pt>
          <cx:pt idx="674">C3</cx:pt>
          <cx:pt idx="675">C3</cx:pt>
          <cx:pt idx="676">C3</cx:pt>
          <cx:pt idx="677">C3</cx:pt>
          <cx:pt idx="678">C3</cx:pt>
          <cx:pt idx="679">C3</cx:pt>
          <cx:pt idx="680">C3</cx:pt>
          <cx:pt idx="681">C3</cx:pt>
          <cx:pt idx="682">C3</cx:pt>
          <cx:pt idx="683">C3</cx:pt>
          <cx:pt idx="684">C3</cx:pt>
          <cx:pt idx="685">C3</cx:pt>
          <cx:pt idx="686">C3</cx:pt>
          <cx:pt idx="687">C3</cx:pt>
          <cx:pt idx="688">C3</cx:pt>
          <cx:pt idx="689">C3</cx:pt>
          <cx:pt idx="690">C3</cx:pt>
          <cx:pt idx="691">C3</cx:pt>
          <cx:pt idx="692">C3</cx:pt>
          <cx:pt idx="693">C3</cx:pt>
          <cx:pt idx="694">C3</cx:pt>
          <cx:pt idx="695">C3</cx:pt>
          <cx:pt idx="696">C3</cx:pt>
          <cx:pt idx="697">C3</cx:pt>
          <cx:pt idx="698">C3</cx:pt>
          <cx:pt idx="699">C3</cx:pt>
          <cx:pt idx="700">C3</cx:pt>
          <cx:pt idx="701">C3</cx:pt>
          <cx:pt idx="702">C3</cx:pt>
          <cx:pt idx="703">C3</cx:pt>
          <cx:pt idx="704">C3</cx:pt>
          <cx:pt idx="705">C3</cx:pt>
          <cx:pt idx="706">C3</cx:pt>
          <cx:pt idx="707">C3</cx:pt>
          <cx:pt idx="708">C3</cx:pt>
          <cx:pt idx="709">C3</cx:pt>
          <cx:pt idx="710">C3</cx:pt>
          <cx:pt idx="711">C3</cx:pt>
          <cx:pt idx="712">C3</cx:pt>
          <cx:pt idx="713">C3</cx:pt>
          <cx:pt idx="714">C3</cx:pt>
          <cx:pt idx="715">C3</cx:pt>
          <cx:pt idx="716">C3</cx:pt>
          <cx:pt idx="717">C3</cx:pt>
          <cx:pt idx="718">C3</cx:pt>
          <cx:pt idx="719">C3</cx:pt>
          <cx:pt idx="720">C3</cx:pt>
          <cx:pt idx="721">C3</cx:pt>
          <cx:pt idx="722">C3</cx:pt>
          <cx:pt idx="723">C3</cx:pt>
          <cx:pt idx="724">C3</cx:pt>
          <cx:pt idx="725">C3</cx:pt>
          <cx:pt idx="726">C3</cx:pt>
          <cx:pt idx="727">C3</cx:pt>
          <cx:pt idx="728">C3</cx:pt>
          <cx:pt idx="729">C3</cx:pt>
          <cx:pt idx="730">C3</cx:pt>
          <cx:pt idx="731">C3</cx:pt>
          <cx:pt idx="732">C3</cx:pt>
          <cx:pt idx="733">C3</cx:pt>
          <cx:pt idx="734">C3</cx:pt>
          <cx:pt idx="735">C3</cx:pt>
          <cx:pt idx="736">C3</cx:pt>
          <cx:pt idx="737">C3</cx:pt>
          <cx:pt idx="738">C3</cx:pt>
          <cx:pt idx="739">C3</cx:pt>
          <cx:pt idx="740">C3</cx:pt>
          <cx:pt idx="741">C3</cx:pt>
          <cx:pt idx="742">C3</cx:pt>
          <cx:pt idx="743">C3</cx:pt>
          <cx:pt idx="744">C3</cx:pt>
          <cx:pt idx="745">C3</cx:pt>
          <cx:pt idx="746">C3</cx:pt>
          <cx:pt idx="747">C3</cx:pt>
          <cx:pt idx="748">C3</cx:pt>
          <cx:pt idx="749">C3</cx:pt>
          <cx:pt idx="750">C3</cx:pt>
          <cx:pt idx="751">C3</cx:pt>
          <cx:pt idx="752">C3</cx:pt>
          <cx:pt idx="753">C3</cx:pt>
          <cx:pt idx="754">C3</cx:pt>
          <cx:pt idx="755">C3</cx:pt>
          <cx:pt idx="756">C3</cx:pt>
          <cx:pt idx="757">C3</cx:pt>
          <cx:pt idx="758">C3</cx:pt>
          <cx:pt idx="759">C3</cx:pt>
          <cx:pt idx="760">C3</cx:pt>
          <cx:pt idx="761">C3</cx:pt>
          <cx:pt idx="762">C3</cx:pt>
          <cx:pt idx="763">C3</cx:pt>
          <cx:pt idx="764">C3</cx:pt>
          <cx:pt idx="765">C3</cx:pt>
          <cx:pt idx="766">C3</cx:pt>
          <cx:pt idx="767">C3</cx:pt>
          <cx:pt idx="768">C3</cx:pt>
          <cx:pt idx="769">C3</cx:pt>
          <cx:pt idx="770">C3</cx:pt>
          <cx:pt idx="771">C3</cx:pt>
          <cx:pt idx="772">C3</cx:pt>
          <cx:pt idx="773">C3</cx:pt>
          <cx:pt idx="774">C3</cx:pt>
          <cx:pt idx="775">C3</cx:pt>
          <cx:pt idx="776">C3</cx:pt>
          <cx:pt idx="777">C3</cx:pt>
          <cx:pt idx="778">C3</cx:pt>
          <cx:pt idx="779">C3</cx:pt>
          <cx:pt idx="780">C3</cx:pt>
          <cx:pt idx="781">C3</cx:pt>
          <cx:pt idx="782">C3</cx:pt>
          <cx:pt idx="783">C3</cx:pt>
          <cx:pt idx="784">C3</cx:pt>
          <cx:pt idx="785">C3</cx:pt>
          <cx:pt idx="786">C3</cx:pt>
          <cx:pt idx="787">C3</cx:pt>
          <cx:pt idx="788">C3</cx:pt>
          <cx:pt idx="789">C3</cx:pt>
          <cx:pt idx="790">C3</cx:pt>
          <cx:pt idx="791">C3</cx:pt>
          <cx:pt idx="792">C3</cx:pt>
          <cx:pt idx="793">C3</cx:pt>
          <cx:pt idx="794">C3</cx:pt>
          <cx:pt idx="795">C3</cx:pt>
          <cx:pt idx="796">C3</cx:pt>
          <cx:pt idx="797">C3</cx:pt>
          <cx:pt idx="798">C3</cx:pt>
          <cx:pt idx="799">C3</cx:pt>
          <cx:pt idx="800">C3</cx:pt>
          <cx:pt idx="801">C3</cx:pt>
          <cx:pt idx="802">C3</cx:pt>
          <cx:pt idx="803">C3</cx:pt>
          <cx:pt idx="804">C3</cx:pt>
          <cx:pt idx="805">C3</cx:pt>
          <cx:pt idx="806">C3</cx:pt>
          <cx:pt idx="807">C3</cx:pt>
          <cx:pt idx="808">C3</cx:pt>
          <cx:pt idx="809">C3</cx:pt>
          <cx:pt idx="810">C3</cx:pt>
          <cx:pt idx="811">C3</cx:pt>
          <cx:pt idx="812">C3</cx:pt>
          <cx:pt idx="813">C3</cx:pt>
          <cx:pt idx="814">C3</cx:pt>
          <cx:pt idx="815">C3</cx:pt>
          <cx:pt idx="816">C3</cx:pt>
          <cx:pt idx="817">C3</cx:pt>
          <cx:pt idx="818">C3</cx:pt>
          <cx:pt idx="819">C3</cx:pt>
          <cx:pt idx="820">C3</cx:pt>
          <cx:pt idx="821">C3</cx:pt>
          <cx:pt idx="822">C3</cx:pt>
          <cx:pt idx="823">C3</cx:pt>
          <cx:pt idx="824">C3</cx:pt>
          <cx:pt idx="825">C3</cx:pt>
          <cx:pt idx="826">C3</cx:pt>
          <cx:pt idx="827">C3</cx:pt>
          <cx:pt idx="828">C3</cx:pt>
          <cx:pt idx="829">C3</cx:pt>
          <cx:pt idx="830">C3</cx:pt>
          <cx:pt idx="831">C3</cx:pt>
          <cx:pt idx="832">C3</cx:pt>
          <cx:pt idx="833">C3</cx:pt>
          <cx:pt idx="834">C3</cx:pt>
          <cx:pt idx="835">C3</cx:pt>
          <cx:pt idx="836">C3</cx:pt>
          <cx:pt idx="837">C3</cx:pt>
          <cx:pt idx="838">C3</cx:pt>
          <cx:pt idx="839">C3</cx:pt>
          <cx:pt idx="840">C3</cx:pt>
          <cx:pt idx="841">C3</cx:pt>
          <cx:pt idx="842">C3</cx:pt>
          <cx:pt idx="843">C3</cx:pt>
          <cx:pt idx="844">C3</cx:pt>
          <cx:pt idx="845">C3</cx:pt>
          <cx:pt idx="846">C3</cx:pt>
          <cx:pt idx="847">C3</cx:pt>
          <cx:pt idx="848">C3</cx:pt>
          <cx:pt idx="849">C3</cx:pt>
          <cx:pt idx="850">C3</cx:pt>
          <cx:pt idx="851">C3</cx:pt>
          <cx:pt idx="852">C3</cx:pt>
          <cx:pt idx="853">C3</cx:pt>
          <cx:pt idx="854">C3</cx:pt>
          <cx:pt idx="855">C3</cx:pt>
          <cx:pt idx="856">C3</cx:pt>
          <cx:pt idx="857">C3</cx:pt>
          <cx:pt idx="858">C3</cx:pt>
          <cx:pt idx="859">C3</cx:pt>
          <cx:pt idx="860">C3</cx:pt>
          <cx:pt idx="861">C3</cx:pt>
          <cx:pt idx="862">C3</cx:pt>
          <cx:pt idx="863">C3</cx:pt>
          <cx:pt idx="864">C3</cx:pt>
          <cx:pt idx="865">C3</cx:pt>
          <cx:pt idx="866">C3</cx:pt>
          <cx:pt idx="867">C3</cx:pt>
          <cx:pt idx="868">C3</cx:pt>
          <cx:pt idx="869">C3</cx:pt>
          <cx:pt idx="870">C3</cx:pt>
          <cx:pt idx="871">C3</cx:pt>
          <cx:pt idx="872">C3</cx:pt>
          <cx:pt idx="873">C3</cx:pt>
          <cx:pt idx="874">C3</cx:pt>
          <cx:pt idx="875">C3</cx:pt>
          <cx:pt idx="876">C3</cx:pt>
          <cx:pt idx="877">C3</cx:pt>
          <cx:pt idx="878">C3</cx:pt>
          <cx:pt idx="879">C3</cx:pt>
          <cx:pt idx="880">C3</cx:pt>
          <cx:pt idx="881">C3</cx:pt>
          <cx:pt idx="882">C3</cx:pt>
          <cx:pt idx="883">C3</cx:pt>
          <cx:pt idx="884">C3</cx:pt>
          <cx:pt idx="885">C3</cx:pt>
          <cx:pt idx="886">C3</cx:pt>
          <cx:pt idx="887">C3</cx:pt>
          <cx:pt idx="888">C3</cx:pt>
          <cx:pt idx="889">C3</cx:pt>
          <cx:pt idx="890">C3</cx:pt>
          <cx:pt idx="891">C3</cx:pt>
          <cx:pt idx="892">C3</cx:pt>
          <cx:pt idx="893">C3</cx:pt>
          <cx:pt idx="894">C3</cx:pt>
          <cx:pt idx="895">C3</cx:pt>
          <cx:pt idx="896">C3</cx:pt>
          <cx:pt idx="897">C3</cx:pt>
          <cx:pt idx="898">C3</cx:pt>
          <cx:pt idx="899">C3</cx:pt>
          <cx:pt idx="900">C3</cx:pt>
          <cx:pt idx="901">C3</cx:pt>
          <cx:pt idx="902">C3</cx:pt>
          <cx:pt idx="903">C3</cx:pt>
          <cx:pt idx="904">C3</cx:pt>
          <cx:pt idx="905">C3</cx:pt>
          <cx:pt idx="906">C3</cx:pt>
          <cx:pt idx="907">C3</cx:pt>
          <cx:pt idx="908">C3</cx:pt>
          <cx:pt idx="909">C3</cx:pt>
          <cx:pt idx="910">C3</cx:pt>
          <cx:pt idx="911">C3</cx:pt>
          <cx:pt idx="912">C3</cx:pt>
          <cx:pt idx="913">C3</cx:pt>
          <cx:pt idx="914">C3</cx:pt>
          <cx:pt idx="915">C3</cx:pt>
          <cx:pt idx="916">C3</cx:pt>
          <cx:pt idx="917">C3</cx:pt>
          <cx:pt idx="918">C3</cx:pt>
          <cx:pt idx="919">C3</cx:pt>
          <cx:pt idx="920">C3</cx:pt>
          <cx:pt idx="921">C3</cx:pt>
          <cx:pt idx="922">C3</cx:pt>
          <cx:pt idx="923">C3</cx:pt>
          <cx:pt idx="924">C3</cx:pt>
          <cx:pt idx="925">C3</cx:pt>
          <cx:pt idx="926">C3</cx:pt>
          <cx:pt idx="927">C3</cx:pt>
          <cx:pt idx="928">C3</cx:pt>
          <cx:pt idx="929">C3</cx:pt>
          <cx:pt idx="930">C3</cx:pt>
          <cx:pt idx="931">C3</cx:pt>
          <cx:pt idx="932">C3</cx:pt>
          <cx:pt idx="933">C3</cx:pt>
          <cx:pt idx="934">C3</cx:pt>
          <cx:pt idx="935">C3</cx:pt>
          <cx:pt idx="936">C3</cx:pt>
          <cx:pt idx="937">C3</cx:pt>
          <cx:pt idx="938">C3</cx:pt>
          <cx:pt idx="939">C3</cx:pt>
          <cx:pt idx="940">C3</cx:pt>
          <cx:pt idx="941">C3</cx:pt>
          <cx:pt idx="942">C3</cx:pt>
          <cx:pt idx="943">C3</cx:pt>
          <cx:pt idx="944">C3</cx:pt>
          <cx:pt idx="945">C3</cx:pt>
          <cx:pt idx="946">C3</cx:pt>
          <cx:pt idx="947">C3</cx:pt>
          <cx:pt idx="948">C3</cx:pt>
          <cx:pt idx="949">C3</cx:pt>
          <cx:pt idx="950">C3</cx:pt>
          <cx:pt idx="951">C3</cx:pt>
          <cx:pt idx="952">C3</cx:pt>
          <cx:pt idx="953">C3</cx:pt>
          <cx:pt idx="954">C3</cx:pt>
          <cx:pt idx="955">C3</cx:pt>
          <cx:pt idx="956">C3</cx:pt>
          <cx:pt idx="957">C3</cx:pt>
          <cx:pt idx="958">C3</cx:pt>
          <cx:pt idx="959">C3</cx:pt>
          <cx:pt idx="960">C3</cx:pt>
          <cx:pt idx="961">C3</cx:pt>
          <cx:pt idx="962">C3</cx:pt>
          <cx:pt idx="963">C3</cx:pt>
          <cx:pt idx="964">C3</cx:pt>
          <cx:pt idx="965">C3</cx:pt>
          <cx:pt idx="966">C3</cx:pt>
          <cx:pt idx="967">C3</cx:pt>
          <cx:pt idx="968">C3</cx:pt>
          <cx:pt idx="969">C3</cx:pt>
          <cx:pt idx="970">C3</cx:pt>
          <cx:pt idx="971">C3</cx:pt>
          <cx:pt idx="972">C3</cx:pt>
          <cx:pt idx="973">C3</cx:pt>
          <cx:pt idx="974">C3</cx:pt>
          <cx:pt idx="975">C3</cx:pt>
          <cx:pt idx="976">C3</cx:pt>
          <cx:pt idx="977">C3</cx:pt>
          <cx:pt idx="978">C3</cx:pt>
          <cx:pt idx="979">C3</cx:pt>
          <cx:pt idx="980">C3</cx:pt>
          <cx:pt idx="981">C3</cx:pt>
          <cx:pt idx="982">C3</cx:pt>
          <cx:pt idx="983">C3</cx:pt>
          <cx:pt idx="984">C3</cx:pt>
          <cx:pt idx="985">C3</cx:pt>
          <cx:pt idx="986">C3</cx:pt>
          <cx:pt idx="987">C3</cx:pt>
          <cx:pt idx="988">C3</cx:pt>
          <cx:pt idx="989">C3</cx:pt>
          <cx:pt idx="990">C3</cx:pt>
          <cx:pt idx="991">C3</cx:pt>
          <cx:pt idx="992">C3</cx:pt>
          <cx:pt idx="993">C3</cx:pt>
          <cx:pt idx="994">C3</cx:pt>
          <cx:pt idx="995">C3</cx:pt>
          <cx:pt idx="996">C3</cx:pt>
          <cx:pt idx="997">C3</cx:pt>
          <cx:pt idx="998">C3</cx:pt>
          <cx:pt idx="999">C3</cx:pt>
          <cx:pt idx="1000">C3</cx:pt>
          <cx:pt idx="1001">C3</cx:pt>
          <cx:pt idx="1002">C3</cx:pt>
          <cx:pt idx="1003">C3</cx:pt>
          <cx:pt idx="1004">C3</cx:pt>
          <cx:pt idx="1005">C3</cx:pt>
          <cx:pt idx="1006">C3</cx:pt>
          <cx:pt idx="1007">C3</cx:pt>
          <cx:pt idx="1008">C3</cx:pt>
          <cx:pt idx="1009">C3</cx:pt>
          <cx:pt idx="1010">C3</cx:pt>
          <cx:pt idx="1011">C3</cx:pt>
          <cx:pt idx="1012">C3</cx:pt>
          <cx:pt idx="1013">C3</cx:pt>
          <cx:pt idx="1014">C3</cx:pt>
          <cx:pt idx="1015">C3</cx:pt>
          <cx:pt idx="1016">C3</cx:pt>
          <cx:pt idx="1017">C3</cx:pt>
          <cx:pt idx="1018">C3</cx:pt>
          <cx:pt idx="1019">C3</cx:pt>
          <cx:pt idx="1020">C3</cx:pt>
          <cx:pt idx="1021">C3</cx:pt>
          <cx:pt idx="1022">C3</cx:pt>
          <cx:pt idx="1023">C3</cx:pt>
          <cx:pt idx="1024">C3</cx:pt>
          <cx:pt idx="1025">C3</cx:pt>
          <cx:pt idx="1026">C3</cx:pt>
          <cx:pt idx="1027">C3</cx:pt>
          <cx:pt idx="1028">C3</cx:pt>
          <cx:pt idx="1029">C3</cx:pt>
          <cx:pt idx="1030">C3</cx:pt>
          <cx:pt idx="1031">C3</cx:pt>
          <cx:pt idx="1032">C3</cx:pt>
          <cx:pt idx="1033">C3</cx:pt>
          <cx:pt idx="1034">C3</cx:pt>
          <cx:pt idx="1035">C3</cx:pt>
          <cx:pt idx="1036">C3</cx:pt>
          <cx:pt idx="1037">C3</cx:pt>
          <cx:pt idx="1038">C3</cx:pt>
          <cx:pt idx="1039">C3</cx:pt>
          <cx:pt idx="1040">C3</cx:pt>
          <cx:pt idx="1041">C3</cx:pt>
          <cx:pt idx="1042">C3</cx:pt>
          <cx:pt idx="1043">C3</cx:pt>
          <cx:pt idx="1044">C3</cx:pt>
          <cx:pt idx="1045">C3</cx:pt>
          <cx:pt idx="1046">C3</cx:pt>
          <cx:pt idx="1047">C3</cx:pt>
          <cx:pt idx="1048">C3</cx:pt>
          <cx:pt idx="1049">C3</cx:pt>
          <cx:pt idx="1050">C3</cx:pt>
          <cx:pt idx="1051">C3</cx:pt>
          <cx:pt idx="1052">C3</cx:pt>
          <cx:pt idx="1053">C3</cx:pt>
          <cx:pt idx="1054">C3</cx:pt>
          <cx:pt idx="1055">C3</cx:pt>
          <cx:pt idx="1056">C3</cx:pt>
          <cx:pt idx="1057">C3</cx:pt>
          <cx:pt idx="1058">C3</cx:pt>
          <cx:pt idx="1059">C3</cx:pt>
          <cx:pt idx="1060">C3</cx:pt>
          <cx:pt idx="1061">C3</cx:pt>
          <cx:pt idx="1062">C3</cx:pt>
          <cx:pt idx="1063">C3</cx:pt>
          <cx:pt idx="1064">C3</cx:pt>
          <cx:pt idx="1065">C3</cx:pt>
          <cx:pt idx="1066">C3</cx:pt>
          <cx:pt idx="1067">C3</cx:pt>
          <cx:pt idx="1068">C3</cx:pt>
          <cx:pt idx="1069">C3</cx:pt>
          <cx:pt idx="1070">C3</cx:pt>
          <cx:pt idx="1071">C3</cx:pt>
          <cx:pt idx="1072">C3</cx:pt>
          <cx:pt idx="1073">C3</cx:pt>
          <cx:pt idx="1074">C3</cx:pt>
          <cx:pt idx="1075">C3</cx:pt>
          <cx:pt idx="1076">C3</cx:pt>
          <cx:pt idx="1077">C3</cx:pt>
          <cx:pt idx="1078">C3</cx:pt>
          <cx:pt idx="1079">C3</cx:pt>
          <cx:pt idx="1080">C3</cx:pt>
          <cx:pt idx="1081">C3</cx:pt>
          <cx:pt idx="1082">C3</cx:pt>
          <cx:pt idx="1083">C3</cx:pt>
          <cx:pt idx="1084">C3</cx:pt>
          <cx:pt idx="1085">C3</cx:pt>
          <cx:pt idx="1086">C3</cx:pt>
          <cx:pt idx="1087">C3</cx:pt>
          <cx:pt idx="1088">C3</cx:pt>
          <cx:pt idx="1089">C3</cx:pt>
          <cx:pt idx="1090">C3</cx:pt>
          <cx:pt idx="1091">C3</cx:pt>
          <cx:pt idx="1092">C3</cx:pt>
          <cx:pt idx="1093">C3</cx:pt>
          <cx:pt idx="1094">C3</cx:pt>
          <cx:pt idx="1095">C3</cx:pt>
          <cx:pt idx="1096">C3</cx:pt>
          <cx:pt idx="1097">C3</cx:pt>
          <cx:pt idx="1098">C3</cx:pt>
          <cx:pt idx="1099">C3</cx:pt>
          <cx:pt idx="1100">C3</cx:pt>
          <cx:pt idx="1101">C3</cx:pt>
          <cx:pt idx="1102">C3</cx:pt>
          <cx:pt idx="1103">C3</cx:pt>
          <cx:pt idx="1104">C3</cx:pt>
          <cx:pt idx="1105">C3</cx:pt>
          <cx:pt idx="1106">C3</cx:pt>
          <cx:pt idx="1107">C3</cx:pt>
          <cx:pt idx="1108">C3</cx:pt>
          <cx:pt idx="1109">C3</cx:pt>
          <cx:pt idx="1110">C3</cx:pt>
          <cx:pt idx="1111">C3</cx:pt>
          <cx:pt idx="1112">C3</cx:pt>
          <cx:pt idx="1113">C3</cx:pt>
          <cx:pt idx="1114">C3</cx:pt>
          <cx:pt idx="1115">C3</cx:pt>
          <cx:pt idx="1116">C3</cx:pt>
          <cx:pt idx="1117">C3</cx:pt>
          <cx:pt idx="1118">C3</cx:pt>
          <cx:pt idx="1119">C3</cx:pt>
          <cx:pt idx="1120">C3</cx:pt>
          <cx:pt idx="1121">C3</cx:pt>
          <cx:pt idx="1122">C3</cx:pt>
          <cx:pt idx="1123">C3</cx:pt>
          <cx:pt idx="1124">C3</cx:pt>
          <cx:pt idx="1125">D</cx:pt>
          <cx:pt idx="1126">D</cx:pt>
          <cx:pt idx="1127">D</cx:pt>
          <cx:pt idx="1128">D</cx:pt>
          <cx:pt idx="1129">D</cx:pt>
          <cx:pt idx="1130">D</cx:pt>
          <cx:pt idx="1131">D</cx:pt>
          <cx:pt idx="1132">D</cx:pt>
          <cx:pt idx="1133">D</cx:pt>
          <cx:pt idx="1134">D</cx:pt>
          <cx:pt idx="1135">D</cx:pt>
          <cx:pt idx="1136">D</cx:pt>
          <cx:pt idx="1137">D</cx:pt>
          <cx:pt idx="1138">D</cx:pt>
          <cx:pt idx="1139">D</cx:pt>
          <cx:pt idx="1140">D</cx:pt>
          <cx:pt idx="1141">D</cx:pt>
          <cx:pt idx="1142">D</cx:pt>
          <cx:pt idx="1143">D</cx:pt>
          <cx:pt idx="1144">D</cx:pt>
          <cx:pt idx="1145">D</cx:pt>
          <cx:pt idx="1146">D</cx:pt>
          <cx:pt idx="1147">D</cx:pt>
          <cx:pt idx="1148">D</cx:pt>
          <cx:pt idx="1149">D</cx:pt>
          <cx:pt idx="1150">D</cx:pt>
          <cx:pt idx="1151">D</cx:pt>
          <cx:pt idx="1152">D</cx:pt>
          <cx:pt idx="1153">D</cx:pt>
          <cx:pt idx="1154">D</cx:pt>
          <cx:pt idx="1155">D</cx:pt>
          <cx:pt idx="1156">D</cx:pt>
          <cx:pt idx="1157">D</cx:pt>
          <cx:pt idx="1158">D</cx:pt>
          <cx:pt idx="1159">D</cx:pt>
          <cx:pt idx="1160">D</cx:pt>
          <cx:pt idx="1161">D</cx:pt>
          <cx:pt idx="1162">D</cx:pt>
          <cx:pt idx="1163">D</cx:pt>
          <cx:pt idx="1164">D</cx:pt>
          <cx:pt idx="1165">D</cx:pt>
          <cx:pt idx="1166">D</cx:pt>
          <cx:pt idx="1167">D</cx:pt>
          <cx:pt idx="1168">D</cx:pt>
          <cx:pt idx="1169">D</cx:pt>
          <cx:pt idx="1170">D</cx:pt>
          <cx:pt idx="1171">D</cx:pt>
          <cx:pt idx="1172">D</cx:pt>
          <cx:pt idx="1173">D</cx:pt>
          <cx:pt idx="1174">D</cx:pt>
          <cx:pt idx="1175">D</cx:pt>
          <cx:pt idx="1176">D</cx:pt>
          <cx:pt idx="1177">D</cx:pt>
          <cx:pt idx="1178">D</cx:pt>
          <cx:pt idx="1179">D</cx:pt>
          <cx:pt idx="1180">D</cx:pt>
          <cx:pt idx="1181">D</cx:pt>
          <cx:pt idx="1182">D</cx:pt>
          <cx:pt idx="1183">D</cx:pt>
          <cx:pt idx="1184">D</cx:pt>
          <cx:pt idx="1185">D</cx:pt>
          <cx:pt idx="1186">D</cx:pt>
          <cx:pt idx="1187">D</cx:pt>
          <cx:pt idx="1188">D</cx:pt>
          <cx:pt idx="1189">D</cx:pt>
          <cx:pt idx="1190">D</cx:pt>
          <cx:pt idx="1191">D</cx:pt>
          <cx:pt idx="1192">D</cx:pt>
          <cx:pt idx="1193">D</cx:pt>
          <cx:pt idx="1194">D</cx:pt>
          <cx:pt idx="1195">D</cx:pt>
          <cx:pt idx="1196">D</cx:pt>
          <cx:pt idx="1197">D</cx:pt>
          <cx:pt idx="1198">D</cx:pt>
          <cx:pt idx="1199">D</cx:pt>
          <cx:pt idx="1200">D</cx:pt>
          <cx:pt idx="1201">D</cx:pt>
          <cx:pt idx="1202">D</cx:pt>
          <cx:pt idx="1203">D</cx:pt>
          <cx:pt idx="1204">D</cx:pt>
          <cx:pt idx="1205">D</cx:pt>
          <cx:pt idx="1206">D</cx:pt>
          <cx:pt idx="1207">D</cx:pt>
          <cx:pt idx="1208">D</cx:pt>
          <cx:pt idx="1209">D</cx:pt>
          <cx:pt idx="1210">D</cx:pt>
          <cx:pt idx="1211">D</cx:pt>
          <cx:pt idx="1212">D</cx:pt>
          <cx:pt idx="1213">D</cx:pt>
          <cx:pt idx="1214">D</cx:pt>
          <cx:pt idx="1215">D</cx:pt>
          <cx:pt idx="1216">D</cx:pt>
          <cx:pt idx="1217">D</cx:pt>
          <cx:pt idx="1218">D</cx:pt>
          <cx:pt idx="1219">D</cx:pt>
          <cx:pt idx="1220">D</cx:pt>
          <cx:pt idx="1221">D</cx:pt>
          <cx:pt idx="1222">D</cx:pt>
          <cx:pt idx="1223">D</cx:pt>
          <cx:pt idx="1224">D</cx:pt>
          <cx:pt idx="1225">D</cx:pt>
          <cx:pt idx="1226">D</cx:pt>
          <cx:pt idx="1227">D</cx:pt>
          <cx:pt idx="1228">D</cx:pt>
          <cx:pt idx="1229">D</cx:pt>
          <cx:pt idx="1230">D</cx:pt>
          <cx:pt idx="1231">D</cx:pt>
          <cx:pt idx="1232">D</cx:pt>
          <cx:pt idx="1233">D</cx:pt>
          <cx:pt idx="1234">D</cx:pt>
          <cx:pt idx="1235">D</cx:pt>
          <cx:pt idx="1236">D</cx:pt>
          <cx:pt idx="1237">D</cx:pt>
          <cx:pt idx="1238">D</cx:pt>
          <cx:pt idx="1239">D</cx:pt>
          <cx:pt idx="1240">D</cx:pt>
          <cx:pt idx="1241">D</cx:pt>
          <cx:pt idx="1242">D</cx:pt>
          <cx:pt idx="1243">D</cx:pt>
          <cx:pt idx="1244">D</cx:pt>
          <cx:pt idx="1245">D</cx:pt>
          <cx:pt idx="1246">D</cx:pt>
          <cx:pt idx="1247">D</cx:pt>
          <cx:pt idx="1248">D</cx:pt>
          <cx:pt idx="1249">D</cx:pt>
          <cx:pt idx="1250">D</cx:pt>
          <cx:pt idx="1251">D</cx:pt>
          <cx:pt idx="1252">D</cx:pt>
          <cx:pt idx="1253">D</cx:pt>
          <cx:pt idx="1254">D</cx:pt>
          <cx:pt idx="1255">D</cx:pt>
          <cx:pt idx="1256">D</cx:pt>
          <cx:pt idx="1257">D</cx:pt>
          <cx:pt idx="1258">D</cx:pt>
          <cx:pt idx="1259">D</cx:pt>
          <cx:pt idx="1260">D</cx:pt>
          <cx:pt idx="1261">D</cx:pt>
          <cx:pt idx="1262">D</cx:pt>
          <cx:pt idx="1263">D</cx:pt>
          <cx:pt idx="1264">D</cx:pt>
          <cx:pt idx="1265">D</cx:pt>
          <cx:pt idx="1266">D</cx:pt>
          <cx:pt idx="1267">D</cx:pt>
          <cx:pt idx="1268">D</cx:pt>
          <cx:pt idx="1269">D</cx:pt>
          <cx:pt idx="1270">D</cx:pt>
          <cx:pt idx="1271">D</cx:pt>
          <cx:pt idx="1272">D</cx:pt>
          <cx:pt idx="1273">D</cx:pt>
          <cx:pt idx="1274">D</cx:pt>
          <cx:pt idx="1275">D</cx:pt>
          <cx:pt idx="1276">D</cx:pt>
          <cx:pt idx="1277">D</cx:pt>
          <cx:pt idx="1278">D</cx:pt>
          <cx:pt idx="1279">D</cx:pt>
          <cx:pt idx="1280">D</cx:pt>
          <cx:pt idx="1281">D</cx:pt>
          <cx:pt idx="1282">D</cx:pt>
          <cx:pt idx="1283">D</cx:pt>
          <cx:pt idx="1284">D</cx:pt>
          <cx:pt idx="1285">D</cx:pt>
          <cx:pt idx="1286">D</cx:pt>
          <cx:pt idx="1287">D</cx:pt>
          <cx:pt idx="1288">D</cx:pt>
          <cx:pt idx="1289">D</cx:pt>
          <cx:pt idx="1290">D</cx:pt>
          <cx:pt idx="1291">D</cx:pt>
          <cx:pt idx="1292">D</cx:pt>
          <cx:pt idx="1293">D</cx:pt>
          <cx:pt idx="1294">D</cx:pt>
          <cx:pt idx="1295">D</cx:pt>
          <cx:pt idx="1296">D</cx:pt>
          <cx:pt idx="1297">D</cx:pt>
          <cx:pt idx="1298">D</cx:pt>
          <cx:pt idx="1299">D</cx:pt>
          <cx:pt idx="1300">D</cx:pt>
          <cx:pt idx="1301">D</cx:pt>
          <cx:pt idx="1302">D</cx:pt>
          <cx:pt idx="1303">D</cx:pt>
          <cx:pt idx="1304">D</cx:pt>
          <cx:pt idx="1305">D</cx:pt>
          <cx:pt idx="1306">D</cx:pt>
          <cx:pt idx="1307">D</cx:pt>
          <cx:pt idx="1308">D</cx:pt>
          <cx:pt idx="1309">D</cx:pt>
          <cx:pt idx="1310">D</cx:pt>
          <cx:pt idx="1311">D</cx:pt>
          <cx:pt idx="1312">D</cx:pt>
          <cx:pt idx="1313">D</cx:pt>
          <cx:pt idx="1314">D</cx:pt>
          <cx:pt idx="1315">D</cx:pt>
          <cx:pt idx="1316">D</cx:pt>
          <cx:pt idx="1317">D</cx:pt>
          <cx:pt idx="1318">D</cx:pt>
          <cx:pt idx="1319">D</cx:pt>
          <cx:pt idx="1320">D</cx:pt>
          <cx:pt idx="1321">D</cx:pt>
          <cx:pt idx="1322">D</cx:pt>
          <cx:pt idx="1323">D</cx:pt>
          <cx:pt idx="1324">D</cx:pt>
          <cx:pt idx="1325">D</cx:pt>
          <cx:pt idx="1326">D</cx:pt>
          <cx:pt idx="1327">D</cx:pt>
          <cx:pt idx="1328">D</cx:pt>
          <cx:pt idx="1329">D</cx:pt>
          <cx:pt idx="1330">D</cx:pt>
          <cx:pt idx="1331">D</cx:pt>
          <cx:pt idx="1332">D</cx:pt>
          <cx:pt idx="1333">D</cx:pt>
          <cx:pt idx="1334">D</cx:pt>
          <cx:pt idx="1335">D</cx:pt>
          <cx:pt idx="1336">D</cx:pt>
          <cx:pt idx="1337">D</cx:pt>
          <cx:pt idx="1338">D</cx:pt>
          <cx:pt idx="1339">D</cx:pt>
          <cx:pt idx="1340">D</cx:pt>
          <cx:pt idx="1341">D</cx:pt>
          <cx:pt idx="1342">D</cx:pt>
          <cx:pt idx="1343">D</cx:pt>
          <cx:pt idx="1344">D</cx:pt>
          <cx:pt idx="1345">D</cx:pt>
          <cx:pt idx="1346">D</cx:pt>
          <cx:pt idx="1347">D</cx:pt>
          <cx:pt idx="1348">D</cx:pt>
          <cx:pt idx="1349">D</cx:pt>
          <cx:pt idx="1350">D</cx:pt>
          <cx:pt idx="1351">D</cx:pt>
          <cx:pt idx="1352">D</cx:pt>
          <cx:pt idx="1353">D</cx:pt>
          <cx:pt idx="1354">D</cx:pt>
          <cx:pt idx="1355">D</cx:pt>
          <cx:pt idx="1356">D</cx:pt>
          <cx:pt idx="1357">D</cx:pt>
          <cx:pt idx="1358">D</cx:pt>
          <cx:pt idx="1359">D</cx:pt>
          <cx:pt idx="1360">D</cx:pt>
          <cx:pt idx="1361">D</cx:pt>
          <cx:pt idx="1362">D</cx:pt>
          <cx:pt idx="1363">D</cx:pt>
          <cx:pt idx="1364">D</cx:pt>
          <cx:pt idx="1365">D</cx:pt>
          <cx:pt idx="1366">D</cx:pt>
          <cx:pt idx="1367">D</cx:pt>
          <cx:pt idx="1368">D</cx:pt>
          <cx:pt idx="1369">D</cx:pt>
          <cx:pt idx="1370">D</cx:pt>
          <cx:pt idx="1371">D</cx:pt>
          <cx:pt idx="1372">D</cx:pt>
          <cx:pt idx="1373">D</cx:pt>
          <cx:pt idx="1374">D</cx:pt>
          <cx:pt idx="1375">D</cx:pt>
          <cx:pt idx="1376">D</cx:pt>
          <cx:pt idx="1377">D</cx:pt>
          <cx:pt idx="1378">D</cx:pt>
          <cx:pt idx="1379">D</cx:pt>
          <cx:pt idx="1380">D</cx:pt>
          <cx:pt idx="1381">D</cx:pt>
          <cx:pt idx="1382">D</cx:pt>
          <cx:pt idx="1383">D</cx:pt>
          <cx:pt idx="1384">D</cx:pt>
          <cx:pt idx="1385">D</cx:pt>
          <cx:pt idx="1386">D</cx:pt>
          <cx:pt idx="1387">D</cx:pt>
          <cx:pt idx="1388">D</cx:pt>
          <cx:pt idx="1389">D</cx:pt>
          <cx:pt idx="1390">D</cx:pt>
          <cx:pt idx="1391">D</cx:pt>
          <cx:pt idx="1392">D</cx:pt>
          <cx:pt idx="1393">D</cx:pt>
          <cx:pt idx="1394">D</cx:pt>
          <cx:pt idx="1395">D</cx:pt>
          <cx:pt idx="1396">D</cx:pt>
          <cx:pt idx="1397">D</cx:pt>
          <cx:pt idx="1398">D</cx:pt>
          <cx:pt idx="1399">D</cx:pt>
          <cx:pt idx="1400">D</cx:pt>
          <cx:pt idx="1401">D</cx:pt>
          <cx:pt idx="1402">D</cx:pt>
          <cx:pt idx="1403">D</cx:pt>
          <cx:pt idx="1404">D</cx:pt>
          <cx:pt idx="1405">D</cx:pt>
          <cx:pt idx="1406">D</cx:pt>
          <cx:pt idx="1407">D</cx:pt>
          <cx:pt idx="1408">D</cx:pt>
          <cx:pt idx="1409">D</cx:pt>
          <cx:pt idx="1410">D</cx:pt>
          <cx:pt idx="1411">D</cx:pt>
          <cx:pt idx="1412">D</cx:pt>
          <cx:pt idx="1413">D</cx:pt>
          <cx:pt idx="1414">D</cx:pt>
          <cx:pt idx="1415">D</cx:pt>
          <cx:pt idx="1416">D</cx:pt>
          <cx:pt idx="1417">D</cx:pt>
          <cx:pt idx="1418">D</cx:pt>
          <cx:pt idx="1419">D</cx:pt>
          <cx:pt idx="1420">D</cx:pt>
          <cx:pt idx="1421">D</cx:pt>
          <cx:pt idx="1422">D</cx:pt>
          <cx:pt idx="1423">D</cx:pt>
          <cx:pt idx="1424">D</cx:pt>
          <cx:pt idx="1425">D</cx:pt>
          <cx:pt idx="1426">D</cx:pt>
          <cx:pt idx="1427">D</cx:pt>
          <cx:pt idx="1428">D</cx:pt>
          <cx:pt idx="1429">D</cx:pt>
          <cx:pt idx="1430">D</cx:pt>
          <cx:pt idx="1431">D</cx:pt>
          <cx:pt idx="1432">D</cx:pt>
          <cx:pt idx="1433">D</cx:pt>
          <cx:pt idx="1434">D</cx:pt>
          <cx:pt idx="1435">D</cx:pt>
          <cx:pt idx="1436">D</cx:pt>
          <cx:pt idx="1437">D</cx:pt>
          <cx:pt idx="1438">D</cx:pt>
          <cx:pt idx="1439">D</cx:pt>
          <cx:pt idx="1440">D</cx:pt>
          <cx:pt idx="1441">D</cx:pt>
          <cx:pt idx="1442">D</cx:pt>
          <cx:pt idx="1443">D</cx:pt>
          <cx:pt idx="1444">D</cx:pt>
          <cx:pt idx="1445">D</cx:pt>
          <cx:pt idx="1446">D</cx:pt>
          <cx:pt idx="1447">D</cx:pt>
          <cx:pt idx="1448">D</cx:pt>
          <cx:pt idx="1449">D</cx:pt>
          <cx:pt idx="1450">D</cx:pt>
          <cx:pt idx="1451">D</cx:pt>
          <cx:pt idx="1452">D</cx:pt>
          <cx:pt idx="1453">D</cx:pt>
          <cx:pt idx="1454">D</cx:pt>
          <cx:pt idx="1455">D</cx:pt>
          <cx:pt idx="1456">D</cx:pt>
          <cx:pt idx="1457">D</cx:pt>
          <cx:pt idx="1458">D</cx:pt>
          <cx:pt idx="1459">D</cx:pt>
          <cx:pt idx="1460">D</cx:pt>
          <cx:pt idx="1461">D</cx:pt>
          <cx:pt idx="1462">D</cx:pt>
          <cx:pt idx="1463">D</cx:pt>
          <cx:pt idx="1464">D</cx:pt>
          <cx:pt idx="1465">D</cx:pt>
          <cx:pt idx="1466">D</cx:pt>
          <cx:pt idx="1467">D</cx:pt>
          <cx:pt idx="1468">D</cx:pt>
          <cx:pt idx="1469">D</cx:pt>
          <cx:pt idx="1470">D</cx:pt>
          <cx:pt idx="1471">D</cx:pt>
          <cx:pt idx="1472">D</cx:pt>
          <cx:pt idx="1473">D</cx:pt>
          <cx:pt idx="1474">D</cx:pt>
          <cx:pt idx="1475">D</cx:pt>
          <cx:pt idx="1476">D</cx:pt>
          <cx:pt idx="1477">D</cx:pt>
          <cx:pt idx="1478">D</cx:pt>
          <cx:pt idx="1479">D</cx:pt>
          <cx:pt idx="1480">D</cx:pt>
          <cx:pt idx="1481">D</cx:pt>
          <cx:pt idx="1482">D</cx:pt>
          <cx:pt idx="1483">D</cx:pt>
          <cx:pt idx="1484">D</cx:pt>
          <cx:pt idx="1485">D</cx:pt>
          <cx:pt idx="1486">D</cx:pt>
          <cx:pt idx="1487">D</cx:pt>
          <cx:pt idx="1488">D</cx:pt>
          <cx:pt idx="1489">D</cx:pt>
          <cx:pt idx="1490">D</cx:pt>
          <cx:pt idx="1491">D</cx:pt>
          <cx:pt idx="1492">D</cx:pt>
          <cx:pt idx="1493">D</cx:pt>
          <cx:pt idx="1494">D</cx:pt>
          <cx:pt idx="1495">D</cx:pt>
          <cx:pt idx="1496">D</cx:pt>
          <cx:pt idx="1497">D</cx:pt>
          <cx:pt idx="1498">D</cx:pt>
          <cx:pt idx="1499">D</cx:pt>
          <cx:pt idx="1500">D</cx:pt>
          <cx:pt idx="1501">D</cx:pt>
          <cx:pt idx="1502">D</cx:pt>
          <cx:pt idx="1503">D</cx:pt>
          <cx:pt idx="1504">D</cx:pt>
          <cx:pt idx="1505">D</cx:pt>
          <cx:pt idx="1506">D</cx:pt>
          <cx:pt idx="1507">D</cx:pt>
          <cx:pt idx="1508">D</cx:pt>
          <cx:pt idx="1509">D</cx:pt>
          <cx:pt idx="1510">D</cx:pt>
          <cx:pt idx="1511">D</cx:pt>
          <cx:pt idx="1512">D</cx:pt>
          <cx:pt idx="1513">D</cx:pt>
          <cx:pt idx="1514">D</cx:pt>
          <cx:pt idx="1515">D</cx:pt>
          <cx:pt idx="1516">D</cx:pt>
          <cx:pt idx="1517">D</cx:pt>
          <cx:pt idx="1518">D</cx:pt>
          <cx:pt idx="1519">D</cx:pt>
          <cx:pt idx="1520">D</cx:pt>
          <cx:pt idx="1521">D</cx:pt>
          <cx:pt idx="1522">D</cx:pt>
          <cx:pt idx="1523">D</cx:pt>
          <cx:pt idx="1524">D</cx:pt>
          <cx:pt idx="1525">D</cx:pt>
          <cx:pt idx="1526">D</cx:pt>
          <cx:pt idx="1527">D</cx:pt>
          <cx:pt idx="1528">D</cx:pt>
          <cx:pt idx="1529">D</cx:pt>
          <cx:pt idx="1530">D</cx:pt>
          <cx:pt idx="1531">D</cx:pt>
          <cx:pt idx="1532">D</cx:pt>
          <cx:pt idx="1533">D</cx:pt>
          <cx:pt idx="1534">D</cx:pt>
          <cx:pt idx="1535">D</cx:pt>
          <cx:pt idx="1536">D</cx:pt>
          <cx:pt idx="1537">D</cx:pt>
          <cx:pt idx="1538">D</cx:pt>
          <cx:pt idx="1539">D</cx:pt>
          <cx:pt idx="1540">D</cx:pt>
          <cx:pt idx="1541">D</cx:pt>
          <cx:pt idx="1542">D</cx:pt>
          <cx:pt idx="1543">D</cx:pt>
          <cx:pt idx="1544">D</cx:pt>
          <cx:pt idx="1545">D</cx:pt>
          <cx:pt idx="1546">D</cx:pt>
          <cx:pt idx="1547">D</cx:pt>
          <cx:pt idx="1548">D</cx:pt>
          <cx:pt idx="1549">D</cx:pt>
          <cx:pt idx="1550">D</cx:pt>
          <cx:pt idx="1551">D</cx:pt>
          <cx:pt idx="1552">D</cx:pt>
          <cx:pt idx="1553">D</cx:pt>
          <cx:pt idx="1554">D</cx:pt>
          <cx:pt idx="1555">D</cx:pt>
          <cx:pt idx="1556">D</cx:pt>
          <cx:pt idx="1557">D</cx:pt>
          <cx:pt idx="1558">D</cx:pt>
          <cx:pt idx="1559">D</cx:pt>
          <cx:pt idx="1560">D</cx:pt>
          <cx:pt idx="1561">D</cx:pt>
          <cx:pt idx="1562">D</cx:pt>
          <cx:pt idx="1563">D</cx:pt>
          <cx:pt idx="1564">D</cx:pt>
          <cx:pt idx="1565">D</cx:pt>
          <cx:pt idx="1566">D</cx:pt>
          <cx:pt idx="1567">D</cx:pt>
          <cx:pt idx="1568">D</cx:pt>
          <cx:pt idx="1569">D</cx:pt>
          <cx:pt idx="1570">D</cx:pt>
          <cx:pt idx="1571">D</cx:pt>
          <cx:pt idx="1572">D</cx:pt>
          <cx:pt idx="1573">D</cx:pt>
          <cx:pt idx="1574">D</cx:pt>
          <cx:pt idx="1575">D</cx:pt>
          <cx:pt idx="1576">D</cx:pt>
          <cx:pt idx="1577">D</cx:pt>
          <cx:pt idx="1578">D</cx:pt>
          <cx:pt idx="1579">D</cx:pt>
          <cx:pt idx="1580">D</cx:pt>
          <cx:pt idx="1581">D</cx:pt>
          <cx:pt idx="1582">D</cx:pt>
          <cx:pt idx="1583">D</cx:pt>
          <cx:pt idx="1584">D</cx:pt>
          <cx:pt idx="1585">D</cx:pt>
          <cx:pt idx="1586">D</cx:pt>
          <cx:pt idx="1587">D</cx:pt>
          <cx:pt idx="1588">D</cx:pt>
          <cx:pt idx="1589">D</cx:pt>
          <cx:pt idx="1590">D</cx:pt>
          <cx:pt idx="1591">D</cx:pt>
          <cx:pt idx="1592">D</cx:pt>
          <cx:pt idx="1593">D</cx:pt>
          <cx:pt idx="1594">D</cx:pt>
          <cx:pt idx="1595">D</cx:pt>
          <cx:pt idx="1596">D</cx:pt>
          <cx:pt idx="1597">D</cx:pt>
          <cx:pt idx="1598">D</cx:pt>
          <cx:pt idx="1599">D</cx:pt>
          <cx:pt idx="1600">D</cx:pt>
          <cx:pt idx="1601">D</cx:pt>
          <cx:pt idx="1602">D</cx:pt>
          <cx:pt idx="1603">D</cx:pt>
          <cx:pt idx="1604">D</cx:pt>
          <cx:pt idx="1605">D</cx:pt>
          <cx:pt idx="1606">D</cx:pt>
          <cx:pt idx="1607">D</cx:pt>
          <cx:pt idx="1608">D</cx:pt>
          <cx:pt idx="1609">D</cx:pt>
          <cx:pt idx="1610">D</cx:pt>
          <cx:pt idx="1611">D</cx:pt>
          <cx:pt idx="1612">D</cx:pt>
          <cx:pt idx="1613">D</cx:pt>
          <cx:pt idx="1614">D</cx:pt>
          <cx:pt idx="1615">D</cx:pt>
          <cx:pt idx="1616">D</cx:pt>
          <cx:pt idx="1617">D</cx:pt>
          <cx:pt idx="1618">D</cx:pt>
          <cx:pt idx="1619">D</cx:pt>
          <cx:pt idx="1620">D</cx:pt>
          <cx:pt idx="1621">D</cx:pt>
          <cx:pt idx="1622">D</cx:pt>
          <cx:pt idx="1623">D</cx:pt>
          <cx:pt idx="1624">D</cx:pt>
          <cx:pt idx="1625">D</cx:pt>
          <cx:pt idx="1626">D</cx:pt>
          <cx:pt idx="1627">D</cx:pt>
          <cx:pt idx="1628">D</cx:pt>
          <cx:pt idx="1629">D</cx:pt>
          <cx:pt idx="1630">D</cx:pt>
          <cx:pt idx="1631">D</cx:pt>
          <cx:pt idx="1632">D</cx:pt>
          <cx:pt idx="1633">D</cx:pt>
          <cx:pt idx="1634">D</cx:pt>
          <cx:pt idx="1635">D</cx:pt>
          <cx:pt idx="1636">D</cx:pt>
          <cx:pt idx="1637">D</cx:pt>
          <cx:pt idx="1638">D</cx:pt>
          <cx:pt idx="1639">D</cx:pt>
          <cx:pt idx="1640">D</cx:pt>
          <cx:pt idx="1641">D</cx:pt>
          <cx:pt idx="1642">D</cx:pt>
          <cx:pt idx="1643">D</cx:pt>
          <cx:pt idx="1644">D</cx:pt>
          <cx:pt idx="1645">D</cx:pt>
          <cx:pt idx="1646">D</cx:pt>
          <cx:pt idx="1647">D</cx:pt>
          <cx:pt idx="1648">D</cx:pt>
          <cx:pt idx="1649">D</cx:pt>
          <cx:pt idx="1650">D</cx:pt>
          <cx:pt idx="1651">D</cx:pt>
          <cx:pt idx="1652">D</cx:pt>
          <cx:pt idx="1653">D</cx:pt>
          <cx:pt idx="1654">D</cx:pt>
          <cx:pt idx="1655">D</cx:pt>
          <cx:pt idx="1656">D</cx:pt>
          <cx:pt idx="1657">D</cx:pt>
          <cx:pt idx="1658">D</cx:pt>
          <cx:pt idx="1659">D</cx:pt>
          <cx:pt idx="1660">D</cx:pt>
          <cx:pt idx="1661">D</cx:pt>
          <cx:pt idx="1662">D</cx:pt>
          <cx:pt idx="1663">D</cx:pt>
          <cx:pt idx="1664">D</cx:pt>
          <cx:pt idx="1665">D</cx:pt>
          <cx:pt idx="1666">D</cx:pt>
          <cx:pt idx="1667">D</cx:pt>
          <cx:pt idx="1668">D</cx:pt>
          <cx:pt idx="1669">D</cx:pt>
          <cx:pt idx="1670">D</cx:pt>
          <cx:pt idx="1671">D</cx:pt>
          <cx:pt idx="1672">D</cx:pt>
          <cx:pt idx="1673">D</cx:pt>
          <cx:pt idx="1674">D</cx:pt>
          <cx:pt idx="1675">D</cx:pt>
          <cx:pt idx="1676">D</cx:pt>
          <cx:pt idx="1677">D</cx:pt>
          <cx:pt idx="1678">D</cx:pt>
          <cx:pt idx="1679">D</cx:pt>
          <cx:pt idx="1680">D</cx:pt>
          <cx:pt idx="1681">D</cx:pt>
          <cx:pt idx="1682">D</cx:pt>
          <cx:pt idx="1683">D</cx:pt>
          <cx:pt idx="1684">D</cx:pt>
          <cx:pt idx="1685">D</cx:pt>
          <cx:pt idx="1686">D</cx:pt>
          <cx:pt idx="1687">D</cx:pt>
          <cx:pt idx="1688">D</cx:pt>
          <cx:pt idx="1689">D</cx:pt>
          <cx:pt idx="1690">D</cx:pt>
          <cx:pt idx="1691">D</cx:pt>
          <cx:pt idx="1692">D</cx:pt>
          <cx:pt idx="1693">D</cx:pt>
          <cx:pt idx="1694">D</cx:pt>
          <cx:pt idx="1695">D</cx:pt>
          <cx:pt idx="1696">D</cx:pt>
          <cx:pt idx="1697">D</cx:pt>
          <cx:pt idx="1698">D</cx:pt>
          <cx:pt idx="1699">D</cx:pt>
          <cx:pt idx="1700">D</cx:pt>
          <cx:pt idx="1701">D</cx:pt>
          <cx:pt idx="1702">D</cx:pt>
          <cx:pt idx="1703">D</cx:pt>
          <cx:pt idx="1704">D</cx:pt>
          <cx:pt idx="1705">D</cx:pt>
          <cx:pt idx="1706">D</cx:pt>
          <cx:pt idx="1707">D</cx:pt>
          <cx:pt idx="1708">D</cx:pt>
          <cx:pt idx="1709">D</cx:pt>
          <cx:pt idx="1710">D</cx:pt>
          <cx:pt idx="1711">D</cx:pt>
          <cx:pt idx="1712">D</cx:pt>
          <cx:pt idx="1713">D</cx:pt>
          <cx:pt idx="1714">D</cx:pt>
          <cx:pt idx="1715">D</cx:pt>
          <cx:pt idx="1716">D</cx:pt>
          <cx:pt idx="1717">D</cx:pt>
          <cx:pt idx="1718">D</cx:pt>
          <cx:pt idx="1719">D</cx:pt>
          <cx:pt idx="1720">D</cx:pt>
          <cx:pt idx="1721">D</cx:pt>
          <cx:pt idx="1722">D</cx:pt>
          <cx:pt idx="1723">D</cx:pt>
          <cx:pt idx="1724">D</cx:pt>
          <cx:pt idx="1725">D</cx:pt>
          <cx:pt idx="1726">D</cx:pt>
          <cx:pt idx="1727">D</cx:pt>
          <cx:pt idx="1728">D</cx:pt>
          <cx:pt idx="1729">D</cx:pt>
          <cx:pt idx="1730">D</cx:pt>
          <cx:pt idx="1731">D</cx:pt>
          <cx:pt idx="1732">D</cx:pt>
          <cx:pt idx="1733">D</cx:pt>
          <cx:pt idx="1734">D</cx:pt>
          <cx:pt idx="1735">D</cx:pt>
          <cx:pt idx="1736">D</cx:pt>
          <cx:pt idx="1737">D</cx:pt>
          <cx:pt idx="1738">D</cx:pt>
          <cx:pt idx="1739">D</cx:pt>
          <cx:pt idx="1740">D</cx:pt>
          <cx:pt idx="1741">D</cx:pt>
          <cx:pt idx="1742">D</cx:pt>
          <cx:pt idx="1743">D</cx:pt>
          <cx:pt idx="1744">D</cx:pt>
          <cx:pt idx="1745">D</cx:pt>
          <cx:pt idx="1746">D</cx:pt>
          <cx:pt idx="1747">D</cx:pt>
          <cx:pt idx="1748">D</cx:pt>
          <cx:pt idx="1749">D</cx:pt>
          <cx:pt idx="1750">D</cx:pt>
          <cx:pt idx="1751">D</cx:pt>
          <cx:pt idx="1752">D</cx:pt>
          <cx:pt idx="1753">D</cx:pt>
          <cx:pt idx="1754">D</cx:pt>
          <cx:pt idx="1755">D</cx:pt>
          <cx:pt idx="1756">D</cx:pt>
          <cx:pt idx="1757">D</cx:pt>
          <cx:pt idx="1758">D</cx:pt>
          <cx:pt idx="1759">D</cx:pt>
          <cx:pt idx="1760">D</cx:pt>
          <cx:pt idx="1761">D</cx:pt>
          <cx:pt idx="1762">D</cx:pt>
          <cx:pt idx="1763">D</cx:pt>
          <cx:pt idx="1764">D</cx:pt>
          <cx:pt idx="1765">D</cx:pt>
          <cx:pt idx="1766">D</cx:pt>
          <cx:pt idx="1767">D</cx:pt>
          <cx:pt idx="1768">D</cx:pt>
          <cx:pt idx="1769">D</cx:pt>
          <cx:pt idx="1770">D</cx:pt>
          <cx:pt idx="1771">D</cx:pt>
          <cx:pt idx="1772">D</cx:pt>
          <cx:pt idx="1773">D</cx:pt>
          <cx:pt idx="1774">D</cx:pt>
          <cx:pt idx="1775">D</cx:pt>
          <cx:pt idx="1776">D</cx:pt>
          <cx:pt idx="1777">D</cx:pt>
          <cx:pt idx="1778">D</cx:pt>
          <cx:pt idx="1779">D</cx:pt>
          <cx:pt idx="1780">D</cx:pt>
          <cx:pt idx="1781">D</cx:pt>
          <cx:pt idx="1782">D</cx:pt>
          <cx:pt idx="1783">D</cx:pt>
          <cx:pt idx="1784">D</cx:pt>
          <cx:pt idx="1785">D</cx:pt>
          <cx:pt idx="1786">D</cx:pt>
          <cx:pt idx="1787">D</cx:pt>
          <cx:pt idx="1788">D</cx:pt>
          <cx:pt idx="1789">D</cx:pt>
          <cx:pt idx="1790">D</cx:pt>
          <cx:pt idx="1791">D</cx:pt>
          <cx:pt idx="1792">D</cx:pt>
          <cx:pt idx="1793">D</cx:pt>
          <cx:pt idx="1794">D</cx:pt>
          <cx:pt idx="1795">D</cx:pt>
          <cx:pt idx="1796">D</cx:pt>
          <cx:pt idx="1797">D</cx:pt>
          <cx:pt idx="1798">D</cx:pt>
          <cx:pt idx="1799">D</cx:pt>
          <cx:pt idx="1800">D</cx:pt>
          <cx:pt idx="1801">D</cx:pt>
          <cx:pt idx="1802">D</cx:pt>
          <cx:pt idx="1803">D</cx:pt>
          <cx:pt idx="1804">D</cx:pt>
          <cx:pt idx="1805">D</cx:pt>
          <cx:pt idx="1806">D</cx:pt>
          <cx:pt idx="1807">D</cx:pt>
          <cx:pt idx="1808">D</cx:pt>
          <cx:pt idx="1809">D</cx:pt>
          <cx:pt idx="1810">D</cx:pt>
          <cx:pt idx="1811">D</cx:pt>
          <cx:pt idx="1812">D</cx:pt>
          <cx:pt idx="1813">D</cx:pt>
          <cx:pt idx="1814">D</cx:pt>
          <cx:pt idx="1815">D</cx:pt>
          <cx:pt idx="1816">D</cx:pt>
          <cx:pt idx="1817">D</cx:pt>
          <cx:pt idx="1818">D</cx:pt>
          <cx:pt idx="1819">D</cx:pt>
          <cx:pt idx="1820">D</cx:pt>
          <cx:pt idx="1821">D</cx:pt>
          <cx:pt idx="1822">D</cx:pt>
          <cx:pt idx="1823">D</cx:pt>
          <cx:pt idx="1824">D</cx:pt>
          <cx:pt idx="1825">D</cx:pt>
          <cx:pt idx="1826">D</cx:pt>
          <cx:pt idx="1827">D</cx:pt>
          <cx:pt idx="1828">D</cx:pt>
          <cx:pt idx="1829">D</cx:pt>
          <cx:pt idx="1830">D</cx:pt>
          <cx:pt idx="1831">D</cx:pt>
          <cx:pt idx="1832">D</cx:pt>
          <cx:pt idx="1833">D</cx:pt>
          <cx:pt idx="1834">D</cx:pt>
          <cx:pt idx="1835">D</cx:pt>
          <cx:pt idx="1836">D</cx:pt>
          <cx:pt idx="1837">D</cx:pt>
          <cx:pt idx="1838">D</cx:pt>
          <cx:pt idx="1839">D</cx:pt>
          <cx:pt idx="1840">D</cx:pt>
          <cx:pt idx="1841">D</cx:pt>
          <cx:pt idx="1842">D</cx:pt>
          <cx:pt idx="1843">D</cx:pt>
          <cx:pt idx="1844">D</cx:pt>
          <cx:pt idx="1845">D</cx:pt>
          <cx:pt idx="1846">D</cx:pt>
          <cx:pt idx="1847">D</cx:pt>
          <cx:pt idx="1848">D</cx:pt>
          <cx:pt idx="1849">D</cx:pt>
          <cx:pt idx="1850">D</cx:pt>
          <cx:pt idx="1851">D</cx:pt>
          <cx:pt idx="1852">D</cx:pt>
          <cx:pt idx="1853">D</cx:pt>
          <cx:pt idx="1854">D</cx:pt>
          <cx:pt idx="1855">D</cx:pt>
          <cx:pt idx="1856">D</cx:pt>
          <cx:pt idx="1857">D</cx:pt>
          <cx:pt idx="1858">D</cx:pt>
          <cx:pt idx="1859">D</cx:pt>
          <cx:pt idx="1860">D</cx:pt>
          <cx:pt idx="1861">D</cx:pt>
          <cx:pt idx="1862">D</cx:pt>
          <cx:pt idx="1863">D</cx:pt>
          <cx:pt idx="1864">D</cx:pt>
          <cx:pt idx="1865">D</cx:pt>
          <cx:pt idx="1866">D</cx:pt>
          <cx:pt idx="1867">D</cx:pt>
          <cx:pt idx="1868">D</cx:pt>
          <cx:pt idx="1869">D</cx:pt>
          <cx:pt idx="1870">D</cx:pt>
          <cx:pt idx="1871">D</cx:pt>
          <cx:pt idx="1872">D</cx:pt>
          <cx:pt idx="1873">D</cx:pt>
          <cx:pt idx="1874">D</cx:pt>
          <cx:pt idx="1875">D</cx:pt>
          <cx:pt idx="1876">D</cx:pt>
          <cx:pt idx="1877">D</cx:pt>
          <cx:pt idx="1878">D</cx:pt>
          <cx:pt idx="1879">D</cx:pt>
          <cx:pt idx="1880">D</cx:pt>
          <cx:pt idx="1881">D</cx:pt>
          <cx:pt idx="1882">D</cx:pt>
          <cx:pt idx="1883">D</cx:pt>
          <cx:pt idx="1884">D</cx:pt>
          <cx:pt idx="1885">D</cx:pt>
          <cx:pt idx="1886">D</cx:pt>
          <cx:pt idx="1887">D</cx:pt>
          <cx:pt idx="1888">D</cx:pt>
          <cx:pt idx="1889">D</cx:pt>
          <cx:pt idx="1890">D</cx:pt>
          <cx:pt idx="1891">D</cx:pt>
          <cx:pt idx="1892">D</cx:pt>
          <cx:pt idx="1893">D</cx:pt>
          <cx:pt idx="1894">D</cx:pt>
          <cx:pt idx="1895">D</cx:pt>
          <cx:pt idx="1896">D</cx:pt>
          <cx:pt idx="1897">D</cx:pt>
          <cx:pt idx="1898">D</cx:pt>
          <cx:pt idx="1899">D</cx:pt>
          <cx:pt idx="1900">D</cx:pt>
          <cx:pt idx="1901">D</cx:pt>
          <cx:pt idx="1902">D</cx:pt>
          <cx:pt idx="1903">D</cx:pt>
          <cx:pt idx="1904">D</cx:pt>
          <cx:pt idx="1905">D</cx:pt>
          <cx:pt idx="1906">D</cx:pt>
          <cx:pt idx="1907">D</cx:pt>
          <cx:pt idx="1908">D</cx:pt>
          <cx:pt idx="1909">D</cx:pt>
          <cx:pt idx="1910">D</cx:pt>
          <cx:pt idx="1911">D</cx:pt>
          <cx:pt idx="1912">D</cx:pt>
          <cx:pt idx="1913">D</cx:pt>
          <cx:pt idx="1914">D</cx:pt>
          <cx:pt idx="1915">D</cx:pt>
          <cx:pt idx="1916">D</cx:pt>
          <cx:pt idx="1917">D</cx:pt>
          <cx:pt idx="1918">D</cx:pt>
          <cx:pt idx="1919">D</cx:pt>
          <cx:pt idx="1920">D</cx:pt>
          <cx:pt idx="1921">D</cx:pt>
          <cx:pt idx="1922">D</cx:pt>
          <cx:pt idx="1923">D</cx:pt>
          <cx:pt idx="1924">D</cx:pt>
          <cx:pt idx="1925">D</cx:pt>
          <cx:pt idx="1926">D</cx:pt>
          <cx:pt idx="1927">D</cx:pt>
          <cx:pt idx="1928">D</cx:pt>
          <cx:pt idx="1929">D</cx:pt>
          <cx:pt idx="1930">D</cx:pt>
          <cx:pt idx="1931">D</cx:pt>
          <cx:pt idx="1932">D</cx:pt>
          <cx:pt idx="1933">D</cx:pt>
          <cx:pt idx="1934">D</cx:pt>
          <cx:pt idx="1935">D</cx:pt>
          <cx:pt idx="1936">D</cx:pt>
          <cx:pt idx="1937">D</cx:pt>
          <cx:pt idx="1938">D</cx:pt>
          <cx:pt idx="1939">D</cx:pt>
          <cx:pt idx="1940">D</cx:pt>
          <cx:pt idx="1941">D</cx:pt>
          <cx:pt idx="1942">D</cx:pt>
          <cx:pt idx="1943">D</cx:pt>
          <cx:pt idx="1944">D</cx:pt>
          <cx:pt idx="1945">D</cx:pt>
          <cx:pt idx="1946">D</cx:pt>
          <cx:pt idx="1947">D</cx:pt>
          <cx:pt idx="1948">D</cx:pt>
          <cx:pt idx="1949">D</cx:pt>
          <cx:pt idx="1950">D</cx:pt>
          <cx:pt idx="1951">D</cx:pt>
          <cx:pt idx="1952">D</cx:pt>
          <cx:pt idx="1953">D</cx:pt>
          <cx:pt idx="1954">D</cx:pt>
          <cx:pt idx="1955">D</cx:pt>
          <cx:pt idx="1956">D</cx:pt>
          <cx:pt idx="1957">D</cx:pt>
          <cx:pt idx="1958">D</cx:pt>
          <cx:pt idx="1959">D</cx:pt>
          <cx:pt idx="1960">D</cx:pt>
          <cx:pt idx="1961">D</cx:pt>
          <cx:pt idx="1962">D</cx:pt>
          <cx:pt idx="1963">D</cx:pt>
          <cx:pt idx="1964">D</cx:pt>
          <cx:pt idx="1965">D</cx:pt>
          <cx:pt idx="1966">D</cx:pt>
          <cx:pt idx="1967">D</cx:pt>
          <cx:pt idx="1968">D</cx:pt>
          <cx:pt idx="1969">D</cx:pt>
          <cx:pt idx="1970">D</cx:pt>
          <cx:pt idx="1971">D</cx:pt>
          <cx:pt idx="1972">D</cx:pt>
          <cx:pt idx="1973">D</cx:pt>
          <cx:pt idx="1974">D</cx:pt>
          <cx:pt idx="1975">D</cx:pt>
          <cx:pt idx="1976">D</cx:pt>
          <cx:pt idx="1977">D</cx:pt>
          <cx:pt idx="1978">D</cx:pt>
          <cx:pt idx="1979">D</cx:pt>
          <cx:pt idx="1980">D</cx:pt>
          <cx:pt idx="1981">D</cx:pt>
          <cx:pt idx="1982">D</cx:pt>
          <cx:pt idx="1983">D</cx:pt>
          <cx:pt idx="1984">D</cx:pt>
          <cx:pt idx="1985">D</cx:pt>
          <cx:pt idx="1986">D</cx:pt>
          <cx:pt idx="1987">D</cx:pt>
          <cx:pt idx="1988">D</cx:pt>
          <cx:pt idx="1989">D</cx:pt>
          <cx:pt idx="1990">D</cx:pt>
          <cx:pt idx="1991">D</cx:pt>
          <cx:pt idx="1992">D</cx:pt>
          <cx:pt idx="1993">D</cx:pt>
          <cx:pt idx="1994">D</cx:pt>
          <cx:pt idx="1995">D</cx:pt>
          <cx:pt idx="1996">D</cx:pt>
          <cx:pt idx="1997">D</cx:pt>
          <cx:pt idx="1998">D</cx:pt>
          <cx:pt idx="1999">D</cx:pt>
          <cx:pt idx="2000">D</cx:pt>
          <cx:pt idx="2001">D</cx:pt>
          <cx:pt idx="2002">D</cx:pt>
          <cx:pt idx="2003">D</cx:pt>
          <cx:pt idx="2004">D</cx:pt>
          <cx:pt idx="2005">D</cx:pt>
          <cx:pt idx="2006">D</cx:pt>
          <cx:pt idx="2007">D</cx:pt>
          <cx:pt idx="2008">D</cx:pt>
          <cx:pt idx="2009">D</cx:pt>
          <cx:pt idx="2010">D</cx:pt>
          <cx:pt idx="2011">D</cx:pt>
          <cx:pt idx="2012">D</cx:pt>
          <cx:pt idx="2013">D</cx:pt>
          <cx:pt idx="2014">D</cx:pt>
          <cx:pt idx="2015">D</cx:pt>
          <cx:pt idx="2016">D</cx:pt>
          <cx:pt idx="2017">D</cx:pt>
          <cx:pt idx="2018">D</cx:pt>
          <cx:pt idx="2019">D</cx:pt>
          <cx:pt idx="2020">D</cx:pt>
          <cx:pt idx="2021">D</cx:pt>
          <cx:pt idx="2022">D</cx:pt>
          <cx:pt idx="2023">D</cx:pt>
          <cx:pt idx="2024">D</cx:pt>
          <cx:pt idx="2025">D</cx:pt>
          <cx:pt idx="2026">D</cx:pt>
          <cx:pt idx="2027">D</cx:pt>
          <cx:pt idx="2028">D</cx:pt>
          <cx:pt idx="2029">D</cx:pt>
          <cx:pt idx="2030">D</cx:pt>
          <cx:pt idx="2031">D</cx:pt>
          <cx:pt idx="2032">D</cx:pt>
          <cx:pt idx="2033">D</cx:pt>
          <cx:pt idx="2034">D</cx:pt>
          <cx:pt idx="2035">D</cx:pt>
          <cx:pt idx="2036">D</cx:pt>
          <cx:pt idx="2037">D</cx:pt>
          <cx:pt idx="2038">D</cx:pt>
          <cx:pt idx="2039">D</cx:pt>
          <cx:pt idx="2040">D</cx:pt>
          <cx:pt idx="2041">D</cx:pt>
          <cx:pt idx="2042">D</cx:pt>
          <cx:pt idx="2043">D</cx:pt>
          <cx:pt idx="2044">D</cx:pt>
          <cx:pt idx="2045">D</cx:pt>
          <cx:pt idx="2046">D</cx:pt>
          <cx:pt idx="2047">D</cx:pt>
          <cx:pt idx="2048">D</cx:pt>
          <cx:pt idx="2049">D</cx:pt>
          <cx:pt idx="2050">D</cx:pt>
          <cx:pt idx="2051">D</cx:pt>
          <cx:pt idx="2052">D</cx:pt>
          <cx:pt idx="2053">D</cx:pt>
          <cx:pt idx="2054">D</cx:pt>
          <cx:pt idx="2055">D</cx:pt>
          <cx:pt idx="2056">D</cx:pt>
          <cx:pt idx="2057">D</cx:pt>
          <cx:pt idx="2058">D</cx:pt>
          <cx:pt idx="2059">D</cx:pt>
          <cx:pt idx="2060">D</cx:pt>
          <cx:pt idx="2061">D</cx:pt>
          <cx:pt idx="2062">D</cx:pt>
          <cx:pt idx="2063">D</cx:pt>
          <cx:pt idx="2064">D</cx:pt>
          <cx:pt idx="2065">D</cx:pt>
          <cx:pt idx="2066">D</cx:pt>
          <cx:pt idx="2067">D</cx:pt>
          <cx:pt idx="2068">D</cx:pt>
          <cx:pt idx="2069">D</cx:pt>
          <cx:pt idx="2070">D</cx:pt>
          <cx:pt idx="2071">D</cx:pt>
          <cx:pt idx="2072">D</cx:pt>
          <cx:pt idx="2073">D</cx:pt>
          <cx:pt idx="2074">D</cx:pt>
          <cx:pt idx="2075">D</cx:pt>
          <cx:pt idx="2076">D</cx:pt>
          <cx:pt idx="2077">D</cx:pt>
          <cx:pt idx="2078">D</cx:pt>
          <cx:pt idx="2079">D</cx:pt>
          <cx:pt idx="2080">D</cx:pt>
          <cx:pt idx="2081">D</cx:pt>
          <cx:pt idx="2082">D</cx:pt>
          <cx:pt idx="2083">D</cx:pt>
          <cx:pt idx="2084">D</cx:pt>
          <cx:pt idx="2085">D</cx:pt>
          <cx:pt idx="2086">D</cx:pt>
          <cx:pt idx="2087">D</cx:pt>
          <cx:pt idx="2088">D</cx:pt>
          <cx:pt idx="2089">D</cx:pt>
          <cx:pt idx="2090">D</cx:pt>
          <cx:pt idx="2091">D</cx:pt>
          <cx:pt idx="2092">D</cx:pt>
          <cx:pt idx="2093">D</cx:pt>
          <cx:pt idx="2094">D</cx:pt>
          <cx:pt idx="2095">D</cx:pt>
          <cx:pt idx="2096">D</cx:pt>
          <cx:pt idx="2097">D</cx:pt>
          <cx:pt idx="2098">D</cx:pt>
          <cx:pt idx="2099">D</cx:pt>
          <cx:pt idx="2100">D</cx:pt>
          <cx:pt idx="2101">D</cx:pt>
          <cx:pt idx="2102">D</cx:pt>
          <cx:pt idx="2103">D</cx:pt>
          <cx:pt idx="2104">D</cx:pt>
          <cx:pt idx="2105">D</cx:pt>
          <cx:pt idx="2106">D</cx:pt>
          <cx:pt idx="2107">D</cx:pt>
          <cx:pt idx="2108">D</cx:pt>
          <cx:pt idx="2109">D</cx:pt>
          <cx:pt idx="2110">D</cx:pt>
          <cx:pt idx="2111">D</cx:pt>
          <cx:pt idx="2112">D</cx:pt>
          <cx:pt idx="2113">D</cx:pt>
          <cx:pt idx="2114">D</cx:pt>
          <cx:pt idx="2115">D</cx:pt>
          <cx:pt idx="2116">D</cx:pt>
          <cx:pt idx="2117">D</cx:pt>
          <cx:pt idx="2118">D</cx:pt>
          <cx:pt idx="2119">D</cx:pt>
          <cx:pt idx="2120">D</cx:pt>
          <cx:pt idx="2121">D</cx:pt>
          <cx:pt idx="2122">D</cx:pt>
          <cx:pt idx="2123">D</cx:pt>
          <cx:pt idx="2124">D</cx:pt>
          <cx:pt idx="2125">D</cx:pt>
          <cx:pt idx="2126">D</cx:pt>
          <cx:pt idx="2127">D</cx:pt>
          <cx:pt idx="2128">D</cx:pt>
          <cx:pt idx="2129">D</cx:pt>
          <cx:pt idx="2130">D</cx:pt>
          <cx:pt idx="2131">D</cx:pt>
          <cx:pt idx="2132">D</cx:pt>
          <cx:pt idx="2133">D</cx:pt>
          <cx:pt idx="2134">D</cx:pt>
          <cx:pt idx="2135">D</cx:pt>
          <cx:pt idx="2136">D</cx:pt>
          <cx:pt idx="2137">D</cx:pt>
          <cx:pt idx="2138">D</cx:pt>
          <cx:pt idx="2139">D</cx:pt>
          <cx:pt idx="2140">D</cx:pt>
          <cx:pt idx="2141">D</cx:pt>
          <cx:pt idx="2142">D</cx:pt>
          <cx:pt idx="2143">D</cx:pt>
          <cx:pt idx="2144">D</cx:pt>
          <cx:pt idx="2145">D</cx:pt>
          <cx:pt idx="2146">D</cx:pt>
          <cx:pt idx="2147">D</cx:pt>
          <cx:pt idx="2148">D</cx:pt>
          <cx:pt idx="2149">D</cx:pt>
          <cx:pt idx="2150">D</cx:pt>
          <cx:pt idx="2151">D</cx:pt>
          <cx:pt idx="2152">D</cx:pt>
          <cx:pt idx="2153">D</cx:pt>
          <cx:pt idx="2154">D</cx:pt>
          <cx:pt idx="2155">D</cx:pt>
          <cx:pt idx="2156">D</cx:pt>
          <cx:pt idx="2157">D</cx:pt>
          <cx:pt idx="2158">D</cx:pt>
          <cx:pt idx="2159">D</cx:pt>
          <cx:pt idx="2160">D</cx:pt>
          <cx:pt idx="2161">D</cx:pt>
          <cx:pt idx="2162">D</cx:pt>
          <cx:pt idx="2163">D</cx:pt>
          <cx:pt idx="2164">D</cx:pt>
          <cx:pt idx="2165">D</cx:pt>
          <cx:pt idx="2166">D</cx:pt>
          <cx:pt idx="2167">D</cx:pt>
          <cx:pt idx="2168">D</cx:pt>
          <cx:pt idx="2169">D</cx:pt>
          <cx:pt idx="2170">D</cx:pt>
          <cx:pt idx="2171">D</cx:pt>
          <cx:pt idx="2172">D</cx:pt>
          <cx:pt idx="2173">D</cx:pt>
          <cx:pt idx="2174">D</cx:pt>
          <cx:pt idx="2175">D</cx:pt>
          <cx:pt idx="2176">D</cx:pt>
          <cx:pt idx="2177">D</cx:pt>
          <cx:pt idx="2178">D</cx:pt>
          <cx:pt idx="2179">D</cx:pt>
          <cx:pt idx="2180">D</cx:pt>
          <cx:pt idx="2181">D</cx:pt>
          <cx:pt idx="2182">D</cx:pt>
          <cx:pt idx="2183">D</cx:pt>
          <cx:pt idx="2184">D</cx:pt>
          <cx:pt idx="2185">D</cx:pt>
          <cx:pt idx="2186">D</cx:pt>
          <cx:pt idx="2187">D</cx:pt>
          <cx:pt idx="2188">D</cx:pt>
          <cx:pt idx="2189">D</cx:pt>
          <cx:pt idx="2190">D</cx:pt>
          <cx:pt idx="2191">D</cx:pt>
          <cx:pt idx="2192">D</cx:pt>
          <cx:pt idx="2193">D</cx:pt>
          <cx:pt idx="2194">D</cx:pt>
          <cx:pt idx="2195">D</cx:pt>
          <cx:pt idx="2196">D</cx:pt>
          <cx:pt idx="2197">D</cx:pt>
          <cx:pt idx="2198">D</cx:pt>
          <cx:pt idx="2199">D</cx:pt>
          <cx:pt idx="2200">D</cx:pt>
          <cx:pt idx="2201">D</cx:pt>
          <cx:pt idx="2202">D</cx:pt>
          <cx:pt idx="2203">D</cx:pt>
          <cx:pt idx="2204">D</cx:pt>
          <cx:pt idx="2205">D</cx:pt>
          <cx:pt idx="2206">D</cx:pt>
          <cx:pt idx="2207">D</cx:pt>
          <cx:pt idx="2208">D</cx:pt>
          <cx:pt idx="2209">D</cx:pt>
          <cx:pt idx="2210">D</cx:pt>
          <cx:pt idx="2211">D</cx:pt>
          <cx:pt idx="2212">D</cx:pt>
          <cx:pt idx="2213">D</cx:pt>
          <cx:pt idx="2214">D</cx:pt>
          <cx:pt idx="2215">D</cx:pt>
          <cx:pt idx="2216">D</cx:pt>
          <cx:pt idx="2217">D</cx:pt>
          <cx:pt idx="2218">D</cx:pt>
          <cx:pt idx="2219">D</cx:pt>
          <cx:pt idx="2220">D</cx:pt>
          <cx:pt idx="2221">D</cx:pt>
          <cx:pt idx="2222">D</cx:pt>
          <cx:pt idx="2223">D</cx:pt>
          <cx:pt idx="2224">D</cx:pt>
          <cx:pt idx="2225">D</cx:pt>
          <cx:pt idx="2226">D</cx:pt>
          <cx:pt idx="2227">D</cx:pt>
          <cx:pt idx="2228">D</cx:pt>
          <cx:pt idx="2229">D</cx:pt>
          <cx:pt idx="2230">D</cx:pt>
          <cx:pt idx="2231">D</cx:pt>
          <cx:pt idx="2232">D</cx:pt>
          <cx:pt idx="2233">D</cx:pt>
          <cx:pt idx="2234">D</cx:pt>
          <cx:pt idx="2235">D</cx:pt>
          <cx:pt idx="2236">D</cx:pt>
          <cx:pt idx="2237">D</cx:pt>
          <cx:pt idx="2238">D</cx:pt>
          <cx:pt idx="2239">D</cx:pt>
          <cx:pt idx="2240">D</cx:pt>
          <cx:pt idx="2241">D</cx:pt>
          <cx:pt idx="2242">D</cx:pt>
          <cx:pt idx="2243">D</cx:pt>
          <cx:pt idx="2244">D</cx:pt>
          <cx:pt idx="2245">D</cx:pt>
          <cx:pt idx="2246">D</cx:pt>
          <cx:pt idx="2247">D</cx:pt>
          <cx:pt idx="2248">D</cx:pt>
          <cx:pt idx="2249">D</cx:pt>
          <cx:pt idx="2250">D</cx:pt>
          <cx:pt idx="2251">D</cx:pt>
          <cx:pt idx="2252">D</cx:pt>
          <cx:pt idx="2253">D</cx:pt>
          <cx:pt idx="2254">D</cx:pt>
          <cx:pt idx="2255">D</cx:pt>
          <cx:pt idx="2256">D</cx:pt>
          <cx:pt idx="2257">D</cx:pt>
          <cx:pt idx="2258">D</cx:pt>
          <cx:pt idx="2259">D</cx:pt>
          <cx:pt idx="2260">D</cx:pt>
          <cx:pt idx="2261">D</cx:pt>
          <cx:pt idx="2262">D</cx:pt>
          <cx:pt idx="2263">D</cx:pt>
          <cx:pt idx="2264">D</cx:pt>
          <cx:pt idx="2265">D</cx:pt>
          <cx:pt idx="2266">D</cx:pt>
          <cx:pt idx="2267">D</cx:pt>
          <cx:pt idx="2268">D</cx:pt>
          <cx:pt idx="2269">D</cx:pt>
          <cx:pt idx="2270">D</cx:pt>
          <cx:pt idx="2271">D</cx:pt>
          <cx:pt idx="2272">D</cx:pt>
          <cx:pt idx="2273">D</cx:pt>
          <cx:pt idx="2274">D</cx:pt>
          <cx:pt idx="2275">D</cx:pt>
          <cx:pt idx="2276">D</cx:pt>
          <cx:pt idx="2277">E</cx:pt>
          <cx:pt idx="2278">E</cx:pt>
          <cx:pt idx="2279">E</cx:pt>
          <cx:pt idx="2280">E</cx:pt>
          <cx:pt idx="2281">E</cx:pt>
          <cx:pt idx="2282">E</cx:pt>
          <cx:pt idx="2283">E</cx:pt>
          <cx:pt idx="2284">E</cx:pt>
          <cx:pt idx="2285">E</cx:pt>
          <cx:pt idx="2286">E</cx:pt>
          <cx:pt idx="2287">E</cx:pt>
          <cx:pt idx="2288">E</cx:pt>
          <cx:pt idx="2289">E</cx:pt>
          <cx:pt idx="2290">E</cx:pt>
          <cx:pt idx="2291">E</cx:pt>
          <cx:pt idx="2292">E</cx:pt>
          <cx:pt idx="2293">E</cx:pt>
          <cx:pt idx="2294">E</cx:pt>
          <cx:pt idx="2295">E</cx:pt>
          <cx:pt idx="2296">E</cx:pt>
          <cx:pt idx="2297">E</cx:pt>
          <cx:pt idx="2298">E</cx:pt>
          <cx:pt idx="2299">E</cx:pt>
          <cx:pt idx="2300">E</cx:pt>
          <cx:pt idx="2301">E</cx:pt>
          <cx:pt idx="2302">E</cx:pt>
          <cx:pt idx="2303">E</cx:pt>
          <cx:pt idx="2304">E</cx:pt>
          <cx:pt idx="2305">E</cx:pt>
          <cx:pt idx="2306">E</cx:pt>
          <cx:pt idx="2307">E</cx:pt>
          <cx:pt idx="2308">E</cx:pt>
          <cx:pt idx="2309">E</cx:pt>
          <cx:pt idx="2310">E</cx:pt>
          <cx:pt idx="2311">E</cx:pt>
          <cx:pt idx="2312">E</cx:pt>
          <cx:pt idx="2313">E</cx:pt>
          <cx:pt idx="2314">E</cx:pt>
          <cx:pt idx="2315">E</cx:pt>
          <cx:pt idx="2316">E</cx:pt>
          <cx:pt idx="2317">E</cx:pt>
          <cx:pt idx="2318">E</cx:pt>
          <cx:pt idx="2319">E</cx:pt>
          <cx:pt idx="2320">E</cx:pt>
          <cx:pt idx="2321">E</cx:pt>
          <cx:pt idx="2322">E</cx:pt>
          <cx:pt idx="2323">E</cx:pt>
          <cx:pt idx="2324">E</cx:pt>
          <cx:pt idx="2325">E</cx:pt>
          <cx:pt idx="2326">E</cx:pt>
          <cx:pt idx="2327">E</cx:pt>
          <cx:pt idx="2328">E</cx:pt>
          <cx:pt idx="2329">E</cx:pt>
          <cx:pt idx="2330">E</cx:pt>
          <cx:pt idx="2331">E</cx:pt>
          <cx:pt idx="2332">E</cx:pt>
          <cx:pt idx="2333">E</cx:pt>
          <cx:pt idx="2334">E</cx:pt>
          <cx:pt idx="2335">E</cx:pt>
          <cx:pt idx="2336">E</cx:pt>
          <cx:pt idx="2337">E</cx:pt>
          <cx:pt idx="2338">E</cx:pt>
          <cx:pt idx="2339">E</cx:pt>
          <cx:pt idx="2340">E</cx:pt>
          <cx:pt idx="2341">E</cx:pt>
          <cx:pt idx="2342">E</cx:pt>
          <cx:pt idx="2343">E</cx:pt>
          <cx:pt idx="2344">E</cx:pt>
          <cx:pt idx="2345">E</cx:pt>
          <cx:pt idx="2346">E</cx:pt>
          <cx:pt idx="2347">E</cx:pt>
          <cx:pt idx="2348">E</cx:pt>
          <cx:pt idx="2349">E</cx:pt>
          <cx:pt idx="2350">E</cx:pt>
          <cx:pt idx="2351">E</cx:pt>
          <cx:pt idx="2352">E</cx:pt>
          <cx:pt idx="2353">E</cx:pt>
          <cx:pt idx="2354">E</cx:pt>
          <cx:pt idx="2355">E</cx:pt>
          <cx:pt idx="2356">E</cx:pt>
          <cx:pt idx="2357">E</cx:pt>
          <cx:pt idx="2358">E</cx:pt>
          <cx:pt idx="2359">E</cx:pt>
          <cx:pt idx="2360">E</cx:pt>
          <cx:pt idx="2361">E</cx:pt>
          <cx:pt idx="2362">E</cx:pt>
          <cx:pt idx="2363">E</cx:pt>
          <cx:pt idx="2364">E</cx:pt>
          <cx:pt idx="2365">E</cx:pt>
          <cx:pt idx="2366">E</cx:pt>
          <cx:pt idx="2367">E</cx:pt>
          <cx:pt idx="2368">E</cx:pt>
          <cx:pt idx="2369">E</cx:pt>
          <cx:pt idx="2370">E</cx:pt>
          <cx:pt idx="2371">E</cx:pt>
          <cx:pt idx="2372">E</cx:pt>
          <cx:pt idx="2373">E</cx:pt>
          <cx:pt idx="2374">E</cx:pt>
          <cx:pt idx="2375">E</cx:pt>
          <cx:pt idx="2376">E</cx:pt>
          <cx:pt idx="2377">E</cx:pt>
          <cx:pt idx="2378">E</cx:pt>
          <cx:pt idx="2379">E</cx:pt>
          <cx:pt idx="2380">E</cx:pt>
          <cx:pt idx="2381">E</cx:pt>
          <cx:pt idx="2382">E</cx:pt>
          <cx:pt idx="2383">E</cx:pt>
          <cx:pt idx="2384">E</cx:pt>
          <cx:pt idx="2385">E</cx:pt>
          <cx:pt idx="2386">E</cx:pt>
          <cx:pt idx="2387">E</cx:pt>
          <cx:pt idx="2388">E</cx:pt>
          <cx:pt idx="2389">E</cx:pt>
          <cx:pt idx="2390">E</cx:pt>
          <cx:pt idx="2391">E</cx:pt>
          <cx:pt idx="2392">E</cx:pt>
          <cx:pt idx="2393">E</cx:pt>
          <cx:pt idx="2394">E</cx:pt>
          <cx:pt idx="2395">E</cx:pt>
          <cx:pt idx="2396">E</cx:pt>
          <cx:pt idx="2397">E</cx:pt>
          <cx:pt idx="2398">E</cx:pt>
          <cx:pt idx="2399">E</cx:pt>
          <cx:pt idx="2400">E</cx:pt>
          <cx:pt idx="2401">E</cx:pt>
          <cx:pt idx="2402">E</cx:pt>
          <cx:pt idx="2403">E</cx:pt>
          <cx:pt idx="2404">E</cx:pt>
          <cx:pt idx="2405">E</cx:pt>
          <cx:pt idx="2406">E</cx:pt>
          <cx:pt idx="2407">E</cx:pt>
          <cx:pt idx="2408">E</cx:pt>
          <cx:pt idx="2409">E</cx:pt>
          <cx:pt idx="2410">E</cx:pt>
          <cx:pt idx="2411">E</cx:pt>
          <cx:pt idx="2412">E</cx:pt>
          <cx:pt idx="2413">E</cx:pt>
          <cx:pt idx="2414">E</cx:pt>
          <cx:pt idx="2415">E</cx:pt>
          <cx:pt idx="2416">E</cx:pt>
          <cx:pt idx="2417">E</cx:pt>
          <cx:pt idx="2418">E</cx:pt>
          <cx:pt idx="2419">E</cx:pt>
          <cx:pt idx="2420">E</cx:pt>
          <cx:pt idx="2421">E</cx:pt>
          <cx:pt idx="2422">E</cx:pt>
          <cx:pt idx="2423">E</cx:pt>
          <cx:pt idx="2424">E</cx:pt>
          <cx:pt idx="2425">E</cx:pt>
          <cx:pt idx="2426">E</cx:pt>
          <cx:pt idx="2427">E</cx:pt>
          <cx:pt idx="2428">E</cx:pt>
          <cx:pt idx="2429">E</cx:pt>
          <cx:pt idx="2430">E</cx:pt>
          <cx:pt idx="2431">E</cx:pt>
          <cx:pt idx="2432">E</cx:pt>
          <cx:pt idx="2433">E</cx:pt>
          <cx:pt idx="2434">E</cx:pt>
          <cx:pt idx="2435">E</cx:pt>
          <cx:pt idx="2436">E</cx:pt>
          <cx:pt idx="2437">E</cx:pt>
          <cx:pt idx="2438">E</cx:pt>
          <cx:pt idx="2439">E</cx:pt>
          <cx:pt idx="2440">E</cx:pt>
          <cx:pt idx="2441">E</cx:pt>
          <cx:pt idx="2442">E</cx:pt>
          <cx:pt idx="2443">E</cx:pt>
          <cx:pt idx="2444">E</cx:pt>
          <cx:pt idx="2445">E</cx:pt>
          <cx:pt idx="2446">E</cx:pt>
          <cx:pt idx="2447">E</cx:pt>
          <cx:pt idx="2448">E</cx:pt>
          <cx:pt idx="2449">E</cx:pt>
          <cx:pt idx="2450">E</cx:pt>
          <cx:pt idx="2451">E</cx:pt>
          <cx:pt idx="2452">E</cx:pt>
          <cx:pt idx="2453">E</cx:pt>
          <cx:pt idx="2454">E</cx:pt>
          <cx:pt idx="2455">E</cx:pt>
          <cx:pt idx="2456">E</cx:pt>
          <cx:pt idx="2457">E</cx:pt>
          <cx:pt idx="2458">E</cx:pt>
          <cx:pt idx="2459">E</cx:pt>
          <cx:pt idx="2460">E</cx:pt>
        </cx:lvl>
      </cx:strDim>
      <cx:numDim type="val">
        <cx:f>Arica!$I$2:$I$2462</cx:f>
        <cx:lvl ptCount="2461" formatCode="0,00">
          <cx:pt idx="0">39.886675825799998</cx:pt>
          <cx:pt idx="1">36.725573921299997</cx:pt>
          <cx:pt idx="2">40.426870020700001</cx:pt>
          <cx:pt idx="3">40.175213317100003</cx:pt>
          <cx:pt idx="4">40.137252857199996</cx:pt>
          <cx:pt idx="5">40.191327138200002</cx:pt>
          <cx:pt idx="6">35.840065695600003</cx:pt>
          <cx:pt idx="7">35.152275359400001</cx:pt>
          <cx:pt idx="8">35.474603486399999</cx:pt>
          <cx:pt idx="9">36.170641529100003</cx:pt>
          <cx:pt idx="10">35.474603486399999</cx:pt>
          <cx:pt idx="11">33.8626040479</cx:pt>
          <cx:pt idx="12">39.200712591600002</cx:pt>
          <cx:pt idx="13">38.887759645599999</cx:pt>
          <cx:pt idx="14">40.27611641</cx:pt>
          <cx:pt idx="15">40.681209726200002</cx:pt>
          <cx:pt idx="16">40.175213317100003</cx:pt>
          <cx:pt idx="17">40.349554692600002</cx:pt>
          <cx:pt idx="18">40.098666004899997</cx:pt>
          <cx:pt idx="19">40.186663941699997</cx:pt>
          <cx:pt idx="20">39.923174694499998</cx:pt>
          <cx:pt idx="21">40.2224761222</cx:pt>
          <cx:pt idx="22">39.923174694499998</cx:pt>
          <cx:pt idx="23">35.0437666654</cx:pt>
          <cx:pt idx="24">40.232901024199997</cx:pt>
          <cx:pt idx="25">35.474603486399999</cx:pt>
          <cx:pt idx="26">40.6262567821</cx:pt>
          <cx:pt idx="27">40.228972844899999</cx:pt>
          <cx:pt idx="28">40.0400249558</cx:pt>
          <cx:pt idx="29">39.247885316100003</cx:pt>
          <cx:pt idx="30">39.979630121600003</cx:pt>
          <cx:pt idx="31">42.210181826899998</cx:pt>
          <cx:pt idx="32">35.474603486399999</cx:pt>
          <cx:pt idx="33">41.020811934500003</cx:pt>
          <cx:pt idx="34">40.0855318256</cx:pt>
          <cx:pt idx="35">40.175213317100003</cx:pt>
          <cx:pt idx="36">36.974959896599998</cx:pt>
          <cx:pt idx="37">39.810149387300001</cx:pt>
          <cx:pt idx="38">39.866985340399999</cx:pt>
          <cx:pt idx="39">40.137252857199996</cx:pt>
          <cx:pt idx="40">40.223947844000001</cx:pt>
          <cx:pt idx="41">40.115728454900001</cx:pt>
          <cx:pt idx="42">39.923174694499998</cx:pt>
          <cx:pt idx="43">39.866985340399999</cx:pt>
          <cx:pt idx="44">40.100658785599997</cx:pt>
          <cx:pt idx="45">42.210181826899998</cx:pt>
          <cx:pt idx="46">39.756077955499997</cx:pt>
          <cx:pt idx="47">39.979630121600003</cx:pt>
          <cx:pt idx="48">39.979630121600003</cx:pt>
          <cx:pt idx="49">40.305079902899998</cx:pt>
          <cx:pt idx="50">40.217940622900002</cx:pt>
          <cx:pt idx="51">42.620801536499997</cx:pt>
          <cx:pt idx="52">40.064639599099998</cx:pt>
          <cx:pt idx="53">40.055655382899999</cx:pt>
          <cx:pt idx="54">36.730496034600002</cx:pt>
          <cx:pt idx="55">36.730496034600002</cx:pt>
          <cx:pt idx="56">38.7663623085</cx:pt>
          <cx:pt idx="57">40.546178620799999</cx:pt>
          <cx:pt idx="58">40.388894752399999</cx:pt>
          <cx:pt idx="59">40.0400249558</cx:pt>
          <cx:pt idx="60">39.214227482399998</cx:pt>
          <cx:pt idx="61">39.702006523599998</cx:pt>
          <cx:pt idx="62">39.414665005300002</cx:pt>
          <cx:pt idx="63">40.135763727399997</cx:pt>
          <cx:pt idx="64">40.193561299700001</cx:pt>
          <cx:pt idx="65">37.572974166400002</cx:pt>
          <cx:pt idx="66">36.716989450200003</cx:pt>
          <cx:pt idx="67">38.7663623085</cx:pt>
          <cx:pt idx="68">38.485813088800001</cx:pt>
          <cx:pt idx="69">38.082329845499999</cx:pt>
          <cx:pt idx="70">38.333206839399999</cx:pt>
          <cx:pt idx="71">38.7663623085</cx:pt>
          <cx:pt idx="72">39.214227482399998</cx:pt>
          <cx:pt idx="73">40.7797617469</cx:pt>
          <cx:pt idx="74">40.111835888400002</cx:pt>
          <cx:pt idx="75">39.247885316100003</cx:pt>
          <cx:pt idx="76">40.442214369699997</cx:pt>
          <cx:pt idx="77">36.715348745699998</cx:pt>
          <cx:pt idx="78">39.816576634800001</cx:pt>
          <cx:pt idx="79">39.880772459100001</cx:pt>
          <cx:pt idx="80">39.247885316100003</cx:pt>
          <cx:pt idx="81">38.887759645599999</cx:pt>
          <cx:pt idx="82">40.085413584000001</cx:pt>
          <cx:pt idx="83">37.170713918700002</cx:pt>
          <cx:pt idx="84">37.170713918700002</cx:pt>
          <cx:pt idx="85">38.938319921999998</cx:pt>
          <cx:pt idx="86">35.474603486399999</cx:pt>
          <cx:pt idx="87">40.2484487746</cx:pt>
          <cx:pt idx="88">40.0760460244</cx:pt>
          <cx:pt idx="89">36.716989450200003</cx:pt>
          <cx:pt idx="90">36.716989450200003</cx:pt>
          <cx:pt idx="91">38.7663623085</cx:pt>
          <cx:pt idx="92">38.333206839399999</cx:pt>
          <cx:pt idx="93">39.756077955499997</cx:pt>
          <cx:pt idx="94">39.726838198700001</cx:pt>
          <cx:pt idx="95">43.802116131699997</cx:pt>
          <cx:pt idx="96">36.249758397299999</cx:pt>
          <cx:pt idx="97">38.082329845499999</cx:pt>
          <cx:pt idx="98">38.7663623085</cx:pt>
          <cx:pt idx="99">39.866985340399999</cx:pt>
          <cx:pt idx="100">39.858840452999999</cx:pt>
          <cx:pt idx="101">39.482548328</cx:pt>
          <cx:pt idx="102">40.278125972200002</cx:pt>
          <cx:pt idx="103">40.411147515400003</cx:pt>
          <cx:pt idx="104">40.118305172699998</cx:pt>
          <cx:pt idx="105">43.8597479138</cx:pt>
          <cx:pt idx="106">40.898523801700001</cx:pt>
          <cx:pt idx="107">40.2620605368</cx:pt>
          <cx:pt idx="108">40.318969758100003</cx:pt>
          <cx:pt idx="109">43.364340478599999</cx:pt>
          <cx:pt idx="110">43.802116131699997</cx:pt>
          <cx:pt idx="111">36.964178381000004</cx:pt>
          <cx:pt idx="112">38.894716457800001</cx:pt>
          <cx:pt idx="113">40.320909891399999</cx:pt>
          <cx:pt idx="114">36.715348745699998</cx:pt>
          <cx:pt idx="115">40.391490159299998</cx:pt>
          <cx:pt idx="116">37.798695936800002</cx:pt>
          <cx:pt idx="117">34.414019343200003</cx:pt>
          <cx:pt idx="118">40.272097285699999</cx:pt>
          <cx:pt idx="119">37.974959896599998</cx:pt>
          <cx:pt idx="120">38.072634959699997</cx:pt>
          <cx:pt idx="121">38.3053166232</cx:pt>
          <cx:pt idx="122">39.994549816499998</cx:pt>
          <cx:pt idx="123">36.674325675200002</cx:pt>
          <cx:pt idx="124">39.772967258100003</cx:pt>
          <cx:pt idx="125">41.0400249558</cx:pt>
          <cx:pt idx="126">40.751262481799998</cx:pt>
          <cx:pt idx="127">40.9277704008</cx:pt>
          <cx:pt idx="128">38.463506671700003</cx:pt>
          <cx:pt idx="129">34.683883525900001</cx:pt>
          <cx:pt idx="130">39.611462857399999</cx:pt>
          <cx:pt idx="131">34.377756400300001</cx:pt>
          <cx:pt idx="132">38.798695936800002</cx:pt>
          <cx:pt idx="133">40.146911815000003</cx:pt>
          <cx:pt idx="134">41.712088795299998</cx:pt>
          <cx:pt idx="135">43.904608705599998</cx:pt>
          <cx:pt idx="136">38.572974166400002</cx:pt>
          <cx:pt idx="137">41.445795724100002</cx:pt>
          <cx:pt idx="138">35.221065690300001</cx:pt>
          <cx:pt idx="139">36.952272819299999</cx:pt>
          <cx:pt idx="140">39.082329845499999</cx:pt>
          <cx:pt idx="141">41.273440681099999</cx:pt>
          <cx:pt idx="142">38.572974166400002</cx:pt>
          <cx:pt idx="143">37.146907568800003</cx:pt>
          <cx:pt idx="144">37.715348745699998</cx:pt>
          <cx:pt idx="145">41.4921831614</cx:pt>
          <cx:pt idx="146">40.4470672518</cx:pt>
          <cx:pt idx="147">43.603579490400001</cx:pt>
          <cx:pt idx="148">34.683883525900001</cx:pt>
          <cx:pt idx="149">38.3053166232</cx:pt>
          <cx:pt idx="150">38.593736119100001</cx:pt>
          <cx:pt idx="151">41.712088795299998</cx:pt>
          <cx:pt idx="152">39.901673270000003</cx:pt>
          <cx:pt idx="153">41.821781843099998</cx:pt>
          <cx:pt idx="154">41.4064373788</cx:pt>
          <cx:pt idx="155">40.923174694499998</cx:pt>
          <cx:pt idx="156">39.894716457800001</cx:pt>
          <cx:pt idx="157">41.098666004899997</cx:pt>
          <cx:pt idx="158">41.533771010999999</cx:pt>
          <cx:pt idx="159">41.712088795299998</cx:pt>
          <cx:pt idx="160">36.497969262600002</cx:pt>
          <cx:pt idx="161">40.996963505799997</cx:pt>
          <cx:pt idx="162">39.474747315499997</cx:pt>
          <cx:pt idx="163">41.027557867600002</cx:pt>
          <cx:pt idx="164">41.594926855600001</cx:pt>
          <cx:pt idx="165">37.974959896599998</cx:pt>
          <cx:pt idx="166">38.572974166400002</cx:pt>
          <cx:pt idx="167">38.170713918700002</cx:pt>
          <cx:pt idx="168">37.600748405799997</cx:pt>
          <cx:pt idx="169">37.153216550700002</cx:pt>
          <cx:pt idx="170">38.161943960599999</cx:pt>
          <cx:pt idx="171">41.188254770900002</cx:pt>
          <cx:pt idx="172">38.807272464999997</cx:pt>
          <cx:pt idx="173">40.490225949200003</cx:pt>
          <cx:pt idx="174">37.974959896599998</cx:pt>
          <cx:pt idx="175">38.572974166400002</cx:pt>
          <cx:pt idx="176">37.715348745699998</cx:pt>
          <cx:pt idx="177">37.808063089100003</cx:pt>
          <cx:pt idx="178">38.3053166232</cx:pt>
          <cx:pt idx="179">39.938319921999998</cx:pt>
          <cx:pt idx="180">41.0400249558</cx:pt>
          <cx:pt idx="181">36.239313723800002</cx:pt>
          <cx:pt idx="182">41.138926439000002</cx:pt>
          <cx:pt idx="183">39.683438555499997</cx:pt>
          <cx:pt idx="184">41.135763727399997</cx:pt>
          <cx:pt idx="185">43.904608705599998</cx:pt>
          <cx:pt idx="186">39.7328372745</cx:pt>
          <cx:pt idx="187">38.572974166400002</cx:pt>
          <cx:pt idx="188">38.170713918700002</cx:pt>
          <cx:pt idx="189">36.555093157999998</cx:pt>
          <cx:pt idx="190">35.181702596299999</cx:pt>
          <cx:pt idx="191">41.138772556699998</cx:pt>
          <cx:pt idx="192">41.188254770900002</cx:pt>
          <cx:pt idx="193">39.474747315499997</cx:pt>
          <cx:pt idx="194">40.037516340300002</cx:pt>
          <cx:pt idx="195">39.333206839399999</cx:pt>
          <cx:pt idx="196">40.5917486811</cx:pt>
          <cx:pt idx="197">40.858840452999999</cx:pt>
          <cx:pt idx="198">43.904608705599998</cx:pt>
          <cx:pt idx="199">39.7328372745</cx:pt>
          <cx:pt idx="200">39.031860482900001</cx:pt>
          <cx:pt idx="201">37.974959896599998</cx:pt>
          <cx:pt idx="202">38.258415257899998</cx:pt>
          <cx:pt idx="203">37.725573921299997</cx:pt>
          <cx:pt idx="204">40.6705528675</cx:pt>
          <cx:pt idx="205">40.247885316100003</cx:pt>
          <cx:pt idx="206">40.700949034200001</cx:pt>
          <cx:pt idx="207">41.0400249558</cx:pt>
          <cx:pt idx="208">36.877946361100001</cx:pt>
          <cx:pt idx="209">37.170476481100003</cx:pt>
          <cx:pt idx="210">41.188254770900002</cx:pt>
          <cx:pt idx="211">40.2150988697</cx:pt>
          <cx:pt idx="212">41.430026658400003</cx:pt>
          <cx:pt idx="213">41.064639599099998</cx:pt>
          <cx:pt idx="214">41.430026658400003</cx:pt>
          <cx:pt idx="215">40.916065919200001</cx:pt>
          <cx:pt idx="216">37.153216550700002</cx:pt>
          <cx:pt idx="217">37.600748405799997</cx:pt>
          <cx:pt idx="218">37.728718858699999</cx:pt>
          <cx:pt idx="219">40.274793081600002</cx:pt>
          <cx:pt idx="220">38.072634959699997</cx:pt>
          <cx:pt idx="221">43.379599085400002</cx:pt>
          <cx:pt idx="222">38.572974166400002</cx:pt>
          <cx:pt idx="223">38.572974166400002</cx:pt>
          <cx:pt idx="224">38.258415257899998</cx:pt>
          <cx:pt idx="225">38.258415257899998</cx:pt>
          <cx:pt idx="226">38.170713918700002</cx:pt>
          <cx:pt idx="227">40.247885316100003</cx:pt>
          <cx:pt idx="228">40.537737977900001</cx:pt>
          <cx:pt idx="229">40.8107959863</cx:pt>
          <cx:pt idx="230">40.754606632200002</cx:pt>
          <cx:pt idx="231">39.908630082099997</cx:pt>
          <cx:pt idx="232">40.306242670000003</cx:pt>
          <cx:pt idx="233">34.683883525900001</cx:pt>
          <cx:pt idx="234">37.666349242899997</cx:pt>
          <cx:pt idx="235">37.991191234200002</cx:pt>
          <cx:pt idx="236">38.3053166232</cx:pt>
          <cx:pt idx="237">41.188254770900002</cx:pt>
          <cx:pt idx="238">37.804656551500003</cx:pt>
          <cx:pt idx="239">37.433005734600002</cx:pt>
          <cx:pt idx="240">40.675499217599999</cx:pt>
          <cx:pt idx="241">40.916065919200001</cx:pt>
          <cx:pt idx="242">38.3053166232</cx:pt>
          <cx:pt idx="243">41.533771010999999</cx:pt>
          <cx:pt idx="244">43.614426113199997</cx:pt>
          <cx:pt idx="245">39.249892510099997</cx:pt>
          <cx:pt idx="246">37.715348745699998</cx:pt>
          <cx:pt idx="247">38.258415257899998</cx:pt>
          <cx:pt idx="248">41.172565646599999</cx:pt>
          <cx:pt idx="249">39.530524446500003</cx:pt>
          <cx:pt idx="250">40.247885316100003</cx:pt>
          <cx:pt idx="251">40.702006523599998</cx:pt>
          <cx:pt idx="252">40.609896861800003</cx:pt>
          <cx:pt idx="253">40.4470672518</cx:pt>
          <cx:pt idx="254">40.4470672518</cx:pt>
          <cx:pt idx="255">38.482305113400002</cx:pt>
          <cx:pt idx="256">41.172565646599999</cx:pt>
          <cx:pt idx="257">41.188254770900002</cx:pt>
          <cx:pt idx="258">37.804656551500003</cx:pt>
          <cx:pt idx="259">37.137292610499998</cx:pt>
          <cx:pt idx="260">41.064639599099998</cx:pt>
          <cx:pt idx="261">40.2150988697</cx:pt>
          <cx:pt idx="262">40.675499217599999</cx:pt>
          <cx:pt idx="263">40.229485147799998</cx:pt>
          <cx:pt idx="264">34.469044572900003</cx:pt>
          <cx:pt idx="265">41.062964952199998</cx:pt>
          <cx:pt idx="266">38.3783092233</cx:pt>
          <cx:pt idx="267">41.054510593099998</cx:pt>
          <cx:pt idx="268">37.715348745699998</cx:pt>
          <cx:pt idx="269">37.715348745699998</cx:pt>
          <cx:pt idx="270">40.155916129300003</cx:pt>
          <cx:pt idx="271">41.0400249558</cx:pt>
          <cx:pt idx="272">40.702006523599998</cx:pt>
          <cx:pt idx="273">41.533771010999999</cx:pt>
          <cx:pt idx="274">38.3053166232</cx:pt>
          <cx:pt idx="275">40.200712591600002</cx:pt>
          <cx:pt idx="276">40.200712591600002</cx:pt>
          <cx:pt idx="277">39.827389951599997</cx:pt>
          <cx:pt idx="278">39.281343359300003</cx:pt>
          <cx:pt idx="279">37.666349242899997</cx:pt>
          <cx:pt idx="280">38.593736119100001</cx:pt>
          <cx:pt idx="281">39.485813088800001</cx:pt>
          <cx:pt idx="282">40.537737977900001</cx:pt>
          <cx:pt idx="283">40.886675825799998</cx:pt>
          <cx:pt idx="284">38.572974166400002</cx:pt>
          <cx:pt idx="285">38.572974166400002</cx:pt>
          <cx:pt idx="286">38.170713918700002</cx:pt>
          <cx:pt idx="287">37.715348745699998</cx:pt>
          <cx:pt idx="288">37.716989450200003</cx:pt>
          <cx:pt idx="289">39.082329845499999</cx:pt>
          <cx:pt idx="290">39.530524446500003</cx:pt>
          <cx:pt idx="291">40.155916129300003</cx:pt>
          <cx:pt idx="292">41.0400249558</cx:pt>
          <cx:pt idx="293">40.537737977900001</cx:pt>
          <cx:pt idx="294">41.508873470700003</cx:pt>
          <cx:pt idx="295">40.490225949200003</cx:pt>
          <cx:pt idx="296">41.096582224700001</cx:pt>
          <cx:pt idx="297">41.207505261500003</cx:pt>
          <cx:pt idx="298">41.138772556699998</cx:pt>
          <cx:pt idx="299">40.735182927799997</cx:pt>
          <cx:pt idx="300">40.816576634800001</cx:pt>
          <cx:pt idx="301">38.222041109400003</cx:pt>
          <cx:pt idx="302">37.804656551500003</cx:pt>
          <cx:pt idx="303">36.805063092799998</cx:pt>
          <cx:pt idx="304">41.206657079999999</cx:pt>
          <cx:pt idx="305">43.904608705599998</cx:pt>
          <cx:pt idx="306">39.7328372745</cx:pt>
          <cx:pt idx="307">39.7328372745</cx:pt>
          <cx:pt idx="308">39.114390643999997</cx:pt>
          <cx:pt idx="309">39.114390643999997</cx:pt>
          <cx:pt idx="310">38.572974166400002</cx:pt>
          <cx:pt idx="311">40.852867317399998</cx:pt>
          <cx:pt idx="312">41.172565646599999</cx:pt>
          <cx:pt idx="313">41.186663941699997</cx:pt>
          <cx:pt idx="314">39.082329845499999</cx:pt>
          <cx:pt idx="315">39.333206839399999</cx:pt>
          <cx:pt idx="316">41.0400249558</cx:pt>
          <cx:pt idx="317">40.754606632200002</cx:pt>
          <cx:pt idx="318">39.908630082099997</cx:pt>
          <cx:pt idx="319">40.4470672518</cx:pt>
          <cx:pt idx="320">38.161943960599999</cx:pt>
          <cx:pt idx="321">37.804656551500003</cx:pt>
          <cx:pt idx="322">38.047193758100001</cx:pt>
          <cx:pt idx="323">37.433005734600002</cx:pt>
          <cx:pt idx="324">37.433005734600002</cx:pt>
          <cx:pt idx="325">41.207505261500003</cx:pt>
          <cx:pt idx="326">41.207505261500003</cx:pt>
          <cx:pt idx="327">39.887759645599999</cx:pt>
          <cx:pt idx="328">37.730496034600002</cx:pt>
          <cx:pt idx="329">37.384258173299997</cx:pt>
          <cx:pt idx="330">37.716989450200003</cx:pt>
          <cx:pt idx="331">41.172565646599999</cx:pt>
          <cx:pt idx="332">39.333206839399999</cx:pt>
          <cx:pt idx="333">40.700949034200001</cx:pt>
          <cx:pt idx="334">40.702006523599998</cx:pt>
          <cx:pt idx="335">39.867111660500001</cx:pt>
          <cx:pt idx="336">36.239313723800002</cx:pt>
          <cx:pt idx="337">40.945235363599998</cx:pt>
          <cx:pt idx="338">41.064639599099998</cx:pt>
          <cx:pt idx="339">38.620117927000003</cx:pt>
          <cx:pt idx="340">38.161943960599999</cx:pt>
          <cx:pt idx="341">41.135763727399997</cx:pt>
          <cx:pt idx="342">35.763507625099997</cx:pt>
          <cx:pt idx="343">39.894716457800001</cx:pt>
          <cx:pt idx="344">41.055106836500002</cx:pt>
          <cx:pt idx="345">39.530524446500003</cx:pt>
          <cx:pt idx="346">40.700949034200001</cx:pt>
          <cx:pt idx="347">40.923174694499998</cx:pt>
          <cx:pt idx="348">40.537737977900001</cx:pt>
          <cx:pt idx="349">40.4470672518</cx:pt>
          <cx:pt idx="350">40.4470672518</cx:pt>
          <cx:pt idx="351">40.4470672518</cx:pt>
          <cx:pt idx="352">36.877946361100001</cx:pt>
          <cx:pt idx="353">36.497969262600002</cx:pt>
          <cx:pt idx="354">38.047193758100001</cx:pt>
          <cx:pt idx="355">39.683438555499997</cx:pt>
          <cx:pt idx="356">38.3053166232</cx:pt>
          <cx:pt idx="357">45.376357917</cx:pt>
          <cx:pt idx="358">40.702006523599998</cx:pt>
          <cx:pt idx="359">36.674325675200002</cx:pt>
          <cx:pt idx="360">40.543766436399999</cx:pt>
          <cx:pt idx="361">38.807272464999997</cx:pt>
          <cx:pt idx="362">39.894716457800001</cx:pt>
          <cx:pt idx="363">40.919235287299998</cx:pt>
          <cx:pt idx="364">42.410255485199997</cx:pt>
          <cx:pt idx="365">39.938319921999998</cx:pt>
          <cx:pt idx="366">40.9277704008</cx:pt>
          <cx:pt idx="367">40.646907966699999</cx:pt>
          <cx:pt idx="368">40.8107959863</cx:pt>
          <cx:pt idx="369">39.635105806799999</cx:pt>
          <cx:pt idx="370">39.635105806799999</cx:pt>
          <cx:pt idx="371">40.405722282699998</cx:pt>
          <cx:pt idx="372">34.372746606900002</cx:pt>
          <cx:pt idx="373">40.543766436399999</cx:pt>
          <cx:pt idx="374">38.432963389100003</cx:pt>
          <cx:pt idx="375">34.469044572900003</cx:pt>
          <cx:pt idx="376">41.176606785099999</cx:pt>
          <cx:pt idx="377">40.433814065999997</cx:pt>
          <cx:pt idx="378">38.072634959699997</cx:pt>
          <cx:pt idx="379">41.186663941699997</cx:pt>
          <cx:pt idx="380">41.189420170799998</cx:pt>
          <cx:pt idx="381">41.736162670299997</cx:pt>
          <cx:pt idx="382">40.483727274800003</cx:pt>
          <cx:pt idx="383">40.8107959863</cx:pt>
          <cx:pt idx="384">40.146911815000003</cx:pt>
          <cx:pt idx="385">41.533771010999999</cx:pt>
          <cx:pt idx="386">36.674325675200002</cx:pt>
          <cx:pt idx="387">36.963082248500001</cx:pt>
          <cx:pt idx="388">34.469044572900003</cx:pt>
          <cx:pt idx="389">39.901673270000003</cx:pt>
          <cx:pt idx="390">40.428314057800002</cx:pt>
          <cx:pt idx="391">39.759257990899997</cx:pt>
          <cx:pt idx="392">40.3500197181</cx:pt>
          <cx:pt idx="393">39.485813088800001</cx:pt>
          <cx:pt idx="394">39.553342707799999</cx:pt>
          <cx:pt idx="395">36.239313723800002</cx:pt>
          <cx:pt idx="396">36.674325675200002</cx:pt>
          <cx:pt idx="397">35.9869750493</cx:pt>
          <cx:pt idx="398">39.867111660500001</cx:pt>
          <cx:pt idx="399">41.055106836500002</cx:pt>
          <cx:pt idx="400">40.3500197181</cx:pt>
          <cx:pt idx="401">40.754606632200002</cx:pt>
          <cx:pt idx="402">39.867111660500001</cx:pt>
          <cx:pt idx="403">40.370555036699997</cx:pt>
          <cx:pt idx="404">40.609896861800003</cx:pt>
          <cx:pt idx="405">40.306242670000003</cx:pt>
          <cx:pt idx="406">41.138772556699998</cx:pt>
          <cx:pt idx="407">40.996963505799997</cx:pt>
          <cx:pt idx="408">40.751262481799998</cx:pt>
          <cx:pt idx="409">39.827389951599997</cx:pt>
          <cx:pt idx="410">38.258415257899998</cx:pt>
          <cx:pt idx="411">41.399861636799997</cx:pt>
          <cx:pt idx="412">39.867111660500001</cx:pt>
          <cx:pt idx="413">39.448896508099999</cx:pt>
          <cx:pt idx="414">40.180905873699999</cx:pt>
          <cx:pt idx="415">39.755414253600001</cx:pt>
          <cx:pt idx="416">36.805063092799998</cx:pt>
          <cx:pt idx="417">40.3500197181</cx:pt>
          <cx:pt idx="418">38.258415257899998</cx:pt>
          <cx:pt idx="419">38.066069802199998</cx:pt>
          <cx:pt idx="420">40.224918021100002</cx:pt>
          <cx:pt idx="421">41.320909891399999</cx:pt>
          <cx:pt idx="422">40.483727274800003</cx:pt>
          <cx:pt idx="423">40.538825831700002</cx:pt>
          <cx:pt idx="424">39.908630082099997</cx:pt>
          <cx:pt idx="425">40.647935091800001</cx:pt>
          <cx:pt idx="426">40.037516340300002</cx:pt>
          <cx:pt idx="427">34.469044572900003</cx:pt>
          <cx:pt idx="428">39.594484098800002</cx:pt>
          <cx:pt idx="429">40.886675825799998</cx:pt>
          <cx:pt idx="430">40.9277704008</cx:pt>
          <cx:pt idx="431">40.726838198700001</cx:pt>
          <cx:pt idx="432">40.609896861800003</cx:pt>
          <cx:pt idx="433">40.609896861800003</cx:pt>
          <cx:pt idx="434">38.3053166232</cx:pt>
          <cx:pt idx="435">40.428314057800002</cx:pt>
          <cx:pt idx="436">40.6705528675</cx:pt>
          <cx:pt idx="437">40.083069665399996</cx:pt>
          <cx:pt idx="438">41.835420591499997</cx:pt>
          <cx:pt idx="439">40.3500197181</cx:pt>
          <cx:pt idx="440">38.072634959699997</cx:pt>
          <cx:pt idx="441">40.146911815000003</cx:pt>
          <cx:pt idx="442">41.533771010999999</cx:pt>
          <cx:pt idx="443">36.269811842999999</cx:pt>
          <cx:pt idx="444">39.256539742900003</cx:pt>
          <cx:pt idx="445">39.680021330400002</cx:pt>
          <cx:pt idx="446">40.428314057800002</cx:pt>
          <cx:pt idx="447">42.1085830301</cx:pt>
          <cx:pt idx="448">38.593736119100001</cx:pt>
          <cx:pt idx="449">40.647935091800001</cx:pt>
          <cx:pt idx="450">40.647935091800001</cx:pt>
          <cx:pt idx="451">40.702006523599998</cx:pt>
          <cx:pt idx="452">40.083069665399996</cx:pt>
          <cx:pt idx="453">40.306242670000003</cx:pt>
          <cx:pt idx="454">39.894716457800001</cx:pt>
          <cx:pt idx="455">39.894716457800001</cx:pt>
          <cx:pt idx="456">42.733153640799998</cx:pt>
          <cx:pt idx="457">40.490225949200003</cx:pt>
          <cx:pt idx="458">40.490225949200003</cx:pt>
          <cx:pt idx="459">39.901673270000003</cx:pt>
          <cx:pt idx="460">39.594484098800002</cx:pt>
          <cx:pt idx="461">40.274793081600002</cx:pt>
          <cx:pt idx="462">36.555093157999998</cx:pt>
          <cx:pt idx="463">40.754606632200002</cx:pt>
          <cx:pt idx="464">40.543766436399999</cx:pt>
          <cx:pt idx="465">41.835420591499997</cx:pt>
          <cx:pt idx="466">41.405576459800002</cx:pt>
          <cx:pt idx="467">41.147125285400001</cx:pt>
          <cx:pt idx="468">40.180569648700001</cx:pt>
          <cx:pt idx="469">41.571303837999999</cx:pt>
          <cx:pt idx="470">40.587891833599997</cx:pt>
          <cx:pt idx="471">40.180905873699999</cx:pt>
          <cx:pt idx="472">40.146911815000003</cx:pt>
          <cx:pt idx="473">40.6714532676</cx:pt>
          <cx:pt idx="474">35.431709355700001</cx:pt>
          <cx:pt idx="475">42.410255485199997</cx:pt>
          <cx:pt idx="476">39.777118004899997</cx:pt>
          <cx:pt idx="477">42.733153640799998</cx:pt>
          <cx:pt idx="478">40.858840452999999</cx:pt>
          <cx:pt idx="479">39.777118004899997</cx:pt>
          <cx:pt idx="480">37.666349242899997</cx:pt>
          <cx:pt idx="481">35.414019343200003</cx:pt>
          <cx:pt idx="482">41.853722825799998</cx:pt>
          <cx:pt idx="483">34.001024171300003</cx:pt>
          <cx:pt idx="484">40.609896861800003</cx:pt>
          <cx:pt idx="485">39.6488196038</cx:pt>
          <cx:pt idx="486">37.137292610499998</cx:pt>
          <cx:pt idx="487">40.433814065999997</cx:pt>
          <cx:pt idx="488">41.471568320599999</cx:pt>
          <cx:pt idx="489">34.964986622600001</cx:pt>
          <cx:pt idx="490">40.538825831700002</cx:pt>
          <cx:pt idx="491">41.853722825799998</cx:pt>
          <cx:pt idx="492">39.6488196038</cx:pt>
          <cx:pt idx="493">41.962144995499997</cx:pt>
          <cx:pt idx="494">35.414019343200003</cx:pt>
          <cx:pt idx="495">40.538825831700002</cx:pt>
          <cx:pt idx="496">39.594484098800002</cx:pt>
          <cx:pt idx="497">39.759257990899997</cx:pt>
          <cx:pt idx="498">40.538825831700002</cx:pt>
          <cx:pt idx="499">39.281343359300003</cx:pt>
          <cx:pt idx="500">40.180569648700001</cx:pt>
          <cx:pt idx="501">40.816576634800001</cx:pt>
          <cx:pt idx="502">42.804115058199997</cx:pt>
          <cx:pt idx="503">40.374587650300001</cx:pt>
          <cx:pt idx="504">38.807272464999997</cx:pt>
          <cx:pt idx="505">39.367480380000003</cx:pt>
          <cx:pt idx="506">41.034676275899997</cx:pt>
          <cx:pt idx="507">40.3500197181</cx:pt>
          <cx:pt idx="508">39.7328372745</cx:pt>
          <cx:pt idx="509">41.054510593099998</cx:pt>
          <cx:pt idx="510">34.922500737500002</cx:pt>
          <cx:pt idx="511">39.708309218300002</cx:pt>
          <cx:pt idx="512">39.114390643999997</cx:pt>
          <cx:pt idx="513">39.114390643999997</cx:pt>
          <cx:pt idx="514">43.379599085400002</cx:pt>
          <cx:pt idx="515">38.165351263799998</cx:pt>
          <cx:pt idx="516">38.555336340399997</cx:pt>
          <cx:pt idx="517">40.587891833599997</cx:pt>
          <cx:pt idx="518">40.571231206</cx:pt>
          <cx:pt idx="519">35.832299343099997</cx:pt>
          <cx:pt idx="520">41.391224405599999</cx:pt>
          <cx:pt idx="521">34.372746606900002</cx:pt>
          <cx:pt idx="522">40.945235363599998</cx:pt>
          <cx:pt idx="523">41.5412873569</cx:pt>
          <cx:pt idx="524">41.5412873569</cx:pt>
          <cx:pt idx="525">39.151778241300001</cx:pt>
          <cx:pt idx="526">44.728705169900003</cx:pt>
          <cx:pt idx="527">41.092854034699997</cx:pt>
          <cx:pt idx="528">38.170713918700002</cx:pt>
          <cx:pt idx="529">38.767852019400003</cx:pt>
          <cx:pt idx="530">34.8626040479</cx:pt>
          <cx:pt idx="531">38.161943960599999</cx:pt>
          <cx:pt idx="532">36.433019535299998</cx:pt>
          <cx:pt idx="533">37.153216550700002</cx:pt>
          <cx:pt idx="534">41.819865184400001</cx:pt>
          <cx:pt idx="535">43.913442872200001</cx:pt>
          <cx:pt idx="536">40.412740320899999</cx:pt>
          <cx:pt idx="537">40.993497603900003</cx:pt>
          <cx:pt idx="538">41.064639599099998</cx:pt>
          <cx:pt idx="539">33.996557187699999</cx:pt>
          <cx:pt idx="540">44.108203338099997</cx:pt>
          <cx:pt idx="541">43.670172807199997</cx:pt>
          <cx:pt idx="542">41.064639599099998</cx:pt>
          <cx:pt idx="543">43.670172807199997</cx:pt>
          <cx:pt idx="544">41.2331964352</cx:pt>
          <cx:pt idx="545">41.284205140600001</cx:pt>
          <cx:pt idx="546">43.614426113199997</cx:pt>
          <cx:pt idx="547">42.410255485199997</cx:pt>
          <cx:pt idx="548">40.798496798599999</cx:pt>
          <cx:pt idx="549">36.5632240407</cx:pt>
          <cx:pt idx="550">35.9869750493</cx:pt>
          <cx:pt idx="551">36.239313723800002</cx:pt>
          <cx:pt idx="552">36.5632240407</cx:pt>
          <cx:pt idx="553">43.907553427800003</cx:pt>
          <cx:pt idx="554">40.858840452999999</cx:pt>
          <cx:pt idx="555">38.634328954899999</cx:pt>
          <cx:pt idx="556">36.239313723800002</cx:pt>
          <cx:pt idx="557">34.377756400300001</cx:pt>
          <cx:pt idx="558">38.593736119100001</cx:pt>
          <cx:pt idx="559">38.165351263799998</cx:pt>
          <cx:pt idx="560">41.189926148399998</cx:pt>
          <cx:pt idx="561">42.410255485199997</cx:pt>
          <cx:pt idx="562">42.410255485199997</cx:pt>
          <cx:pt idx="563">43.603579490400001</cx:pt>
          <cx:pt idx="564">36.239313723800002</cx:pt>
          <cx:pt idx="565">36.5632240407</cx:pt>
          <cx:pt idx="566">34.941531957999999</cx:pt>
          <cx:pt idx="567">37.501370008499997</cx:pt>
          <cx:pt idx="568">38.482305113400002</cx:pt>
          <cx:pt idx="569">37.085820912099997</cx:pt>
          <cx:pt idx="570">42.496053529599997</cx:pt>
          <cx:pt idx="571">43.907553427800003</cx:pt>
          <cx:pt idx="572">44.108203338099997</cx:pt>
          <cx:pt idx="573">41.594926855600001</cx:pt>
          <cx:pt idx="574">39.114390643999997</cx:pt>
          <cx:pt idx="575">39.114390643999997</cx:pt>
          <cx:pt idx="576">40.886675825799998</cx:pt>
          <cx:pt idx="577">37.974959896599998</cx:pt>
          <cx:pt idx="578">37.974959896599998</cx:pt>
          <cx:pt idx="579">37.974959896599998</cx:pt>
          <cx:pt idx="580">37.974959896599998</cx:pt>
          <cx:pt idx="581">40.3061229877</cx:pt>
          <cx:pt idx="582">44.985370141200001</cx:pt>
          <cx:pt idx="583">39.082329845499999</cx:pt>
          <cx:pt idx="584">41.186663941699997</cx:pt>
          <cx:pt idx="585">40.754606632200002</cx:pt>
          <cx:pt idx="586">39.867111660500001</cx:pt>
          <cx:pt idx="587">39.867111660500001</cx:pt>
          <cx:pt idx="588">38.5322681715</cx:pt>
          <cx:pt idx="589">41.391224405599999</cx:pt>
          <cx:pt idx="590">39.463050326999998</cx:pt>
          <cx:pt idx="591">35.181702596299999</cx:pt>
          <cx:pt idx="592">39.022213123199997</cx:pt>
          <cx:pt idx="593">37.501370008499997</cx:pt>
          <cx:pt idx="594">40.412740320899999</cx:pt>
          <cx:pt idx="595">40.6218355731</cx:pt>
          <cx:pt idx="596">37.600748405799997</cx:pt>
          <cx:pt idx="597">39.594484098800002</cx:pt>
          <cx:pt idx="598">45.477601527700003</cx:pt>
          <cx:pt idx="599">43.402873827800001</cx:pt>
          <cx:pt idx="600">42.871524063599999</cx:pt>
          <cx:pt idx="601">39.484811555500002</cx:pt>
          <cx:pt idx="602">37.646194576699997</cx:pt>
          <cx:pt idx="603">40.538825831700002</cx:pt>
          <cx:pt idx="604">45.084501084199999</cx:pt>
          <cx:pt idx="605">37.666349242899997</cx:pt>
          <cx:pt idx="606">38.161943960599999</cx:pt>
          <cx:pt idx="607">41.532115069299998</cx:pt>
          <cx:pt idx="608">40.200712591600002</cx:pt>
          <cx:pt idx="609">36.963082248500001</cx:pt>
          <cx:pt idx="610">38.2897309648</cx:pt>
          <cx:pt idx="611">45.467250985299998</cx:pt>
          <cx:pt idx="612">43.904608705599998</cx:pt>
          <cx:pt idx="613">43.614426113199997</cx:pt>
          <cx:pt idx="614">43.077325652699997</cx:pt>
          <cx:pt idx="615">39.680021330400002</cx:pt>
          <cx:pt idx="616">42.1085830301</cx:pt>
          <cx:pt idx="617">39.114390643999997</cx:pt>
          <cx:pt idx="618">39.114390643999997</cx:pt>
          <cx:pt idx="619">41.909304377200002</cx:pt>
          <cx:pt idx="620">41.4064373788</cx:pt>
          <cx:pt idx="621">39.114390643999997</cx:pt>
          <cx:pt idx="622">38.463506671700003</cx:pt>
          <cx:pt idx="623">44.1550631932</cx:pt>
          <cx:pt idx="624">43.853619102400003</cx:pt>
          <cx:pt idx="625">44.1550631932</cx:pt>
          <cx:pt idx="626">44.506049057799999</cx:pt>
          <cx:pt idx="627">44.1550631932</cx:pt>
          <cx:pt idx="628">44.1550631932</cx:pt>
          <cx:pt idx="629">37.882947563800002</cx:pt>
          <cx:pt idx="630">37.882947563800002</cx:pt>
          <cx:pt idx="631">40.306242670000003</cx:pt>
          <cx:pt idx="632">41.391224405599999</cx:pt>
          <cx:pt idx="633">41.356799809400002</cx:pt>
          <cx:pt idx="634">35.475980835900003</cx:pt>
          <cx:pt idx="635">36.239313723800002</cx:pt>
          <cx:pt idx="636">36.5632240407</cx:pt>
          <cx:pt idx="637">40.990352759099999</cx:pt>
          <cx:pt idx="638">40.243871425999998</cx:pt>
          <cx:pt idx="639">37.808063089100003</cx:pt>
          <cx:pt idx="640">40.923174694499998</cx:pt>
          <cx:pt idx="641">45.467250985299998</cx:pt>
          <cx:pt idx="642">42.804115058199997</cx:pt>
          <cx:pt idx="643">43.379599085400002</cx:pt>
          <cx:pt idx="644">42.410255485199997</cx:pt>
          <cx:pt idx="645">42.1085830301</cx:pt>
          <cx:pt idx="646">41.4064373788</cx:pt>
          <cx:pt idx="647">41.034676275899997</cx:pt>
          <cx:pt idx="648">40.592866899199997</cx:pt>
          <cx:pt idx="649">40.615806116999998</cx:pt>
          <cx:pt idx="650">37.153216550700002</cx:pt>
          <cx:pt idx="651">37.153216550700002</cx:pt>
          <cx:pt idx="652">40.909259094200003</cx:pt>
          <cx:pt idx="653">35.475980835900003</cx:pt>
          <cx:pt idx="654">34.964986622600001</cx:pt>
          <cx:pt idx="655">40.996963505799997</cx:pt>
          <cx:pt idx="656">41.673538230200002</cx:pt>
          <cx:pt idx="657">41.138926439000002</cx:pt>
          <cx:pt idx="658">38.620117927000003</cx:pt>
          <cx:pt idx="659">37.153216550700002</cx:pt>
          <cx:pt idx="660">42.558905790899999</cx:pt>
          <cx:pt idx="661">38.2897309648</cx:pt>
          <cx:pt idx="662">39.772967258100003</cx:pt>
          <cx:pt idx="663">44.364340478599999</cx:pt>
          <cx:pt idx="664">44.364340478599999</cx:pt>
          <cx:pt idx="665">43.904608705599998</cx:pt>
          <cx:pt idx="666">43.538064166200002</cx:pt>
          <cx:pt idx="667">42.1085830301</cx:pt>
          <cx:pt idx="668">41.594926855600001</cx:pt>
          <cx:pt idx="669">38.463506671700003</cx:pt>
          <cx:pt idx="670">40.239086141999998</cx:pt>
          <cx:pt idx="671">38.745431578800002</cx:pt>
          <cx:pt idx="672">41.055106836500002</cx:pt>
          <cx:pt idx="673">41.336735456600003</cx:pt>
          <cx:pt idx="674">37.646194576699997</cx:pt>
          <cx:pt idx="675">40.429716571599997</cx:pt>
          <cx:pt idx="676">40.146911815000003</cx:pt>
          <cx:pt idx="677">43.224758785299997</cx:pt>
          <cx:pt idx="678">36.433019535299998</cx:pt>
          <cx:pt idx="679">40.615806116999998</cx:pt>
          <cx:pt idx="680">39.982587910900001</cx:pt>
          <cx:pt idx="681">37.804656551500003</cx:pt>
          <cx:pt idx="682">39.022213123199997</cx:pt>
          <cx:pt idx="683">38.620117927000003</cx:pt>
          <cx:pt idx="684">40.675499217599999</cx:pt>
          <cx:pt idx="685">41.064639599099998</cx:pt>
          <cx:pt idx="686">38.2897309648</cx:pt>
          <cx:pt idx="687">38.3053166232</cx:pt>
          <cx:pt idx="688">38.3053166232</cx:pt>
          <cx:pt idx="689">43.124022481799997</cx:pt>
          <cx:pt idx="690">42.946037893099998</cx:pt>
          <cx:pt idx="691">42.946037893099998</cx:pt>
          <cx:pt idx="692">43.904608705599998</cx:pt>
          <cx:pt idx="693">44.389139717600003</cx:pt>
          <cx:pt idx="694">43.538064166200002</cx:pt>
          <cx:pt idx="695">42.363839231500002</cx:pt>
          <cx:pt idx="696">41.054510593099998</cx:pt>
          <cx:pt idx="697">40.886675825799998</cx:pt>
          <cx:pt idx="698">39.771798051899999</cx:pt>
          <cx:pt idx="699">44.8487213059</cx:pt>
          <cx:pt idx="700">36.555093157999998</cx:pt>
          <cx:pt idx="701">40.483727274800003</cx:pt>
          <cx:pt idx="702">40.702006523599998</cx:pt>
          <cx:pt idx="703">40.370555036699997</cx:pt>
          <cx:pt idx="704">41.118305172699998</cx:pt>
          <cx:pt idx="705">40.306242670000003</cx:pt>
          <cx:pt idx="706">39.884955295700003</cx:pt>
          <cx:pt idx="707">38.326302014900001</cx:pt>
          <cx:pt idx="708">37.153216550700002</cx:pt>
          <cx:pt idx="709">34.372746606900002</cx:pt>
          <cx:pt idx="710">40.945235363599998</cx:pt>
          <cx:pt idx="711">40.203645068699998</cx:pt>
          <cx:pt idx="712">37.804656551500003</cx:pt>
          <cx:pt idx="713">39.151778241300001</cx:pt>
          <cx:pt idx="714">41.430026658400003</cx:pt>
          <cx:pt idx="715">38.620117927000003</cx:pt>
          <cx:pt idx="716">37.433005734600002</cx:pt>
          <cx:pt idx="717">38.047193758100001</cx:pt>
          <cx:pt idx="718">38.620117927000003</cx:pt>
          <cx:pt idx="719">38.807272464999997</cx:pt>
          <cx:pt idx="720">38.2897309648</cx:pt>
          <cx:pt idx="721">38.807272464999997</cx:pt>
          <cx:pt idx="722">44.932771558399999</cx:pt>
          <cx:pt idx="723">42.946037893099998</cx:pt>
          <cx:pt idx="724">44.230352731099998</cx:pt>
          <cx:pt idx="725">39.031860482900001</cx:pt>
          <cx:pt idx="726">41.909304377200002</cx:pt>
          <cx:pt idx="727">39.152938559699997</cx:pt>
          <cx:pt idx="728">40.992488800399997</cx:pt>
          <cx:pt idx="729">41.196175218599997</cx:pt>
          <cx:pt idx="730">41.176606785099999</cx:pt>
          <cx:pt idx="731">37.646194576699997</cx:pt>
          <cx:pt idx="732">40.370555036699997</cx:pt>
          <cx:pt idx="733">40.370555036699997</cx:pt>
          <cx:pt idx="734">38.7968592585</cx:pt>
          <cx:pt idx="735">41.843883687000002</cx:pt>
          <cx:pt idx="736">37.170476481100003</cx:pt>
          <cx:pt idx="737">36.497969262600002</cx:pt>
          <cx:pt idx="738">40.735182927799997</cx:pt>
          <cx:pt idx="739">40.241615430499998</cx:pt>
          <cx:pt idx="740">41.916949872499998</cx:pt>
          <cx:pt idx="741">38.620117927000003</cx:pt>
          <cx:pt idx="742">37.433005734600002</cx:pt>
          <cx:pt idx="743">38.047193758100001</cx:pt>
          <cx:pt idx="744">42.460008362099998</cx:pt>
          <cx:pt idx="745">41.430026658400003</cx:pt>
          <cx:pt idx="746">39.151778241300001</cx:pt>
          <cx:pt idx="747">38.047193758100001</cx:pt>
          <cx:pt idx="748">38.807272464999997</cx:pt>
          <cx:pt idx="749">38.161943960599999</cx:pt>
          <cx:pt idx="750">38.5322681715</cx:pt>
          <cx:pt idx="751">43.449423312599997</cx:pt>
          <cx:pt idx="752">44.364340478599999</cx:pt>
          <cx:pt idx="753">43.449423312599997</cx:pt>
          <cx:pt idx="754">44.3726068916</cx:pt>
          <cx:pt idx="755">43.037005650700003</cx:pt>
          <cx:pt idx="756">42.363839231500002</cx:pt>
          <cx:pt idx="757">42.1085830301</cx:pt>
          <cx:pt idx="758">39.031860482900001</cx:pt>
          <cx:pt idx="759">39.152938559699997</cx:pt>
          <cx:pt idx="760">37.725573921299997</cx:pt>
          <cx:pt idx="761">41.947105946000001</cx:pt>
          <cx:pt idx="762">41.196175218599997</cx:pt>
          <cx:pt idx="763">40.390318743900004</cx:pt>
          <cx:pt idx="764">40.542608936400001</cx:pt>
          <cx:pt idx="765">38.342820661300003</cx:pt>
          <cx:pt idx="766">39.574783110200002</cx:pt>
          <cx:pt idx="767">34.8626040479</cx:pt>
          <cx:pt idx="768">38.161943960599999</cx:pt>
          <cx:pt idx="769">35.475980835900003</cx:pt>
          <cx:pt idx="770">40.996963505799997</cx:pt>
          <cx:pt idx="771">37.804656551500003</cx:pt>
          <cx:pt idx="772">38.620117927000003</cx:pt>
          <cx:pt idx="773">41.064639599099998</cx:pt>
          <cx:pt idx="774">41.430026658400003</cx:pt>
          <cx:pt idx="775">38.047193758100001</cx:pt>
          <cx:pt idx="776">37.433005734600002</cx:pt>
          <cx:pt idx="777">37.433005734600002</cx:pt>
          <cx:pt idx="778">39.151778241300001</cx:pt>
          <cx:pt idx="779">39.151778241300001</cx:pt>
          <cx:pt idx="780">38.807272464999997</cx:pt>
          <cx:pt idx="781">38.807272464999997</cx:pt>
          <cx:pt idx="782">37.153216550700002</cx:pt>
          <cx:pt idx="783">37.153216550700002</cx:pt>
          <cx:pt idx="784">38.024431982899998</cx:pt>
          <cx:pt idx="785">41.755394124299997</cx:pt>
          <cx:pt idx="786">36.239313723800002</cx:pt>
          <cx:pt idx="787">40.298310083399997</cx:pt>
          <cx:pt idx="788">43.379599085400002</cx:pt>
          <cx:pt idx="789">39.680021330400002</cx:pt>
          <cx:pt idx="790">38.463506671700003</cx:pt>
          <cx:pt idx="791">42.1085830301</cx:pt>
          <cx:pt idx="792">39.708309218300002</cx:pt>
          <cx:pt idx="793">44.2477040773</cx:pt>
          <cx:pt idx="794">44.985370141200001</cx:pt>
          <cx:pt idx="795">41.186663941699997</cx:pt>
          <cx:pt idx="796">36.8428189941</cx:pt>
          <cx:pt idx="797">37.837612478499999</cx:pt>
          <cx:pt idx="798">36.325387308800003</cx:pt>
          <cx:pt idx="799">38.161943960599999</cx:pt>
          <cx:pt idx="800">40.945235363599998</cx:pt>
          <cx:pt idx="801">37.808063089100003</cx:pt>
          <cx:pt idx="802">41.843883687000002</cx:pt>
          <cx:pt idx="803">42.294784383200003</cx:pt>
          <cx:pt idx="804">37.804656551500003</cx:pt>
          <cx:pt idx="805">40.675499217599999</cx:pt>
          <cx:pt idx="806">38.620117927000003</cx:pt>
          <cx:pt idx="807">38.2897309648</cx:pt>
          <cx:pt idx="808">41.31876596</cx:pt>
          <cx:pt idx="809">41.31876596</cx:pt>
          <cx:pt idx="810">37.501370008499997</cx:pt>
          <cx:pt idx="811">38.024431982899998</cx:pt>
          <cx:pt idx="812">41.064870374800002</cx:pt>
          <cx:pt idx="813">41.064870374800002</cx:pt>
          <cx:pt idx="814">39.901673270000003</cx:pt>
          <cx:pt idx="815">45.477601527700003</cx:pt>
          <cx:pt idx="816">41.835420591499997</cx:pt>
          <cx:pt idx="817">41.594926855600001</cx:pt>
          <cx:pt idx="818">41.7911607765</cx:pt>
          <cx:pt idx="819">41.445795724100002</cx:pt>
          <cx:pt idx="820">39.213019623599997</cx:pt>
          <cx:pt idx="821">41.426870020700001</cx:pt>
          <cx:pt idx="822">41.843883687000002</cx:pt>
          <cx:pt idx="823">37.804656551500003</cx:pt>
          <cx:pt idx="824">38.432963389100003</cx:pt>
          <cx:pt idx="825">37.804656551500003</cx:pt>
          <cx:pt idx="826">36.163365832899999</cx:pt>
          <cx:pt idx="827">34.941531957999999</cx:pt>
          <cx:pt idx="828">35.5457570827</cx:pt>
          <cx:pt idx="829">38.2897309648</cx:pt>
          <cx:pt idx="830">34.469044572900003</cx:pt>
          <cx:pt idx="831">43.426148570199999</cx:pt>
          <cx:pt idx="832">39.114390643999997</cx:pt>
          <cx:pt idx="833">39.152938559699997</cx:pt>
          <cx:pt idx="834">41.399861636799997</cx:pt>
          <cx:pt idx="835">41.7911607765</cx:pt>
          <cx:pt idx="836">39.114390643999997</cx:pt>
          <cx:pt idx="837">35.745438766699998</cx:pt>
          <cx:pt idx="838">40.483727274800003</cx:pt>
          <cx:pt idx="839">40.083069665399996</cx:pt>
          <cx:pt idx="840">38.024431982899998</cx:pt>
          <cx:pt idx="841">36.877946361100001</cx:pt>
          <cx:pt idx="842">41.086774649900001</cx:pt>
          <cx:pt idx="843">39.755414253600001</cx:pt>
          <cx:pt idx="844">37.728718858699999</cx:pt>
          <cx:pt idx="845">39.410908477299998</cx:pt>
          <cx:pt idx="846">40.909259094200003</cx:pt>
          <cx:pt idx="847">36.674325675200002</cx:pt>
          <cx:pt idx="848">36.497969262600002</cx:pt>
          <cx:pt idx="849">35.221065690300001</cx:pt>
          <cx:pt idx="850">40.628353093599998</cx:pt>
          <cx:pt idx="851">41.843883687000002</cx:pt>
          <cx:pt idx="852">41.843883687000002</cx:pt>
          <cx:pt idx="853">42.265447465900003</cx:pt>
          <cx:pt idx="854">41.916949872499998</cx:pt>
          <cx:pt idx="855">41.916949872499998</cx:pt>
          <cx:pt idx="856">37.804656551500003</cx:pt>
          <cx:pt idx="857">37.804656551500003</cx:pt>
          <cx:pt idx="858">41.430026658400003</cx:pt>
          <cx:pt idx="859">39.683438555499997</cx:pt>
          <cx:pt idx="860">40.229485147799998</cx:pt>
          <cx:pt idx="861">37.433005734600002</cx:pt>
          <cx:pt idx="862">41.835420591499997</cx:pt>
          <cx:pt idx="863">41.594926855600001</cx:pt>
          <cx:pt idx="864">41.4064373788</cx:pt>
          <cx:pt idx="865">38.130304982200002</cx:pt>
          <cx:pt idx="866">39.908630082099997</cx:pt>
          <cx:pt idx="867">36.963082248500001</cx:pt>
          <cx:pt idx="868">37.330790649199997</cx:pt>
          <cx:pt idx="869">38.161943960599999</cx:pt>
          <cx:pt idx="870">38.161943960599999</cx:pt>
          <cx:pt idx="871">39.151778241300001</cx:pt>
          <cx:pt idx="872">38.047193758100001</cx:pt>
          <cx:pt idx="873">38.047193758100001</cx:pt>
          <cx:pt idx="874">38.807272464999997</cx:pt>
          <cx:pt idx="875">38.807272464999997</cx:pt>
          <cx:pt idx="876">45.477601527700003</cx:pt>
          <cx:pt idx="877">42.271743334100002</cx:pt>
          <cx:pt idx="878">42.496053529599997</cx:pt>
          <cx:pt idx="879">43.037005650700003</cx:pt>
          <cx:pt idx="880">41.054510593099998</cx:pt>
          <cx:pt idx="881">42.595479116299998</cx:pt>
          <cx:pt idx="882">38.463506671700003</cx:pt>
          <cx:pt idx="883">38.463506671700003</cx:pt>
          <cx:pt idx="884">40.3061229877</cx:pt>
          <cx:pt idx="885">44.2477040773</cx:pt>
          <cx:pt idx="886">41.673538230200002</cx:pt>
          <cx:pt idx="887">39.635105806799999</cx:pt>
          <cx:pt idx="888">40.405722282699998</cx:pt>
          <cx:pt idx="889">36.325387308800003</cx:pt>
          <cx:pt idx="890">40.177197170399999</cx:pt>
          <cx:pt idx="891">41.843883687000002</cx:pt>
          <cx:pt idx="892">39.281343359300003</cx:pt>
          <cx:pt idx="893">40.229485147799998</cx:pt>
          <cx:pt idx="894">40.858840452999999</cx:pt>
          <cx:pt idx="895">40.274793081600002</cx:pt>
          <cx:pt idx="896">41.7911607765</cx:pt>
          <cx:pt idx="897">39.938319921999998</cx:pt>
          <cx:pt idx="898">40.429716571599997</cx:pt>
          <cx:pt idx="899">40.490225949200003</cx:pt>
          <cx:pt idx="900">36.433019535299998</cx:pt>
          <cx:pt idx="901">40.298310083399997</cx:pt>
          <cx:pt idx="902">40.990352759099999</cx:pt>
          <cx:pt idx="903">38.161943960599999</cx:pt>
          <cx:pt idx="904">37.497592313299997</cx:pt>
          <cx:pt idx="905">37.991191234200002</cx:pt>
          <cx:pt idx="906">36.269811842999999</cx:pt>
          <cx:pt idx="907">41.5412873569</cx:pt>
          <cx:pt idx="908">44.8487213059</cx:pt>
          <cx:pt idx="909">41.821781843099998</cx:pt>
          <cx:pt idx="910">41.196175218599997</cx:pt>
          <cx:pt idx="911">38.555336340399997</cx:pt>
          <cx:pt idx="912">39.635105806799999</cx:pt>
          <cx:pt idx="913">40.243871425999998</cx:pt>
          <cx:pt idx="914">39.9365465968</cx:pt>
          <cx:pt idx="915">35.475980835900003</cx:pt>
          <cx:pt idx="916">40.735182927799997</cx:pt>
          <cx:pt idx="917">41.426870020700001</cx:pt>
          <cx:pt idx="918">38.047193758100001</cx:pt>
          <cx:pt idx="919">39.755414253600001</cx:pt>
          <cx:pt idx="920">39.755414253600001</cx:pt>
          <cx:pt idx="921">40.229485147799998</cx:pt>
          <cx:pt idx="922">36.963082248500001</cx:pt>
          <cx:pt idx="923">39.772967258100003</cx:pt>
          <cx:pt idx="924">41.741206567100001</cx:pt>
          <cx:pt idx="925">42.496053529599997</cx:pt>
          <cx:pt idx="926">40.765087109900001</cx:pt>
          <cx:pt idx="927">40.3061229877</cx:pt>
          <cx:pt idx="928">40.608969963900002</cx:pt>
          <cx:pt idx="929">43.124022481799997</cx:pt>
          <cx:pt idx="930">34.8626040479</cx:pt>
          <cx:pt idx="931">39.574783110200002</cx:pt>
          <cx:pt idx="932">38.161943960599999</cx:pt>
          <cx:pt idx="933">35.679521666699998</cx:pt>
          <cx:pt idx="934">38.161943960599999</cx:pt>
          <cx:pt idx="935">34.683883525900001</cx:pt>
          <cx:pt idx="936">36.794184919400003</cx:pt>
          <cx:pt idx="937">35.745438766699998</cx:pt>
          <cx:pt idx="938">40.816576634800001</cx:pt>
          <cx:pt idx="939">40.996963505799997</cx:pt>
          <cx:pt idx="940">41.843883687000002</cx:pt>
          <cx:pt idx="941">41.916949872499998</cx:pt>
          <cx:pt idx="942">39.755414253600001</cx:pt>
          <cx:pt idx="943">40.229485147799998</cx:pt>
          <cx:pt idx="944">44.802116131699997</cx:pt>
          <cx:pt idx="945">44.802116131699997</cx:pt>
          <cx:pt idx="946">44.812474794899998</cx:pt>
          <cx:pt idx="947">44.812474794899998</cx:pt>
          <cx:pt idx="948">45.221035262699999</cx:pt>
          <cx:pt idx="949">41.055106836500002</cx:pt>
          <cx:pt idx="950">42.496053529599997</cx:pt>
          <cx:pt idx="951">42.595479116299998</cx:pt>
          <cx:pt idx="952">40.608969963900002</cx:pt>
          <cx:pt idx="953">44.832246610200002</cx:pt>
          <cx:pt idx="954">44.832246610200002</cx:pt>
          <cx:pt idx="955">41.613215610799998</cx:pt>
          <cx:pt idx="956">40.390318743900004</cx:pt>
          <cx:pt idx="957">38.7968592585</cx:pt>
          <cx:pt idx="958">35.181702596299999</cx:pt>
          <cx:pt idx="959">37.497592313299997</cx:pt>
          <cx:pt idx="960">41.147125285400001</cx:pt>
          <cx:pt idx="961">37.306935334800002</cx:pt>
          <cx:pt idx="962">38.432963389100003</cx:pt>
          <cx:pt idx="963">39.683438555499997</cx:pt>
          <cx:pt idx="964">39.151778241300001</cx:pt>
          <cx:pt idx="965">40.229485147799998</cx:pt>
          <cx:pt idx="966">36.963082248500001</cx:pt>
          <cx:pt idx="967">40.858840452999999</cx:pt>
          <cx:pt idx="968">40.160169490999998</cx:pt>
          <cx:pt idx="969">41.055106836500002</cx:pt>
          <cx:pt idx="970">40.765087109900001</cx:pt>
          <cx:pt idx="971">40.374587650300001</cx:pt>
          <cx:pt idx="972">36.963082248500001</cx:pt>
          <cx:pt idx="973">35.679521666699998</cx:pt>
          <cx:pt idx="974">44.812474794899998</cx:pt>
          <cx:pt idx="975">40.428314057800002</cx:pt>
          <cx:pt idx="976">41.176606785099999</cx:pt>
          <cx:pt idx="977">40.224918021100002</cx:pt>
          <cx:pt idx="978">36.826715592600003</cx:pt>
          <cx:pt idx="979">35.679521666699998</cx:pt>
          <cx:pt idx="980">39.982587910900001</cx:pt>
          <cx:pt idx="981">35.911181868900002</cx:pt>
          <cx:pt idx="982">44.3726068916</cx:pt>
          <cx:pt idx="983">44.981375520299999</cx:pt>
          <cx:pt idx="984">41.055106836500002</cx:pt>
          <cx:pt idx="985">40.239086141999998</cx:pt>
          <cx:pt idx="986">40.146911815000003</cx:pt>
          <cx:pt idx="987">39.723560391299998</cx:pt>
          <cx:pt idx="988">36.497969262600002</cx:pt>
          <cx:pt idx="989">44.802116131699997</cx:pt>
          <cx:pt idx="990">44.802116131699997</cx:pt>
          <cx:pt idx="991">44.802116131699997</cx:pt>
          <cx:pt idx="992">45.2078470135</cx:pt>
          <cx:pt idx="993">44.812474794899998</cx:pt>
          <cx:pt idx="994">45.2078470135</cx:pt>
          <cx:pt idx="995">45.221035262699999</cx:pt>
          <cx:pt idx="996">45.221035262699999</cx:pt>
          <cx:pt idx="997">45.234223512</cx:pt>
          <cx:pt idx="998">40.428314057800002</cx:pt>
          <cx:pt idx="999">43.327925908899999</cx:pt>
          <cx:pt idx="1000">41.594926855600001</cx:pt>
          <cx:pt idx="1001">43.066368837200002</cx:pt>
          <cx:pt idx="1002">40.239086141999998</cx:pt>
          <cx:pt idx="1003">41.801444544900001</cx:pt>
          <cx:pt idx="1004">41.801444544900001</cx:pt>
          <cx:pt idx="1005">39.484811555500002</cx:pt>
          <cx:pt idx="1006">44.832246610200002</cx:pt>
          <cx:pt idx="1007">44.6249544235</cx:pt>
          <cx:pt idx="1008">44.6249544235</cx:pt>
          <cx:pt idx="1009">44.985370141200001</cx:pt>
          <cx:pt idx="1010">37.905772920300002</cx:pt>
          <cx:pt idx="1011">39.908630082099997</cx:pt>
          <cx:pt idx="1012">36.177340737100003</cx:pt>
          <cx:pt idx="1013">40.0828841891</cx:pt>
          <cx:pt idx="1014">37.170476481100003</cx:pt>
          <cx:pt idx="1015">37.497592313299997</cx:pt>
          <cx:pt idx="1016">40.274793081600002</cx:pt>
          <cx:pt idx="1017">41.965427908899997</cx:pt>
          <cx:pt idx="1018">36.269811842999999</cx:pt>
          <cx:pt idx="1019">36.456909635000002</cx:pt>
          <cx:pt idx="1020">44.8228334581</cx:pt>
          <cx:pt idx="1021">42.881296075199998</cx:pt>
          <cx:pt idx="1022">42.1085830301</cx:pt>
          <cx:pt idx="1023">40.765087109900001</cx:pt>
          <cx:pt idx="1024">41.8784389096</cx:pt>
          <cx:pt idx="1025">34.964986622600001</cx:pt>
          <cx:pt idx="1026">37.808063089100003</cx:pt>
          <cx:pt idx="1027">41.055106836500002</cx:pt>
          <cx:pt idx="1028">41.176606785099999</cx:pt>
          <cx:pt idx="1029">40.6705528675</cx:pt>
          <cx:pt idx="1030">41.6711845727</cx:pt>
          <cx:pt idx="1031">41.965427908899997</cx:pt>
          <cx:pt idx="1032">43.327925908899999</cx:pt>
          <cx:pt idx="1033">42.881296075199998</cx:pt>
          <cx:pt idx="1034">42.881296075199998</cx:pt>
          <cx:pt idx="1035">41.176606785099999</cx:pt>
          <cx:pt idx="1036">40.428314057800002</cx:pt>
          <cx:pt idx="1037">39.031860482900001</cx:pt>
          <cx:pt idx="1038">39.680021330400002</cx:pt>
          <cx:pt idx="1039">37.358895750400002</cx:pt>
          <cx:pt idx="1040">38.463506671700003</cx:pt>
          <cx:pt idx="1041">37.974959896599998</cx:pt>
          <cx:pt idx="1042">42.310484379000002</cx:pt>
          <cx:pt idx="1043">42.310484379000002</cx:pt>
          <cx:pt idx="1044">42.801246446299999</cx:pt>
          <cx:pt idx="1045">44.2477040773</cx:pt>
          <cx:pt idx="1046">41.613215610799998</cx:pt>
          <cx:pt idx="1047">38.873349058499997</cx:pt>
          <cx:pt idx="1048">38.873349058499997</cx:pt>
          <cx:pt idx="1049">38.671390794099999</cx:pt>
          <cx:pt idx="1050">38.994763422699997</cx:pt>
          <cx:pt idx="1051">38.873349058499997</cx:pt>
          <cx:pt idx="1052">44.833192121400003</cx:pt>
          <cx:pt idx="1053">41.571303837999999</cx:pt>
          <cx:pt idx="1054">41.176606785099999</cx:pt>
          <cx:pt idx="1055">39.448896508099999</cx:pt>
          <cx:pt idx="1056">35.745438766699998</cx:pt>
          <cx:pt idx="1057">36.433019535299998</cx:pt>
          <cx:pt idx="1058">43.521252192600002</cx:pt>
          <cx:pt idx="1059">43.521252192600002</cx:pt>
          <cx:pt idx="1060">42.801246446299999</cx:pt>
          <cx:pt idx="1061">44.2477040773</cx:pt>
          <cx:pt idx="1062">45.133655850499999</cx:pt>
          <cx:pt idx="1063">41.965427908899997</cx:pt>
          <cx:pt idx="1064">40.146911815000003</cx:pt>
          <cx:pt idx="1065">38.798695936800002</cx:pt>
          <cx:pt idx="1066">39.683438555499997</cx:pt>
          <cx:pt idx="1067">35.911181868900002</cx:pt>
          <cx:pt idx="1068">44.380873304600001</cx:pt>
          <cx:pt idx="1069">39.680021330400002</cx:pt>
          <cx:pt idx="1070">39.031860482900001</cx:pt>
          <cx:pt idx="1071">43.409030241899998</cx:pt>
          <cx:pt idx="1072">44.2477040773</cx:pt>
          <cx:pt idx="1073">37.974959896599998</cx:pt>
          <cx:pt idx="1074">39.908630082099997</cx:pt>
          <cx:pt idx="1075">39.908630082099997</cx:pt>
          <cx:pt idx="1076">35.347451695499998</cx:pt>
          <cx:pt idx="1077">34.964986622600001</cx:pt>
          <cx:pt idx="1078">34.893332517600001</cx:pt>
          <cx:pt idx="1079">37.590644698399998</cx:pt>
          <cx:pt idx="1080">37.001508350599998</cx:pt>
          <cx:pt idx="1081">40.858840452999999</cx:pt>
          <cx:pt idx="1082">35.221065690300001</cx:pt>
          <cx:pt idx="1083">35.347451695499998</cx:pt>
          <cx:pt idx="1084">38.798695936800002</cx:pt>
          <cx:pt idx="1085">39.777118004899997</cx:pt>
          <cx:pt idx="1086">35.911181868900002</cx:pt>
          <cx:pt idx="1087">40.274793081600002</cx:pt>
          <cx:pt idx="1088">40.274793081600002</cx:pt>
          <cx:pt idx="1089">39.594484098800002</cx:pt>
          <cx:pt idx="1090">41.962144995499997</cx:pt>
          <cx:pt idx="1091">38.482305113400002</cx:pt>
          <cx:pt idx="1092">41.962144995499997</cx:pt>
          <cx:pt idx="1093">37.666349242899997</cx:pt>
          <cx:pt idx="1094">44.6249544235</cx:pt>
          <cx:pt idx="1095">39.680021330400002</cx:pt>
          <cx:pt idx="1096">38.463506671700003</cx:pt>
          <cx:pt idx="1097">41.853722825799998</cx:pt>
          <cx:pt idx="1098">38.994763422699997</cx:pt>
          <cx:pt idx="1099">38.671390794099999</cx:pt>
          <cx:pt idx="1100">38.671390794099999</cx:pt>
          <cx:pt idx="1101">38.671390794099999</cx:pt>
          <cx:pt idx="1102">34.372746606900002</cx:pt>
          <cx:pt idx="1103">39.553342707799999</cx:pt>
          <cx:pt idx="1104">37.146907568800003</cx:pt>
          <cx:pt idx="1105">40.8161757365</cx:pt>
          <cx:pt idx="1106">35.4936376498</cx:pt>
          <cx:pt idx="1107">39.031860482900001</cx:pt>
          <cx:pt idx="1108">38.463506671700003</cx:pt>
          <cx:pt idx="1109">42.310484379000002</cx:pt>
          <cx:pt idx="1110">41.947105946000001</cx:pt>
          <cx:pt idx="1111">39.218747005799997</cx:pt>
          <cx:pt idx="1112">41.399861636799997</cx:pt>
          <cx:pt idx="1113">35.414019343200003</cx:pt>
          <cx:pt idx="1114">42.881296075199998</cx:pt>
          <cx:pt idx="1115">42.400923942699997</cx:pt>
          <cx:pt idx="1116">42.881296075199998</cx:pt>
          <cx:pt idx="1117">43.614426113199997</cx:pt>
          <cx:pt idx="1118">41.6262567821</cx:pt>
          <cx:pt idx="1119">39.317717308500001</cx:pt>
          <cx:pt idx="1120">38.170713918700002</cx:pt>
          <cx:pt idx="1121">39.827389951599997</cx:pt>
          <cx:pt idx="1122">39.635105806799999</cx:pt>
          <cx:pt idx="1123">38.873349058499997</cx:pt>
          <cx:pt idx="1124">42.495100224600002</cx:pt>
          <cx:pt idx="1125">43.379599085400002</cx:pt>
          <cx:pt idx="1126">40.702006523599998</cx:pt>
          <cx:pt idx="1127">33.701252572000001</cx:pt>
          <cx:pt idx="1128">39.083504226000002</cx:pt>
          <cx:pt idx="1129">40.990352759099999</cx:pt>
          <cx:pt idx="1130">40.392801120199998</cx:pt>
          <cx:pt idx="1131">41.147125285400001</cx:pt>
          <cx:pt idx="1132">39.678848041199998</cx:pt>
          <cx:pt idx="1133">40.709867118799998</cx:pt>
          <cx:pt idx="1134">41.5412873569</cx:pt>
          <cx:pt idx="1135">44.101993321899997</cx:pt>
          <cx:pt idx="1136">41.138926439000002</cx:pt>
          <cx:pt idx="1137">34.377756400300001</cx:pt>
          <cx:pt idx="1138">41.709821913500001</cx:pt>
          <cx:pt idx="1139">41.709821913500001</cx:pt>
          <cx:pt idx="1140">42.1418806828</cx:pt>
          <cx:pt idx="1141">43.910498150000002</cx:pt>
          <cx:pt idx="1142">43.538064166200002</cx:pt>
          <cx:pt idx="1143">41.621259981900003</cx:pt>
          <cx:pt idx="1144">41.445795724100002</cx:pt>
          <cx:pt idx="1145">41.388894752399999</cx:pt>
          <cx:pt idx="1146">34.377756400300001</cx:pt>
          <cx:pt idx="1147">40.132611519500003</cx:pt>
          <cx:pt idx="1148">44.101993321899997</cx:pt>
          <cx:pt idx="1149">44.728705169900003</cx:pt>
          <cx:pt idx="1150">42.388942407800002</cx:pt>
          <cx:pt idx="1151">44.108203338099997</cx:pt>
          <cx:pt idx="1152">39.152938559699997</cx:pt>
          <cx:pt idx="1153">37.725573921299997</cx:pt>
          <cx:pt idx="1154">41.4921831614</cx:pt>
          <cx:pt idx="1155">42.779344763300003</cx:pt>
          <cx:pt idx="1156">35.832299343099997</cx:pt>
          <cx:pt idx="1157">41.709821913500001</cx:pt>
          <cx:pt idx="1158">36.325387308800003</cx:pt>
          <cx:pt idx="1159">40.803208258799998</cx:pt>
          <cx:pt idx="1160">43.449423312599997</cx:pt>
          <cx:pt idx="1161">43.910498150000002</cx:pt>
          <cx:pt idx="1162">40.412740320899999</cx:pt>
          <cx:pt idx="1163">41.336735456600003</cx:pt>
          <cx:pt idx="1164">43.017544296399997</cx:pt>
          <cx:pt idx="1165">44.058050147899998</cx:pt>
          <cx:pt idx="1166">42.7777622913</cx:pt>
          <cx:pt idx="1167">34.683883525900001</cx:pt>
          <cx:pt idx="1168">39.377500486800002</cx:pt>
          <cx:pt idx="1169">44.065836156099998</cx:pt>
          <cx:pt idx="1170">43.591913490000003</cx:pt>
          <cx:pt idx="1171">43.913442872200001</cx:pt>
          <cx:pt idx="1172">43.913442872200001</cx:pt>
          <cx:pt idx="1173">43.910498150000002</cx:pt>
          <cx:pt idx="1174">43.910498150000002</cx:pt>
          <cx:pt idx="1175">43.907553427800003</cx:pt>
          <cx:pt idx="1176">44.389139717600003</cx:pt>
          <cx:pt idx="1177">43.077325652699997</cx:pt>
          <cx:pt idx="1178">40.886675825799998</cx:pt>
          <cx:pt idx="1179">44.6249544235</cx:pt>
          <cx:pt idx="1180">42.114987630199998</cx:pt>
          <cx:pt idx="1181">34.372746606900002</cx:pt>
          <cx:pt idx="1182">43.037005650700003</cx:pt>
          <cx:pt idx="1183">43.904608705599998</cx:pt>
          <cx:pt idx="1184">43.614426113199997</cx:pt>
          <cx:pt idx="1185">43.077325652699997</cx:pt>
          <cx:pt idx="1186">40.239086141999998</cx:pt>
          <cx:pt idx="1187">41.286312121800002</cx:pt>
          <cx:pt idx="1188">43.853619102400003</cx:pt>
          <cx:pt idx="1189">41.336735456600003</cx:pt>
          <cx:pt idx="1190">38.555336340399997</cx:pt>
          <cx:pt idx="1191">37.501370008499997</cx:pt>
          <cx:pt idx="1192">37.170476481100003</cx:pt>
          <cx:pt idx="1193">40.399381398000003</cx:pt>
          <cx:pt idx="1194">39.786249151</cx:pt>
          <cx:pt idx="1195">37.501370008499997</cx:pt>
          <cx:pt idx="1196">41.755394124299997</cx:pt>
          <cx:pt idx="1197">37.501370008499997</cx:pt>
          <cx:pt idx="1198">37.501370008499997</cx:pt>
          <cx:pt idx="1199">39.574783110200002</cx:pt>
          <cx:pt idx="1200">41.3408526933</cx:pt>
          <cx:pt idx="1201">40.083069665399996</cx:pt>
          <cx:pt idx="1202">43.913442872200001</cx:pt>
          <cx:pt idx="1203">43.614426113199997</cx:pt>
          <cx:pt idx="1204">42.871524063599999</cx:pt>
          <cx:pt idx="1205">43.591913490000003</cx:pt>
          <cx:pt idx="1206">43.591913490000003</cx:pt>
          <cx:pt idx="1207">41.6625479498</cx:pt>
          <cx:pt idx="1208">38.9126195491</cx:pt>
          <cx:pt idx="1209">41.1632640845</cx:pt>
          <cx:pt idx="1210">43.437164139399997</cx:pt>
          <cx:pt idx="1211">37.501370008499997</cx:pt>
          <cx:pt idx="1212">38.024431982899998</cx:pt>
          <cx:pt idx="1213">37.501370008499997</cx:pt>
          <cx:pt idx="1214">38.7968592585</cx:pt>
          <cx:pt idx="1215">40.889034697500001</cx:pt>
          <cx:pt idx="1216">41.356799809400002</cx:pt>
          <cx:pt idx="1217">37.808063089100003</cx:pt>
          <cx:pt idx="1218">39.725510115699997</cx:pt>
          <cx:pt idx="1219">36.239313723800002</cx:pt>
          <cx:pt idx="1220">36.5632240407</cx:pt>
          <cx:pt idx="1221">36.963082248500001</cx:pt>
          <cx:pt idx="1222">37.501370008499997</cx:pt>
          <cx:pt idx="1223">37.501370008499997</cx:pt>
          <cx:pt idx="1224">40.6218355731</cx:pt>
          <cx:pt idx="1225">37.372877240599998</cx:pt>
          <cx:pt idx="1226">41.835420591499997</cx:pt>
          <cx:pt idx="1227">42.496053529599997</cx:pt>
          <cx:pt idx="1228">41.835420591499997</cx:pt>
          <cx:pt idx="1229">42.271743334100002</cx:pt>
          <cx:pt idx="1230">43.426148570199999</cx:pt>
          <cx:pt idx="1231">44.389139717600003</cx:pt>
          <cx:pt idx="1232">43.077325652699997</cx:pt>
          <cx:pt idx="1233">43.037005650700003</cx:pt>
          <cx:pt idx="1234">42.871524063599999</cx:pt>
          <cx:pt idx="1235">41.909304377200002</cx:pt>
          <cx:pt idx="1236">40.765087109900001</cx:pt>
          <cx:pt idx="1237">41.7911607765</cx:pt>
          <cx:pt idx="1238">43.591913490000003</cx:pt>
          <cx:pt idx="1239">45.247411761199999</cx:pt>
          <cx:pt idx="1240">38.9126195491</cx:pt>
          <cx:pt idx="1241">38.563669751900001</cx:pt>
          <cx:pt idx="1242">41.086774649900001</cx:pt>
          <cx:pt idx="1243">40.628353093599998</cx:pt>
          <cx:pt idx="1244">41.426870020700001</cx:pt>
          <cx:pt idx="1245">41.356799809400002</cx:pt>
          <cx:pt idx="1246">40.735182927799997</cx:pt>
          <cx:pt idx="1247">41.035706430099999</cx:pt>
          <cx:pt idx="1248">40.185317361400003</cx:pt>
          <cx:pt idx="1249">41.430026658400003</cx:pt>
          <cx:pt idx="1250">37.501370008499997</cx:pt>
          <cx:pt idx="1251">37.501370008499997</cx:pt>
          <cx:pt idx="1252">40.816576634800001</cx:pt>
          <cx:pt idx="1253">42.388942407800002</cx:pt>
          <cx:pt idx="1254">43.077325652699997</cx:pt>
          <cx:pt idx="1255">44.108203338099997</cx:pt>
          <cx:pt idx="1256">44.108203338099997</cx:pt>
          <cx:pt idx="1257">43.077325652699997</cx:pt>
          <cx:pt idx="1258">42.496053529599997</cx:pt>
          <cx:pt idx="1259">43.037005650700003</cx:pt>
          <cx:pt idx="1260">42.871524063599999</cx:pt>
          <cx:pt idx="1261">42.871524063599999</cx:pt>
          <cx:pt idx="1262">41.594926855600001</cx:pt>
          <cx:pt idx="1263">39.152938559699997</cx:pt>
          <cx:pt idx="1264">40.765087109900001</cx:pt>
          <cx:pt idx="1265">39.771798051899999</cx:pt>
          <cx:pt idx="1266">40.765087109900001</cx:pt>
          <cx:pt idx="1267">43.853619102400003</cx:pt>
          <cx:pt idx="1268">41.962144995499997</cx:pt>
          <cx:pt idx="1269">38.590209610300001</cx:pt>
          <cx:pt idx="1270">38.9126195491</cx:pt>
          <cx:pt idx="1271">38.555336340399997</cx:pt>
          <cx:pt idx="1272">42.9383281279</cx:pt>
          <cx:pt idx="1273">42.291252750399998</cx:pt>
          <cx:pt idx="1274">35.347451695499998</cx:pt>
          <cx:pt idx="1275">41.391224405599999</cx:pt>
          <cx:pt idx="1276">41.8784389096</cx:pt>
          <cx:pt idx="1277">41.634868222000001</cx:pt>
          <cx:pt idx="1278">40.668259421899997</cx:pt>
          <cx:pt idx="1279">41.138772556699998</cx:pt>
          <cx:pt idx="1280">41.573613170599998</cx:pt>
          <cx:pt idx="1281">41.573613170599998</cx:pt>
          <cx:pt idx="1282">40.392801120199998</cx:pt>
          <cx:pt idx="1283">40.668259421899997</cx:pt>
          <cx:pt idx="1284">37.001508350599998</cx:pt>
          <cx:pt idx="1285">41.532115069299998</cx:pt>
          <cx:pt idx="1286">41.720912413699999</cx:pt>
          <cx:pt idx="1287">41.343383057200001</cx:pt>
          <cx:pt idx="1288">41.138926439000002</cx:pt>
          <cx:pt idx="1289">41.771660395700003</cx:pt>
          <cx:pt idx="1290">41.207505261500003</cx:pt>
          <cx:pt idx="1291">40.6218355731</cx:pt>
          <cx:pt idx="1292">43.913442872200001</cx:pt>
          <cx:pt idx="1293">42.946037893099998</cx:pt>
          <cx:pt idx="1294">42.804115058199997</cx:pt>
          <cx:pt idx="1295">43.402873827800001</cx:pt>
          <cx:pt idx="1296">44.108203338099997</cx:pt>
          <cx:pt idx="1297">44.230352731099998</cx:pt>
          <cx:pt idx="1298">42.871524063599999</cx:pt>
          <cx:pt idx="1299">41.4064373788</cx:pt>
          <cx:pt idx="1300">40.239086141999998</cx:pt>
          <cx:pt idx="1301">41.286312121800002</cx:pt>
          <cx:pt idx="1302">39.249892510099997</cx:pt>
          <cx:pt idx="1303">39.771798051899999</cx:pt>
          <cx:pt idx="1304">39.249892510099997</cx:pt>
          <cx:pt idx="1305">41.825222893700001</cx:pt>
          <cx:pt idx="1306">41.962144995499997</cx:pt>
          <cx:pt idx="1307">36.8428189941</cx:pt>
          <cx:pt idx="1308">37.882947563800002</cx:pt>
          <cx:pt idx="1309">38.751414579699997</cx:pt>
          <cx:pt idx="1310">38.9126195491</cx:pt>
          <cx:pt idx="1311">43.163452430100001</cx:pt>
          <cx:pt idx="1312">44.557567666399997</cx:pt>
          <cx:pt idx="1313">41.481081442099999</cx:pt>
          <cx:pt idx="1314">40.606763415099998</cx:pt>
          <cx:pt idx="1315">41.634868222000001</cx:pt>
          <cx:pt idx="1316">41.634868222000001</cx:pt>
          <cx:pt idx="1317">40.628353093599998</cx:pt>
          <cx:pt idx="1318">37.153216550700002</cx:pt>
          <cx:pt idx="1319">41.573613170599998</cx:pt>
          <cx:pt idx="1320">41.138772556699998</cx:pt>
          <cx:pt idx="1321">38.634328954899999</cx:pt>
          <cx:pt idx="1322">38.482305113400002</cx:pt>
          <cx:pt idx="1323">40.945235363599998</cx:pt>
          <cx:pt idx="1324">39.725510115699997</cx:pt>
          <cx:pt idx="1325">41.5412873569</cx:pt>
          <cx:pt idx="1326">41.5412873569</cx:pt>
          <cx:pt idx="1327">41.31876596</cx:pt>
          <cx:pt idx="1328">42.460008362099998</cx:pt>
          <cx:pt idx="1329">42.030443307900001</cx:pt>
          <cx:pt idx="1330">42.1682209728</cx:pt>
          <cx:pt idx="1331">44.8487213059</cx:pt>
          <cx:pt idx="1332">44.364340478599999</cx:pt>
          <cx:pt idx="1333">42.804115058199997</cx:pt>
          <cx:pt idx="1334">42.804115058199997</cx:pt>
          <cx:pt idx="1335">44.389139717600003</cx:pt>
          <cx:pt idx="1336">44.1550631932</cx:pt>
          <cx:pt idx="1337">44.025844847999998</cx:pt>
          <cx:pt idx="1338">44.448456322600002</cx:pt>
          <cx:pt idx="1339">41.745300655999998</cx:pt>
          <cx:pt idx="1340">41.4921831614</cx:pt>
          <cx:pt idx="1341">40.483727274800003</cx:pt>
          <cx:pt idx="1342">40.483727274800003</cx:pt>
          <cx:pt idx="1343">40.429716571599997</cx:pt>
          <cx:pt idx="1344">40.250884124099997</cx:pt>
          <cx:pt idx="1345">40.370555036699997</cx:pt>
          <cx:pt idx="1346">40.405722282699998</cx:pt>
          <cx:pt idx="1347">42.718399935100003</cx:pt>
          <cx:pt idx="1348">43.893090683300002</cx:pt>
          <cx:pt idx="1349">37.837612478499999</cx:pt>
          <cx:pt idx="1350">41.426870020700001</cx:pt>
          <cx:pt idx="1351">40.909259094200003</cx:pt>
          <cx:pt idx="1352">40.668259421899997</cx:pt>
          <cx:pt idx="1353">41.356799809400002</cx:pt>
          <cx:pt idx="1354">41.902314662800002</cx:pt>
          <cx:pt idx="1355">37.497592313299997</cx:pt>
          <cx:pt idx="1356">40.735182927799997</cx:pt>
          <cx:pt idx="1357">40.412740320899999</cx:pt>
          <cx:pt idx="1358">40.709867118799998</cx:pt>
          <cx:pt idx="1359">41.138926439000002</cx:pt>
          <cx:pt idx="1360">37.433005734600002</cx:pt>
          <cx:pt idx="1361">36.163365832899999</cx:pt>
          <cx:pt idx="1362">41.430026658400003</cx:pt>
          <cx:pt idx="1363">41.9351908772</cx:pt>
          <cx:pt idx="1364">37.153216550700002</cx:pt>
          <cx:pt idx="1365">35.431709355700001</cx:pt>
          <cx:pt idx="1366">40.880772459100001</cx:pt>
          <cx:pt idx="1367">40.320607311499998</cx:pt>
          <cx:pt idx="1368">38.563669751900001</cx:pt>
          <cx:pt idx="1369">40.571231206</cx:pt>
          <cx:pt idx="1370">43.037005650700003</cx:pt>
          <cx:pt idx="1371">40.121175256900003</cx:pt>
          <cx:pt idx="1372">43.591913490000003</cx:pt>
          <cx:pt idx="1373">42.946037893099998</cx:pt>
          <cx:pt idx="1374">43.449423312599997</cx:pt>
          <cx:pt idx="1375">43.426148570199999</cx:pt>
          <cx:pt idx="1376">43.426148570199999</cx:pt>
          <cx:pt idx="1377">43.910498150000002</cx:pt>
          <cx:pt idx="1378">43.910498150000002</cx:pt>
          <cx:pt idx="1379">43.077325652699997</cx:pt>
          <cx:pt idx="1380">42.871524063599999</cx:pt>
          <cx:pt idx="1381">42.363839231500002</cx:pt>
          <cx:pt idx="1382">42.871524063599999</cx:pt>
          <cx:pt idx="1383">41.054510593099998</cx:pt>
          <cx:pt idx="1384">40.239086141999998</cx:pt>
          <cx:pt idx="1385">41.196175218599997</cx:pt>
          <cx:pt idx="1386">42.409487243599997</cx:pt>
          <cx:pt idx="1387">43.729712392400003</cx:pt>
          <cx:pt idx="1388">43.853619102400003</cx:pt>
          <cx:pt idx="1389">43.409030241899998</cx:pt>
          <cx:pt idx="1390">41.825222893700001</cx:pt>
          <cx:pt idx="1391">41.621259981900003</cx:pt>
          <cx:pt idx="1392">37.882947563800002</cx:pt>
          <cx:pt idx="1393">38.590209610300001</cx:pt>
          <cx:pt idx="1394">38.9126195491</cx:pt>
          <cx:pt idx="1395">38.767852019400003</cx:pt>
          <cx:pt idx="1396">38.767852019400003</cx:pt>
          <cx:pt idx="1397">40.587891833599997</cx:pt>
          <cx:pt idx="1398">41.626370918900001</cx:pt>
          <cx:pt idx="1399">40.889034697500001</cx:pt>
          <cx:pt idx="1400">40.735182927799997</cx:pt>
          <cx:pt idx="1401">41.902314662800002</cx:pt>
          <cx:pt idx="1402">41.532115069299998</cx:pt>
          <cx:pt idx="1403">37.001508350599998</cx:pt>
          <cx:pt idx="1404">43.222994948299998</cx:pt>
          <cx:pt idx="1405">41.552461839300001</cx:pt>
          <cx:pt idx="1406">42.674790889199997</cx:pt>
          <cx:pt idx="1407">42.114987630199998</cx:pt>
          <cx:pt idx="1408">42.245225834999999</cx:pt>
          <cx:pt idx="1409">41.31876596</cx:pt>
          <cx:pt idx="1410">41.9351908772</cx:pt>
          <cx:pt idx="1411">40.606763415099998</cx:pt>
          <cx:pt idx="1412">40.916065919200001</cx:pt>
          <cx:pt idx="1413">41.207505261500003</cx:pt>
          <cx:pt idx="1414">38.231657545899999</cx:pt>
          <cx:pt idx="1415">40.571231206</cx:pt>
          <cx:pt idx="1416">40.571231206</cx:pt>
          <cx:pt idx="1417">43.591913490000003</cx:pt>
          <cx:pt idx="1418">43.124022481799997</cx:pt>
          <cx:pt idx="1419">43.449423312599997</cx:pt>
          <cx:pt idx="1420">43.907553427800003</cx:pt>
          <cx:pt idx="1421">43.402873827800001</cx:pt>
          <cx:pt idx="1422">42.496053529599997</cx:pt>
          <cx:pt idx="1423">41.835420591499997</cx:pt>
          <cx:pt idx="1424">42.363839231500002</cx:pt>
          <cx:pt idx="1425">42.871524063599999</cx:pt>
          <cx:pt idx="1426">41.286312121800002</cx:pt>
          <cx:pt idx="1427">40.3061229877</cx:pt>
          <cx:pt idx="1428">43.591913490000003</cx:pt>
          <cx:pt idx="1429">41.621259981900003</cx:pt>
          <cx:pt idx="1430">37.372877240599998</cx:pt>
          <cx:pt idx="1431">38.9126195491</cx:pt>
          <cx:pt idx="1432">40.250884124099997</cx:pt>
          <cx:pt idx="1433">40.083069665399996</cx:pt>
          <cx:pt idx="1434">40.571231206</cx:pt>
          <cx:pt idx="1435">40.571231206</cx:pt>
          <cx:pt idx="1436">40.571231206</cx:pt>
          <cx:pt idx="1437">40.160169490999998</cx:pt>
          <cx:pt idx="1438">42.333930741400003</cx:pt>
          <cx:pt idx="1439">36.433019535299998</cx:pt>
          <cx:pt idx="1440">40.916065919200001</cx:pt>
          <cx:pt idx="1441">41.481081442099999</cx:pt>
          <cx:pt idx="1442">40.615806116999998</cx:pt>
          <cx:pt idx="1443">40.889034697500001</cx:pt>
          <cx:pt idx="1444">40.889034697500001</cx:pt>
          <cx:pt idx="1445">39.772967258100003</cx:pt>
          <cx:pt idx="1446">41.356799809400002</cx:pt>
          <cx:pt idx="1447">34.372746606900002</cx:pt>
          <cx:pt idx="1448">41.138772556699998</cx:pt>
          <cx:pt idx="1449">41.356799809400002</cx:pt>
          <cx:pt idx="1450">41.3408526933</cx:pt>
          <cx:pt idx="1451">41.430026658400003</cx:pt>
          <cx:pt idx="1452">39.683438555499997</cx:pt>
          <cx:pt idx="1453">41.771660395700003</cx:pt>
          <cx:pt idx="1454">37.153216550700002</cx:pt>
          <cx:pt idx="1455">40.641131316399999</cx:pt>
          <cx:pt idx="1456">36.433019535299998</cx:pt>
          <cx:pt idx="1457">40.916065919200001</cx:pt>
          <cx:pt idx="1458">40.6218355731</cx:pt>
          <cx:pt idx="1459">40.412740320899999</cx:pt>
          <cx:pt idx="1460">38.751414579699997</cx:pt>
          <cx:pt idx="1461">38.581571697400001</cx:pt>
          <cx:pt idx="1462">39.670965938099997</cx:pt>
          <cx:pt idx="1463">43.449423312599997</cx:pt>
          <cx:pt idx="1464">43.449423312599997</cx:pt>
          <cx:pt idx="1465">43.426148570199999</cx:pt>
          <cx:pt idx="1466">43.402873827800001</cx:pt>
          <cx:pt idx="1467">44.108203338099997</cx:pt>
          <cx:pt idx="1468">43.538064166200002</cx:pt>
          <cx:pt idx="1469">41.835420591499997</cx:pt>
          <cx:pt idx="1470">43.797779228300001</cx:pt>
          <cx:pt idx="1471">43.797779228300001</cx:pt>
          <cx:pt idx="1472">42.1085830301</cx:pt>
          <cx:pt idx="1473">39.708309218300002</cx:pt>
          <cx:pt idx="1474">41.286312121800002</cx:pt>
          <cx:pt idx="1475">40.765087109900001</cx:pt>
          <cx:pt idx="1476">41.947105946000001</cx:pt>
          <cx:pt idx="1477">37.372877240599998</cx:pt>
          <cx:pt idx="1478">41.6625479498</cx:pt>
          <cx:pt idx="1479">38.130304982200002</cx:pt>
          <cx:pt idx="1480">38.342820661300003</cx:pt>
          <cx:pt idx="1481">38.424929607400003</cx:pt>
          <cx:pt idx="1482">40.370555036699997</cx:pt>
          <cx:pt idx="1483">40.405722282699998</cx:pt>
          <cx:pt idx="1484">36.433019535299998</cx:pt>
          <cx:pt idx="1485">36.826715592600003</cx:pt>
          <cx:pt idx="1486">40.298310083399997</cx:pt>
          <cx:pt idx="1487">41.391224405599999</cx:pt>
          <cx:pt idx="1488">42.558905790899999</cx:pt>
          <cx:pt idx="1489">41.626370918900001</cx:pt>
          <cx:pt idx="1490">41.138772556699998</cx:pt>
          <cx:pt idx="1491">41.573613170599998</cx:pt>
          <cx:pt idx="1492">40.909259094200003</cx:pt>
          <cx:pt idx="1493">40.909259094200003</cx:pt>
          <cx:pt idx="1494">39.723560391299998</cx:pt>
          <cx:pt idx="1495">42.076321816700002</cx:pt>
          <cx:pt idx="1496">40.500642950100001</cx:pt>
          <cx:pt idx="1497">36.239313723800002</cx:pt>
          <cx:pt idx="1498">41.916949872499998</cx:pt>
          <cx:pt idx="1499">41.5412873569</cx:pt>
          <cx:pt idx="1500">41.626370918900001</cx:pt>
          <cx:pt idx="1501">42.245225834999999</cx:pt>
          <cx:pt idx="1502">40.990352759099999</cx:pt>
          <cx:pt idx="1503">41.626370918900001</cx:pt>
          <cx:pt idx="1504">40.641131316399999</cx:pt>
          <cx:pt idx="1505">41.9351908772</cx:pt>
          <cx:pt idx="1506">42.245225834999999</cx:pt>
          <cx:pt idx="1507">37.501370008499997</cx:pt>
          <cx:pt idx="1508">41.755394124299997</cx:pt>
          <cx:pt idx="1509">38.024431982899998</cx:pt>
          <cx:pt idx="1510">40.606763415099998</cx:pt>
          <cx:pt idx="1511">39.989043199900003</cx:pt>
          <cx:pt idx="1512">40.559914978999998</cx:pt>
          <cx:pt idx="1513">41.386376262399999</cx:pt>
          <cx:pt idx="1514">43.538064166200002</cx:pt>
          <cx:pt idx="1515">43.124022481799997</cx:pt>
          <cx:pt idx="1516">43.913442872200001</cx:pt>
          <cx:pt idx="1517">44.812474794899998</cx:pt>
          <cx:pt idx="1518">43.426148570199999</cx:pt>
          <cx:pt idx="1519">43.402873827800001</cx:pt>
          <cx:pt idx="1520">43.379599085400002</cx:pt>
          <cx:pt idx="1521">42.871524063599999</cx:pt>
          <cx:pt idx="1522">41.4064373788</cx:pt>
          <cx:pt idx="1523">41.801444544900001</cx:pt>
          <cx:pt idx="1524">41.801444544900001</cx:pt>
          <cx:pt idx="1525">40.3061229877</cx:pt>
          <cx:pt idx="1526">41.7911607765</cx:pt>
          <cx:pt idx="1527">42.323874262499999</cx:pt>
          <cx:pt idx="1528">43.591913490000003</cx:pt>
          <cx:pt idx="1529">37.600748405799997</cx:pt>
          <cx:pt idx="1530">41.745300655999998</cx:pt>
          <cx:pt idx="1531">38.342820661300003</cx:pt>
          <cx:pt idx="1532">38.555336340399997</cx:pt>
          <cx:pt idx="1533">40.429716571599997</cx:pt>
          <cx:pt idx="1534">40.370555036699997</cx:pt>
          <cx:pt idx="1535">38.776945758799997</cx:pt>
          <cx:pt idx="1536">39.218747005799997</cx:pt>
          <cx:pt idx="1537">42.779344763300003</cx:pt>
          <cx:pt idx="1538">42.388942407800002</cx:pt>
          <cx:pt idx="1539">40.606763415099998</cx:pt>
          <cx:pt idx="1540">39.9365465968</cx:pt>
          <cx:pt idx="1541">40.641131316399999</cx:pt>
          <cx:pt idx="1542">41.626370918900001</cx:pt>
          <cx:pt idx="1543">41.391224405599999</cx:pt>
          <cx:pt idx="1544">38.161943960599999</cx:pt>
          <cx:pt idx="1545">38.634328954899999</cx:pt>
          <cx:pt idx="1546">41.789212640199999</cx:pt>
          <cx:pt idx="1547">41.789212640199999</cx:pt>
          <cx:pt idx="1548">41.356799809400002</cx:pt>
          <cx:pt idx="1549">41.573613170599998</cx:pt>
          <cx:pt idx="1550">42.001170435100001</cx:pt>
          <cx:pt idx="1551">40.500642950100001</cx:pt>
          <cx:pt idx="1552">40.945235363599998</cx:pt>
          <cx:pt idx="1553">41.147125285400001</cx:pt>
          <cx:pt idx="1554">41.510373918399999</cx:pt>
          <cx:pt idx="1555">39.256539742900003</cx:pt>
          <cx:pt idx="1556">40.185317361400003</cx:pt>
          <cx:pt idx="1557">41.5412873569</cx:pt>
          <cx:pt idx="1558">42.294784383200003</cx:pt>
          <cx:pt idx="1559">41.5412873569</cx:pt>
          <cx:pt idx="1560">42.114987630199998</cx:pt>
          <cx:pt idx="1561">38.620117927000003</cx:pt>
          <cx:pt idx="1562">40.641131316399999</cx:pt>
          <cx:pt idx="1563">40.916065919200001</cx:pt>
          <cx:pt idx="1564">40.606763415099998</cx:pt>
          <cx:pt idx="1565">40.721120189300002</cx:pt>
          <cx:pt idx="1566">38.0998756392</cx:pt>
          <cx:pt idx="1567">42.218150485300001</cx:pt>
          <cx:pt idx="1568">43.449423312599997</cx:pt>
          <cx:pt idx="1569">42.946037893099998</cx:pt>
          <cx:pt idx="1570">42.946037893099998</cx:pt>
          <cx:pt idx="1571">44.3726068916</cx:pt>
          <cx:pt idx="1572">43.426148570199999</cx:pt>
          <cx:pt idx="1573">43.379599085400002</cx:pt>
          <cx:pt idx="1574">41.909304377200002</cx:pt>
          <cx:pt idx="1575">41.909304377200002</cx:pt>
          <cx:pt idx="1576">41.7911607765</cx:pt>
          <cx:pt idx="1577">42.409487243599997</cx:pt>
          <cx:pt idx="1578">41.635215606899997</cx:pt>
          <cx:pt idx="1579">42.323874262499999</cx:pt>
          <cx:pt idx="1580">38.130304982200002</cx:pt>
          <cx:pt idx="1581">40.374587650300001</cx:pt>
          <cx:pt idx="1582">38.424929607400003</cx:pt>
          <cx:pt idx="1583">40.429716571599997</cx:pt>
          <cx:pt idx="1584">40.727490685699998</cx:pt>
          <cx:pt idx="1585">42.799562117400001</cx:pt>
          <cx:pt idx="1586">42.388942407800002</cx:pt>
          <cx:pt idx="1587">41.755394124299997</cx:pt>
          <cx:pt idx="1588">40.606763415099998</cx:pt>
          <cx:pt idx="1589">38.326302014900001</cx:pt>
          <cx:pt idx="1590">40.615806116999998</cx:pt>
          <cx:pt idx="1591">39.213019623599997</cx:pt>
          <cx:pt idx="1592">41.086774649900001</cx:pt>
          <cx:pt idx="1593">39.463050326999998</cx:pt>
          <cx:pt idx="1594">41.573613170599998</cx:pt>
          <cx:pt idx="1595">41.789212640199999</cx:pt>
          <cx:pt idx="1596">41.356799809400002</cx:pt>
          <cx:pt idx="1597">41.720912413699999</cx:pt>
          <cx:pt idx="1598">40.735182927799997</cx:pt>
          <cx:pt idx="1599">40.735182927799997</cx:pt>
          <cx:pt idx="1600">41.510373918399999</cx:pt>
          <cx:pt idx="1601">41.172565646599999</cx:pt>
          <cx:pt idx="1602">41.343383057200001</cx:pt>
          <cx:pt idx="1603">41.343383057200001</cx:pt>
          <cx:pt idx="1604">40.180905873699999</cx:pt>
          <cx:pt idx="1605">40.993497603900003</cx:pt>
          <cx:pt idx="1606">40.709867118799998</cx:pt>
          <cx:pt idx="1607">42.294784383200003</cx:pt>
          <cx:pt idx="1608">41.5412873569</cx:pt>
          <cx:pt idx="1609">40.990352759099999</cx:pt>
          <cx:pt idx="1610">42.114987630199998</cx:pt>
          <cx:pt idx="1611">40.990352759099999</cx:pt>
          <cx:pt idx="1612">40.229485147799998</cx:pt>
          <cx:pt idx="1613">41.755394124299997</cx:pt>
          <cx:pt idx="1614">34.941531957999999</cx:pt>
          <cx:pt idx="1615">40.243871425999998</cx:pt>
          <cx:pt idx="1616">40.559914978999998</cx:pt>
          <cx:pt idx="1617">43.538064166200002</cx:pt>
          <cx:pt idx="1618">42.323874262499999</cx:pt>
          <cx:pt idx="1619">42.875076475699998</cx:pt>
          <cx:pt idx="1620">43.402873827800001</cx:pt>
          <cx:pt idx="1621">43.904608705599998</cx:pt>
          <cx:pt idx="1622">43.538064166200002</cx:pt>
          <cx:pt idx="1623">40.886675825799998</cx:pt>
          <cx:pt idx="1624">40.3061229877</cx:pt>
          <cx:pt idx="1625">41.7911607765</cx:pt>
          <cx:pt idx="1626">41.635215606899997</cx:pt>
          <cx:pt idx="1627">45.376357917</cx:pt>
          <cx:pt idx="1628">39.256539742900003</cx:pt>
          <cx:pt idx="1629">40.555719466600003</cx:pt>
          <cx:pt idx="1630">40.721120189300002</cx:pt>
          <cx:pt idx="1631">36.555093157999998</cx:pt>
          <cx:pt idx="1632">37.372877240599998</cx:pt>
          <cx:pt idx="1633">37.882947563800002</cx:pt>
          <cx:pt idx="1634">38.130304982200002</cx:pt>
          <cx:pt idx="1635">38.9126195491</cx:pt>
          <cx:pt idx="1636">38.776945758799997</cx:pt>
          <cx:pt idx="1637">40.172467104900001</cx:pt>
          <cx:pt idx="1638">38.024431982899998</cx:pt>
          <cx:pt idx="1639">40.243871425999998</cx:pt>
          <cx:pt idx="1640">38.024431982899998</cx:pt>
          <cx:pt idx="1641">41.391224405599999</cx:pt>
          <cx:pt idx="1642">41.634868222000001</cx:pt>
          <cx:pt idx="1643">38.326302014900001</cx:pt>
          <cx:pt idx="1644">41.391224405599999</cx:pt>
          <cx:pt idx="1645">40.990352759099999</cx:pt>
          <cx:pt idx="1646">40.909259094200003</cx:pt>
          <cx:pt idx="1647">41.789212640199999</cx:pt>
          <cx:pt idx="1648">42.2094865555</cx:pt>
          <cx:pt idx="1649">42.2094865555</cx:pt>
          <cx:pt idx="1650">40.185317361400003</cx:pt>
          <cx:pt idx="1651">41.426870020700001</cx:pt>
          <cx:pt idx="1652">41.426870020700001</cx:pt>
          <cx:pt idx="1653">40.993497603900003</cx:pt>
          <cx:pt idx="1654">40.990352759099999</cx:pt>
          <cx:pt idx="1655">39.755414253600001</cx:pt>
          <cx:pt idx="1656">38.024431982899998</cx:pt>
          <cx:pt idx="1657">41.086774649900001</cx:pt>
          <cx:pt idx="1658">38.7968592585</cx:pt>
          <cx:pt idx="1659">39.982587910900001</cx:pt>
          <cx:pt idx="1660">42.443954074200001</cx:pt>
          <cx:pt idx="1661">43.426148570199999</cx:pt>
          <cx:pt idx="1662">42.804115058199997</cx:pt>
          <cx:pt idx="1663">43.904608705599998</cx:pt>
          <cx:pt idx="1664">45.376357917</cx:pt>
          <cx:pt idx="1665">42.496053529599997</cx:pt>
          <cx:pt idx="1666">43.037005650700003</cx:pt>
          <cx:pt idx="1667">42.871524063599999</cx:pt>
          <cx:pt idx="1668">42.1085830301</cx:pt>
          <cx:pt idx="1669">43.066368837200002</cx:pt>
          <cx:pt idx="1670">40.239086141999998</cx:pt>
          <cx:pt idx="1671">40.239086141999998</cx:pt>
          <cx:pt idx="1672">41.7911607765</cx:pt>
          <cx:pt idx="1673">42.409487243599997</cx:pt>
          <cx:pt idx="1674">36.555093157999998</cx:pt>
          <cx:pt idx="1675">38.590209610300001</cx:pt>
          <cx:pt idx="1676">41.4921831614</cx:pt>
          <cx:pt idx="1677">41.445795724100002</cx:pt>
          <cx:pt idx="1678">38.9126195491</cx:pt>
          <cx:pt idx="1679">38.045057282400002</cx:pt>
          <cx:pt idx="1680">38.424929607400003</cx:pt>
          <cx:pt idx="1681">37.501370008499997</cx:pt>
          <cx:pt idx="1682">41.1475074604</cx:pt>
          <cx:pt idx="1683">40.298310083399997</cx:pt>
          <cx:pt idx="1684">39.574783110200002</cx:pt>
          <cx:pt idx="1685">35.832299343099997</cx:pt>
          <cx:pt idx="1686">40.668259421899997</cx:pt>
          <cx:pt idx="1687">41.573613170599998</cx:pt>
          <cx:pt idx="1688">40.500642950100001</cx:pt>
          <cx:pt idx="1689">40.500642950100001</cx:pt>
          <cx:pt idx="1690">40.945235363599998</cx:pt>
          <cx:pt idx="1691">41.3408526933</cx:pt>
          <cx:pt idx="1692">43.222994948299998</cx:pt>
          <cx:pt idx="1693">39.664390407399999</cx:pt>
          <cx:pt idx="1694">41.552461839300001</cx:pt>
          <cx:pt idx="1695">40.628353093599998</cx:pt>
          <cx:pt idx="1696">41.426870020700001</cx:pt>
          <cx:pt idx="1697">41.916949872499998</cx:pt>
          <cx:pt idx="1698">41.430026658400003</cx:pt>
          <cx:pt idx="1699">42.460008362099998</cx:pt>
          <cx:pt idx="1700">42.114987630199998</cx:pt>
          <cx:pt idx="1701">36.163365832899999</cx:pt>
          <cx:pt idx="1702">40.990352759099999</cx:pt>
          <cx:pt idx="1703">40.641131316399999</cx:pt>
          <cx:pt idx="1704">40.990352759099999</cx:pt>
          <cx:pt idx="1705">41.626370918900001</cx:pt>
          <cx:pt idx="1706">41.755394124299997</cx:pt>
          <cx:pt idx="1707">40.606763415099998</cx:pt>
          <cx:pt idx="1708">41.481081442099999</cx:pt>
          <cx:pt idx="1709">38.024431982899998</cx:pt>
          <cx:pt idx="1710">43.426148570199999</cx:pt>
          <cx:pt idx="1711">41.801444544900001</cx:pt>
          <cx:pt idx="1712">42.400923942699997</cx:pt>
          <cx:pt idx="1713">40.3061229877</cx:pt>
          <cx:pt idx="1714">40.3061229877</cx:pt>
          <cx:pt idx="1715">41.196175218599997</cx:pt>
          <cx:pt idx="1716">41.635215606899997</cx:pt>
          <cx:pt idx="1717">41.635215606899997</cx:pt>
          <cx:pt idx="1718">44.025844847999998</cx:pt>
          <cx:pt idx="1719">44.025844847999998</cx:pt>
          <cx:pt idx="1720">44.2477040773</cx:pt>
          <cx:pt idx="1721">44.448456322600002</cx:pt>
          <cx:pt idx="1722">45.376357917</cx:pt>
          <cx:pt idx="1723">41.320909891399999</cx:pt>
          <cx:pt idx="1724">41.564077668800003</cx:pt>
          <cx:pt idx="1725">38.671390794099999</cx:pt>
          <cx:pt idx="1726">40.889034697500001</cx:pt>
          <cx:pt idx="1727">41.1475074604</cx:pt>
          <cx:pt idx="1728">39.9365465968</cx:pt>
          <cx:pt idx="1729">40.177197170399999</cx:pt>
          <cx:pt idx="1730">38.326302014900001</cx:pt>
          <cx:pt idx="1731">39.772967258100003</cx:pt>
          <cx:pt idx="1732">41.356799809400002</cx:pt>
          <cx:pt idx="1733">40.668259421899997</cx:pt>
          <cx:pt idx="1734">39.723560391299998</cx:pt>
          <cx:pt idx="1735">41.902314662800002</cx:pt>
          <cx:pt idx="1736">40.500642950100001</cx:pt>
          <cx:pt idx="1737">41.720912413699999</cx:pt>
          <cx:pt idx="1738">40.735182927799997</cx:pt>
          <cx:pt idx="1739">41.172565646599999</cx:pt>
          <cx:pt idx="1740">41.086774649900001</cx:pt>
          <cx:pt idx="1741">41.916949872499998</cx:pt>
          <cx:pt idx="1742">40.641131316399999</cx:pt>
          <cx:pt idx="1743">41.31876596</cx:pt>
          <cx:pt idx="1744">41.9351908772</cx:pt>
          <cx:pt idx="1745">41.31876596</cx:pt>
          <cx:pt idx="1746">38.024431982899998</cx:pt>
          <cx:pt idx="1747">36.177340737100003</cx:pt>
          <cx:pt idx="1748">43.591913490000003</cx:pt>
          <cx:pt idx="1749">43.037005650700003</cx:pt>
          <cx:pt idx="1750">42.595479116299998</cx:pt>
          <cx:pt idx="1751">40.765087109900001</cx:pt>
          <cx:pt idx="1752">42.409487243599997</cx:pt>
          <cx:pt idx="1753">43.124022481799997</cx:pt>
          <cx:pt idx="1754">41.343383057200001</cx:pt>
          <cx:pt idx="1755">41.336735456600003</cx:pt>
          <cx:pt idx="1756">37.646194576699997</cx:pt>
          <cx:pt idx="1757">40.726838198700001</cx:pt>
          <cx:pt idx="1758">39.989043199900003</cx:pt>
          <cx:pt idx="1759">40.160169490999998</cx:pt>
          <cx:pt idx="1760">41.755394124299997</cx:pt>
          <cx:pt idx="1761">36.963082248500001</cx:pt>
          <cx:pt idx="1762">41.755394124299997</cx:pt>
          <cx:pt idx="1763">37.837612478499999</cx:pt>
          <cx:pt idx="1764">41.634868222000001</cx:pt>
          <cx:pt idx="1765">40.0828841891</cx:pt>
          <cx:pt idx="1766">41.138772556699998</cx:pt>
          <cx:pt idx="1767">40.735182927799997</cx:pt>
          <cx:pt idx="1768">41.3408526933</cx:pt>
          <cx:pt idx="1769">41.147125285400001</cx:pt>
          <cx:pt idx="1770">41.532115069299998</cx:pt>
          <cx:pt idx="1771">39.377500486800002</cx:pt>
          <cx:pt idx="1772">41.3408526933</cx:pt>
          <cx:pt idx="1773">39.377500486800002</cx:pt>
          <cx:pt idx="1774">41.720912413699999</cx:pt>
          <cx:pt idx="1775">41.720912413699999</cx:pt>
          <cx:pt idx="1776">39.994549816499998</cx:pt>
          <cx:pt idx="1777">41.825222893700001</cx:pt>
          <cx:pt idx="1778">41.825222893700001</cx:pt>
          <cx:pt idx="1779">41.5412873569</cx:pt>
          <cx:pt idx="1780">40.709867118799998</cx:pt>
          <cx:pt idx="1781">42.460008362099998</cx:pt>
          <cx:pt idx="1782">41.771660395700003</cx:pt>
          <cx:pt idx="1783">37.433005734600002</cx:pt>
          <cx:pt idx="1784">42.114987630199998</cx:pt>
          <cx:pt idx="1785">40.641131316399999</cx:pt>
          <cx:pt idx="1786">41.207505261500003</cx:pt>
          <cx:pt idx="1787">42.558905790899999</cx:pt>
          <cx:pt idx="1788">40.606763415099998</cx:pt>
          <cx:pt idx="1789">42.514177031499997</cx:pt>
          <cx:pt idx="1790">43.037005650700003</cx:pt>
          <cx:pt idx="1791">42.271743334100002</cx:pt>
          <cx:pt idx="1792">42.875076475699998</cx:pt>
          <cx:pt idx="1793">41.821781843099998</cx:pt>
          <cx:pt idx="1794">39.771798051899999</cx:pt>
          <cx:pt idx="1795">41.564077668800003</cx:pt>
          <cx:pt idx="1796">38.590209610300001</cx:pt>
          <cx:pt idx="1797">38.424929607400003</cx:pt>
          <cx:pt idx="1798">38.563669751900001</cx:pt>
          <cx:pt idx="1799">40.609896861800003</cx:pt>
          <cx:pt idx="1800">40.587891833599997</cx:pt>
          <cx:pt idx="1801">40.571231206</cx:pt>
          <cx:pt idx="1802">41.4960418334</cx:pt>
          <cx:pt idx="1803">37.837612478499999</cx:pt>
          <cx:pt idx="1804">37.837612478499999</cx:pt>
          <cx:pt idx="1805">39.9365465968</cx:pt>
          <cx:pt idx="1806">39.574783110200002</cx:pt>
          <cx:pt idx="1807">41.31876596</cx:pt>
          <cx:pt idx="1808">40.392801120199998</cx:pt>
          <cx:pt idx="1809">35.679521666699998</cx:pt>
          <cx:pt idx="1810">40.668259421899997</cx:pt>
          <cx:pt idx="1811">40.241615430499998</cx:pt>
          <cx:pt idx="1812">42.076321816700002</cx:pt>
          <cx:pt idx="1813">41.147125285400001</cx:pt>
          <cx:pt idx="1814">41.510373918399999</cx:pt>
          <cx:pt idx="1815">40.203645068699998</cx:pt>
          <cx:pt idx="1816">42.114987630199998</cx:pt>
          <cx:pt idx="1817">40.675499217599999</cx:pt>
          <cx:pt idx="1818">40.675499217599999</cx:pt>
          <cx:pt idx="1819">42.245225834999999</cx:pt>
          <cx:pt idx="1820">40.916065919200001</cx:pt>
          <cx:pt idx="1821">41.621259981900003</cx:pt>
          <cx:pt idx="1822">43.475281473800003</cx:pt>
          <cx:pt idx="1823">42.323874262499999</cx:pt>
          <cx:pt idx="1824">44.812474794899998</cx:pt>
          <cx:pt idx="1825">44.380873304600001</cx:pt>
          <cx:pt idx="1826">42.363839231500002</cx:pt>
          <cx:pt idx="1827">42.595479116299998</cx:pt>
          <cx:pt idx="1828">41.909304377200002</cx:pt>
          <cx:pt idx="1829">40.3061229877</cx:pt>
          <cx:pt idx="1830">39.771798051899999</cx:pt>
          <cx:pt idx="1831">41.635215606899997</cx:pt>
          <cx:pt idx="1832">40.390318743900004</cx:pt>
          <cx:pt idx="1833">41.481600803299997</cx:pt>
          <cx:pt idx="1834">41.186663941699997</cx:pt>
          <cx:pt idx="1835">40.555719466600003</cx:pt>
          <cx:pt idx="1836">41.6625479498</cx:pt>
          <cx:pt idx="1837">41.564077668800003</cx:pt>
          <cx:pt idx="1838">41.564077668800003</cx:pt>
          <cx:pt idx="1839">37.646194576699997</cx:pt>
          <cx:pt idx="1840">41.4921831614</cx:pt>
          <cx:pt idx="1841">41.571303837999999</cx:pt>
          <cx:pt idx="1842">38.231657545899999</cx:pt>
          <cx:pt idx="1843">39.989043199900003</cx:pt>
          <cx:pt idx="1844">41.1475074604</cx:pt>
          <cx:pt idx="1845">41.634868222000001</cx:pt>
          <cx:pt idx="1846">38.326302014900001</cx:pt>
          <cx:pt idx="1847">41.1475074604</cx:pt>
          <cx:pt idx="1848">40.889034697500001</cx:pt>
          <cx:pt idx="1849">40.392801120199998</cx:pt>
          <cx:pt idx="1850">40.392801120199998</cx:pt>
          <cx:pt idx="1851">40.668259421899997</cx:pt>
          <cx:pt idx="1852">40.945235363599998</cx:pt>
          <cx:pt idx="1853">39.982587910900001</cx:pt>
          <cx:pt idx="1854">40.241615430499998</cx:pt>
          <cx:pt idx="1855">40.735182927799997</cx:pt>
          <cx:pt idx="1856">40.500642950100001</cx:pt>
          <cx:pt idx="1857">42.076321816700002</cx:pt>
          <cx:pt idx="1858">39.678848041199998</cx:pt>
          <cx:pt idx="1859">41.172565646599999</cx:pt>
          <cx:pt idx="1860">37.306935334800002</cx:pt>
          <cx:pt idx="1861">39.678848041199998</cx:pt>
          <cx:pt idx="1862">43.475281473800003</cx:pt>
          <cx:pt idx="1863">41.086774649900001</cx:pt>
          <cx:pt idx="1864">40.675499217599999</cx:pt>
          <cx:pt idx="1865">36.163365832899999</cx:pt>
          <cx:pt idx="1866">41.626370918900001</cx:pt>
          <cx:pt idx="1867">41.626370918900001</cx:pt>
          <cx:pt idx="1868">41.481081442099999</cx:pt>
          <cx:pt idx="1869">36.963082248500001</cx:pt>
          <cx:pt idx="1870">40.165418088199999</cx:pt>
          <cx:pt idx="1871">41.5895441535</cx:pt>
          <cx:pt idx="1872">42.496053529599997</cx:pt>
          <cx:pt idx="1873">42.271743334100002</cx:pt>
          <cx:pt idx="1874">44.812474794899998</cx:pt>
          <cx:pt idx="1875">44.833192121400003</cx:pt>
          <cx:pt idx="1876">45.247411761199999</cx:pt>
          <cx:pt idx="1877">41.821781843099998</cx:pt>
          <cx:pt idx="1878">42.595479116299998</cx:pt>
          <cx:pt idx="1879">41.4064373788</cx:pt>
          <cx:pt idx="1880">41.286312121800002</cx:pt>
          <cx:pt idx="1881">41.947105946000001</cx:pt>
          <cx:pt idx="1882">42.323874262499999</cx:pt>
          <cx:pt idx="1883">43.853619102400003</cx:pt>
          <cx:pt idx="1884">44.2477040773</cx:pt>
          <cx:pt idx="1885">44.2477040773</cx:pt>
          <cx:pt idx="1886">44.448456322600002</cx:pt>
          <cx:pt idx="1887">42.495100224600002</cx:pt>
          <cx:pt idx="1888">41.965427908899997</cx:pt>
          <cx:pt idx="1889">39.938319921999998</cx:pt>
          <cx:pt idx="1890">38.130304982200002</cx:pt>
          <cx:pt idx="1891">41.571303837999999</cx:pt>
          <cx:pt idx="1892">41.4921831614</cx:pt>
          <cx:pt idx="1893">38.751414579699997</cx:pt>
          <cx:pt idx="1894">40.083069665399996</cx:pt>
          <cx:pt idx="1895">38.776945758799997</cx:pt>
          <cx:pt idx="1896">38.776945758799997</cx:pt>
          <cx:pt idx="1897">38.776945758799997</cx:pt>
          <cx:pt idx="1898">40.587891833599997</cx:pt>
          <cx:pt idx="1899">38.994763422699997</cx:pt>
          <cx:pt idx="1900">38.776945758799997</cx:pt>
          <cx:pt idx="1901">41.4960418334</cx:pt>
          <cx:pt idx="1902">36.325387308800003</cx:pt>
          <cx:pt idx="1903">40.615806116999998</cx:pt>
          <cx:pt idx="1904">40.889034697500001</cx:pt>
          <cx:pt idx="1905">37.837612478499999</cx:pt>
          <cx:pt idx="1906">40.298310083399997</cx:pt>
          <cx:pt idx="1907">39.9365465968</cx:pt>
          <cx:pt idx="1908">40.0828841891</cx:pt>
          <cx:pt idx="1909">40.909259094200003</cx:pt>
          <cx:pt idx="1910">40.392801120199998</cx:pt>
          <cx:pt idx="1911">39.463050326999998</cx:pt>
          <cx:pt idx="1912">39.772967258100003</cx:pt>
          <cx:pt idx="1913">40.241615430499998</cx:pt>
          <cx:pt idx="1914">38.944408197599998</cx:pt>
          <cx:pt idx="1915">41.343383057200001</cx:pt>
          <cx:pt idx="1916">41.673538230200002</cx:pt>
          <cx:pt idx="1917">40.203645068699998</cx:pt>
          <cx:pt idx="1918">41.825222893700001</cx:pt>
          <cx:pt idx="1919">41.916949872499998</cx:pt>
          <cx:pt idx="1920">42.114987630199998</cx:pt>
          <cx:pt idx="1921">40.641131316399999</cx:pt>
          <cx:pt idx="1922">40.641131316399999</cx:pt>
          <cx:pt idx="1923">36.963082248500001</cx:pt>
          <cx:pt idx="1924">41.4064373788</cx:pt>
          <cx:pt idx="1925">40.239086141999998</cx:pt>
          <cx:pt idx="1926">42.323874262499999</cx:pt>
          <cx:pt idx="1927">40.224918021100002</cx:pt>
          <cx:pt idx="1928">41.621259981900003</cx:pt>
          <cx:pt idx="1929">37.372877240599998</cx:pt>
          <cx:pt idx="1930">38.9126195491</cx:pt>
          <cx:pt idx="1931">38.563669751900001</cx:pt>
          <cx:pt idx="1932">39.777118004899997</cx:pt>
          <cx:pt idx="1933">40.160169490999998</cx:pt>
          <cx:pt idx="1934">39.410908477299998</cx:pt>
          <cx:pt idx="1935">37.837612478499999</cx:pt>
          <cx:pt idx="1936">41.356799809400002</cx:pt>
          <cx:pt idx="1937">37.170476481100003</cx:pt>
          <cx:pt idx="1938">42.001170435100001</cx:pt>
          <cx:pt idx="1939">37.666349242899997</cx:pt>
          <cx:pt idx="1940">39.377500486800002</cx:pt>
          <cx:pt idx="1941">40.241615430499998</cx:pt>
          <cx:pt idx="1942">38.944408197599998</cx:pt>
          <cx:pt idx="1943">41.902314662800002</cx:pt>
          <cx:pt idx="1944">41.343383057200001</cx:pt>
          <cx:pt idx="1945">40.185317361400003</cx:pt>
          <cx:pt idx="1946">40.709867118799998</cx:pt>
          <cx:pt idx="1947">42.245225834999999</cx:pt>
          <cx:pt idx="1948">42.030443307900001</cx:pt>
          <cx:pt idx="1949">44.3726068916</cx:pt>
          <cx:pt idx="1950">43.426148570199999</cx:pt>
          <cx:pt idx="1951">42.875076475699998</cx:pt>
          <cx:pt idx="1952">41.801444544900001</cx:pt>
          <cx:pt idx="1953">39.771798051899999</cx:pt>
          <cx:pt idx="1954">40.555719466600003</cx:pt>
          <cx:pt idx="1955">39.938319921999998</cx:pt>
          <cx:pt idx="1956">40.555719466600003</cx:pt>
          <cx:pt idx="1957">41.564077668800003</cx:pt>
          <cx:pt idx="1958">38.424929607400003</cx:pt>
          <cx:pt idx="1959">40.727490685699998</cx:pt>
          <cx:pt idx="1960">40.587891833599997</cx:pt>
          <cx:pt idx="1961">40.172467104900001</cx:pt>
          <cx:pt idx="1962">38.326302014900001</cx:pt>
          <cx:pt idx="1963">40.298310083399997</cx:pt>
          <cx:pt idx="1964">41.573613170599998</cx:pt>
          <cx:pt idx="1965">42.001170435100001</cx:pt>
          <cx:pt idx="1966">39.083504226000002</cx:pt>
          <cx:pt idx="1967">39.982587910900001</cx:pt>
          <cx:pt idx="1968">38.944408197599998</cx:pt>
          <cx:pt idx="1969">41.147125285400001</cx:pt>
          <cx:pt idx="1970">39.256539742900003</cx:pt>
          <cx:pt idx="1971">41.673538230200002</cx:pt>
          <cx:pt idx="1972">40.709867118799998</cx:pt>
          <cx:pt idx="1973">35.911181868900002</cx:pt>
          <cx:pt idx="1974">40.412740320899999</cx:pt>
          <cx:pt idx="1975">39.670965938099997</cx:pt>
          <cx:pt idx="1976">44.833192121400003</cx:pt>
          <cx:pt idx="1977">44.230352731099998</cx:pt>
          <cx:pt idx="1978">42.595479116299998</cx:pt>
          <cx:pt idx="1979">42.495100224600002</cx:pt>
          <cx:pt idx="1980">42.495100224600002</cx:pt>
          <cx:pt idx="1981">41.510373918399999</cx:pt>
          <cx:pt idx="1982">40.390318743900004</cx:pt>
          <cx:pt idx="1983">40.721120189300002</cx:pt>
          <cx:pt idx="1984">41.621259981900003</cx:pt>
          <cx:pt idx="1985">40.726838198700001</cx:pt>
          <cx:pt idx="1986">39.410908477299998</cx:pt>
          <cx:pt idx="1987">39.213019623599997</cx:pt>
          <cx:pt idx="1988">39.213019623599997</cx:pt>
          <cx:pt idx="1989">39.574783110200002</cx:pt>
          <cx:pt idx="1990">40.668259421899997</cx:pt>
          <cx:pt idx="1991">40.0828841891</cx:pt>
          <cx:pt idx="1992">40.0828841891</cx:pt>
          <cx:pt idx="1993">41.532115069299998</cx:pt>
          <cx:pt idx="1994">37.497592313299997</cx:pt>
          <cx:pt idx="1995">39.723560391299998</cx:pt>
          <cx:pt idx="1996">41.673538230200002</cx:pt>
          <cx:pt idx="1997">39.256539742900003</cx:pt>
          <cx:pt idx="1998">33.996557187699999</cx:pt>
          <cx:pt idx="1999">42.307701995999999</cx:pt>
          <cx:pt idx="2000">40.916065919200001</cx:pt>
          <cx:pt idx="2001">41.310897888299998</cx:pt>
          <cx:pt idx="2002">41.709821913500001</cx:pt>
          <cx:pt idx="2003">44.364340478599999</cx:pt>
          <cx:pt idx="2004">44.812474794899998</cx:pt>
          <cx:pt idx="2005">45.234223512</cx:pt>
          <cx:pt idx="2006">45.234223512</cx:pt>
          <cx:pt idx="2007">44.380873304600001</cx:pt>
          <cx:pt idx="2008">44.380873304600001</cx:pt>
          <cx:pt idx="2009">43.077325652699997</cx:pt>
          <cx:pt idx="2010">42.881296075199998</cx:pt>
          <cx:pt idx="2011">43.327925908899999</cx:pt>
          <cx:pt idx="2012">42.881296075199998</cx:pt>
          <cx:pt idx="2013">42.400923942699997</cx:pt>
          <cx:pt idx="2014">42.400923942699997</cx:pt>
          <cx:pt idx="2015">42.400923942699997</cx:pt>
          <cx:pt idx="2016">41.909304377200002</cx:pt>
          <cx:pt idx="2017">42.400923942699997</cx:pt>
          <cx:pt idx="2018">41.745300655999998</cx:pt>
          <cx:pt idx="2019">40.555719466600003</cx:pt>
          <cx:pt idx="2020">37.882947563800002</cx:pt>
          <cx:pt idx="2021">39.150523890499997</cx:pt>
          <cx:pt idx="2022">40.320607311499998</cx:pt>
          <cx:pt idx="2023">40.320607311499998</cx:pt>
          <cx:pt idx="2024">40.083069665399996</cx:pt>
          <cx:pt idx="2025">40.083069665399996</cx:pt>
          <cx:pt idx="2026">38.558095325399997</cx:pt>
          <cx:pt idx="2027">41.391224405599999</cx:pt>
          <cx:pt idx="2028">38.326302014900001</cx:pt>
          <cx:pt idx="2029">40.668259421899997</cx:pt>
          <cx:pt idx="2030">39.463050326999998</cx:pt>
          <cx:pt idx="2031">39.772967258100003</cx:pt>
          <cx:pt idx="2032">40.203645068699998</cx:pt>
          <cx:pt idx="2033">40.203645068699998</cx:pt>
          <cx:pt idx="2034">40.543766436399999</cx:pt>
          <cx:pt idx="2035">39.9365465968</cx:pt>
          <cx:pt idx="2036">40.240213359400002</cx:pt>
          <cx:pt idx="2037">39.410908477299998</cx:pt>
          <cx:pt idx="2038">44.436114789299999</cx:pt>
          <cx:pt idx="2039">42.323874262499999</cx:pt>
          <cx:pt idx="2040">43.910498150000002</cx:pt>
          <cx:pt idx="2041">44.3726068916</cx:pt>
          <cx:pt idx="2042">44.3726068916</cx:pt>
          <cx:pt idx="2043">43.077325652699997</cx:pt>
          <cx:pt idx="2044">44.230352731099998</cx:pt>
          <cx:pt idx="2045">40.852867317399998</cx:pt>
          <cx:pt idx="2046">41.745300655999998</cx:pt>
          <cx:pt idx="2047">38.590209610300001</cx:pt>
          <cx:pt idx="2048">40.250884124099997</cx:pt>
          <cx:pt idx="2049">40.571231206</cx:pt>
          <cx:pt idx="2050">40.379935993399997</cx:pt>
          <cx:pt idx="2051">37.837612478499999</cx:pt>
          <cx:pt idx="2052">40.298310083399997</cx:pt>
          <cx:pt idx="2053">41.1475074604</cx:pt>
          <cx:pt idx="2054">39.377500486800002</cx:pt>
          <cx:pt idx="2055">41.3408526933</cx:pt>
          <cx:pt idx="2056">39.994549816499998</cx:pt>
          <cx:pt idx="2057">42.294784383200003</cx:pt>
          <cx:pt idx="2058">41.138926439000002</cx:pt>
          <cx:pt idx="2059">40.241615430499998</cx:pt>
          <cx:pt idx="2060">41.336735456600003</cx:pt>
          <cx:pt idx="2061">40.320607311499998</cx:pt>
          <cx:pt idx="2062">41.532115069299998</cx:pt>
          <cx:pt idx="2063">42.881296075199998</cx:pt>
          <cx:pt idx="2064">43.729712392400003</cx:pt>
          <cx:pt idx="2065">40.224918021100002</cx:pt>
          <cx:pt idx="2066">37.372877240599998</cx:pt>
          <cx:pt idx="2067">40.250884124099997</cx:pt>
          <cx:pt idx="2068">40.889034697500001</cx:pt>
          <cx:pt idx="2069">36.325387308800003</cx:pt>
          <cx:pt idx="2070">39.994549816499998</cx:pt>
          <cx:pt idx="2071">44.389139717600003</cx:pt>
          <cx:pt idx="2072">44.833192121400003</cx:pt>
          <cx:pt idx="2073">44.833192121400003</cx:pt>
          <cx:pt idx="2074">39.771798051899999</cx:pt>
          <cx:pt idx="2075">39.484811555500002</cx:pt>
          <cx:pt idx="2076">40.224918021100002</cx:pt>
          <cx:pt idx="2077">40.379935993399997</cx:pt>
          <cx:pt idx="2078">42.121790210699999</cx:pt>
          <cx:pt idx="2079">36.826715592600003</cx:pt>
          <cx:pt idx="2080">42.121790210699999</cx:pt>
          <cx:pt idx="2081">42.121790210699999</cx:pt>
          <cx:pt idx="2082">42.121790210699999</cx:pt>
          <cx:pt idx="2083">39.678848041199998</cx:pt>
          <cx:pt idx="2084">42.105632924200002</cx:pt>
          <cx:pt idx="2085">43.222994948299998</cx:pt>
          <cx:pt idx="2086">42.460008362099998</cx:pt>
          <cx:pt idx="2087">35.911181868900002</cx:pt>
          <cx:pt idx="2088">44.981375520299999</cx:pt>
          <cx:pt idx="2089">43.327925908899999</cx:pt>
          <cx:pt idx="2090">44.230352731099998</cx:pt>
          <cx:pt idx="2091">37.882947563800002</cx:pt>
          <cx:pt idx="2092">38.130304982200002</cx:pt>
          <cx:pt idx="2093">39.150523890499997</cx:pt>
          <cx:pt idx="2094">40.250884124099997</cx:pt>
          <cx:pt idx="2095">40.083069665399996</cx:pt>
          <cx:pt idx="2096">41.6711845727</cx:pt>
          <cx:pt idx="2097">39.772967258100003</cx:pt>
          <cx:pt idx="2098">41.695224247299997</cx:pt>
          <cx:pt idx="2099">42.424320420100003</cx:pt>
          <cx:pt idx="2100">41.188254770900002</cx:pt>
          <cx:pt idx="2101">40.993497603900003</cx:pt>
          <cx:pt idx="2102">41.9351908772</cx:pt>
          <cx:pt idx="2103">43.797779228300001</cx:pt>
          <cx:pt idx="2104">40.587891833599997</cx:pt>
          <cx:pt idx="2105">41.4960418334</cx:pt>
          <cx:pt idx="2106">36.177340737100003</cx:pt>
          <cx:pt idx="2107">42.424320420100003</cx:pt>
          <cx:pt idx="2108">40.543766436399999</cx:pt>
          <cx:pt idx="2109">41.530668531700002</cx:pt>
          <cx:pt idx="2110">44.981375520299999</cx:pt>
          <cx:pt idx="2111">42.595479116299998</cx:pt>
          <cx:pt idx="2112">43.066368837200002</cx:pt>
          <cx:pt idx="2113">40.240213359400002</cx:pt>
          <cx:pt idx="2114">40.366191041900002</cx:pt>
          <cx:pt idx="2115">40.543766436399999</cx:pt>
          <cx:pt idx="2116">42.460008362099998</cx:pt>
          <cx:pt idx="2117">42.363839231500002</cx:pt>
          <cx:pt idx="2118">42.595479116299998</cx:pt>
          <cx:pt idx="2119">40.429716571599997</cx:pt>
          <cx:pt idx="2120">39.083504226000002</cx:pt>
          <cx:pt idx="2121">39.723560391299998</cx:pt>
          <cx:pt idx="2122">41.965427908899997</cx:pt>
          <cx:pt idx="2123">41.965427908899997</cx:pt>
          <cx:pt idx="2124">42.424320420100003</cx:pt>
          <cx:pt idx="2125">43.999229076100001</cx:pt>
          <cx:pt idx="2126">42.363839231500002</cx:pt>
          <cx:pt idx="2127">39.218747005799997</cx:pt>
          <cx:pt idx="2128">39.317717308500001</cx:pt>
          <cx:pt idx="2129">41.709821913500001</cx:pt>
          <cx:pt idx="2130">41.709821913500001</cx:pt>
          <cx:pt idx="2131">38.994427002999998</cx:pt>
          <cx:pt idx="2132">38.634328954899999</cx:pt>
          <cx:pt idx="2133">37.991191234200002</cx:pt>
          <cx:pt idx="2134">37.497592313299997</cx:pt>
          <cx:pt idx="2135">37.001508350599998</cx:pt>
          <cx:pt idx="2136">41.510373918399999</cx:pt>
          <cx:pt idx="2137">43.3412160034</cx:pt>
          <cx:pt idx="2138">42.674790889199997</cx:pt>
          <cx:pt idx="2139">45.247411761199999</cx:pt>
          <cx:pt idx="2140">44.833192121400003</cx:pt>
          <cx:pt idx="2141">43.409030241899998</cx:pt>
          <cx:pt idx="2142">40.379935993399997</cx:pt>
          <cx:pt idx="2143">39.213019623599997</cx:pt>
          <cx:pt idx="2144">35.181702596299999</cx:pt>
          <cx:pt idx="2145">39.772967258100003</cx:pt>
          <cx:pt idx="2146">42.105632924200002</cx:pt>
          <cx:pt idx="2147">43.222994948299998</cx:pt>
          <cx:pt idx="2148">44.436114789299999</cx:pt>
          <cx:pt idx="2149">43.999229076100001</cx:pt>
          <cx:pt idx="2150">43.729712392400003</cx:pt>
          <cx:pt idx="2151">41.621259981900003</cx:pt>
          <cx:pt idx="2152">41.353617774200004</cx:pt>
          <cx:pt idx="2153">39.777118004899997</cx:pt>
          <cx:pt idx="2154">40.366191041900002</cx:pt>
          <cx:pt idx="2155">38.7968592585</cx:pt>
          <cx:pt idx="2156">39.994549816499998</cx:pt>
          <cx:pt idx="2157">43.3412160034</cx:pt>
          <cx:pt idx="2158">43.344836339099999</cx:pt>
          <cx:pt idx="2159">43.797779228300001</cx:pt>
          <cx:pt idx="2160">39.249892510099997</cx:pt>
          <cx:pt idx="2161">44.1550631932</cx:pt>
          <cx:pt idx="2162">40.555719466600003</cx:pt>
          <cx:pt idx="2163">39.150523890499997</cx:pt>
          <cx:pt idx="2164">38.482305113400002</cx:pt>
          <cx:pt idx="2165">41.695224247299997</cx:pt>
          <cx:pt idx="2166">43.3412160034</cx:pt>
          <cx:pt idx="2167">41.31876596</cx:pt>
          <cx:pt idx="2168">42.238261281500002</cx:pt>
          <cx:pt idx="2169">45.247411761199999</cx:pt>
          <cx:pt idx="2170">44.389139717600003</cx:pt>
          <cx:pt idx="2171">42.363839231500002</cx:pt>
          <cx:pt idx="2172">43.521252192600002</cx:pt>
          <cx:pt idx="2173">44.230352731099998</cx:pt>
          <cx:pt idx="2174">42.595479116299998</cx:pt>
          <cx:pt idx="2175">40.390318743900004</cx:pt>
          <cx:pt idx="2176">41.6625479498</cx:pt>
          <cx:pt idx="2177">42.2503289705</cx:pt>
          <cx:pt idx="2178">39.678848041199998</cx:pt>
          <cx:pt idx="2179">43.797779228300001</cx:pt>
          <cx:pt idx="2180">41.594926855600001</cx:pt>
          <cx:pt idx="2181">40.320607311499998</cx:pt>
          <cx:pt idx="2182">41.4960418334</cx:pt>
          <cx:pt idx="2183">40.366191041900002</cx:pt>
          <cx:pt idx="2184">41.709821913500001</cx:pt>
          <cx:pt idx="2185">43.475281473800003</cx:pt>
          <cx:pt idx="2186">41.138926439000002</cx:pt>
          <cx:pt idx="2187">43.999229076100001</cx:pt>
          <cx:pt idx="2188">41.4960418334</cx:pt>
          <cx:pt idx="2189">38.482305113400002</cx:pt>
          <cx:pt idx="2190">40.203645068699998</cx:pt>
          <cx:pt idx="2191">43.222994948299998</cx:pt>
          <cx:pt idx="2192">42.6165958506</cx:pt>
          <cx:pt idx="2193">42.238261281500002</cx:pt>
          <cx:pt idx="2194">42.238261281500002</cx:pt>
          <cx:pt idx="2195">42.363839231500002</cx:pt>
          <cx:pt idx="2196">44.1550631932</cx:pt>
          <cx:pt idx="2197">40.240213359400002</cx:pt>
          <cx:pt idx="2198">36.325387308800003</cx:pt>
          <cx:pt idx="2199">39.9365465968</cx:pt>
          <cx:pt idx="2200">42.076321816700002</cx:pt>
          <cx:pt idx="2201">37.306935334800002</cx:pt>
          <cx:pt idx="2202">43.797779228300001</cx:pt>
          <cx:pt idx="2203">40.320607311499998</cx:pt>
          <cx:pt idx="2204">40.405722282699998</cx:pt>
          <cx:pt idx="2205">40.0828841891</cx:pt>
          <cx:pt idx="2206">38.944408197599998</cx:pt>
          <cx:pt idx="2207">42.271743334100002</cx:pt>
          <cx:pt idx="2208">43.344836339099999</cx:pt>
          <cx:pt idx="2209">39.448896508099999</cx:pt>
          <cx:pt idx="2210">40.366191041900002</cx:pt>
          <cx:pt idx="2211">37.991191234200002</cx:pt>
          <cx:pt idx="2212">43.344836339099999</cx:pt>
          <cx:pt idx="2213">41.853722825799998</cx:pt>
          <cx:pt idx="2214">39.218747005799997</cx:pt>
          <cx:pt idx="2215">39.670965938099997</cx:pt>
          <cx:pt idx="2216">38.634328954899999</cx:pt>
          <cx:pt idx="2217">42.076321816700002</cx:pt>
          <cx:pt idx="2218">36.433019535299998</cx:pt>
          <cx:pt idx="2219">43.344836339099999</cx:pt>
          <cx:pt idx="2220">42.238261281500002</cx:pt>
          <cx:pt idx="2221">43.797779228300001</cx:pt>
          <cx:pt idx="2222">43.3412160034</cx:pt>
          <cx:pt idx="2223">36.826715592600003</cx:pt>
          <cx:pt idx="2224">44.230352731099998</cx:pt>
          <cx:pt idx="2225">40.083069665399996</cx:pt>
          <cx:pt idx="2226">38.634328954899999</cx:pt>
          <cx:pt idx="2227">42.424320420100003</cx:pt>
          <cx:pt idx="2228">44.558657327299997</cx:pt>
          <cx:pt idx="2229">44.108203338099997</cx:pt>
          <cx:pt idx="2230">42.363839231500002</cx:pt>
          <cx:pt idx="2231">42.424320420100003</cx:pt>
          <cx:pt idx="2232">44.981375520299999</cx:pt>
          <cx:pt idx="2233">43.999229076100001</cx:pt>
          <cx:pt idx="2234">39.484811555500002</cx:pt>
          <cx:pt idx="2235">44.981375520299999</cx:pt>
          <cx:pt idx="2236">44.558657327299997</cx:pt>
          <cx:pt idx="2237">44.981375520299999</cx:pt>
          <cx:pt idx="2238">44.981375520299999</cx:pt>
          <cx:pt idx="2239">44.558657327299997</cx:pt>
          <cx:pt idx="2240">43.475281473800003</cx:pt>
          <cx:pt idx="2241">40.250884124099997</cx:pt>
          <cx:pt idx="2242">40.240213359400002</cx:pt>
          <cx:pt idx="2243">44.448456322600002</cx:pt>
          <cx:pt idx="2244">40.165418088199999</cx:pt>
          <cx:pt idx="2245">39.463050326999998</cx:pt>
          <cx:pt idx="2246">43.999229076100001</cx:pt>
          <cx:pt idx="2247">41.6625479498</cx:pt>
          <cx:pt idx="2248">41.6711845727</cx:pt>
          <cx:pt idx="2249">43.475281473800003</cx:pt>
          <cx:pt idx="2250">40.250884124099997</cx:pt>
          <cx:pt idx="2251">39.884955295700003</cx:pt>
          <cx:pt idx="2252">43.999229076100001</cx:pt>
          <cx:pt idx="2253">40.405722282699998</cx:pt>
          <cx:pt idx="2254">40.172467104900001</cx:pt>
          <cx:pt idx="2255">40.165418088199999</cx:pt>
          <cx:pt idx="2256">39.448896508099999</cx:pt>
          <cx:pt idx="2257">41.6711845727</cx:pt>
          <cx:pt idx="2258">41.869325445400001</cx:pt>
          <cx:pt idx="2259">41.913559297200003</cx:pt>
          <cx:pt idx="2260">41.913559297200003</cx:pt>
          <cx:pt idx="2261">43.475281473800003</cx:pt>
          <cx:pt idx="2262">42.307701995999999</cx:pt>
          <cx:pt idx="2263">40.240213359400002</cx:pt>
          <cx:pt idx="2264">44.448456322600002</cx:pt>
          <cx:pt idx="2265">40.250884124099997</cx:pt>
          <cx:pt idx="2266">40.214227482399998</cx:pt>
          <cx:pt idx="2267">40.250884124099997</cx:pt>
          <cx:pt idx="2268">40.306242670000003</cx:pt>
          <cx:pt idx="2269">40.320607311499998</cx:pt>
          <cx:pt idx="2270">39.989043199900003</cx:pt>
          <cx:pt idx="2271">44.025844847999998</cx:pt>
          <cx:pt idx="2272">40.2150988697</cx:pt>
          <cx:pt idx="2273">42.2503289705</cx:pt>
          <cx:pt idx="2274">41.353617774200004</cx:pt>
          <cx:pt idx="2275">41.8784389096</cx:pt>
          <cx:pt idx="2276">37.137878393599998</cx:pt>
          <cx:pt idx="2277">40.886675825799998</cx:pt>
          <cx:pt idx="2278">41.445795724100002</cx:pt>
          <cx:pt idx="2279">40.429716571599997</cx:pt>
          <cx:pt idx="2280">36.794184919400003</cx:pt>
          <cx:pt idx="2281">44.065836156099998</cx:pt>
          <cx:pt idx="2282">44.728705169900003</cx:pt>
          <cx:pt idx="2283">42.070567165200004</cx:pt>
          <cx:pt idx="2284">34.377756400300001</cx:pt>
          <cx:pt idx="2285">44.790456308899998</cx:pt>
          <cx:pt idx="2286">40.721120189300002</cx:pt>
          <cx:pt idx="2287">42.1418806828</cx:pt>
          <cx:pt idx="2288">42.2094865555</cx:pt>
          <cx:pt idx="2289">41.5895441535</cx:pt>
          <cx:pt idx="2290">42.388942407800002</cx:pt>
          <cx:pt idx="2291">40.788802382199997</cx:pt>
          <cx:pt idx="2292">36.325387308800003</cx:pt>
          <cx:pt idx="2293">42.848569625700001</cx:pt>
          <cx:pt idx="2294">37.600748405799997</cx:pt>
          <cx:pt idx="2295">41.5895441535</cx:pt>
          <cx:pt idx="2296">43.037005650700003</cx:pt>
          <cx:pt idx="2297">43.402873827800001</cx:pt>
          <cx:pt idx="2298">42.333930741400003</cx:pt>
          <cx:pt idx="2299">40.399381398000003</cx:pt>
          <cx:pt idx="2300">42.2094865555</cx:pt>
          <cx:pt idx="2301">40.146911815000003</cx:pt>
          <cx:pt idx="2302">43.591913490000003</cx:pt>
          <cx:pt idx="2303">43.904608705599998</cx:pt>
          <cx:pt idx="2304">43.853619102400003</cx:pt>
          <cx:pt idx="2305">43.853619102400003</cx:pt>
          <cx:pt idx="2306">41.481600803299997</cx:pt>
          <cx:pt idx="2307">40.628353093599998</cx:pt>
          <cx:pt idx="2308">41.949824527099999</cx:pt>
          <cx:pt idx="2309">37.501370008499997</cx:pt>
          <cx:pt idx="2310">41.530668531700002</cx:pt>
          <cx:pt idx="2311">40.121175256900003</cx:pt>
          <cx:pt idx="2312">40.886675825799998</cx:pt>
          <cx:pt idx="2313">43.853619102400003</cx:pt>
          <cx:pt idx="2314">40.587891833599997</cx:pt>
          <cx:pt idx="2315">41.695224247299997</cx:pt>
          <cx:pt idx="2316">42.8586852595</cx:pt>
          <cx:pt idx="2317">43.037005650700003</cx:pt>
          <cx:pt idx="2318">41.1632640845</cx:pt>
          <cx:pt idx="2319">38.326302014900001</cx:pt>
          <cx:pt idx="2320">42.558905790899999</cx:pt>
          <cx:pt idx="2321">41.635215606899997</cx:pt>
          <cx:pt idx="2322">43.913442872200001</cx:pt>
          <cx:pt idx="2323">43.910498150000002</cx:pt>
          <cx:pt idx="2324">40.788802382199997</cx:pt>
          <cx:pt idx="2325">38.3730299634</cx:pt>
          <cx:pt idx="2326">38.751414579699997</cx:pt>
          <cx:pt idx="2327">41.755394124299997</cx:pt>
          <cx:pt idx="2328">36.794184919400003</cx:pt>
          <cx:pt idx="2329">44.380873304600001</cx:pt>
          <cx:pt idx="2330">43.402873827800001</cx:pt>
          <cx:pt idx="2331">42.871524063599999</cx:pt>
          <cx:pt idx="2332">41.909304377200002</cx:pt>
          <cx:pt idx="2333">37.837612478499999</cx:pt>
          <cx:pt idx="2334">40.628353093599998</cx:pt>
          <cx:pt idx="2335">40.6218355731</cx:pt>
          <cx:pt idx="2336">41.353617774200004</cx:pt>
          <cx:pt idx="2337">41.445795724100002</cx:pt>
          <cx:pt idx="2338">41.388894752399999</cx:pt>
          <cx:pt idx="2339">38.767852019400003</cx:pt>
          <cx:pt idx="2340">38.563669751900001</cx:pt>
          <cx:pt idx="2341">39.574783110200002</cx:pt>
          <cx:pt idx="2342">42.076321816700002</cx:pt>
          <cx:pt idx="2343">42.271743334100002</cx:pt>
          <cx:pt idx="2344">38.9126195491</cx:pt>
          <cx:pt idx="2345">41.481600803299997</cx:pt>
          <cx:pt idx="2346">41.207505261500003</cx:pt>
          <cx:pt idx="2347">42.238261281500002</cx:pt>
          <cx:pt idx="2348">43.913442872200001</cx:pt>
          <cx:pt idx="2349">43.591913490000003</cx:pt>
          <cx:pt idx="2350">41.445795724100002</cx:pt>
          <cx:pt idx="2351">38.563669751900001</cx:pt>
          <cx:pt idx="2352">41.634868222000001</cx:pt>
          <cx:pt idx="2353">41.356799809400002</cx:pt>
          <cx:pt idx="2354">40.880772459100001</cx:pt>
          <cx:pt idx="2355">43.907553427800003</cx:pt>
          <cx:pt idx="2356">41.445795724100002</cx:pt>
          <cx:pt idx="2357">41.445795724100002</cx:pt>
          <cx:pt idx="2358">40.916065919200001</cx:pt>
          <cx:pt idx="2359">42.2094865555</cx:pt>
          <cx:pt idx="2360">40.6218355731</cx:pt>
          <cx:pt idx="2361">42.388942407800002</cx:pt>
          <cx:pt idx="2362">43.591913490000003</cx:pt>
          <cx:pt idx="2363">43.910498150000002</cx:pt>
          <cx:pt idx="2364">42.409487243599997</cx:pt>
          <cx:pt idx="2365">43.409030241899998</cx:pt>
          <cx:pt idx="2366">41.825222893700001</cx:pt>
          <cx:pt idx="2367">41.3408526933</cx:pt>
          <cx:pt idx="2368">41.965427908899997</cx:pt>
          <cx:pt idx="2369">40.243871425999998</cx:pt>
          <cx:pt idx="2370">41.5895441535</cx:pt>
          <cx:pt idx="2371">42.875076475699998</cx:pt>
          <cx:pt idx="2372">43.853619102400003</cx:pt>
          <cx:pt idx="2373">43.124022481799997</cx:pt>
          <cx:pt idx="2374">38.751414579699997</cx:pt>
          <cx:pt idx="2375">40.727490685699998</cx:pt>
          <cx:pt idx="2376">39.574783110200002</cx:pt>
          <cx:pt idx="2377">42.001170435100001</cx:pt>
          <cx:pt idx="2378">41.902314662800002</cx:pt>
          <cx:pt idx="2379">41.965427908899997</cx:pt>
          <cx:pt idx="2380">40.177197170399999</cx:pt>
          <cx:pt idx="2381">41.626370918900001</cx:pt>
          <cx:pt idx="2382">43.379599085400002</cx:pt>
          <cx:pt idx="2383">41.481600803299997</cx:pt>
          <cx:pt idx="2384">41.481081442099999</cx:pt>
          <cx:pt idx="2385">39.574783110200002</cx:pt>
          <cx:pt idx="2386">42.001170435100001</cx:pt>
          <cx:pt idx="2387">41.902314662800002</cx:pt>
          <cx:pt idx="2388">41.902314662800002</cx:pt>
          <cx:pt idx="2389">42.076321816700002</cx:pt>
          <cx:pt idx="2390">42.294784383200003</cx:pt>
          <cx:pt idx="2391">41.771660395700003</cx:pt>
          <cx:pt idx="2392">42.848569625700001</cx:pt>
          <cx:pt idx="2393">41.947105946000001</cx:pt>
          <cx:pt idx="2394">38.555336340399997</cx:pt>
          <cx:pt idx="2395">41.1475074604</cx:pt>
          <cx:pt idx="2396">40.229485147799998</cx:pt>
          <cx:pt idx="2397">43.449423312599997</cx:pt>
          <cx:pt idx="2398">43.402873827800001</cx:pt>
          <cx:pt idx="2399">37.372877240599998</cx:pt>
          <cx:pt idx="2400">40.571231206</cx:pt>
          <cx:pt idx="2401">41.1475074604</cx:pt>
          <cx:pt idx="2402">40.628353093599998</cx:pt>
          <cx:pt idx="2403">41.720912413699999</cx:pt>
          <cx:pt idx="2404">41.965427908899997</cx:pt>
          <cx:pt idx="2405">41.189420170799998</cx:pt>
          <cx:pt idx="2406">40.243871425999998</cx:pt>
          <cx:pt idx="2407">41.481081442099999</cx:pt>
          <cx:pt idx="2408">40.606763415099998</cx:pt>
          <cx:pt idx="2409">42.875076475699998</cx:pt>
          <cx:pt idx="2410">41.243912395099997</cx:pt>
          <cx:pt idx="2411">40.615806116999998</cx:pt>
          <cx:pt idx="2412">37.330790649199997</cx:pt>
          <cx:pt idx="2413">40.668259421899997</cx:pt>
          <cx:pt idx="2414">41.9351908772</cx:pt>
          <cx:pt idx="2415">42.810109585900001</cx:pt>
          <cx:pt idx="2416">43.904608705599998</cx:pt>
          <cx:pt idx="2417">41.286312121800002</cx:pt>
          <cx:pt idx="2418">38.165351263799998</cx:pt>
          <cx:pt idx="2419">38.424929607400003</cx:pt>
          <cx:pt idx="2420">41.1632640845</cx:pt>
          <cx:pt idx="2421">41.257980797199998</cx:pt>
          <cx:pt idx="2422">42.307701995999999</cx:pt>
          <cx:pt idx="2423">40.909259094200003</cx:pt>
          <cx:pt idx="2424">39.377500486800002</cx:pt>
          <cx:pt idx="2425">41.510373918399999</cx:pt>
          <cx:pt idx="2426">42.245225834999999</cx:pt>
          <cx:pt idx="2427">42.657162340600003</cx:pt>
          <cx:pt idx="2428">41.564077668800003</cx:pt>
          <cx:pt idx="2429">41.1632640845</cx:pt>
          <cx:pt idx="2430">40.615806116999998</cx:pt>
          <cx:pt idx="2431">40.615806116999998</cx:pt>
          <cx:pt idx="2432">42.294784383200003</cx:pt>
          <cx:pt idx="2433">42.307701995999999</cx:pt>
          <cx:pt idx="2434">38.165351263799998</cx:pt>
          <cx:pt idx="2435">42.001170435100001</cx:pt>
          <cx:pt idx="2436">41.902314662800002</cx:pt>
          <cx:pt idx="2437">43.913442872200001</cx:pt>
          <cx:pt idx="2438">43.913442872200001</cx:pt>
          <cx:pt idx="2439">44.389139717600003</cx:pt>
          <cx:pt idx="2440">44.025844847999998</cx:pt>
          <cx:pt idx="2441">42.674790889199997</cx:pt>
          <cx:pt idx="2442">41.771660395700003</cx:pt>
          <cx:pt idx="2443">40.721120189300002</cx:pt>
          <cx:pt idx="2444">40.555719466600003</cx:pt>
          <cx:pt idx="2445">41.6625479498</cx:pt>
          <cx:pt idx="2446">38.165351263799998</cx:pt>
          <cx:pt idx="2447">42.388942407800002</cx:pt>
          <cx:pt idx="2448">42.030443307900001</cx:pt>
          <cx:pt idx="2449">40.412740320899999</cx:pt>
          <cx:pt idx="2450">43.475281473800003</cx:pt>
          <cx:pt idx="2451">41.1632640845</cx:pt>
          <cx:pt idx="2452">40.392801120199998</cx:pt>
          <cx:pt idx="2453">42.271743334100002</cx:pt>
          <cx:pt idx="2454">42.6165958506</cx:pt>
          <cx:pt idx="2455">42.271743334100002</cx:pt>
          <cx:pt idx="2456">40.172467104900001</cx:pt>
          <cx:pt idx="2457">43.3412160034</cx:pt>
          <cx:pt idx="2458">44.025844847999998</cx:pt>
          <cx:pt idx="2459">44.448456322600002</cx:pt>
          <cx:pt idx="2460">44.025844847999998</cx:pt>
        </cx:lvl>
      </cx:numDim>
    </cx:data>
  </cx:chartData>
  <cx:chart>
    <cx:plotArea>
      <cx:plotAreaRegion>
        <cx:plotSurface>
          <cx:spPr>
            <a:ln>
              <a:noFill/>
            </a:ln>
          </cx:spPr>
        </cx:plotSurface>
        <cx:series layoutId="boxWhisker" uniqueId="{429CBA6C-3764-4421-B4E5-507832DD66FC}" formatIdx="0">
          <cx:tx>
            <cx:txData>
              <cx:f>Arica!$I$1</cx:f>
              <cx:v>T_diurna</cx:v>
            </cx:txData>
          </cx:tx>
          <cx:spPr>
            <a:solidFill>
              <a:srgbClr val="FF0000"/>
            </a:solidFill>
          </cx:spPr>
          <cx:dataId val="0"/>
          <cx:layoutPr>
            <cx:visibility meanLine="1" meanMarker="1" nonoutliers="0" outliers="1"/>
            <cx:statistics quartileMethod="exclusive"/>
          </cx:layoutPr>
        </cx:series>
      </cx:plotAreaRegion>
      <cx:axis id="0">
        <cx:catScaling gapWidth="1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000" b="1"/>
            </a:pPr>
            <a:endParaRPr lang="es-ES" sz="1000" b="1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endParaRPr>
          </a:p>
        </cx:txPr>
      </cx:axis>
      <cx:axis id="1" hidden="1">
        <cx:valScaling max="46" min="33"/>
        <cx:majorGridlines/>
        <cx:tickLabels/>
        <cx:numFmt formatCode="0" sourceLinked="0"/>
      </cx:axis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Antofagasta!$H$2:$H$3360</cx:f>
        <cx:lvl ptCount="3359">
          <cx:pt idx="0">ABC1</cx:pt>
          <cx:pt idx="1">ABC1</cx:pt>
          <cx:pt idx="2">ABC1</cx:pt>
          <cx:pt idx="3">ABC1</cx:pt>
          <cx:pt idx="4">ABC1</cx:pt>
          <cx:pt idx="5">ABC1</cx:pt>
          <cx:pt idx="6">ABC1</cx:pt>
          <cx:pt idx="7">ABC1</cx:pt>
          <cx:pt idx="8">ABC1</cx:pt>
          <cx:pt idx="9">ABC1</cx:pt>
          <cx:pt idx="10">ABC1</cx:pt>
          <cx:pt idx="11">ABC1</cx:pt>
          <cx:pt idx="12">ABC1</cx:pt>
          <cx:pt idx="13">ABC1</cx:pt>
          <cx:pt idx="14">ABC1</cx:pt>
          <cx:pt idx="15">ABC1</cx:pt>
          <cx:pt idx="16">ABC1</cx:pt>
          <cx:pt idx="17">ABC1</cx:pt>
          <cx:pt idx="18">ABC1</cx:pt>
          <cx:pt idx="19">ABC1</cx:pt>
          <cx:pt idx="20">ABC1</cx:pt>
          <cx:pt idx="21">ABC1</cx:pt>
          <cx:pt idx="22">ABC1</cx:pt>
          <cx:pt idx="23">ABC1</cx:pt>
          <cx:pt idx="24">ABC1</cx:pt>
          <cx:pt idx="25">ABC1</cx:pt>
          <cx:pt idx="26">ABC1</cx:pt>
          <cx:pt idx="27">ABC1</cx:pt>
          <cx:pt idx="28">ABC1</cx:pt>
          <cx:pt idx="29">ABC1</cx:pt>
          <cx:pt idx="30">ABC1</cx:pt>
          <cx:pt idx="31">ABC1</cx:pt>
          <cx:pt idx="32">ABC1</cx:pt>
          <cx:pt idx="33">ABC1</cx:pt>
          <cx:pt idx="34">ABC1</cx:pt>
          <cx:pt idx="35">ABC1</cx:pt>
          <cx:pt idx="36">ABC1</cx:pt>
          <cx:pt idx="37">ABC1</cx:pt>
          <cx:pt idx="38">ABC1</cx:pt>
          <cx:pt idx="39">ABC1</cx:pt>
          <cx:pt idx="40">ABC1</cx:pt>
          <cx:pt idx="41">ABC1</cx:pt>
          <cx:pt idx="42">ABC1</cx:pt>
          <cx:pt idx="43">ABC1</cx:pt>
          <cx:pt idx="44">ABC1</cx:pt>
          <cx:pt idx="45">ABC1</cx:pt>
          <cx:pt idx="46">ABC1</cx:pt>
          <cx:pt idx="47">ABC1</cx:pt>
          <cx:pt idx="48">ABC1</cx:pt>
          <cx:pt idx="49">ABC1</cx:pt>
          <cx:pt idx="50">ABC1</cx:pt>
          <cx:pt idx="51">ABC1</cx:pt>
          <cx:pt idx="52">ABC1</cx:pt>
          <cx:pt idx="53">ABC1</cx:pt>
          <cx:pt idx="54">ABC1</cx:pt>
          <cx:pt idx="55">ABC1</cx:pt>
          <cx:pt idx="56">ABC1</cx:pt>
          <cx:pt idx="57">ABC1</cx:pt>
          <cx:pt idx="58">ABC1</cx:pt>
          <cx:pt idx="59">ABC1</cx:pt>
          <cx:pt idx="60">ABC1</cx:pt>
          <cx:pt idx="61">ABC1</cx:pt>
          <cx:pt idx="62">ABC1</cx:pt>
          <cx:pt idx="63">ABC1</cx:pt>
          <cx:pt idx="64">ABC1</cx:pt>
          <cx:pt idx="65">ABC1</cx:pt>
          <cx:pt idx="66">ABC1</cx:pt>
          <cx:pt idx="67">ABC1</cx:pt>
          <cx:pt idx="68">ABC1</cx:pt>
          <cx:pt idx="69">ABC1</cx:pt>
          <cx:pt idx="70">ABC1</cx:pt>
          <cx:pt idx="71">ABC1</cx:pt>
          <cx:pt idx="72">ABC1</cx:pt>
          <cx:pt idx="73">ABC1</cx:pt>
          <cx:pt idx="74">ABC1</cx:pt>
          <cx:pt idx="75">ABC1</cx:pt>
          <cx:pt idx="76">ABC1</cx:pt>
          <cx:pt idx="77">ABC1</cx:pt>
          <cx:pt idx="78">ABC1</cx:pt>
          <cx:pt idx="79">ABC1</cx:pt>
          <cx:pt idx="80">ABC1</cx:pt>
          <cx:pt idx="81">ABC1</cx:pt>
          <cx:pt idx="82">ABC1</cx:pt>
          <cx:pt idx="83">ABC1</cx:pt>
          <cx:pt idx="84">ABC1</cx:pt>
          <cx:pt idx="85">ABC1</cx:pt>
          <cx:pt idx="86">ABC1</cx:pt>
          <cx:pt idx="87">ABC1</cx:pt>
          <cx:pt idx="88">ABC1</cx:pt>
          <cx:pt idx="89">ABC1</cx:pt>
          <cx:pt idx="90">ABC1</cx:pt>
          <cx:pt idx="91">ABC1</cx:pt>
          <cx:pt idx="92">ABC1</cx:pt>
          <cx:pt idx="93">ABC1</cx:pt>
          <cx:pt idx="94">ABC1</cx:pt>
          <cx:pt idx="95">ABC1</cx:pt>
          <cx:pt idx="96">ABC1</cx:pt>
          <cx:pt idx="97">ABC1</cx:pt>
          <cx:pt idx="98">ABC1</cx:pt>
          <cx:pt idx="99">ABC1</cx:pt>
          <cx:pt idx="100">ABC1</cx:pt>
          <cx:pt idx="101">ABC1</cx:pt>
          <cx:pt idx="102">ABC1</cx:pt>
          <cx:pt idx="103">ABC1</cx:pt>
          <cx:pt idx="104">ABC1</cx:pt>
          <cx:pt idx="105">ABC1</cx:pt>
          <cx:pt idx="106">ABC1</cx:pt>
          <cx:pt idx="107">ABC1</cx:pt>
          <cx:pt idx="108">ABC1</cx:pt>
          <cx:pt idx="109">ABC1</cx:pt>
          <cx:pt idx="110">ABC1</cx:pt>
          <cx:pt idx="111">ABC1</cx:pt>
          <cx:pt idx="112">ABC1</cx:pt>
          <cx:pt idx="113">ABC1</cx:pt>
          <cx:pt idx="114">ABC1</cx:pt>
          <cx:pt idx="115">ABC1</cx:pt>
          <cx:pt idx="116">ABC1</cx:pt>
          <cx:pt idx="117">ABC1</cx:pt>
          <cx:pt idx="118">ABC1</cx:pt>
          <cx:pt idx="119">ABC1</cx:pt>
          <cx:pt idx="120">ABC1</cx:pt>
          <cx:pt idx="121">ABC1</cx:pt>
          <cx:pt idx="122">ABC1</cx:pt>
          <cx:pt idx="123">ABC1</cx:pt>
          <cx:pt idx="124">ABC1</cx:pt>
          <cx:pt idx="125">ABC1</cx:pt>
          <cx:pt idx="126">ABC1</cx:pt>
          <cx:pt idx="127">ABC1</cx:pt>
          <cx:pt idx="128">ABC1</cx:pt>
          <cx:pt idx="129">ABC1</cx:pt>
          <cx:pt idx="130">ABC1</cx:pt>
          <cx:pt idx="131">ABC1</cx:pt>
          <cx:pt idx="132">ABC1</cx:pt>
          <cx:pt idx="133">ABC1</cx:pt>
          <cx:pt idx="134">ABC1</cx:pt>
          <cx:pt idx="135">ABC1</cx:pt>
          <cx:pt idx="136">ABC1</cx:pt>
          <cx:pt idx="137">ABC1</cx:pt>
          <cx:pt idx="138">ABC1</cx:pt>
          <cx:pt idx="139">ABC1</cx:pt>
          <cx:pt idx="140">ABC1</cx:pt>
          <cx:pt idx="141">ABC1</cx:pt>
          <cx:pt idx="142">ABC1</cx:pt>
          <cx:pt idx="143">ABC1</cx:pt>
          <cx:pt idx="144">ABC1</cx:pt>
          <cx:pt idx="145">ABC1</cx:pt>
          <cx:pt idx="146">ABC1</cx:pt>
          <cx:pt idx="147">ABC1</cx:pt>
          <cx:pt idx="148">ABC1</cx:pt>
          <cx:pt idx="149">ABC1</cx:pt>
          <cx:pt idx="150">ABC1</cx:pt>
          <cx:pt idx="151">ABC1</cx:pt>
          <cx:pt idx="152">ABC1</cx:pt>
          <cx:pt idx="153">ABC1</cx:pt>
          <cx:pt idx="154">ABC1</cx:pt>
          <cx:pt idx="155">ABC1</cx:pt>
          <cx:pt idx="156">ABC1</cx:pt>
          <cx:pt idx="157">ABC1</cx:pt>
          <cx:pt idx="158">ABC1</cx:pt>
          <cx:pt idx="159">ABC1</cx:pt>
          <cx:pt idx="160">ABC1</cx:pt>
          <cx:pt idx="161">ABC1</cx:pt>
          <cx:pt idx="162">ABC1</cx:pt>
          <cx:pt idx="163">ABC1</cx:pt>
          <cx:pt idx="164">ABC1</cx:pt>
          <cx:pt idx="165">ABC1</cx:pt>
          <cx:pt idx="166">ABC1</cx:pt>
          <cx:pt idx="167">ABC1</cx:pt>
          <cx:pt idx="168">ABC1</cx:pt>
          <cx:pt idx="169">ABC1</cx:pt>
          <cx:pt idx="170">ABC1</cx:pt>
          <cx:pt idx="171">ABC1</cx:pt>
          <cx:pt idx="172">ABC1</cx:pt>
          <cx:pt idx="173">ABC1</cx:pt>
          <cx:pt idx="174">ABC1</cx:pt>
          <cx:pt idx="175">ABC1</cx:pt>
          <cx:pt idx="176">ABC1</cx:pt>
          <cx:pt idx="177">ABC1</cx:pt>
          <cx:pt idx="178">ABC1</cx:pt>
          <cx:pt idx="179">ABC1</cx:pt>
          <cx:pt idx="180">ABC1</cx:pt>
          <cx:pt idx="181">ABC1</cx:pt>
          <cx:pt idx="182">ABC1</cx:pt>
          <cx:pt idx="183">ABC1</cx:pt>
          <cx:pt idx="184">ABC1</cx:pt>
          <cx:pt idx="185">ABC1</cx:pt>
          <cx:pt idx="186">ABC1</cx:pt>
          <cx:pt idx="187">ABC1</cx:pt>
          <cx:pt idx="188">ABC1</cx:pt>
          <cx:pt idx="189">ABC1</cx:pt>
          <cx:pt idx="190">ABC1</cx:pt>
          <cx:pt idx="191">ABC1</cx:pt>
          <cx:pt idx="192">ABC1</cx:pt>
          <cx:pt idx="193">ABC1</cx:pt>
          <cx:pt idx="194">ABC1</cx:pt>
          <cx:pt idx="195">ABC1</cx:pt>
          <cx:pt idx="196">ABC1</cx:pt>
          <cx:pt idx="197">ABC1</cx:pt>
          <cx:pt idx="198">ABC1</cx:pt>
          <cx:pt idx="199">ABC1</cx:pt>
          <cx:pt idx="200">ABC1</cx:pt>
          <cx:pt idx="201">ABC1</cx:pt>
          <cx:pt idx="202">ABC1</cx:pt>
          <cx:pt idx="203">ABC1</cx:pt>
          <cx:pt idx="204">ABC1</cx:pt>
          <cx:pt idx="205">ABC1</cx:pt>
          <cx:pt idx="206">ABC1</cx:pt>
          <cx:pt idx="207">ABC1</cx:pt>
          <cx:pt idx="208">ABC1</cx:pt>
          <cx:pt idx="209">ABC1</cx:pt>
          <cx:pt idx="210">ABC1</cx:pt>
          <cx:pt idx="211">ABC1</cx:pt>
          <cx:pt idx="212">ABC1</cx:pt>
          <cx:pt idx="213">ABC1</cx:pt>
          <cx:pt idx="214">ABC1</cx:pt>
          <cx:pt idx="215">ABC1</cx:pt>
          <cx:pt idx="216">ABC1</cx:pt>
          <cx:pt idx="217">ABC1</cx:pt>
          <cx:pt idx="218">C2</cx:pt>
          <cx:pt idx="219">C2</cx:pt>
          <cx:pt idx="220">C2</cx:pt>
          <cx:pt idx="221">C2</cx:pt>
          <cx:pt idx="222">C2</cx:pt>
          <cx:pt idx="223">C2</cx:pt>
          <cx:pt idx="224">C2</cx:pt>
          <cx:pt idx="225">C2</cx:pt>
          <cx:pt idx="226">C2</cx:pt>
          <cx:pt idx="227">C2</cx:pt>
          <cx:pt idx="228">C2</cx:pt>
          <cx:pt idx="229">C2</cx:pt>
          <cx:pt idx="230">C2</cx:pt>
          <cx:pt idx="231">C2</cx:pt>
          <cx:pt idx="232">C2</cx:pt>
          <cx:pt idx="233">C2</cx:pt>
          <cx:pt idx="234">C2</cx:pt>
          <cx:pt idx="235">C2</cx:pt>
          <cx:pt idx="236">C2</cx:pt>
          <cx:pt idx="237">C2</cx:pt>
          <cx:pt idx="238">C2</cx:pt>
          <cx:pt idx="239">C2</cx:pt>
          <cx:pt idx="240">C2</cx:pt>
          <cx:pt idx="241">C2</cx:pt>
          <cx:pt idx="242">C2</cx:pt>
          <cx:pt idx="243">C2</cx:pt>
          <cx:pt idx="244">C2</cx:pt>
          <cx:pt idx="245">C2</cx:pt>
          <cx:pt idx="246">C2</cx:pt>
          <cx:pt idx="247">C2</cx:pt>
          <cx:pt idx="248">C2</cx:pt>
          <cx:pt idx="249">C2</cx:pt>
          <cx:pt idx="250">C2</cx:pt>
          <cx:pt idx="251">C2</cx:pt>
          <cx:pt idx="252">C2</cx:pt>
          <cx:pt idx="253">C2</cx:pt>
          <cx:pt idx="254">C2</cx:pt>
          <cx:pt idx="255">C2</cx:pt>
          <cx:pt idx="256">C2</cx:pt>
          <cx:pt idx="257">C2</cx:pt>
          <cx:pt idx="258">C2</cx:pt>
          <cx:pt idx="259">C2</cx:pt>
          <cx:pt idx="260">C2</cx:pt>
          <cx:pt idx="261">C2</cx:pt>
          <cx:pt idx="262">C2</cx:pt>
          <cx:pt idx="263">C2</cx:pt>
          <cx:pt idx="264">C2</cx:pt>
          <cx:pt idx="265">C2</cx:pt>
          <cx:pt idx="266">C2</cx:pt>
          <cx:pt idx="267">C2</cx:pt>
          <cx:pt idx="268">C2</cx:pt>
          <cx:pt idx="269">C2</cx:pt>
          <cx:pt idx="270">C2</cx:pt>
          <cx:pt idx="271">C2</cx:pt>
          <cx:pt idx="272">C2</cx:pt>
          <cx:pt idx="273">C2</cx:pt>
          <cx:pt idx="274">C2</cx:pt>
          <cx:pt idx="275">C2</cx:pt>
          <cx:pt idx="276">C2</cx:pt>
          <cx:pt idx="277">C2</cx:pt>
          <cx:pt idx="278">C2</cx:pt>
          <cx:pt idx="279">C2</cx:pt>
          <cx:pt idx="280">C2</cx:pt>
          <cx:pt idx="281">C2</cx:pt>
          <cx:pt idx="282">C2</cx:pt>
          <cx:pt idx="283">C2</cx:pt>
          <cx:pt idx="284">C2</cx:pt>
          <cx:pt idx="285">C2</cx:pt>
          <cx:pt idx="286">C2</cx:pt>
          <cx:pt idx="287">C2</cx:pt>
          <cx:pt idx="288">C2</cx:pt>
          <cx:pt idx="289">C2</cx:pt>
          <cx:pt idx="290">C2</cx:pt>
          <cx:pt idx="291">C2</cx:pt>
          <cx:pt idx="292">C2</cx:pt>
          <cx:pt idx="293">C2</cx:pt>
          <cx:pt idx="294">C2</cx:pt>
          <cx:pt idx="295">C2</cx:pt>
          <cx:pt idx="296">C2</cx:pt>
          <cx:pt idx="297">C2</cx:pt>
          <cx:pt idx="298">C2</cx:pt>
          <cx:pt idx="299">C2</cx:pt>
          <cx:pt idx="300">C2</cx:pt>
          <cx:pt idx="301">C2</cx:pt>
          <cx:pt idx="302">C2</cx:pt>
          <cx:pt idx="303">C2</cx:pt>
          <cx:pt idx="304">C2</cx:pt>
          <cx:pt idx="305">C2</cx:pt>
          <cx:pt idx="306">C2</cx:pt>
          <cx:pt idx="307">C2</cx:pt>
          <cx:pt idx="308">C2</cx:pt>
          <cx:pt idx="309">C2</cx:pt>
          <cx:pt idx="310">C2</cx:pt>
          <cx:pt idx="311">C2</cx:pt>
          <cx:pt idx="312">C2</cx:pt>
          <cx:pt idx="313">C2</cx:pt>
          <cx:pt idx="314">C2</cx:pt>
          <cx:pt idx="315">C2</cx:pt>
          <cx:pt idx="316">C2</cx:pt>
          <cx:pt idx="317">C2</cx:pt>
          <cx:pt idx="318">C2</cx:pt>
          <cx:pt idx="319">C2</cx:pt>
          <cx:pt idx="320">C2</cx:pt>
          <cx:pt idx="321">C2</cx:pt>
          <cx:pt idx="322">C2</cx:pt>
          <cx:pt idx="323">C2</cx:pt>
          <cx:pt idx="324">C2</cx:pt>
          <cx:pt idx="325">C2</cx:pt>
          <cx:pt idx="326">C2</cx:pt>
          <cx:pt idx="327">C2</cx:pt>
          <cx:pt idx="328">C2</cx:pt>
          <cx:pt idx="329">C2</cx:pt>
          <cx:pt idx="330">C2</cx:pt>
          <cx:pt idx="331">C2</cx:pt>
          <cx:pt idx="332">C2</cx:pt>
          <cx:pt idx="333">C2</cx:pt>
          <cx:pt idx="334">C2</cx:pt>
          <cx:pt idx="335">C2</cx:pt>
          <cx:pt idx="336">C2</cx:pt>
          <cx:pt idx="337">C2</cx:pt>
          <cx:pt idx="338">C2</cx:pt>
          <cx:pt idx="339">C2</cx:pt>
          <cx:pt idx="340">C2</cx:pt>
          <cx:pt idx="341">C2</cx:pt>
          <cx:pt idx="342">C2</cx:pt>
          <cx:pt idx="343">C2</cx:pt>
          <cx:pt idx="344">C2</cx:pt>
          <cx:pt idx="345">C2</cx:pt>
          <cx:pt idx="346">C2</cx:pt>
          <cx:pt idx="347">C2</cx:pt>
          <cx:pt idx="348">C2</cx:pt>
          <cx:pt idx="349">C2</cx:pt>
          <cx:pt idx="350">C2</cx:pt>
          <cx:pt idx="351">C2</cx:pt>
          <cx:pt idx="352">C2</cx:pt>
          <cx:pt idx="353">C2</cx:pt>
          <cx:pt idx="354">C2</cx:pt>
          <cx:pt idx="355">C2</cx:pt>
          <cx:pt idx="356">C2</cx:pt>
          <cx:pt idx="357">C2</cx:pt>
          <cx:pt idx="358">C2</cx:pt>
          <cx:pt idx="359">C2</cx:pt>
          <cx:pt idx="360">C2</cx:pt>
          <cx:pt idx="361">C2</cx:pt>
          <cx:pt idx="362">C2</cx:pt>
          <cx:pt idx="363">C2</cx:pt>
          <cx:pt idx="364">C2</cx:pt>
          <cx:pt idx="365">C2</cx:pt>
          <cx:pt idx="366">C2</cx:pt>
          <cx:pt idx="367">C2</cx:pt>
          <cx:pt idx="368">C2</cx:pt>
          <cx:pt idx="369">C2</cx:pt>
          <cx:pt idx="370">C2</cx:pt>
          <cx:pt idx="371">C2</cx:pt>
          <cx:pt idx="372">C2</cx:pt>
          <cx:pt idx="373">C2</cx:pt>
          <cx:pt idx="374">C2</cx:pt>
          <cx:pt idx="375">C2</cx:pt>
          <cx:pt idx="376">C2</cx:pt>
          <cx:pt idx="377">C2</cx:pt>
          <cx:pt idx="378">C2</cx:pt>
          <cx:pt idx="379">C2</cx:pt>
          <cx:pt idx="380">C2</cx:pt>
          <cx:pt idx="381">C2</cx:pt>
          <cx:pt idx="382">C2</cx:pt>
          <cx:pt idx="383">C2</cx:pt>
          <cx:pt idx="384">C2</cx:pt>
          <cx:pt idx="385">C2</cx:pt>
          <cx:pt idx="386">C2</cx:pt>
          <cx:pt idx="387">C2</cx:pt>
          <cx:pt idx="388">C2</cx:pt>
          <cx:pt idx="389">C2</cx:pt>
          <cx:pt idx="390">C2</cx:pt>
          <cx:pt idx="391">C2</cx:pt>
          <cx:pt idx="392">C2</cx:pt>
          <cx:pt idx="393">C2</cx:pt>
          <cx:pt idx="394">C2</cx:pt>
          <cx:pt idx="395">C2</cx:pt>
          <cx:pt idx="396">C2</cx:pt>
          <cx:pt idx="397">C2</cx:pt>
          <cx:pt idx="398">C2</cx:pt>
          <cx:pt idx="399">C2</cx:pt>
          <cx:pt idx="400">C2</cx:pt>
          <cx:pt idx="401">C2</cx:pt>
          <cx:pt idx="402">C2</cx:pt>
          <cx:pt idx="403">C2</cx:pt>
          <cx:pt idx="404">C2</cx:pt>
          <cx:pt idx="405">C2</cx:pt>
          <cx:pt idx="406">C2</cx:pt>
          <cx:pt idx="407">C2</cx:pt>
          <cx:pt idx="408">C2</cx:pt>
          <cx:pt idx="409">C2</cx:pt>
          <cx:pt idx="410">C2</cx:pt>
          <cx:pt idx="411">C2</cx:pt>
          <cx:pt idx="412">C2</cx:pt>
          <cx:pt idx="413">C2</cx:pt>
          <cx:pt idx="414">C2</cx:pt>
          <cx:pt idx="415">C2</cx:pt>
          <cx:pt idx="416">C2</cx:pt>
          <cx:pt idx="417">C2</cx:pt>
          <cx:pt idx="418">C2</cx:pt>
          <cx:pt idx="419">C2</cx:pt>
          <cx:pt idx="420">C2</cx:pt>
          <cx:pt idx="421">C2</cx:pt>
          <cx:pt idx="422">C2</cx:pt>
          <cx:pt idx="423">C2</cx:pt>
          <cx:pt idx="424">C2</cx:pt>
          <cx:pt idx="425">C2</cx:pt>
          <cx:pt idx="426">C2</cx:pt>
          <cx:pt idx="427">C2</cx:pt>
          <cx:pt idx="428">C2</cx:pt>
          <cx:pt idx="429">C2</cx:pt>
          <cx:pt idx="430">C2</cx:pt>
          <cx:pt idx="431">C2</cx:pt>
          <cx:pt idx="432">C2</cx:pt>
          <cx:pt idx="433">C2</cx:pt>
          <cx:pt idx="434">C2</cx:pt>
          <cx:pt idx="435">C2</cx:pt>
          <cx:pt idx="436">C2</cx:pt>
          <cx:pt idx="437">C2</cx:pt>
          <cx:pt idx="438">C2</cx:pt>
          <cx:pt idx="439">C2</cx:pt>
          <cx:pt idx="440">C2</cx:pt>
          <cx:pt idx="441">C2</cx:pt>
          <cx:pt idx="442">C2</cx:pt>
          <cx:pt idx="443">C2</cx:pt>
          <cx:pt idx="444">C2</cx:pt>
          <cx:pt idx="445">C2</cx:pt>
          <cx:pt idx="446">C2</cx:pt>
          <cx:pt idx="447">C2</cx:pt>
          <cx:pt idx="448">C2</cx:pt>
          <cx:pt idx="449">C2</cx:pt>
          <cx:pt idx="450">C2</cx:pt>
          <cx:pt idx="451">C2</cx:pt>
          <cx:pt idx="452">C2</cx:pt>
          <cx:pt idx="453">C2</cx:pt>
          <cx:pt idx="454">C2</cx:pt>
          <cx:pt idx="455">C2</cx:pt>
          <cx:pt idx="456">C2</cx:pt>
          <cx:pt idx="457">C2</cx:pt>
          <cx:pt idx="458">C2</cx:pt>
          <cx:pt idx="459">C2</cx:pt>
          <cx:pt idx="460">C2</cx:pt>
          <cx:pt idx="461">C2</cx:pt>
          <cx:pt idx="462">C2</cx:pt>
          <cx:pt idx="463">C2</cx:pt>
          <cx:pt idx="464">C2</cx:pt>
          <cx:pt idx="465">C2</cx:pt>
          <cx:pt idx="466">C2</cx:pt>
          <cx:pt idx="467">C2</cx:pt>
          <cx:pt idx="468">C2</cx:pt>
          <cx:pt idx="469">C2</cx:pt>
          <cx:pt idx="470">C2</cx:pt>
          <cx:pt idx="471">C2</cx:pt>
          <cx:pt idx="472">C2</cx:pt>
          <cx:pt idx="473">C2</cx:pt>
          <cx:pt idx="474">C2</cx:pt>
          <cx:pt idx="475">C2</cx:pt>
          <cx:pt idx="476">C2</cx:pt>
          <cx:pt idx="477">C2</cx:pt>
          <cx:pt idx="478">C2</cx:pt>
          <cx:pt idx="479">C2</cx:pt>
          <cx:pt idx="480">C2</cx:pt>
          <cx:pt idx="481">C2</cx:pt>
          <cx:pt idx="482">C2</cx:pt>
          <cx:pt idx="483">C2</cx:pt>
          <cx:pt idx="484">C2</cx:pt>
          <cx:pt idx="485">C2</cx:pt>
          <cx:pt idx="486">C2</cx:pt>
          <cx:pt idx="487">C2</cx:pt>
          <cx:pt idx="488">C2</cx:pt>
          <cx:pt idx="489">C2</cx:pt>
          <cx:pt idx="490">C2</cx:pt>
          <cx:pt idx="491">C2</cx:pt>
          <cx:pt idx="492">C2</cx:pt>
          <cx:pt idx="493">C2</cx:pt>
          <cx:pt idx="494">C2</cx:pt>
          <cx:pt idx="495">C2</cx:pt>
          <cx:pt idx="496">C2</cx:pt>
          <cx:pt idx="497">C2</cx:pt>
          <cx:pt idx="498">C2</cx:pt>
          <cx:pt idx="499">C2</cx:pt>
          <cx:pt idx="500">C2</cx:pt>
          <cx:pt idx="501">C2</cx:pt>
          <cx:pt idx="502">C2</cx:pt>
          <cx:pt idx="503">C2</cx:pt>
          <cx:pt idx="504">C2</cx:pt>
          <cx:pt idx="505">C2</cx:pt>
          <cx:pt idx="506">C2</cx:pt>
          <cx:pt idx="507">C2</cx:pt>
          <cx:pt idx="508">C2</cx:pt>
          <cx:pt idx="509">C2</cx:pt>
          <cx:pt idx="510">C2</cx:pt>
          <cx:pt idx="511">C2</cx:pt>
          <cx:pt idx="512">C2</cx:pt>
          <cx:pt idx="513">C2</cx:pt>
          <cx:pt idx="514">C2</cx:pt>
          <cx:pt idx="515">C2</cx:pt>
          <cx:pt idx="516">C2</cx:pt>
          <cx:pt idx="517">C2</cx:pt>
          <cx:pt idx="518">C2</cx:pt>
          <cx:pt idx="519">C2</cx:pt>
          <cx:pt idx="520">C2</cx:pt>
          <cx:pt idx="521">C2</cx:pt>
          <cx:pt idx="522">C2</cx:pt>
          <cx:pt idx="523">C2</cx:pt>
          <cx:pt idx="524">C2</cx:pt>
          <cx:pt idx="525">C2</cx:pt>
          <cx:pt idx="526">C2</cx:pt>
          <cx:pt idx="527">C2</cx:pt>
          <cx:pt idx="528">C2</cx:pt>
          <cx:pt idx="529">C2</cx:pt>
          <cx:pt idx="530">C2</cx:pt>
          <cx:pt idx="531">C2</cx:pt>
          <cx:pt idx="532">C2</cx:pt>
          <cx:pt idx="533">C2</cx:pt>
          <cx:pt idx="534">C2</cx:pt>
          <cx:pt idx="535">C2</cx:pt>
          <cx:pt idx="536">C2</cx:pt>
          <cx:pt idx="537">C2</cx:pt>
          <cx:pt idx="538">C2</cx:pt>
          <cx:pt idx="539">C2</cx:pt>
          <cx:pt idx="540">C2</cx:pt>
          <cx:pt idx="541">C2</cx:pt>
          <cx:pt idx="542">C2</cx:pt>
          <cx:pt idx="543">C2</cx:pt>
          <cx:pt idx="544">C2</cx:pt>
          <cx:pt idx="545">C2</cx:pt>
          <cx:pt idx="546">C2</cx:pt>
          <cx:pt idx="547">C2</cx:pt>
          <cx:pt idx="548">C2</cx:pt>
          <cx:pt idx="549">C2</cx:pt>
          <cx:pt idx="550">C2</cx:pt>
          <cx:pt idx="551">C2</cx:pt>
          <cx:pt idx="552">C2</cx:pt>
          <cx:pt idx="553">C2</cx:pt>
          <cx:pt idx="554">C2</cx:pt>
          <cx:pt idx="555">C2</cx:pt>
          <cx:pt idx="556">C2</cx:pt>
          <cx:pt idx="557">C2</cx:pt>
          <cx:pt idx="558">C2</cx:pt>
          <cx:pt idx="559">C2</cx:pt>
          <cx:pt idx="560">C2</cx:pt>
          <cx:pt idx="561">C2</cx:pt>
          <cx:pt idx="562">C2</cx:pt>
          <cx:pt idx="563">C2</cx:pt>
          <cx:pt idx="564">C2</cx:pt>
          <cx:pt idx="565">C2</cx:pt>
          <cx:pt idx="566">C2</cx:pt>
          <cx:pt idx="567">C2</cx:pt>
          <cx:pt idx="568">C2</cx:pt>
          <cx:pt idx="569">C2</cx:pt>
          <cx:pt idx="570">C2</cx:pt>
          <cx:pt idx="571">C2</cx:pt>
          <cx:pt idx="572">C2</cx:pt>
          <cx:pt idx="573">C2</cx:pt>
          <cx:pt idx="574">C2</cx:pt>
          <cx:pt idx="575">C2</cx:pt>
          <cx:pt idx="576">C2</cx:pt>
          <cx:pt idx="577">C2</cx:pt>
          <cx:pt idx="578">C2</cx:pt>
          <cx:pt idx="579">C2</cx:pt>
          <cx:pt idx="580">C2</cx:pt>
          <cx:pt idx="581">C2</cx:pt>
          <cx:pt idx="582">C2</cx:pt>
          <cx:pt idx="583">C2</cx:pt>
          <cx:pt idx="584">C2</cx:pt>
          <cx:pt idx="585">C2</cx:pt>
          <cx:pt idx="586">C2</cx:pt>
          <cx:pt idx="587">C2</cx:pt>
          <cx:pt idx="588">C2</cx:pt>
          <cx:pt idx="589">C2</cx:pt>
          <cx:pt idx="590">C2</cx:pt>
          <cx:pt idx="591">C2</cx:pt>
          <cx:pt idx="592">C2</cx:pt>
          <cx:pt idx="593">C2</cx:pt>
          <cx:pt idx="594">C2</cx:pt>
          <cx:pt idx="595">C2</cx:pt>
          <cx:pt idx="596">C2</cx:pt>
          <cx:pt idx="597">C2</cx:pt>
          <cx:pt idx="598">C2</cx:pt>
          <cx:pt idx="599">C2</cx:pt>
          <cx:pt idx="600">C2</cx:pt>
          <cx:pt idx="601">C2</cx:pt>
          <cx:pt idx="602">C2</cx:pt>
          <cx:pt idx="603">C2</cx:pt>
          <cx:pt idx="604">C2</cx:pt>
          <cx:pt idx="605">C2</cx:pt>
          <cx:pt idx="606">C2</cx:pt>
          <cx:pt idx="607">C2</cx:pt>
          <cx:pt idx="608">C2</cx:pt>
          <cx:pt idx="609">C2</cx:pt>
          <cx:pt idx="610">C2</cx:pt>
          <cx:pt idx="611">C2</cx:pt>
          <cx:pt idx="612">C2</cx:pt>
          <cx:pt idx="613">C2</cx:pt>
          <cx:pt idx="614">C2</cx:pt>
          <cx:pt idx="615">C2</cx:pt>
          <cx:pt idx="616">C2</cx:pt>
          <cx:pt idx="617">C2</cx:pt>
          <cx:pt idx="618">C2</cx:pt>
          <cx:pt idx="619">C2</cx:pt>
          <cx:pt idx="620">C2</cx:pt>
          <cx:pt idx="621">C2</cx:pt>
          <cx:pt idx="622">C2</cx:pt>
          <cx:pt idx="623">C2</cx:pt>
          <cx:pt idx="624">C2</cx:pt>
          <cx:pt idx="625">C2</cx:pt>
          <cx:pt idx="626">C2</cx:pt>
          <cx:pt idx="627">C2</cx:pt>
          <cx:pt idx="628">C2</cx:pt>
          <cx:pt idx="629">C2</cx:pt>
          <cx:pt idx="630">C2</cx:pt>
          <cx:pt idx="631">C2</cx:pt>
          <cx:pt idx="632">C2</cx:pt>
          <cx:pt idx="633">C2</cx:pt>
          <cx:pt idx="634">C2</cx:pt>
          <cx:pt idx="635">C2</cx:pt>
          <cx:pt idx="636">C2</cx:pt>
          <cx:pt idx="637">C2</cx:pt>
          <cx:pt idx="638">C2</cx:pt>
          <cx:pt idx="639">C2</cx:pt>
          <cx:pt idx="640">C2</cx:pt>
          <cx:pt idx="641">C2</cx:pt>
          <cx:pt idx="642">C2</cx:pt>
          <cx:pt idx="643">C2</cx:pt>
          <cx:pt idx="644">C2</cx:pt>
          <cx:pt idx="645">C2</cx:pt>
          <cx:pt idx="646">C2</cx:pt>
          <cx:pt idx="647">C2</cx:pt>
          <cx:pt idx="648">C2</cx:pt>
          <cx:pt idx="649">C2</cx:pt>
          <cx:pt idx="650">C2</cx:pt>
          <cx:pt idx="651">C2</cx:pt>
          <cx:pt idx="652">C2</cx:pt>
          <cx:pt idx="653">C2</cx:pt>
          <cx:pt idx="654">C2</cx:pt>
          <cx:pt idx="655">C2</cx:pt>
          <cx:pt idx="656">C2</cx:pt>
          <cx:pt idx="657">C2</cx:pt>
          <cx:pt idx="658">C2</cx:pt>
          <cx:pt idx="659">C2</cx:pt>
          <cx:pt idx="660">C2</cx:pt>
          <cx:pt idx="661">C2</cx:pt>
          <cx:pt idx="662">C2</cx:pt>
          <cx:pt idx="663">C2</cx:pt>
          <cx:pt idx="664">C2</cx:pt>
          <cx:pt idx="665">C2</cx:pt>
          <cx:pt idx="666">C2</cx:pt>
          <cx:pt idx="667">C2</cx:pt>
          <cx:pt idx="668">C2</cx:pt>
          <cx:pt idx="669">C2</cx:pt>
          <cx:pt idx="670">C2</cx:pt>
          <cx:pt idx="671">C2</cx:pt>
          <cx:pt idx="672">C2</cx:pt>
          <cx:pt idx="673">C2</cx:pt>
          <cx:pt idx="674">C2</cx:pt>
          <cx:pt idx="675">C2</cx:pt>
          <cx:pt idx="676">C2</cx:pt>
          <cx:pt idx="677">C2</cx:pt>
          <cx:pt idx="678">C2</cx:pt>
          <cx:pt idx="679">C2</cx:pt>
          <cx:pt idx="680">C2</cx:pt>
          <cx:pt idx="681">C2</cx:pt>
          <cx:pt idx="682">C2</cx:pt>
          <cx:pt idx="683">C2</cx:pt>
          <cx:pt idx="684">C2</cx:pt>
          <cx:pt idx="685">C2</cx:pt>
          <cx:pt idx="686">C2</cx:pt>
          <cx:pt idx="687">C2</cx:pt>
          <cx:pt idx="688">C2</cx:pt>
          <cx:pt idx="689">C2</cx:pt>
          <cx:pt idx="690">C2</cx:pt>
          <cx:pt idx="691">C2</cx:pt>
          <cx:pt idx="692">C2</cx:pt>
          <cx:pt idx="693">C2</cx:pt>
          <cx:pt idx="694">C2</cx:pt>
          <cx:pt idx="695">C2</cx:pt>
          <cx:pt idx="696">C2</cx:pt>
          <cx:pt idx="697">C2</cx:pt>
          <cx:pt idx="698">C2</cx:pt>
          <cx:pt idx="699">C2</cx:pt>
          <cx:pt idx="700">C2</cx:pt>
          <cx:pt idx="701">C2</cx:pt>
          <cx:pt idx="702">C2</cx:pt>
          <cx:pt idx="703">C2</cx:pt>
          <cx:pt idx="704">C2</cx:pt>
          <cx:pt idx="705">C2</cx:pt>
          <cx:pt idx="706">C2</cx:pt>
          <cx:pt idx="707">C2</cx:pt>
          <cx:pt idx="708">C2</cx:pt>
          <cx:pt idx="709">C2</cx:pt>
          <cx:pt idx="710">C2</cx:pt>
          <cx:pt idx="711">C2</cx:pt>
          <cx:pt idx="712">C2</cx:pt>
          <cx:pt idx="713">C2</cx:pt>
          <cx:pt idx="714">C2</cx:pt>
          <cx:pt idx="715">C2</cx:pt>
          <cx:pt idx="716">C2</cx:pt>
          <cx:pt idx="717">C2</cx:pt>
          <cx:pt idx="718">C2</cx:pt>
          <cx:pt idx="719">C2</cx:pt>
          <cx:pt idx="720">C2</cx:pt>
          <cx:pt idx="721">C2</cx:pt>
          <cx:pt idx="722">C2</cx:pt>
          <cx:pt idx="723">C2</cx:pt>
          <cx:pt idx="724">C2</cx:pt>
          <cx:pt idx="725">C2</cx:pt>
          <cx:pt idx="726">C2</cx:pt>
          <cx:pt idx="727">C2</cx:pt>
          <cx:pt idx="728">C2</cx:pt>
          <cx:pt idx="729">C2</cx:pt>
          <cx:pt idx="730">C2</cx:pt>
          <cx:pt idx="731">C2</cx:pt>
          <cx:pt idx="732">C2</cx:pt>
          <cx:pt idx="733">C2</cx:pt>
          <cx:pt idx="734">C2</cx:pt>
          <cx:pt idx="735">C2</cx:pt>
          <cx:pt idx="736">C2</cx:pt>
          <cx:pt idx="737">C2</cx:pt>
          <cx:pt idx="738">C2</cx:pt>
          <cx:pt idx="739">C2</cx:pt>
          <cx:pt idx="740">C2</cx:pt>
          <cx:pt idx="741">C2</cx:pt>
          <cx:pt idx="742">C2</cx:pt>
          <cx:pt idx="743">C2</cx:pt>
          <cx:pt idx="744">C2</cx:pt>
          <cx:pt idx="745">C2</cx:pt>
          <cx:pt idx="746">C2</cx:pt>
          <cx:pt idx="747">C2</cx:pt>
          <cx:pt idx="748">C2</cx:pt>
          <cx:pt idx="749">C2</cx:pt>
          <cx:pt idx="750">C2</cx:pt>
          <cx:pt idx="751">C2</cx:pt>
          <cx:pt idx="752">C2</cx:pt>
          <cx:pt idx="753">C2</cx:pt>
          <cx:pt idx="754">C2</cx:pt>
          <cx:pt idx="755">C2</cx:pt>
          <cx:pt idx="756">C2</cx:pt>
          <cx:pt idx="757">C2</cx:pt>
          <cx:pt idx="758">C2</cx:pt>
          <cx:pt idx="759">C2</cx:pt>
          <cx:pt idx="760">C2</cx:pt>
          <cx:pt idx="761">C2</cx:pt>
          <cx:pt idx="762">C2</cx:pt>
          <cx:pt idx="763">C2</cx:pt>
          <cx:pt idx="764">C2</cx:pt>
          <cx:pt idx="765">C2</cx:pt>
          <cx:pt idx="766">C2</cx:pt>
          <cx:pt idx="767">C2</cx:pt>
          <cx:pt idx="768">C2</cx:pt>
          <cx:pt idx="769">C2</cx:pt>
          <cx:pt idx="770">C2</cx:pt>
          <cx:pt idx="771">C2</cx:pt>
          <cx:pt idx="772">C2</cx:pt>
          <cx:pt idx="773">C2</cx:pt>
          <cx:pt idx="774">C2</cx:pt>
          <cx:pt idx="775">C2</cx:pt>
          <cx:pt idx="776">C2</cx:pt>
          <cx:pt idx="777">C2</cx:pt>
          <cx:pt idx="778">C2</cx:pt>
          <cx:pt idx="779">C2</cx:pt>
          <cx:pt idx="780">C2</cx:pt>
          <cx:pt idx="781">C2</cx:pt>
          <cx:pt idx="782">C2</cx:pt>
          <cx:pt idx="783">C2</cx:pt>
          <cx:pt idx="784">C2</cx:pt>
          <cx:pt idx="785">C2</cx:pt>
          <cx:pt idx="786">C2</cx:pt>
          <cx:pt idx="787">C2</cx:pt>
          <cx:pt idx="788">C2</cx:pt>
          <cx:pt idx="789">C2</cx:pt>
          <cx:pt idx="790">C2</cx:pt>
          <cx:pt idx="791">C2</cx:pt>
          <cx:pt idx="792">C2</cx:pt>
          <cx:pt idx="793">C2</cx:pt>
          <cx:pt idx="794">C2</cx:pt>
          <cx:pt idx="795">C2</cx:pt>
          <cx:pt idx="796">C2</cx:pt>
          <cx:pt idx="797">C2</cx:pt>
          <cx:pt idx="798">C2</cx:pt>
          <cx:pt idx="799">C2</cx:pt>
          <cx:pt idx="800">C2</cx:pt>
          <cx:pt idx="801">C2</cx:pt>
          <cx:pt idx="802">C2</cx:pt>
          <cx:pt idx="803">C2</cx:pt>
          <cx:pt idx="804">C2</cx:pt>
          <cx:pt idx="805">C2</cx:pt>
          <cx:pt idx="806">C2</cx:pt>
          <cx:pt idx="807">C2</cx:pt>
          <cx:pt idx="808">C2</cx:pt>
          <cx:pt idx="809">C2</cx:pt>
          <cx:pt idx="810">C2</cx:pt>
          <cx:pt idx="811">C2</cx:pt>
          <cx:pt idx="812">C2</cx:pt>
          <cx:pt idx="813">C2</cx:pt>
          <cx:pt idx="814">C2</cx:pt>
          <cx:pt idx="815">C2</cx:pt>
          <cx:pt idx="816">C2</cx:pt>
          <cx:pt idx="817">C2</cx:pt>
          <cx:pt idx="818">C2</cx:pt>
          <cx:pt idx="819">C2</cx:pt>
          <cx:pt idx="820">C2</cx:pt>
          <cx:pt idx="821">C2</cx:pt>
          <cx:pt idx="822">C2</cx:pt>
          <cx:pt idx="823">C2</cx:pt>
          <cx:pt idx="824">C2</cx:pt>
          <cx:pt idx="825">C2</cx:pt>
          <cx:pt idx="826">C2</cx:pt>
          <cx:pt idx="827">C2</cx:pt>
          <cx:pt idx="828">C2</cx:pt>
          <cx:pt idx="829">C2</cx:pt>
          <cx:pt idx="830">C2</cx:pt>
          <cx:pt idx="831">C2</cx:pt>
          <cx:pt idx="832">C2</cx:pt>
          <cx:pt idx="833">C2</cx:pt>
          <cx:pt idx="834">C2</cx:pt>
          <cx:pt idx="835">C2</cx:pt>
          <cx:pt idx="836">C2</cx:pt>
          <cx:pt idx="837">C2</cx:pt>
          <cx:pt idx="838">C2</cx:pt>
          <cx:pt idx="839">C2</cx:pt>
          <cx:pt idx="840">C2</cx:pt>
          <cx:pt idx="841">C2</cx:pt>
          <cx:pt idx="842">C2</cx:pt>
          <cx:pt idx="843">C2</cx:pt>
          <cx:pt idx="844">C2</cx:pt>
          <cx:pt idx="845">C2</cx:pt>
          <cx:pt idx="846">C2</cx:pt>
          <cx:pt idx="847">C2</cx:pt>
          <cx:pt idx="848">C2</cx:pt>
          <cx:pt idx="849">C2</cx:pt>
          <cx:pt idx="850">C2</cx:pt>
          <cx:pt idx="851">C2</cx:pt>
          <cx:pt idx="852">C2</cx:pt>
          <cx:pt idx="853">C2</cx:pt>
          <cx:pt idx="854">C2</cx:pt>
          <cx:pt idx="855">C2</cx:pt>
          <cx:pt idx="856">C2</cx:pt>
          <cx:pt idx="857">C2</cx:pt>
          <cx:pt idx="858">C2</cx:pt>
          <cx:pt idx="859">C2</cx:pt>
          <cx:pt idx="860">C2</cx:pt>
          <cx:pt idx="861">C2</cx:pt>
          <cx:pt idx="862">C2</cx:pt>
          <cx:pt idx="863">C2</cx:pt>
          <cx:pt idx="864">C2</cx:pt>
          <cx:pt idx="865">C2</cx:pt>
          <cx:pt idx="866">C2</cx:pt>
          <cx:pt idx="867">C2</cx:pt>
          <cx:pt idx="868">C2</cx:pt>
          <cx:pt idx="869">C2</cx:pt>
          <cx:pt idx="870">C2</cx:pt>
          <cx:pt idx="871">C2</cx:pt>
          <cx:pt idx="872">C2</cx:pt>
          <cx:pt idx="873">C2</cx:pt>
          <cx:pt idx="874">C2</cx:pt>
          <cx:pt idx="875">C2</cx:pt>
          <cx:pt idx="876">C2</cx:pt>
          <cx:pt idx="877">C2</cx:pt>
          <cx:pt idx="878">C2</cx:pt>
          <cx:pt idx="879">C2</cx:pt>
          <cx:pt idx="880">C2</cx:pt>
          <cx:pt idx="881">C2</cx:pt>
          <cx:pt idx="882">C2</cx:pt>
          <cx:pt idx="883">C2</cx:pt>
          <cx:pt idx="884">C2</cx:pt>
          <cx:pt idx="885">C2</cx:pt>
          <cx:pt idx="886">C2</cx:pt>
          <cx:pt idx="887">C2</cx:pt>
          <cx:pt idx="888">C2</cx:pt>
          <cx:pt idx="889">C2</cx:pt>
          <cx:pt idx="890">C2</cx:pt>
          <cx:pt idx="891">C2</cx:pt>
          <cx:pt idx="892">C2</cx:pt>
          <cx:pt idx="893">C2</cx:pt>
          <cx:pt idx="894">C2</cx:pt>
          <cx:pt idx="895">C2</cx:pt>
          <cx:pt idx="896">C2</cx:pt>
          <cx:pt idx="897">C2</cx:pt>
          <cx:pt idx="898">C2</cx:pt>
          <cx:pt idx="899">C2</cx:pt>
          <cx:pt idx="900">C2</cx:pt>
          <cx:pt idx="901">C2</cx:pt>
          <cx:pt idx="902">C2</cx:pt>
          <cx:pt idx="903">C2</cx:pt>
          <cx:pt idx="904">C2</cx:pt>
          <cx:pt idx="905">C2</cx:pt>
          <cx:pt idx="906">C2</cx:pt>
          <cx:pt idx="907">C2</cx:pt>
          <cx:pt idx="908">C2</cx:pt>
          <cx:pt idx="909">C2</cx:pt>
          <cx:pt idx="910">C2</cx:pt>
          <cx:pt idx="911">C2</cx:pt>
          <cx:pt idx="912">C2</cx:pt>
          <cx:pt idx="913">C2</cx:pt>
          <cx:pt idx="914">C2</cx:pt>
          <cx:pt idx="915">C2</cx:pt>
          <cx:pt idx="916">C2</cx:pt>
          <cx:pt idx="917">C2</cx:pt>
          <cx:pt idx="918">C2</cx:pt>
          <cx:pt idx="919">C2</cx:pt>
          <cx:pt idx="920">C2</cx:pt>
          <cx:pt idx="921">C2</cx:pt>
          <cx:pt idx="922">C3</cx:pt>
          <cx:pt idx="923">C3</cx:pt>
          <cx:pt idx="924">C3</cx:pt>
          <cx:pt idx="925">C3</cx:pt>
          <cx:pt idx="926">C3</cx:pt>
          <cx:pt idx="927">C3</cx:pt>
          <cx:pt idx="928">C3</cx:pt>
          <cx:pt idx="929">C3</cx:pt>
          <cx:pt idx="930">C3</cx:pt>
          <cx:pt idx="931">C3</cx:pt>
          <cx:pt idx="932">C3</cx:pt>
          <cx:pt idx="933">C3</cx:pt>
          <cx:pt idx="934">C3</cx:pt>
          <cx:pt idx="935">C3</cx:pt>
          <cx:pt idx="936">C3</cx:pt>
          <cx:pt idx="937">C3</cx:pt>
          <cx:pt idx="938">C3</cx:pt>
          <cx:pt idx="939">C3</cx:pt>
          <cx:pt idx="940">C3</cx:pt>
          <cx:pt idx="941">C3</cx:pt>
          <cx:pt idx="942">C3</cx:pt>
          <cx:pt idx="943">C3</cx:pt>
          <cx:pt idx="944">C3</cx:pt>
          <cx:pt idx="945">C3</cx:pt>
          <cx:pt idx="946">C3</cx:pt>
          <cx:pt idx="947">C3</cx:pt>
          <cx:pt idx="948">C3</cx:pt>
          <cx:pt idx="949">C3</cx:pt>
          <cx:pt idx="950">C3</cx:pt>
          <cx:pt idx="951">C3</cx:pt>
          <cx:pt idx="952">C3</cx:pt>
          <cx:pt idx="953">C3</cx:pt>
          <cx:pt idx="954">C3</cx:pt>
          <cx:pt idx="955">C3</cx:pt>
          <cx:pt idx="956">C3</cx:pt>
          <cx:pt idx="957">C3</cx:pt>
          <cx:pt idx="958">C3</cx:pt>
          <cx:pt idx="959">C3</cx:pt>
          <cx:pt idx="960">C3</cx:pt>
          <cx:pt idx="961">C3</cx:pt>
          <cx:pt idx="962">C3</cx:pt>
          <cx:pt idx="963">C3</cx:pt>
          <cx:pt idx="964">C3</cx:pt>
          <cx:pt idx="965">C3</cx:pt>
          <cx:pt idx="966">C3</cx:pt>
          <cx:pt idx="967">C3</cx:pt>
          <cx:pt idx="968">C3</cx:pt>
          <cx:pt idx="969">C3</cx:pt>
          <cx:pt idx="970">C3</cx:pt>
          <cx:pt idx="971">C3</cx:pt>
          <cx:pt idx="972">C3</cx:pt>
          <cx:pt idx="973">C3</cx:pt>
          <cx:pt idx="974">C3</cx:pt>
          <cx:pt idx="975">C3</cx:pt>
          <cx:pt idx="976">C3</cx:pt>
          <cx:pt idx="977">C3</cx:pt>
          <cx:pt idx="978">C3</cx:pt>
          <cx:pt idx="979">C3</cx:pt>
          <cx:pt idx="980">C3</cx:pt>
          <cx:pt idx="981">C3</cx:pt>
          <cx:pt idx="982">C3</cx:pt>
          <cx:pt idx="983">C3</cx:pt>
          <cx:pt idx="984">C3</cx:pt>
          <cx:pt idx="985">C3</cx:pt>
          <cx:pt idx="986">C3</cx:pt>
          <cx:pt idx="987">C3</cx:pt>
          <cx:pt idx="988">C3</cx:pt>
          <cx:pt idx="989">C3</cx:pt>
          <cx:pt idx="990">C3</cx:pt>
          <cx:pt idx="991">C3</cx:pt>
          <cx:pt idx="992">C3</cx:pt>
          <cx:pt idx="993">C3</cx:pt>
          <cx:pt idx="994">C3</cx:pt>
          <cx:pt idx="995">C3</cx:pt>
          <cx:pt idx="996">C3</cx:pt>
          <cx:pt idx="997">C3</cx:pt>
          <cx:pt idx="998">C3</cx:pt>
          <cx:pt idx="999">C3</cx:pt>
          <cx:pt idx="1000">C3</cx:pt>
          <cx:pt idx="1001">C3</cx:pt>
          <cx:pt idx="1002">C3</cx:pt>
          <cx:pt idx="1003">C3</cx:pt>
          <cx:pt idx="1004">C3</cx:pt>
          <cx:pt idx="1005">C3</cx:pt>
          <cx:pt idx="1006">C3</cx:pt>
          <cx:pt idx="1007">C3</cx:pt>
          <cx:pt idx="1008">C3</cx:pt>
          <cx:pt idx="1009">C3</cx:pt>
          <cx:pt idx="1010">C3</cx:pt>
          <cx:pt idx="1011">C3</cx:pt>
          <cx:pt idx="1012">C3</cx:pt>
          <cx:pt idx="1013">C3</cx:pt>
          <cx:pt idx="1014">C3</cx:pt>
          <cx:pt idx="1015">C3</cx:pt>
          <cx:pt idx="1016">C3</cx:pt>
          <cx:pt idx="1017">C3</cx:pt>
          <cx:pt idx="1018">C3</cx:pt>
          <cx:pt idx="1019">C3</cx:pt>
          <cx:pt idx="1020">C3</cx:pt>
          <cx:pt idx="1021">C3</cx:pt>
          <cx:pt idx="1022">C3</cx:pt>
          <cx:pt idx="1023">C3</cx:pt>
          <cx:pt idx="1024">C3</cx:pt>
          <cx:pt idx="1025">C3</cx:pt>
          <cx:pt idx="1026">C3</cx:pt>
          <cx:pt idx="1027">C3</cx:pt>
          <cx:pt idx="1028">C3</cx:pt>
          <cx:pt idx="1029">C3</cx:pt>
          <cx:pt idx="1030">C3</cx:pt>
          <cx:pt idx="1031">C3</cx:pt>
          <cx:pt idx="1032">C3</cx:pt>
          <cx:pt idx="1033">C3</cx:pt>
          <cx:pt idx="1034">C3</cx:pt>
          <cx:pt idx="1035">C3</cx:pt>
          <cx:pt idx="1036">C3</cx:pt>
          <cx:pt idx="1037">C3</cx:pt>
          <cx:pt idx="1038">C3</cx:pt>
          <cx:pt idx="1039">C3</cx:pt>
          <cx:pt idx="1040">C3</cx:pt>
          <cx:pt idx="1041">C3</cx:pt>
          <cx:pt idx="1042">C3</cx:pt>
          <cx:pt idx="1043">C3</cx:pt>
          <cx:pt idx="1044">C3</cx:pt>
          <cx:pt idx="1045">C3</cx:pt>
          <cx:pt idx="1046">C3</cx:pt>
          <cx:pt idx="1047">C3</cx:pt>
          <cx:pt idx="1048">C3</cx:pt>
          <cx:pt idx="1049">C3</cx:pt>
          <cx:pt idx="1050">C3</cx:pt>
          <cx:pt idx="1051">C3</cx:pt>
          <cx:pt idx="1052">C3</cx:pt>
          <cx:pt idx="1053">C3</cx:pt>
          <cx:pt idx="1054">C3</cx:pt>
          <cx:pt idx="1055">C3</cx:pt>
          <cx:pt idx="1056">C3</cx:pt>
          <cx:pt idx="1057">C3</cx:pt>
          <cx:pt idx="1058">C3</cx:pt>
          <cx:pt idx="1059">C3</cx:pt>
          <cx:pt idx="1060">C3</cx:pt>
          <cx:pt idx="1061">C3</cx:pt>
          <cx:pt idx="1062">C3</cx:pt>
          <cx:pt idx="1063">C3</cx:pt>
          <cx:pt idx="1064">C3</cx:pt>
          <cx:pt idx="1065">C3</cx:pt>
          <cx:pt idx="1066">C3</cx:pt>
          <cx:pt idx="1067">C3</cx:pt>
          <cx:pt idx="1068">C3</cx:pt>
          <cx:pt idx="1069">C3</cx:pt>
          <cx:pt idx="1070">C3</cx:pt>
          <cx:pt idx="1071">C3</cx:pt>
          <cx:pt idx="1072">C3</cx:pt>
          <cx:pt idx="1073">C3</cx:pt>
          <cx:pt idx="1074">C3</cx:pt>
          <cx:pt idx="1075">C3</cx:pt>
          <cx:pt idx="1076">C3</cx:pt>
          <cx:pt idx="1077">C3</cx:pt>
          <cx:pt idx="1078">C3</cx:pt>
          <cx:pt idx="1079">C3</cx:pt>
          <cx:pt idx="1080">C3</cx:pt>
          <cx:pt idx="1081">C3</cx:pt>
          <cx:pt idx="1082">C3</cx:pt>
          <cx:pt idx="1083">C3</cx:pt>
          <cx:pt idx="1084">C3</cx:pt>
          <cx:pt idx="1085">C3</cx:pt>
          <cx:pt idx="1086">C3</cx:pt>
          <cx:pt idx="1087">C3</cx:pt>
          <cx:pt idx="1088">C3</cx:pt>
          <cx:pt idx="1089">C3</cx:pt>
          <cx:pt idx="1090">C3</cx:pt>
          <cx:pt idx="1091">C3</cx:pt>
          <cx:pt idx="1092">C3</cx:pt>
          <cx:pt idx="1093">C3</cx:pt>
          <cx:pt idx="1094">C3</cx:pt>
          <cx:pt idx="1095">C3</cx:pt>
          <cx:pt idx="1096">C3</cx:pt>
          <cx:pt idx="1097">C3</cx:pt>
          <cx:pt idx="1098">C3</cx:pt>
          <cx:pt idx="1099">C3</cx:pt>
          <cx:pt idx="1100">C3</cx:pt>
          <cx:pt idx="1101">C3</cx:pt>
          <cx:pt idx="1102">C3</cx:pt>
          <cx:pt idx="1103">C3</cx:pt>
          <cx:pt idx="1104">C3</cx:pt>
          <cx:pt idx="1105">C3</cx:pt>
          <cx:pt idx="1106">C3</cx:pt>
          <cx:pt idx="1107">C3</cx:pt>
          <cx:pt idx="1108">C3</cx:pt>
          <cx:pt idx="1109">C3</cx:pt>
          <cx:pt idx="1110">C3</cx:pt>
          <cx:pt idx="1111">C3</cx:pt>
          <cx:pt idx="1112">C3</cx:pt>
          <cx:pt idx="1113">C3</cx:pt>
          <cx:pt idx="1114">C3</cx:pt>
          <cx:pt idx="1115">C3</cx:pt>
          <cx:pt idx="1116">C3</cx:pt>
          <cx:pt idx="1117">C3</cx:pt>
          <cx:pt idx="1118">C3</cx:pt>
          <cx:pt idx="1119">C3</cx:pt>
          <cx:pt idx="1120">C3</cx:pt>
          <cx:pt idx="1121">C3</cx:pt>
          <cx:pt idx="1122">C3</cx:pt>
          <cx:pt idx="1123">C3</cx:pt>
          <cx:pt idx="1124">C3</cx:pt>
          <cx:pt idx="1125">C3</cx:pt>
          <cx:pt idx="1126">C3</cx:pt>
          <cx:pt idx="1127">C3</cx:pt>
          <cx:pt idx="1128">C3</cx:pt>
          <cx:pt idx="1129">C3</cx:pt>
          <cx:pt idx="1130">C3</cx:pt>
          <cx:pt idx="1131">C3</cx:pt>
          <cx:pt idx="1132">C3</cx:pt>
          <cx:pt idx="1133">C3</cx:pt>
          <cx:pt idx="1134">C3</cx:pt>
          <cx:pt idx="1135">C3</cx:pt>
          <cx:pt idx="1136">C3</cx:pt>
          <cx:pt idx="1137">C3</cx:pt>
          <cx:pt idx="1138">C3</cx:pt>
          <cx:pt idx="1139">C3</cx:pt>
          <cx:pt idx="1140">C3</cx:pt>
          <cx:pt idx="1141">C3</cx:pt>
          <cx:pt idx="1142">C3</cx:pt>
          <cx:pt idx="1143">C3</cx:pt>
          <cx:pt idx="1144">C3</cx:pt>
          <cx:pt idx="1145">C3</cx:pt>
          <cx:pt idx="1146">C3</cx:pt>
          <cx:pt idx="1147">C3</cx:pt>
          <cx:pt idx="1148">C3</cx:pt>
          <cx:pt idx="1149">C3</cx:pt>
          <cx:pt idx="1150">C3</cx:pt>
          <cx:pt idx="1151">C3</cx:pt>
          <cx:pt idx="1152">C3</cx:pt>
          <cx:pt idx="1153">C3</cx:pt>
          <cx:pt idx="1154">C3</cx:pt>
          <cx:pt idx="1155">C3</cx:pt>
          <cx:pt idx="1156">C3</cx:pt>
          <cx:pt idx="1157">C3</cx:pt>
          <cx:pt idx="1158">C3</cx:pt>
          <cx:pt idx="1159">C3</cx:pt>
          <cx:pt idx="1160">C3</cx:pt>
          <cx:pt idx="1161">C3</cx:pt>
          <cx:pt idx="1162">C3</cx:pt>
          <cx:pt idx="1163">C3</cx:pt>
          <cx:pt idx="1164">C3</cx:pt>
          <cx:pt idx="1165">C3</cx:pt>
          <cx:pt idx="1166">C3</cx:pt>
          <cx:pt idx="1167">C3</cx:pt>
          <cx:pt idx="1168">C3</cx:pt>
          <cx:pt idx="1169">C3</cx:pt>
          <cx:pt idx="1170">C3</cx:pt>
          <cx:pt idx="1171">C3</cx:pt>
          <cx:pt idx="1172">C3</cx:pt>
          <cx:pt idx="1173">C3</cx:pt>
          <cx:pt idx="1174">C3</cx:pt>
          <cx:pt idx="1175">C3</cx:pt>
          <cx:pt idx="1176">C3</cx:pt>
          <cx:pt idx="1177">C3</cx:pt>
          <cx:pt idx="1178">C3</cx:pt>
          <cx:pt idx="1179">C3</cx:pt>
          <cx:pt idx="1180">C3</cx:pt>
          <cx:pt idx="1181">C3</cx:pt>
          <cx:pt idx="1182">C3</cx:pt>
          <cx:pt idx="1183">C3</cx:pt>
          <cx:pt idx="1184">C3</cx:pt>
          <cx:pt idx="1185">C3</cx:pt>
          <cx:pt idx="1186">C3</cx:pt>
          <cx:pt idx="1187">C3</cx:pt>
          <cx:pt idx="1188">C3</cx:pt>
          <cx:pt idx="1189">C3</cx:pt>
          <cx:pt idx="1190">C3</cx:pt>
          <cx:pt idx="1191">C3</cx:pt>
          <cx:pt idx="1192">C3</cx:pt>
          <cx:pt idx="1193">C3</cx:pt>
          <cx:pt idx="1194">C3</cx:pt>
          <cx:pt idx="1195">C3</cx:pt>
          <cx:pt idx="1196">C3</cx:pt>
          <cx:pt idx="1197">C3</cx:pt>
          <cx:pt idx="1198">C3</cx:pt>
          <cx:pt idx="1199">C3</cx:pt>
          <cx:pt idx="1200">C3</cx:pt>
          <cx:pt idx="1201">C3</cx:pt>
          <cx:pt idx="1202">C3</cx:pt>
          <cx:pt idx="1203">C3</cx:pt>
          <cx:pt idx="1204">C3</cx:pt>
          <cx:pt idx="1205">C3</cx:pt>
          <cx:pt idx="1206">C3</cx:pt>
          <cx:pt idx="1207">C3</cx:pt>
          <cx:pt idx="1208">C3</cx:pt>
          <cx:pt idx="1209">C3</cx:pt>
          <cx:pt idx="1210">C3</cx:pt>
          <cx:pt idx="1211">C3</cx:pt>
          <cx:pt idx="1212">C3</cx:pt>
          <cx:pt idx="1213">C3</cx:pt>
          <cx:pt idx="1214">C3</cx:pt>
          <cx:pt idx="1215">C3</cx:pt>
          <cx:pt idx="1216">C3</cx:pt>
          <cx:pt idx="1217">C3</cx:pt>
          <cx:pt idx="1218">C3</cx:pt>
          <cx:pt idx="1219">C3</cx:pt>
          <cx:pt idx="1220">C3</cx:pt>
          <cx:pt idx="1221">C3</cx:pt>
          <cx:pt idx="1222">C3</cx:pt>
          <cx:pt idx="1223">C3</cx:pt>
          <cx:pt idx="1224">C3</cx:pt>
          <cx:pt idx="1225">C3</cx:pt>
          <cx:pt idx="1226">C3</cx:pt>
          <cx:pt idx="1227">C3</cx:pt>
          <cx:pt idx="1228">C3</cx:pt>
          <cx:pt idx="1229">C3</cx:pt>
          <cx:pt idx="1230">C3</cx:pt>
          <cx:pt idx="1231">C3</cx:pt>
          <cx:pt idx="1232">C3</cx:pt>
          <cx:pt idx="1233">C3</cx:pt>
          <cx:pt idx="1234">C3</cx:pt>
          <cx:pt idx="1235">C3</cx:pt>
          <cx:pt idx="1236">C3</cx:pt>
          <cx:pt idx="1237">C3</cx:pt>
          <cx:pt idx="1238">C3</cx:pt>
          <cx:pt idx="1239">C3</cx:pt>
          <cx:pt idx="1240">C3</cx:pt>
          <cx:pt idx="1241">C3</cx:pt>
          <cx:pt idx="1242">C3</cx:pt>
          <cx:pt idx="1243">C3</cx:pt>
          <cx:pt idx="1244">C3</cx:pt>
          <cx:pt idx="1245">C3</cx:pt>
          <cx:pt idx="1246">C3</cx:pt>
          <cx:pt idx="1247">C3</cx:pt>
          <cx:pt idx="1248">C3</cx:pt>
          <cx:pt idx="1249">C3</cx:pt>
          <cx:pt idx="1250">C3</cx:pt>
          <cx:pt idx="1251">C3</cx:pt>
          <cx:pt idx="1252">C3</cx:pt>
          <cx:pt idx="1253">C3</cx:pt>
          <cx:pt idx="1254">C3</cx:pt>
          <cx:pt idx="1255">C3</cx:pt>
          <cx:pt idx="1256">C3</cx:pt>
          <cx:pt idx="1257">C3</cx:pt>
          <cx:pt idx="1258">C3</cx:pt>
          <cx:pt idx="1259">C3</cx:pt>
          <cx:pt idx="1260">C3</cx:pt>
          <cx:pt idx="1261">C3</cx:pt>
          <cx:pt idx="1262">C3</cx:pt>
          <cx:pt idx="1263">C3</cx:pt>
          <cx:pt idx="1264">C3</cx:pt>
          <cx:pt idx="1265">C3</cx:pt>
          <cx:pt idx="1266">C3</cx:pt>
          <cx:pt idx="1267">C3</cx:pt>
          <cx:pt idx="1268">C3</cx:pt>
          <cx:pt idx="1269">C3</cx:pt>
          <cx:pt idx="1270">C3</cx:pt>
          <cx:pt idx="1271">C3</cx:pt>
          <cx:pt idx="1272">C3</cx:pt>
          <cx:pt idx="1273">C3</cx:pt>
          <cx:pt idx="1274">C3</cx:pt>
          <cx:pt idx="1275">C3</cx:pt>
          <cx:pt idx="1276">C3</cx:pt>
          <cx:pt idx="1277">C3</cx:pt>
          <cx:pt idx="1278">C3</cx:pt>
          <cx:pt idx="1279">C3</cx:pt>
          <cx:pt idx="1280">C3</cx:pt>
          <cx:pt idx="1281">C3</cx:pt>
          <cx:pt idx="1282">C3</cx:pt>
          <cx:pt idx="1283">C3</cx:pt>
          <cx:pt idx="1284">C3</cx:pt>
          <cx:pt idx="1285">C3</cx:pt>
          <cx:pt idx="1286">C3</cx:pt>
          <cx:pt idx="1287">C3</cx:pt>
          <cx:pt idx="1288">C3</cx:pt>
          <cx:pt idx="1289">C3</cx:pt>
          <cx:pt idx="1290">C3</cx:pt>
          <cx:pt idx="1291">C3</cx:pt>
          <cx:pt idx="1292">C3</cx:pt>
          <cx:pt idx="1293">C3</cx:pt>
          <cx:pt idx="1294">C3</cx:pt>
          <cx:pt idx="1295">C3</cx:pt>
          <cx:pt idx="1296">C3</cx:pt>
          <cx:pt idx="1297">C3</cx:pt>
          <cx:pt idx="1298">C3</cx:pt>
          <cx:pt idx="1299">C3</cx:pt>
          <cx:pt idx="1300">C3</cx:pt>
          <cx:pt idx="1301">C3</cx:pt>
          <cx:pt idx="1302">C3</cx:pt>
          <cx:pt idx="1303">C3</cx:pt>
          <cx:pt idx="1304">C3</cx:pt>
          <cx:pt idx="1305">C3</cx:pt>
          <cx:pt idx="1306">C3</cx:pt>
          <cx:pt idx="1307">C3</cx:pt>
          <cx:pt idx="1308">C3</cx:pt>
          <cx:pt idx="1309">C3</cx:pt>
          <cx:pt idx="1310">C3</cx:pt>
          <cx:pt idx="1311">C3</cx:pt>
          <cx:pt idx="1312">C3</cx:pt>
          <cx:pt idx="1313">C3</cx:pt>
          <cx:pt idx="1314">C3</cx:pt>
          <cx:pt idx="1315">C3</cx:pt>
          <cx:pt idx="1316">C3</cx:pt>
          <cx:pt idx="1317">C3</cx:pt>
          <cx:pt idx="1318">C3</cx:pt>
          <cx:pt idx="1319">C3</cx:pt>
          <cx:pt idx="1320">C3</cx:pt>
          <cx:pt idx="1321">C3</cx:pt>
          <cx:pt idx="1322">C3</cx:pt>
          <cx:pt idx="1323">C3</cx:pt>
          <cx:pt idx="1324">C3</cx:pt>
          <cx:pt idx="1325">C3</cx:pt>
          <cx:pt idx="1326">C3</cx:pt>
          <cx:pt idx="1327">C3</cx:pt>
          <cx:pt idx="1328">C3</cx:pt>
          <cx:pt idx="1329">C3</cx:pt>
          <cx:pt idx="1330">C3</cx:pt>
          <cx:pt idx="1331">C3</cx:pt>
          <cx:pt idx="1332">C3</cx:pt>
          <cx:pt idx="1333">C3</cx:pt>
          <cx:pt idx="1334">C3</cx:pt>
          <cx:pt idx="1335">C3</cx:pt>
          <cx:pt idx="1336">C3</cx:pt>
          <cx:pt idx="1337">C3</cx:pt>
          <cx:pt idx="1338">C3</cx:pt>
          <cx:pt idx="1339">C3</cx:pt>
          <cx:pt idx="1340">C3</cx:pt>
          <cx:pt idx="1341">C3</cx:pt>
          <cx:pt idx="1342">C3</cx:pt>
          <cx:pt idx="1343">C3</cx:pt>
          <cx:pt idx="1344">C3</cx:pt>
          <cx:pt idx="1345">C3</cx:pt>
          <cx:pt idx="1346">C3</cx:pt>
          <cx:pt idx="1347">C3</cx:pt>
          <cx:pt idx="1348">C3</cx:pt>
          <cx:pt idx="1349">C3</cx:pt>
          <cx:pt idx="1350">C3</cx:pt>
          <cx:pt idx="1351">C3</cx:pt>
          <cx:pt idx="1352">C3</cx:pt>
          <cx:pt idx="1353">C3</cx:pt>
          <cx:pt idx="1354">C3</cx:pt>
          <cx:pt idx="1355">C3</cx:pt>
          <cx:pt idx="1356">C3</cx:pt>
          <cx:pt idx="1357">C3</cx:pt>
          <cx:pt idx="1358">C3</cx:pt>
          <cx:pt idx="1359">C3</cx:pt>
          <cx:pt idx="1360">C3</cx:pt>
          <cx:pt idx="1361">C3</cx:pt>
          <cx:pt idx="1362">C3</cx:pt>
          <cx:pt idx="1363">C3</cx:pt>
          <cx:pt idx="1364">C3</cx:pt>
          <cx:pt idx="1365">C3</cx:pt>
          <cx:pt idx="1366">C3</cx:pt>
          <cx:pt idx="1367">C3</cx:pt>
          <cx:pt idx="1368">C3</cx:pt>
          <cx:pt idx="1369">C3</cx:pt>
          <cx:pt idx="1370">C3</cx:pt>
          <cx:pt idx="1371">C3</cx:pt>
          <cx:pt idx="1372">C3</cx:pt>
          <cx:pt idx="1373">C3</cx:pt>
          <cx:pt idx="1374">C3</cx:pt>
          <cx:pt idx="1375">C3</cx:pt>
          <cx:pt idx="1376">C3</cx:pt>
          <cx:pt idx="1377">C3</cx:pt>
          <cx:pt idx="1378">C3</cx:pt>
          <cx:pt idx="1379">C3</cx:pt>
          <cx:pt idx="1380">C3</cx:pt>
          <cx:pt idx="1381">C3</cx:pt>
          <cx:pt idx="1382">C3</cx:pt>
          <cx:pt idx="1383">C3</cx:pt>
          <cx:pt idx="1384">C3</cx:pt>
          <cx:pt idx="1385">C3</cx:pt>
          <cx:pt idx="1386">C3</cx:pt>
          <cx:pt idx="1387">C3</cx:pt>
          <cx:pt idx="1388">C3</cx:pt>
          <cx:pt idx="1389">C3</cx:pt>
          <cx:pt idx="1390">C3</cx:pt>
          <cx:pt idx="1391">C3</cx:pt>
          <cx:pt idx="1392">C3</cx:pt>
          <cx:pt idx="1393">C3</cx:pt>
          <cx:pt idx="1394">C3</cx:pt>
          <cx:pt idx="1395">C3</cx:pt>
          <cx:pt idx="1396">C3</cx:pt>
          <cx:pt idx="1397">C3</cx:pt>
          <cx:pt idx="1398">C3</cx:pt>
          <cx:pt idx="1399">C3</cx:pt>
          <cx:pt idx="1400">C3</cx:pt>
          <cx:pt idx="1401">C3</cx:pt>
          <cx:pt idx="1402">C3</cx:pt>
          <cx:pt idx="1403">C3</cx:pt>
          <cx:pt idx="1404">C3</cx:pt>
          <cx:pt idx="1405">C3</cx:pt>
          <cx:pt idx="1406">C3</cx:pt>
          <cx:pt idx="1407">C3</cx:pt>
          <cx:pt idx="1408">C3</cx:pt>
          <cx:pt idx="1409">C3</cx:pt>
          <cx:pt idx="1410">C3</cx:pt>
          <cx:pt idx="1411">C3</cx:pt>
          <cx:pt idx="1412">C3</cx:pt>
          <cx:pt idx="1413">C3</cx:pt>
          <cx:pt idx="1414">C3</cx:pt>
          <cx:pt idx="1415">C3</cx:pt>
          <cx:pt idx="1416">C3</cx:pt>
          <cx:pt idx="1417">C3</cx:pt>
          <cx:pt idx="1418">C3</cx:pt>
          <cx:pt idx="1419">C3</cx:pt>
          <cx:pt idx="1420">C3</cx:pt>
          <cx:pt idx="1421">C3</cx:pt>
          <cx:pt idx="1422">C3</cx:pt>
          <cx:pt idx="1423">C3</cx:pt>
          <cx:pt idx="1424">C3</cx:pt>
          <cx:pt idx="1425">C3</cx:pt>
          <cx:pt idx="1426">C3</cx:pt>
          <cx:pt idx="1427">C3</cx:pt>
          <cx:pt idx="1428">C3</cx:pt>
          <cx:pt idx="1429">C3</cx:pt>
          <cx:pt idx="1430">C3</cx:pt>
          <cx:pt idx="1431">C3</cx:pt>
          <cx:pt idx="1432">C3</cx:pt>
          <cx:pt idx="1433">C3</cx:pt>
          <cx:pt idx="1434">C3</cx:pt>
          <cx:pt idx="1435">C3</cx:pt>
          <cx:pt idx="1436">C3</cx:pt>
          <cx:pt idx="1437">C3</cx:pt>
          <cx:pt idx="1438">C3</cx:pt>
          <cx:pt idx="1439">C3</cx:pt>
          <cx:pt idx="1440">C3</cx:pt>
          <cx:pt idx="1441">C3</cx:pt>
          <cx:pt idx="1442">C3</cx:pt>
          <cx:pt idx="1443">C3</cx:pt>
          <cx:pt idx="1444">C3</cx:pt>
          <cx:pt idx="1445">C3</cx:pt>
          <cx:pt idx="1446">C3</cx:pt>
          <cx:pt idx="1447">C3</cx:pt>
          <cx:pt idx="1448">C3</cx:pt>
          <cx:pt idx="1449">C3</cx:pt>
          <cx:pt idx="1450">C3</cx:pt>
          <cx:pt idx="1451">C3</cx:pt>
          <cx:pt idx="1452">C3</cx:pt>
          <cx:pt idx="1453">C3</cx:pt>
          <cx:pt idx="1454">C3</cx:pt>
          <cx:pt idx="1455">C3</cx:pt>
          <cx:pt idx="1456">C3</cx:pt>
          <cx:pt idx="1457">C3</cx:pt>
          <cx:pt idx="1458">C3</cx:pt>
          <cx:pt idx="1459">C3</cx:pt>
          <cx:pt idx="1460">C3</cx:pt>
          <cx:pt idx="1461">C3</cx:pt>
          <cx:pt idx="1462">C3</cx:pt>
          <cx:pt idx="1463">C3</cx:pt>
          <cx:pt idx="1464">C3</cx:pt>
          <cx:pt idx="1465">C3</cx:pt>
          <cx:pt idx="1466">C3</cx:pt>
          <cx:pt idx="1467">C3</cx:pt>
          <cx:pt idx="1468">C3</cx:pt>
          <cx:pt idx="1469">C3</cx:pt>
          <cx:pt idx="1470">C3</cx:pt>
          <cx:pt idx="1471">C3</cx:pt>
          <cx:pt idx="1472">C3</cx:pt>
          <cx:pt idx="1473">C3</cx:pt>
          <cx:pt idx="1474">C3</cx:pt>
          <cx:pt idx="1475">C3</cx:pt>
          <cx:pt idx="1476">C3</cx:pt>
          <cx:pt idx="1477">C3</cx:pt>
          <cx:pt idx="1478">C3</cx:pt>
          <cx:pt idx="1479">C3</cx:pt>
          <cx:pt idx="1480">C3</cx:pt>
          <cx:pt idx="1481">C3</cx:pt>
          <cx:pt idx="1482">C3</cx:pt>
          <cx:pt idx="1483">C3</cx:pt>
          <cx:pt idx="1484">C3</cx:pt>
          <cx:pt idx="1485">C3</cx:pt>
          <cx:pt idx="1486">C3</cx:pt>
          <cx:pt idx="1487">C3</cx:pt>
          <cx:pt idx="1488">C3</cx:pt>
          <cx:pt idx="1489">C3</cx:pt>
          <cx:pt idx="1490">C3</cx:pt>
          <cx:pt idx="1491">C3</cx:pt>
          <cx:pt idx="1492">C3</cx:pt>
          <cx:pt idx="1493">C3</cx:pt>
          <cx:pt idx="1494">C3</cx:pt>
          <cx:pt idx="1495">C3</cx:pt>
          <cx:pt idx="1496">C3</cx:pt>
          <cx:pt idx="1497">C3</cx:pt>
          <cx:pt idx="1498">C3</cx:pt>
          <cx:pt idx="1499">C3</cx:pt>
          <cx:pt idx="1500">C3</cx:pt>
          <cx:pt idx="1501">C3</cx:pt>
          <cx:pt idx="1502">C3</cx:pt>
          <cx:pt idx="1503">C3</cx:pt>
          <cx:pt idx="1504">C3</cx:pt>
          <cx:pt idx="1505">C3</cx:pt>
          <cx:pt idx="1506">C3</cx:pt>
          <cx:pt idx="1507">C3</cx:pt>
          <cx:pt idx="1508">C3</cx:pt>
          <cx:pt idx="1509">C3</cx:pt>
          <cx:pt idx="1510">C3</cx:pt>
          <cx:pt idx="1511">C3</cx:pt>
          <cx:pt idx="1512">C3</cx:pt>
          <cx:pt idx="1513">C3</cx:pt>
          <cx:pt idx="1514">C3</cx:pt>
          <cx:pt idx="1515">C3</cx:pt>
          <cx:pt idx="1516">C3</cx:pt>
          <cx:pt idx="1517">C3</cx:pt>
          <cx:pt idx="1518">C3</cx:pt>
          <cx:pt idx="1519">C3</cx:pt>
          <cx:pt idx="1520">C3</cx:pt>
          <cx:pt idx="1521">C3</cx:pt>
          <cx:pt idx="1522">C3</cx:pt>
          <cx:pt idx="1523">C3</cx:pt>
          <cx:pt idx="1524">C3</cx:pt>
          <cx:pt idx="1525">C3</cx:pt>
          <cx:pt idx="1526">C3</cx:pt>
          <cx:pt idx="1527">C3</cx:pt>
          <cx:pt idx="1528">C3</cx:pt>
          <cx:pt idx="1529">C3</cx:pt>
          <cx:pt idx="1530">C3</cx:pt>
          <cx:pt idx="1531">C3</cx:pt>
          <cx:pt idx="1532">C3</cx:pt>
          <cx:pt idx="1533">C3</cx:pt>
          <cx:pt idx="1534">C3</cx:pt>
          <cx:pt idx="1535">C3</cx:pt>
          <cx:pt idx="1536">C3</cx:pt>
          <cx:pt idx="1537">C3</cx:pt>
          <cx:pt idx="1538">C3</cx:pt>
          <cx:pt idx="1539">C3</cx:pt>
          <cx:pt idx="1540">C3</cx:pt>
          <cx:pt idx="1541">C3</cx:pt>
          <cx:pt idx="1542">C3</cx:pt>
          <cx:pt idx="1543">C3</cx:pt>
          <cx:pt idx="1544">C3</cx:pt>
          <cx:pt idx="1545">C3</cx:pt>
          <cx:pt idx="1546">C3</cx:pt>
          <cx:pt idx="1547">C3</cx:pt>
          <cx:pt idx="1548">C3</cx:pt>
          <cx:pt idx="1549">C3</cx:pt>
          <cx:pt idx="1550">C3</cx:pt>
          <cx:pt idx="1551">C3</cx:pt>
          <cx:pt idx="1552">C3</cx:pt>
          <cx:pt idx="1553">C3</cx:pt>
          <cx:pt idx="1554">C3</cx:pt>
          <cx:pt idx="1555">C3</cx:pt>
          <cx:pt idx="1556">C3</cx:pt>
          <cx:pt idx="1557">C3</cx:pt>
          <cx:pt idx="1558">C3</cx:pt>
          <cx:pt idx="1559">C3</cx:pt>
          <cx:pt idx="1560">C3</cx:pt>
          <cx:pt idx="1561">C3</cx:pt>
          <cx:pt idx="1562">C3</cx:pt>
          <cx:pt idx="1563">C3</cx:pt>
          <cx:pt idx="1564">C3</cx:pt>
          <cx:pt idx="1565">C3</cx:pt>
          <cx:pt idx="1566">C3</cx:pt>
          <cx:pt idx="1567">C3</cx:pt>
          <cx:pt idx="1568">C3</cx:pt>
          <cx:pt idx="1569">C3</cx:pt>
          <cx:pt idx="1570">C3</cx:pt>
          <cx:pt idx="1571">C3</cx:pt>
          <cx:pt idx="1572">C3</cx:pt>
          <cx:pt idx="1573">C3</cx:pt>
          <cx:pt idx="1574">C3</cx:pt>
          <cx:pt idx="1575">C3</cx:pt>
          <cx:pt idx="1576">C3</cx:pt>
          <cx:pt idx="1577">C3</cx:pt>
          <cx:pt idx="1578">C3</cx:pt>
          <cx:pt idx="1579">C3</cx:pt>
          <cx:pt idx="1580">C3</cx:pt>
          <cx:pt idx="1581">C3</cx:pt>
          <cx:pt idx="1582">C3</cx:pt>
          <cx:pt idx="1583">C3</cx:pt>
          <cx:pt idx="1584">C3</cx:pt>
          <cx:pt idx="1585">C3</cx:pt>
          <cx:pt idx="1586">C3</cx:pt>
          <cx:pt idx="1587">C3</cx:pt>
          <cx:pt idx="1588">C3</cx:pt>
          <cx:pt idx="1589">C3</cx:pt>
          <cx:pt idx="1590">C3</cx:pt>
          <cx:pt idx="1591">C3</cx:pt>
          <cx:pt idx="1592">C3</cx:pt>
          <cx:pt idx="1593">C3</cx:pt>
          <cx:pt idx="1594">C3</cx:pt>
          <cx:pt idx="1595">C3</cx:pt>
          <cx:pt idx="1596">C3</cx:pt>
          <cx:pt idx="1597">C3</cx:pt>
          <cx:pt idx="1598">C3</cx:pt>
          <cx:pt idx="1599">C3</cx:pt>
          <cx:pt idx="1600">C3</cx:pt>
          <cx:pt idx="1601">C3</cx:pt>
          <cx:pt idx="1602">C3</cx:pt>
          <cx:pt idx="1603">C3</cx:pt>
          <cx:pt idx="1604">C3</cx:pt>
          <cx:pt idx="1605">C3</cx:pt>
          <cx:pt idx="1606">C3</cx:pt>
          <cx:pt idx="1607">C3</cx:pt>
          <cx:pt idx="1608">C3</cx:pt>
          <cx:pt idx="1609">C3</cx:pt>
          <cx:pt idx="1610">C3</cx:pt>
          <cx:pt idx="1611">C3</cx:pt>
          <cx:pt idx="1612">C3</cx:pt>
          <cx:pt idx="1613">C3</cx:pt>
          <cx:pt idx="1614">C3</cx:pt>
          <cx:pt idx="1615">C3</cx:pt>
          <cx:pt idx="1616">C3</cx:pt>
          <cx:pt idx="1617">C3</cx:pt>
          <cx:pt idx="1618">C3</cx:pt>
          <cx:pt idx="1619">C3</cx:pt>
          <cx:pt idx="1620">C3</cx:pt>
          <cx:pt idx="1621">C3</cx:pt>
          <cx:pt idx="1622">C3</cx:pt>
          <cx:pt idx="1623">C3</cx:pt>
          <cx:pt idx="1624">C3</cx:pt>
          <cx:pt idx="1625">C3</cx:pt>
          <cx:pt idx="1626">C3</cx:pt>
          <cx:pt idx="1627">C3</cx:pt>
          <cx:pt idx="1628">C3</cx:pt>
          <cx:pt idx="1629">C3</cx:pt>
          <cx:pt idx="1630">C3</cx:pt>
          <cx:pt idx="1631">C3</cx:pt>
          <cx:pt idx="1632">C3</cx:pt>
          <cx:pt idx="1633">C3</cx:pt>
          <cx:pt idx="1634">C3</cx:pt>
          <cx:pt idx="1635">C3</cx:pt>
          <cx:pt idx="1636">C3</cx:pt>
          <cx:pt idx="1637">C3</cx:pt>
          <cx:pt idx="1638">C3</cx:pt>
          <cx:pt idx="1639">C3</cx:pt>
          <cx:pt idx="1640">C3</cx:pt>
          <cx:pt idx="1641">C3</cx:pt>
          <cx:pt idx="1642">C3</cx:pt>
          <cx:pt idx="1643">C3</cx:pt>
          <cx:pt idx="1644">C3</cx:pt>
          <cx:pt idx="1645">C3</cx:pt>
          <cx:pt idx="1646">C3</cx:pt>
          <cx:pt idx="1647">C3</cx:pt>
          <cx:pt idx="1648">C3</cx:pt>
          <cx:pt idx="1649">C3</cx:pt>
          <cx:pt idx="1650">C3</cx:pt>
          <cx:pt idx="1651">C3</cx:pt>
          <cx:pt idx="1652">C3</cx:pt>
          <cx:pt idx="1653">C3</cx:pt>
          <cx:pt idx="1654">C3</cx:pt>
          <cx:pt idx="1655">C3</cx:pt>
          <cx:pt idx="1656">C3</cx:pt>
          <cx:pt idx="1657">C3</cx:pt>
          <cx:pt idx="1658">C3</cx:pt>
          <cx:pt idx="1659">C3</cx:pt>
          <cx:pt idx="1660">C3</cx:pt>
          <cx:pt idx="1661">C3</cx:pt>
          <cx:pt idx="1662">C3</cx:pt>
          <cx:pt idx="1663">C3</cx:pt>
          <cx:pt idx="1664">C3</cx:pt>
          <cx:pt idx="1665">C3</cx:pt>
          <cx:pt idx="1666">C3</cx:pt>
          <cx:pt idx="1667">C3</cx:pt>
          <cx:pt idx="1668">C3</cx:pt>
          <cx:pt idx="1669">C3</cx:pt>
          <cx:pt idx="1670">C3</cx:pt>
          <cx:pt idx="1671">C3</cx:pt>
          <cx:pt idx="1672">C3</cx:pt>
          <cx:pt idx="1673">C3</cx:pt>
          <cx:pt idx="1674">C3</cx:pt>
          <cx:pt idx="1675">C3</cx:pt>
          <cx:pt idx="1676">C3</cx:pt>
          <cx:pt idx="1677">C3</cx:pt>
          <cx:pt idx="1678">C3</cx:pt>
          <cx:pt idx="1679">C3</cx:pt>
          <cx:pt idx="1680">C3</cx:pt>
          <cx:pt idx="1681">C3</cx:pt>
          <cx:pt idx="1682">C3</cx:pt>
          <cx:pt idx="1683">C3</cx:pt>
          <cx:pt idx="1684">C3</cx:pt>
          <cx:pt idx="1685">C3</cx:pt>
          <cx:pt idx="1686">C3</cx:pt>
          <cx:pt idx="1687">C3</cx:pt>
          <cx:pt idx="1688">C3</cx:pt>
          <cx:pt idx="1689">C3</cx:pt>
          <cx:pt idx="1690">C3</cx:pt>
          <cx:pt idx="1691">C3</cx:pt>
          <cx:pt idx="1692">C3</cx:pt>
          <cx:pt idx="1693">C3</cx:pt>
          <cx:pt idx="1694">C3</cx:pt>
          <cx:pt idx="1695">C3</cx:pt>
          <cx:pt idx="1696">C3</cx:pt>
          <cx:pt idx="1697">C3</cx:pt>
          <cx:pt idx="1698">C3</cx:pt>
          <cx:pt idx="1699">C3</cx:pt>
          <cx:pt idx="1700">C3</cx:pt>
          <cx:pt idx="1701">C3</cx:pt>
          <cx:pt idx="1702">C3</cx:pt>
          <cx:pt idx="1703">C3</cx:pt>
          <cx:pt idx="1704">C3</cx:pt>
          <cx:pt idx="1705">C3</cx:pt>
          <cx:pt idx="1706">C3</cx:pt>
          <cx:pt idx="1707">C3</cx:pt>
          <cx:pt idx="1708">C3</cx:pt>
          <cx:pt idx="1709">C3</cx:pt>
          <cx:pt idx="1710">C3</cx:pt>
          <cx:pt idx="1711">C3</cx:pt>
          <cx:pt idx="1712">C3</cx:pt>
          <cx:pt idx="1713">C3</cx:pt>
          <cx:pt idx="1714">C3</cx:pt>
          <cx:pt idx="1715">C3</cx:pt>
          <cx:pt idx="1716">C3</cx:pt>
          <cx:pt idx="1717">C3</cx:pt>
          <cx:pt idx="1718">C3</cx:pt>
          <cx:pt idx="1719">C3</cx:pt>
          <cx:pt idx="1720">C3</cx:pt>
          <cx:pt idx="1721">C3</cx:pt>
          <cx:pt idx="1722">C3</cx:pt>
          <cx:pt idx="1723">C3</cx:pt>
          <cx:pt idx="1724">C3</cx:pt>
          <cx:pt idx="1725">C3</cx:pt>
          <cx:pt idx="1726">C3</cx:pt>
          <cx:pt idx="1727">C3</cx:pt>
          <cx:pt idx="1728">C3</cx:pt>
          <cx:pt idx="1729">C3</cx:pt>
          <cx:pt idx="1730">C3</cx:pt>
          <cx:pt idx="1731">C3</cx:pt>
          <cx:pt idx="1732">C3</cx:pt>
          <cx:pt idx="1733">C3</cx:pt>
          <cx:pt idx="1734">C3</cx:pt>
          <cx:pt idx="1735">C3</cx:pt>
          <cx:pt idx="1736">C3</cx:pt>
          <cx:pt idx="1737">C3</cx:pt>
          <cx:pt idx="1738">C3</cx:pt>
          <cx:pt idx="1739">C3</cx:pt>
          <cx:pt idx="1740">C3</cx:pt>
          <cx:pt idx="1741">C3</cx:pt>
          <cx:pt idx="1742">C3</cx:pt>
          <cx:pt idx="1743">C3</cx:pt>
          <cx:pt idx="1744">C3</cx:pt>
          <cx:pt idx="1745">C3</cx:pt>
          <cx:pt idx="1746">C3</cx:pt>
          <cx:pt idx="1747">C3</cx:pt>
          <cx:pt idx="1748">C3</cx:pt>
          <cx:pt idx="1749">C3</cx:pt>
          <cx:pt idx="1750">C3</cx:pt>
          <cx:pt idx="1751">C3</cx:pt>
          <cx:pt idx="1752">C3</cx:pt>
          <cx:pt idx="1753">C3</cx:pt>
          <cx:pt idx="1754">C3</cx:pt>
          <cx:pt idx="1755">C3</cx:pt>
          <cx:pt idx="1756">C3</cx:pt>
          <cx:pt idx="1757">C3</cx:pt>
          <cx:pt idx="1758">C3</cx:pt>
          <cx:pt idx="1759">C3</cx:pt>
          <cx:pt idx="1760">C3</cx:pt>
          <cx:pt idx="1761">C3</cx:pt>
          <cx:pt idx="1762">C3</cx:pt>
          <cx:pt idx="1763">C3</cx:pt>
          <cx:pt idx="1764">C3</cx:pt>
          <cx:pt idx="1765">C3</cx:pt>
          <cx:pt idx="1766">C3</cx:pt>
          <cx:pt idx="1767">C3</cx:pt>
          <cx:pt idx="1768">C3</cx:pt>
          <cx:pt idx="1769">C3</cx:pt>
          <cx:pt idx="1770">C3</cx:pt>
          <cx:pt idx="1771">C3</cx:pt>
          <cx:pt idx="1772">C3</cx:pt>
          <cx:pt idx="1773">C3</cx:pt>
          <cx:pt idx="1774">C3</cx:pt>
          <cx:pt idx="1775">C3</cx:pt>
          <cx:pt idx="1776">C3</cx:pt>
          <cx:pt idx="1777">C3</cx:pt>
          <cx:pt idx="1778">C3</cx:pt>
          <cx:pt idx="1779">C3</cx:pt>
          <cx:pt idx="1780">C3</cx:pt>
          <cx:pt idx="1781">C3</cx:pt>
          <cx:pt idx="1782">C3</cx:pt>
          <cx:pt idx="1783">C3</cx:pt>
          <cx:pt idx="1784">C3</cx:pt>
          <cx:pt idx="1785">C3</cx:pt>
          <cx:pt idx="1786">C3</cx:pt>
          <cx:pt idx="1787">C3</cx:pt>
          <cx:pt idx="1788">C3</cx:pt>
          <cx:pt idx="1789">C3</cx:pt>
          <cx:pt idx="1790">C3</cx:pt>
          <cx:pt idx="1791">C3</cx:pt>
          <cx:pt idx="1792">C3</cx:pt>
          <cx:pt idx="1793">C3</cx:pt>
          <cx:pt idx="1794">C3</cx:pt>
          <cx:pt idx="1795">C3</cx:pt>
          <cx:pt idx="1796">C3</cx:pt>
          <cx:pt idx="1797">C3</cx:pt>
          <cx:pt idx="1798">C3</cx:pt>
          <cx:pt idx="1799">C3</cx:pt>
          <cx:pt idx="1800">C3</cx:pt>
          <cx:pt idx="1801">C3</cx:pt>
          <cx:pt idx="1802">C3</cx:pt>
          <cx:pt idx="1803">C3</cx:pt>
          <cx:pt idx="1804">C3</cx:pt>
          <cx:pt idx="1805">C3</cx:pt>
          <cx:pt idx="1806">C3</cx:pt>
          <cx:pt idx="1807">C3</cx:pt>
          <cx:pt idx="1808">C3</cx:pt>
          <cx:pt idx="1809">C3</cx:pt>
          <cx:pt idx="1810">C3</cx:pt>
          <cx:pt idx="1811">C3</cx:pt>
          <cx:pt idx="1812">C3</cx:pt>
          <cx:pt idx="1813">C3</cx:pt>
          <cx:pt idx="1814">C3</cx:pt>
          <cx:pt idx="1815">C3</cx:pt>
          <cx:pt idx="1816">C3</cx:pt>
          <cx:pt idx="1817">C3</cx:pt>
          <cx:pt idx="1818">C3</cx:pt>
          <cx:pt idx="1819">C3</cx:pt>
          <cx:pt idx="1820">C3</cx:pt>
          <cx:pt idx="1821">C3</cx:pt>
          <cx:pt idx="1822">C3</cx:pt>
          <cx:pt idx="1823">C3</cx:pt>
          <cx:pt idx="1824">C3</cx:pt>
          <cx:pt idx="1825">C3</cx:pt>
          <cx:pt idx="1826">C3</cx:pt>
          <cx:pt idx="1827">C3</cx:pt>
          <cx:pt idx="1828">C3</cx:pt>
          <cx:pt idx="1829">C3</cx:pt>
          <cx:pt idx="1830">C3</cx:pt>
          <cx:pt idx="1831">C3</cx:pt>
          <cx:pt idx="1832">C3</cx:pt>
          <cx:pt idx="1833">C3</cx:pt>
          <cx:pt idx="1834">C3</cx:pt>
          <cx:pt idx="1835">C3</cx:pt>
          <cx:pt idx="1836">C3</cx:pt>
          <cx:pt idx="1837">C3</cx:pt>
          <cx:pt idx="1838">C3</cx:pt>
          <cx:pt idx="1839">C3</cx:pt>
          <cx:pt idx="1840">C3</cx:pt>
          <cx:pt idx="1841">C3</cx:pt>
          <cx:pt idx="1842">C3</cx:pt>
          <cx:pt idx="1843">C3</cx:pt>
          <cx:pt idx="1844">C3</cx:pt>
          <cx:pt idx="1845">C3</cx:pt>
          <cx:pt idx="1846">C3</cx:pt>
          <cx:pt idx="1847">C3</cx:pt>
          <cx:pt idx="1848">C3</cx:pt>
          <cx:pt idx="1849">C3</cx:pt>
          <cx:pt idx="1850">C3</cx:pt>
          <cx:pt idx="1851">C3</cx:pt>
          <cx:pt idx="1852">C3</cx:pt>
          <cx:pt idx="1853">C3</cx:pt>
          <cx:pt idx="1854">C3</cx:pt>
          <cx:pt idx="1855">C3</cx:pt>
          <cx:pt idx="1856">C3</cx:pt>
          <cx:pt idx="1857">C3</cx:pt>
          <cx:pt idx="1858">C3</cx:pt>
          <cx:pt idx="1859">C3</cx:pt>
          <cx:pt idx="1860">C3</cx:pt>
          <cx:pt idx="1861">C3</cx:pt>
          <cx:pt idx="1862">C3</cx:pt>
          <cx:pt idx="1863">C3</cx:pt>
          <cx:pt idx="1864">C3</cx:pt>
          <cx:pt idx="1865">C3</cx:pt>
          <cx:pt idx="1866">C3</cx:pt>
          <cx:pt idx="1867">C3</cx:pt>
          <cx:pt idx="1868">C3</cx:pt>
          <cx:pt idx="1869">C3</cx:pt>
          <cx:pt idx="1870">C3</cx:pt>
          <cx:pt idx="1871">C3</cx:pt>
          <cx:pt idx="1872">C3</cx:pt>
          <cx:pt idx="1873">C3</cx:pt>
          <cx:pt idx="1874">C3</cx:pt>
          <cx:pt idx="1875">C3</cx:pt>
          <cx:pt idx="1876">C3</cx:pt>
          <cx:pt idx="1877">C3</cx:pt>
          <cx:pt idx="1878">C3</cx:pt>
          <cx:pt idx="1879">C3</cx:pt>
          <cx:pt idx="1880">C3</cx:pt>
          <cx:pt idx="1881">C3</cx:pt>
          <cx:pt idx="1882">C3</cx:pt>
          <cx:pt idx="1883">C3</cx:pt>
          <cx:pt idx="1884">C3</cx:pt>
          <cx:pt idx="1885">C3</cx:pt>
          <cx:pt idx="1886">C3</cx:pt>
          <cx:pt idx="1887">D</cx:pt>
          <cx:pt idx="1888">D</cx:pt>
          <cx:pt idx="1889">D</cx:pt>
          <cx:pt idx="1890">D</cx:pt>
          <cx:pt idx="1891">D</cx:pt>
          <cx:pt idx="1892">D</cx:pt>
          <cx:pt idx="1893">D</cx:pt>
          <cx:pt idx="1894">D</cx:pt>
          <cx:pt idx="1895">D</cx:pt>
          <cx:pt idx="1896">D</cx:pt>
          <cx:pt idx="1897">D</cx:pt>
          <cx:pt idx="1898">D</cx:pt>
          <cx:pt idx="1899">D</cx:pt>
          <cx:pt idx="1900">D</cx:pt>
          <cx:pt idx="1901">D</cx:pt>
          <cx:pt idx="1902">D</cx:pt>
          <cx:pt idx="1903">D</cx:pt>
          <cx:pt idx="1904">D</cx:pt>
          <cx:pt idx="1905">D</cx:pt>
          <cx:pt idx="1906">D</cx:pt>
          <cx:pt idx="1907">D</cx:pt>
          <cx:pt idx="1908">D</cx:pt>
          <cx:pt idx="1909">D</cx:pt>
          <cx:pt idx="1910">D</cx:pt>
          <cx:pt idx="1911">D</cx:pt>
          <cx:pt idx="1912">D</cx:pt>
          <cx:pt idx="1913">D</cx:pt>
          <cx:pt idx="1914">D</cx:pt>
          <cx:pt idx="1915">D</cx:pt>
          <cx:pt idx="1916">D</cx:pt>
          <cx:pt idx="1917">D</cx:pt>
          <cx:pt idx="1918">D</cx:pt>
          <cx:pt idx="1919">D</cx:pt>
          <cx:pt idx="1920">D</cx:pt>
          <cx:pt idx="1921">D</cx:pt>
          <cx:pt idx="1922">D</cx:pt>
          <cx:pt idx="1923">D</cx:pt>
          <cx:pt idx="1924">D</cx:pt>
          <cx:pt idx="1925">D</cx:pt>
          <cx:pt idx="1926">D</cx:pt>
          <cx:pt idx="1927">D</cx:pt>
          <cx:pt idx="1928">D</cx:pt>
          <cx:pt idx="1929">D</cx:pt>
          <cx:pt idx="1930">D</cx:pt>
          <cx:pt idx="1931">D</cx:pt>
          <cx:pt idx="1932">D</cx:pt>
          <cx:pt idx="1933">D</cx:pt>
          <cx:pt idx="1934">D</cx:pt>
          <cx:pt idx="1935">D</cx:pt>
          <cx:pt idx="1936">D</cx:pt>
          <cx:pt idx="1937">D</cx:pt>
          <cx:pt idx="1938">D</cx:pt>
          <cx:pt idx="1939">D</cx:pt>
          <cx:pt idx="1940">D</cx:pt>
          <cx:pt idx="1941">D</cx:pt>
          <cx:pt idx="1942">D</cx:pt>
          <cx:pt idx="1943">D</cx:pt>
          <cx:pt idx="1944">D</cx:pt>
          <cx:pt idx="1945">D</cx:pt>
          <cx:pt idx="1946">D</cx:pt>
          <cx:pt idx="1947">D</cx:pt>
          <cx:pt idx="1948">D</cx:pt>
          <cx:pt idx="1949">D</cx:pt>
          <cx:pt idx="1950">D</cx:pt>
          <cx:pt idx="1951">D</cx:pt>
          <cx:pt idx="1952">D</cx:pt>
          <cx:pt idx="1953">D</cx:pt>
          <cx:pt idx="1954">D</cx:pt>
          <cx:pt idx="1955">D</cx:pt>
          <cx:pt idx="1956">D</cx:pt>
          <cx:pt idx="1957">D</cx:pt>
          <cx:pt idx="1958">D</cx:pt>
          <cx:pt idx="1959">D</cx:pt>
          <cx:pt idx="1960">D</cx:pt>
          <cx:pt idx="1961">D</cx:pt>
          <cx:pt idx="1962">D</cx:pt>
          <cx:pt idx="1963">D</cx:pt>
          <cx:pt idx="1964">D</cx:pt>
          <cx:pt idx="1965">D</cx:pt>
          <cx:pt idx="1966">D</cx:pt>
          <cx:pt idx="1967">D</cx:pt>
          <cx:pt idx="1968">D</cx:pt>
          <cx:pt idx="1969">D</cx:pt>
          <cx:pt idx="1970">D</cx:pt>
          <cx:pt idx="1971">D</cx:pt>
          <cx:pt idx="1972">D</cx:pt>
          <cx:pt idx="1973">D</cx:pt>
          <cx:pt idx="1974">D</cx:pt>
          <cx:pt idx="1975">D</cx:pt>
          <cx:pt idx="1976">D</cx:pt>
          <cx:pt idx="1977">D</cx:pt>
          <cx:pt idx="1978">D</cx:pt>
          <cx:pt idx="1979">D</cx:pt>
          <cx:pt idx="1980">D</cx:pt>
          <cx:pt idx="1981">D</cx:pt>
          <cx:pt idx="1982">D</cx:pt>
          <cx:pt idx="1983">D</cx:pt>
          <cx:pt idx="1984">D</cx:pt>
          <cx:pt idx="1985">D</cx:pt>
          <cx:pt idx="1986">D</cx:pt>
          <cx:pt idx="1987">D</cx:pt>
          <cx:pt idx="1988">D</cx:pt>
          <cx:pt idx="1989">D</cx:pt>
          <cx:pt idx="1990">D</cx:pt>
          <cx:pt idx="1991">D</cx:pt>
          <cx:pt idx="1992">D</cx:pt>
          <cx:pt idx="1993">D</cx:pt>
          <cx:pt idx="1994">D</cx:pt>
          <cx:pt idx="1995">D</cx:pt>
          <cx:pt idx="1996">D</cx:pt>
          <cx:pt idx="1997">D</cx:pt>
          <cx:pt idx="1998">D</cx:pt>
          <cx:pt idx="1999">D</cx:pt>
          <cx:pt idx="2000">D</cx:pt>
          <cx:pt idx="2001">D</cx:pt>
          <cx:pt idx="2002">D</cx:pt>
          <cx:pt idx="2003">D</cx:pt>
          <cx:pt idx="2004">D</cx:pt>
          <cx:pt idx="2005">D</cx:pt>
          <cx:pt idx="2006">D</cx:pt>
          <cx:pt idx="2007">D</cx:pt>
          <cx:pt idx="2008">D</cx:pt>
          <cx:pt idx="2009">D</cx:pt>
          <cx:pt idx="2010">D</cx:pt>
          <cx:pt idx="2011">D</cx:pt>
          <cx:pt idx="2012">D</cx:pt>
          <cx:pt idx="2013">D</cx:pt>
          <cx:pt idx="2014">D</cx:pt>
          <cx:pt idx="2015">D</cx:pt>
          <cx:pt idx="2016">D</cx:pt>
          <cx:pt idx="2017">D</cx:pt>
          <cx:pt idx="2018">D</cx:pt>
          <cx:pt idx="2019">D</cx:pt>
          <cx:pt idx="2020">D</cx:pt>
          <cx:pt idx="2021">D</cx:pt>
          <cx:pt idx="2022">D</cx:pt>
          <cx:pt idx="2023">D</cx:pt>
          <cx:pt idx="2024">D</cx:pt>
          <cx:pt idx="2025">D</cx:pt>
          <cx:pt idx="2026">D</cx:pt>
          <cx:pt idx="2027">D</cx:pt>
          <cx:pt idx="2028">D</cx:pt>
          <cx:pt idx="2029">D</cx:pt>
          <cx:pt idx="2030">D</cx:pt>
          <cx:pt idx="2031">D</cx:pt>
          <cx:pt idx="2032">D</cx:pt>
          <cx:pt idx="2033">D</cx:pt>
          <cx:pt idx="2034">D</cx:pt>
          <cx:pt idx="2035">D</cx:pt>
          <cx:pt idx="2036">D</cx:pt>
          <cx:pt idx="2037">D</cx:pt>
          <cx:pt idx="2038">D</cx:pt>
          <cx:pt idx="2039">D</cx:pt>
          <cx:pt idx="2040">D</cx:pt>
          <cx:pt idx="2041">D</cx:pt>
          <cx:pt idx="2042">D</cx:pt>
          <cx:pt idx="2043">D</cx:pt>
          <cx:pt idx="2044">D</cx:pt>
          <cx:pt idx="2045">D</cx:pt>
          <cx:pt idx="2046">D</cx:pt>
          <cx:pt idx="2047">D</cx:pt>
          <cx:pt idx="2048">D</cx:pt>
          <cx:pt idx="2049">D</cx:pt>
          <cx:pt idx="2050">D</cx:pt>
          <cx:pt idx="2051">D</cx:pt>
          <cx:pt idx="2052">D</cx:pt>
          <cx:pt idx="2053">D</cx:pt>
          <cx:pt idx="2054">D</cx:pt>
          <cx:pt idx="2055">D</cx:pt>
          <cx:pt idx="2056">D</cx:pt>
          <cx:pt idx="2057">D</cx:pt>
          <cx:pt idx="2058">D</cx:pt>
          <cx:pt idx="2059">D</cx:pt>
          <cx:pt idx="2060">D</cx:pt>
          <cx:pt idx="2061">D</cx:pt>
          <cx:pt idx="2062">D</cx:pt>
          <cx:pt idx="2063">D</cx:pt>
          <cx:pt idx="2064">D</cx:pt>
          <cx:pt idx="2065">D</cx:pt>
          <cx:pt idx="2066">D</cx:pt>
          <cx:pt idx="2067">D</cx:pt>
          <cx:pt idx="2068">D</cx:pt>
          <cx:pt idx="2069">D</cx:pt>
          <cx:pt idx="2070">D</cx:pt>
          <cx:pt idx="2071">D</cx:pt>
          <cx:pt idx="2072">D</cx:pt>
          <cx:pt idx="2073">D</cx:pt>
          <cx:pt idx="2074">D</cx:pt>
          <cx:pt idx="2075">D</cx:pt>
          <cx:pt idx="2076">D</cx:pt>
          <cx:pt idx="2077">D</cx:pt>
          <cx:pt idx="2078">D</cx:pt>
          <cx:pt idx="2079">D</cx:pt>
          <cx:pt idx="2080">D</cx:pt>
          <cx:pt idx="2081">D</cx:pt>
          <cx:pt idx="2082">D</cx:pt>
          <cx:pt idx="2083">D</cx:pt>
          <cx:pt idx="2084">D</cx:pt>
          <cx:pt idx="2085">D</cx:pt>
          <cx:pt idx="2086">D</cx:pt>
          <cx:pt idx="2087">D</cx:pt>
          <cx:pt idx="2088">D</cx:pt>
          <cx:pt idx="2089">D</cx:pt>
          <cx:pt idx="2090">D</cx:pt>
          <cx:pt idx="2091">D</cx:pt>
          <cx:pt idx="2092">D</cx:pt>
          <cx:pt idx="2093">D</cx:pt>
          <cx:pt idx="2094">D</cx:pt>
          <cx:pt idx="2095">D</cx:pt>
          <cx:pt idx="2096">D</cx:pt>
          <cx:pt idx="2097">D</cx:pt>
          <cx:pt idx="2098">D</cx:pt>
          <cx:pt idx="2099">D</cx:pt>
          <cx:pt idx="2100">D</cx:pt>
          <cx:pt idx="2101">D</cx:pt>
          <cx:pt idx="2102">D</cx:pt>
          <cx:pt idx="2103">D</cx:pt>
          <cx:pt idx="2104">D</cx:pt>
          <cx:pt idx="2105">D</cx:pt>
          <cx:pt idx="2106">D</cx:pt>
          <cx:pt idx="2107">D</cx:pt>
          <cx:pt idx="2108">D</cx:pt>
          <cx:pt idx="2109">D</cx:pt>
          <cx:pt idx="2110">D</cx:pt>
          <cx:pt idx="2111">D</cx:pt>
          <cx:pt idx="2112">D</cx:pt>
          <cx:pt idx="2113">D</cx:pt>
          <cx:pt idx="2114">D</cx:pt>
          <cx:pt idx="2115">D</cx:pt>
          <cx:pt idx="2116">D</cx:pt>
          <cx:pt idx="2117">D</cx:pt>
          <cx:pt idx="2118">D</cx:pt>
          <cx:pt idx="2119">D</cx:pt>
          <cx:pt idx="2120">D</cx:pt>
          <cx:pt idx="2121">D</cx:pt>
          <cx:pt idx="2122">D</cx:pt>
          <cx:pt idx="2123">D</cx:pt>
          <cx:pt idx="2124">D</cx:pt>
          <cx:pt idx="2125">D</cx:pt>
          <cx:pt idx="2126">D</cx:pt>
          <cx:pt idx="2127">D</cx:pt>
          <cx:pt idx="2128">D</cx:pt>
          <cx:pt idx="2129">D</cx:pt>
          <cx:pt idx="2130">D</cx:pt>
          <cx:pt idx="2131">D</cx:pt>
          <cx:pt idx="2132">D</cx:pt>
          <cx:pt idx="2133">D</cx:pt>
          <cx:pt idx="2134">D</cx:pt>
          <cx:pt idx="2135">D</cx:pt>
          <cx:pt idx="2136">D</cx:pt>
          <cx:pt idx="2137">D</cx:pt>
          <cx:pt idx="2138">D</cx:pt>
          <cx:pt idx="2139">D</cx:pt>
          <cx:pt idx="2140">D</cx:pt>
          <cx:pt idx="2141">D</cx:pt>
          <cx:pt idx="2142">D</cx:pt>
          <cx:pt idx="2143">D</cx:pt>
          <cx:pt idx="2144">D</cx:pt>
          <cx:pt idx="2145">D</cx:pt>
          <cx:pt idx="2146">D</cx:pt>
          <cx:pt idx="2147">D</cx:pt>
          <cx:pt idx="2148">D</cx:pt>
          <cx:pt idx="2149">D</cx:pt>
          <cx:pt idx="2150">D</cx:pt>
          <cx:pt idx="2151">D</cx:pt>
          <cx:pt idx="2152">D</cx:pt>
          <cx:pt idx="2153">D</cx:pt>
          <cx:pt idx="2154">D</cx:pt>
          <cx:pt idx="2155">D</cx:pt>
          <cx:pt idx="2156">D</cx:pt>
          <cx:pt idx="2157">D</cx:pt>
          <cx:pt idx="2158">D</cx:pt>
          <cx:pt idx="2159">D</cx:pt>
          <cx:pt idx="2160">D</cx:pt>
          <cx:pt idx="2161">D</cx:pt>
          <cx:pt idx="2162">D</cx:pt>
          <cx:pt idx="2163">D</cx:pt>
          <cx:pt idx="2164">D</cx:pt>
          <cx:pt idx="2165">D</cx:pt>
          <cx:pt idx="2166">D</cx:pt>
          <cx:pt idx="2167">D</cx:pt>
          <cx:pt idx="2168">D</cx:pt>
          <cx:pt idx="2169">D</cx:pt>
          <cx:pt idx="2170">D</cx:pt>
          <cx:pt idx="2171">D</cx:pt>
          <cx:pt idx="2172">D</cx:pt>
          <cx:pt idx="2173">D</cx:pt>
          <cx:pt idx="2174">D</cx:pt>
          <cx:pt idx="2175">D</cx:pt>
          <cx:pt idx="2176">D</cx:pt>
          <cx:pt idx="2177">D</cx:pt>
          <cx:pt idx="2178">D</cx:pt>
          <cx:pt idx="2179">D</cx:pt>
          <cx:pt idx="2180">D</cx:pt>
          <cx:pt idx="2181">D</cx:pt>
          <cx:pt idx="2182">D</cx:pt>
          <cx:pt idx="2183">D</cx:pt>
          <cx:pt idx="2184">D</cx:pt>
          <cx:pt idx="2185">D</cx:pt>
          <cx:pt idx="2186">D</cx:pt>
          <cx:pt idx="2187">D</cx:pt>
          <cx:pt idx="2188">D</cx:pt>
          <cx:pt idx="2189">D</cx:pt>
          <cx:pt idx="2190">D</cx:pt>
          <cx:pt idx="2191">D</cx:pt>
          <cx:pt idx="2192">D</cx:pt>
          <cx:pt idx="2193">D</cx:pt>
          <cx:pt idx="2194">D</cx:pt>
          <cx:pt idx="2195">D</cx:pt>
          <cx:pt idx="2196">D</cx:pt>
          <cx:pt idx="2197">D</cx:pt>
          <cx:pt idx="2198">D</cx:pt>
          <cx:pt idx="2199">D</cx:pt>
          <cx:pt idx="2200">D</cx:pt>
          <cx:pt idx="2201">D</cx:pt>
          <cx:pt idx="2202">D</cx:pt>
          <cx:pt idx="2203">D</cx:pt>
          <cx:pt idx="2204">D</cx:pt>
          <cx:pt idx="2205">D</cx:pt>
          <cx:pt idx="2206">D</cx:pt>
          <cx:pt idx="2207">D</cx:pt>
          <cx:pt idx="2208">D</cx:pt>
          <cx:pt idx="2209">D</cx:pt>
          <cx:pt idx="2210">D</cx:pt>
          <cx:pt idx="2211">D</cx:pt>
          <cx:pt idx="2212">D</cx:pt>
          <cx:pt idx="2213">D</cx:pt>
          <cx:pt idx="2214">D</cx:pt>
          <cx:pt idx="2215">D</cx:pt>
          <cx:pt idx="2216">D</cx:pt>
          <cx:pt idx="2217">D</cx:pt>
          <cx:pt idx="2218">D</cx:pt>
          <cx:pt idx="2219">D</cx:pt>
          <cx:pt idx="2220">D</cx:pt>
          <cx:pt idx="2221">D</cx:pt>
          <cx:pt idx="2222">D</cx:pt>
          <cx:pt idx="2223">D</cx:pt>
          <cx:pt idx="2224">D</cx:pt>
          <cx:pt idx="2225">D</cx:pt>
          <cx:pt idx="2226">D</cx:pt>
          <cx:pt idx="2227">D</cx:pt>
          <cx:pt idx="2228">D</cx:pt>
          <cx:pt idx="2229">D</cx:pt>
          <cx:pt idx="2230">D</cx:pt>
          <cx:pt idx="2231">D</cx:pt>
          <cx:pt idx="2232">D</cx:pt>
          <cx:pt idx="2233">D</cx:pt>
          <cx:pt idx="2234">D</cx:pt>
          <cx:pt idx="2235">D</cx:pt>
          <cx:pt idx="2236">D</cx:pt>
          <cx:pt idx="2237">D</cx:pt>
          <cx:pt idx="2238">D</cx:pt>
          <cx:pt idx="2239">D</cx:pt>
          <cx:pt idx="2240">D</cx:pt>
          <cx:pt idx="2241">D</cx:pt>
          <cx:pt idx="2242">D</cx:pt>
          <cx:pt idx="2243">D</cx:pt>
          <cx:pt idx="2244">D</cx:pt>
          <cx:pt idx="2245">D</cx:pt>
          <cx:pt idx="2246">D</cx:pt>
          <cx:pt idx="2247">D</cx:pt>
          <cx:pt idx="2248">D</cx:pt>
          <cx:pt idx="2249">D</cx:pt>
          <cx:pt idx="2250">D</cx:pt>
          <cx:pt idx="2251">D</cx:pt>
          <cx:pt idx="2252">D</cx:pt>
          <cx:pt idx="2253">D</cx:pt>
          <cx:pt idx="2254">D</cx:pt>
          <cx:pt idx="2255">D</cx:pt>
          <cx:pt idx="2256">D</cx:pt>
          <cx:pt idx="2257">D</cx:pt>
          <cx:pt idx="2258">D</cx:pt>
          <cx:pt idx="2259">D</cx:pt>
          <cx:pt idx="2260">D</cx:pt>
          <cx:pt idx="2261">D</cx:pt>
          <cx:pt idx="2262">D</cx:pt>
          <cx:pt idx="2263">D</cx:pt>
          <cx:pt idx="2264">D</cx:pt>
          <cx:pt idx="2265">D</cx:pt>
          <cx:pt idx="2266">D</cx:pt>
          <cx:pt idx="2267">D</cx:pt>
          <cx:pt idx="2268">D</cx:pt>
          <cx:pt idx="2269">D</cx:pt>
          <cx:pt idx="2270">D</cx:pt>
          <cx:pt idx="2271">D</cx:pt>
          <cx:pt idx="2272">D</cx:pt>
          <cx:pt idx="2273">D</cx:pt>
          <cx:pt idx="2274">D</cx:pt>
          <cx:pt idx="2275">D</cx:pt>
          <cx:pt idx="2276">D</cx:pt>
          <cx:pt idx="2277">D</cx:pt>
          <cx:pt idx="2278">D</cx:pt>
          <cx:pt idx="2279">D</cx:pt>
          <cx:pt idx="2280">D</cx:pt>
          <cx:pt idx="2281">D</cx:pt>
          <cx:pt idx="2282">D</cx:pt>
          <cx:pt idx="2283">D</cx:pt>
          <cx:pt idx="2284">D</cx:pt>
          <cx:pt idx="2285">D</cx:pt>
          <cx:pt idx="2286">D</cx:pt>
          <cx:pt idx="2287">D</cx:pt>
          <cx:pt idx="2288">D</cx:pt>
          <cx:pt idx="2289">D</cx:pt>
          <cx:pt idx="2290">D</cx:pt>
          <cx:pt idx="2291">D</cx:pt>
          <cx:pt idx="2292">D</cx:pt>
          <cx:pt idx="2293">D</cx:pt>
          <cx:pt idx="2294">D</cx:pt>
          <cx:pt idx="2295">D</cx:pt>
          <cx:pt idx="2296">D</cx:pt>
          <cx:pt idx="2297">D</cx:pt>
          <cx:pt idx="2298">D</cx:pt>
          <cx:pt idx="2299">D</cx:pt>
          <cx:pt idx="2300">D</cx:pt>
          <cx:pt idx="2301">D</cx:pt>
          <cx:pt idx="2302">D</cx:pt>
          <cx:pt idx="2303">D</cx:pt>
          <cx:pt idx="2304">D</cx:pt>
          <cx:pt idx="2305">D</cx:pt>
          <cx:pt idx="2306">D</cx:pt>
          <cx:pt idx="2307">D</cx:pt>
          <cx:pt idx="2308">D</cx:pt>
          <cx:pt idx="2309">D</cx:pt>
          <cx:pt idx="2310">D</cx:pt>
          <cx:pt idx="2311">D</cx:pt>
          <cx:pt idx="2312">D</cx:pt>
          <cx:pt idx="2313">D</cx:pt>
          <cx:pt idx="2314">D</cx:pt>
          <cx:pt idx="2315">D</cx:pt>
          <cx:pt idx="2316">D</cx:pt>
          <cx:pt idx="2317">D</cx:pt>
          <cx:pt idx="2318">D</cx:pt>
          <cx:pt idx="2319">D</cx:pt>
          <cx:pt idx="2320">D</cx:pt>
          <cx:pt idx="2321">D</cx:pt>
          <cx:pt idx="2322">D</cx:pt>
          <cx:pt idx="2323">D</cx:pt>
          <cx:pt idx="2324">D</cx:pt>
          <cx:pt idx="2325">D</cx:pt>
          <cx:pt idx="2326">D</cx:pt>
          <cx:pt idx="2327">D</cx:pt>
          <cx:pt idx="2328">D</cx:pt>
          <cx:pt idx="2329">D</cx:pt>
          <cx:pt idx="2330">D</cx:pt>
          <cx:pt idx="2331">D</cx:pt>
          <cx:pt idx="2332">D</cx:pt>
          <cx:pt idx="2333">D</cx:pt>
          <cx:pt idx="2334">D</cx:pt>
          <cx:pt idx="2335">D</cx:pt>
          <cx:pt idx="2336">D</cx:pt>
          <cx:pt idx="2337">D</cx:pt>
          <cx:pt idx="2338">D</cx:pt>
          <cx:pt idx="2339">D</cx:pt>
          <cx:pt idx="2340">D</cx:pt>
          <cx:pt idx="2341">D</cx:pt>
          <cx:pt idx="2342">D</cx:pt>
          <cx:pt idx="2343">D</cx:pt>
          <cx:pt idx="2344">D</cx:pt>
          <cx:pt idx="2345">D</cx:pt>
          <cx:pt idx="2346">D</cx:pt>
          <cx:pt idx="2347">D</cx:pt>
          <cx:pt idx="2348">D</cx:pt>
          <cx:pt idx="2349">D</cx:pt>
          <cx:pt idx="2350">D</cx:pt>
          <cx:pt idx="2351">D</cx:pt>
          <cx:pt idx="2352">D</cx:pt>
          <cx:pt idx="2353">D</cx:pt>
          <cx:pt idx="2354">D</cx:pt>
          <cx:pt idx="2355">D</cx:pt>
          <cx:pt idx="2356">D</cx:pt>
          <cx:pt idx="2357">D</cx:pt>
          <cx:pt idx="2358">D</cx:pt>
          <cx:pt idx="2359">D</cx:pt>
          <cx:pt idx="2360">D</cx:pt>
          <cx:pt idx="2361">D</cx:pt>
          <cx:pt idx="2362">D</cx:pt>
          <cx:pt idx="2363">D</cx:pt>
          <cx:pt idx="2364">D</cx:pt>
          <cx:pt idx="2365">D</cx:pt>
          <cx:pt idx="2366">D</cx:pt>
          <cx:pt idx="2367">D</cx:pt>
          <cx:pt idx="2368">D</cx:pt>
          <cx:pt idx="2369">D</cx:pt>
          <cx:pt idx="2370">D</cx:pt>
          <cx:pt idx="2371">D</cx:pt>
          <cx:pt idx="2372">D</cx:pt>
          <cx:pt idx="2373">D</cx:pt>
          <cx:pt idx="2374">D</cx:pt>
          <cx:pt idx="2375">D</cx:pt>
          <cx:pt idx="2376">D</cx:pt>
          <cx:pt idx="2377">D</cx:pt>
          <cx:pt idx="2378">D</cx:pt>
          <cx:pt idx="2379">D</cx:pt>
          <cx:pt idx="2380">D</cx:pt>
          <cx:pt idx="2381">D</cx:pt>
          <cx:pt idx="2382">D</cx:pt>
          <cx:pt idx="2383">D</cx:pt>
          <cx:pt idx="2384">D</cx:pt>
          <cx:pt idx="2385">D</cx:pt>
          <cx:pt idx="2386">D</cx:pt>
          <cx:pt idx="2387">D</cx:pt>
          <cx:pt idx="2388">D</cx:pt>
          <cx:pt idx="2389">D</cx:pt>
          <cx:pt idx="2390">D</cx:pt>
          <cx:pt idx="2391">D</cx:pt>
          <cx:pt idx="2392">D</cx:pt>
          <cx:pt idx="2393">D</cx:pt>
          <cx:pt idx="2394">D</cx:pt>
          <cx:pt idx="2395">D</cx:pt>
          <cx:pt idx="2396">D</cx:pt>
          <cx:pt idx="2397">D</cx:pt>
          <cx:pt idx="2398">D</cx:pt>
          <cx:pt idx="2399">D</cx:pt>
          <cx:pt idx="2400">D</cx:pt>
          <cx:pt idx="2401">D</cx:pt>
          <cx:pt idx="2402">D</cx:pt>
          <cx:pt idx="2403">D</cx:pt>
          <cx:pt idx="2404">D</cx:pt>
          <cx:pt idx="2405">D</cx:pt>
          <cx:pt idx="2406">D</cx:pt>
          <cx:pt idx="2407">D</cx:pt>
          <cx:pt idx="2408">D</cx:pt>
          <cx:pt idx="2409">D</cx:pt>
          <cx:pt idx="2410">D</cx:pt>
          <cx:pt idx="2411">D</cx:pt>
          <cx:pt idx="2412">D</cx:pt>
          <cx:pt idx="2413">D</cx:pt>
          <cx:pt idx="2414">D</cx:pt>
          <cx:pt idx="2415">D</cx:pt>
          <cx:pt idx="2416">D</cx:pt>
          <cx:pt idx="2417">D</cx:pt>
          <cx:pt idx="2418">D</cx:pt>
          <cx:pt idx="2419">D</cx:pt>
          <cx:pt idx="2420">D</cx:pt>
          <cx:pt idx="2421">D</cx:pt>
          <cx:pt idx="2422">D</cx:pt>
          <cx:pt idx="2423">D</cx:pt>
          <cx:pt idx="2424">D</cx:pt>
          <cx:pt idx="2425">D</cx:pt>
          <cx:pt idx="2426">D</cx:pt>
          <cx:pt idx="2427">D</cx:pt>
          <cx:pt idx="2428">D</cx:pt>
          <cx:pt idx="2429">D</cx:pt>
          <cx:pt idx="2430">D</cx:pt>
          <cx:pt idx="2431">D</cx:pt>
          <cx:pt idx="2432">D</cx:pt>
          <cx:pt idx="2433">D</cx:pt>
          <cx:pt idx="2434">D</cx:pt>
          <cx:pt idx="2435">D</cx:pt>
          <cx:pt idx="2436">D</cx:pt>
          <cx:pt idx="2437">D</cx:pt>
          <cx:pt idx="2438">D</cx:pt>
          <cx:pt idx="2439">D</cx:pt>
          <cx:pt idx="2440">D</cx:pt>
          <cx:pt idx="2441">D</cx:pt>
          <cx:pt idx="2442">D</cx:pt>
          <cx:pt idx="2443">D</cx:pt>
          <cx:pt idx="2444">D</cx:pt>
          <cx:pt idx="2445">D</cx:pt>
          <cx:pt idx="2446">D</cx:pt>
          <cx:pt idx="2447">D</cx:pt>
          <cx:pt idx="2448">D</cx:pt>
          <cx:pt idx="2449">D</cx:pt>
          <cx:pt idx="2450">D</cx:pt>
          <cx:pt idx="2451">D</cx:pt>
          <cx:pt idx="2452">D</cx:pt>
          <cx:pt idx="2453">D</cx:pt>
          <cx:pt idx="2454">D</cx:pt>
          <cx:pt idx="2455">D</cx:pt>
          <cx:pt idx="2456">D</cx:pt>
          <cx:pt idx="2457">D</cx:pt>
          <cx:pt idx="2458">D</cx:pt>
          <cx:pt idx="2459">D</cx:pt>
          <cx:pt idx="2460">D</cx:pt>
          <cx:pt idx="2461">D</cx:pt>
          <cx:pt idx="2462">D</cx:pt>
          <cx:pt idx="2463">D</cx:pt>
          <cx:pt idx="2464">D</cx:pt>
          <cx:pt idx="2465">D</cx:pt>
          <cx:pt idx="2466">D</cx:pt>
          <cx:pt idx="2467">D</cx:pt>
          <cx:pt idx="2468">D</cx:pt>
          <cx:pt idx="2469">D</cx:pt>
          <cx:pt idx="2470">D</cx:pt>
          <cx:pt idx="2471">D</cx:pt>
          <cx:pt idx="2472">D</cx:pt>
          <cx:pt idx="2473">D</cx:pt>
          <cx:pt idx="2474">D</cx:pt>
          <cx:pt idx="2475">D</cx:pt>
          <cx:pt idx="2476">D</cx:pt>
          <cx:pt idx="2477">D</cx:pt>
          <cx:pt idx="2478">D</cx:pt>
          <cx:pt idx="2479">D</cx:pt>
          <cx:pt idx="2480">D</cx:pt>
          <cx:pt idx="2481">D</cx:pt>
          <cx:pt idx="2482">D</cx:pt>
          <cx:pt idx="2483">D</cx:pt>
          <cx:pt idx="2484">D</cx:pt>
          <cx:pt idx="2485">D</cx:pt>
          <cx:pt idx="2486">D</cx:pt>
          <cx:pt idx="2487">D</cx:pt>
          <cx:pt idx="2488">D</cx:pt>
          <cx:pt idx="2489">D</cx:pt>
          <cx:pt idx="2490">D</cx:pt>
          <cx:pt idx="2491">D</cx:pt>
          <cx:pt idx="2492">D</cx:pt>
          <cx:pt idx="2493">D</cx:pt>
          <cx:pt idx="2494">D</cx:pt>
          <cx:pt idx="2495">D</cx:pt>
          <cx:pt idx="2496">D</cx:pt>
          <cx:pt idx="2497">D</cx:pt>
          <cx:pt idx="2498">D</cx:pt>
          <cx:pt idx="2499">D</cx:pt>
          <cx:pt idx="2500">D</cx:pt>
          <cx:pt idx="2501">D</cx:pt>
          <cx:pt idx="2502">D</cx:pt>
          <cx:pt idx="2503">D</cx:pt>
          <cx:pt idx="2504">D</cx:pt>
          <cx:pt idx="2505">D</cx:pt>
          <cx:pt idx="2506">D</cx:pt>
          <cx:pt idx="2507">D</cx:pt>
          <cx:pt idx="2508">D</cx:pt>
          <cx:pt idx="2509">D</cx:pt>
          <cx:pt idx="2510">D</cx:pt>
          <cx:pt idx="2511">D</cx:pt>
          <cx:pt idx="2512">D</cx:pt>
          <cx:pt idx="2513">D</cx:pt>
          <cx:pt idx="2514">D</cx:pt>
          <cx:pt idx="2515">D</cx:pt>
          <cx:pt idx="2516">D</cx:pt>
          <cx:pt idx="2517">D</cx:pt>
          <cx:pt idx="2518">D</cx:pt>
          <cx:pt idx="2519">D</cx:pt>
          <cx:pt idx="2520">D</cx:pt>
          <cx:pt idx="2521">D</cx:pt>
          <cx:pt idx="2522">D</cx:pt>
          <cx:pt idx="2523">D</cx:pt>
          <cx:pt idx="2524">D</cx:pt>
          <cx:pt idx="2525">D</cx:pt>
          <cx:pt idx="2526">D</cx:pt>
          <cx:pt idx="2527">D</cx:pt>
          <cx:pt idx="2528">D</cx:pt>
          <cx:pt idx="2529">D</cx:pt>
          <cx:pt idx="2530">D</cx:pt>
          <cx:pt idx="2531">D</cx:pt>
          <cx:pt idx="2532">D</cx:pt>
          <cx:pt idx="2533">D</cx:pt>
          <cx:pt idx="2534">D</cx:pt>
          <cx:pt idx="2535">D</cx:pt>
          <cx:pt idx="2536">D</cx:pt>
          <cx:pt idx="2537">D</cx:pt>
          <cx:pt idx="2538">D</cx:pt>
          <cx:pt idx="2539">D</cx:pt>
          <cx:pt idx="2540">D</cx:pt>
          <cx:pt idx="2541">D</cx:pt>
          <cx:pt idx="2542">D</cx:pt>
          <cx:pt idx="2543">D</cx:pt>
          <cx:pt idx="2544">D</cx:pt>
          <cx:pt idx="2545">D</cx:pt>
          <cx:pt idx="2546">D</cx:pt>
          <cx:pt idx="2547">D</cx:pt>
          <cx:pt idx="2548">D</cx:pt>
          <cx:pt idx="2549">D</cx:pt>
          <cx:pt idx="2550">D</cx:pt>
          <cx:pt idx="2551">D</cx:pt>
          <cx:pt idx="2552">D</cx:pt>
          <cx:pt idx="2553">D</cx:pt>
          <cx:pt idx="2554">D</cx:pt>
          <cx:pt idx="2555">D</cx:pt>
          <cx:pt idx="2556">D</cx:pt>
          <cx:pt idx="2557">D</cx:pt>
          <cx:pt idx="2558">D</cx:pt>
          <cx:pt idx="2559">D</cx:pt>
          <cx:pt idx="2560">D</cx:pt>
          <cx:pt idx="2561">D</cx:pt>
          <cx:pt idx="2562">D</cx:pt>
          <cx:pt idx="2563">D</cx:pt>
          <cx:pt idx="2564">D</cx:pt>
          <cx:pt idx="2565">D</cx:pt>
          <cx:pt idx="2566">D</cx:pt>
          <cx:pt idx="2567">D</cx:pt>
          <cx:pt idx="2568">D</cx:pt>
          <cx:pt idx="2569">D</cx:pt>
          <cx:pt idx="2570">D</cx:pt>
          <cx:pt idx="2571">D</cx:pt>
          <cx:pt idx="2572">D</cx:pt>
          <cx:pt idx="2573">D</cx:pt>
          <cx:pt idx="2574">D</cx:pt>
          <cx:pt idx="2575">D</cx:pt>
          <cx:pt idx="2576">D</cx:pt>
          <cx:pt idx="2577">D</cx:pt>
          <cx:pt idx="2578">D</cx:pt>
          <cx:pt idx="2579">D</cx:pt>
          <cx:pt idx="2580">D</cx:pt>
          <cx:pt idx="2581">D</cx:pt>
          <cx:pt idx="2582">D</cx:pt>
          <cx:pt idx="2583">D</cx:pt>
          <cx:pt idx="2584">D</cx:pt>
          <cx:pt idx="2585">D</cx:pt>
          <cx:pt idx="2586">D</cx:pt>
          <cx:pt idx="2587">D</cx:pt>
          <cx:pt idx="2588">D</cx:pt>
          <cx:pt idx="2589">D</cx:pt>
          <cx:pt idx="2590">D</cx:pt>
          <cx:pt idx="2591">D</cx:pt>
          <cx:pt idx="2592">D</cx:pt>
          <cx:pt idx="2593">D</cx:pt>
          <cx:pt idx="2594">D</cx:pt>
          <cx:pt idx="2595">D</cx:pt>
          <cx:pt idx="2596">D</cx:pt>
          <cx:pt idx="2597">D</cx:pt>
          <cx:pt idx="2598">D</cx:pt>
          <cx:pt idx="2599">D</cx:pt>
          <cx:pt idx="2600">D</cx:pt>
          <cx:pt idx="2601">D</cx:pt>
          <cx:pt idx="2602">D</cx:pt>
          <cx:pt idx="2603">D</cx:pt>
          <cx:pt idx="2604">D</cx:pt>
          <cx:pt idx="2605">D</cx:pt>
          <cx:pt idx="2606">D</cx:pt>
          <cx:pt idx="2607">D</cx:pt>
          <cx:pt idx="2608">D</cx:pt>
          <cx:pt idx="2609">D</cx:pt>
          <cx:pt idx="2610">D</cx:pt>
          <cx:pt idx="2611">D</cx:pt>
          <cx:pt idx="2612">D</cx:pt>
          <cx:pt idx="2613">D</cx:pt>
          <cx:pt idx="2614">D</cx:pt>
          <cx:pt idx="2615">D</cx:pt>
          <cx:pt idx="2616">D</cx:pt>
          <cx:pt idx="2617">D</cx:pt>
          <cx:pt idx="2618">D</cx:pt>
          <cx:pt idx="2619">D</cx:pt>
          <cx:pt idx="2620">D</cx:pt>
          <cx:pt idx="2621">D</cx:pt>
          <cx:pt idx="2622">D</cx:pt>
          <cx:pt idx="2623">D</cx:pt>
          <cx:pt idx="2624">D</cx:pt>
          <cx:pt idx="2625">D</cx:pt>
          <cx:pt idx="2626">D</cx:pt>
          <cx:pt idx="2627">D</cx:pt>
          <cx:pt idx="2628">D</cx:pt>
          <cx:pt idx="2629">D</cx:pt>
          <cx:pt idx="2630">D</cx:pt>
          <cx:pt idx="2631">D</cx:pt>
          <cx:pt idx="2632">D</cx:pt>
          <cx:pt idx="2633">D</cx:pt>
          <cx:pt idx="2634">D</cx:pt>
          <cx:pt idx="2635">D</cx:pt>
          <cx:pt idx="2636">D</cx:pt>
          <cx:pt idx="2637">D</cx:pt>
          <cx:pt idx="2638">D</cx:pt>
          <cx:pt idx="2639">D</cx:pt>
          <cx:pt idx="2640">D</cx:pt>
          <cx:pt idx="2641">D</cx:pt>
          <cx:pt idx="2642">D</cx:pt>
          <cx:pt idx="2643">D</cx:pt>
          <cx:pt idx="2644">D</cx:pt>
          <cx:pt idx="2645">D</cx:pt>
          <cx:pt idx="2646">D</cx:pt>
          <cx:pt idx="2647">D</cx:pt>
          <cx:pt idx="2648">D</cx:pt>
          <cx:pt idx="2649">D</cx:pt>
          <cx:pt idx="2650">D</cx:pt>
          <cx:pt idx="2651">D</cx:pt>
          <cx:pt idx="2652">D</cx:pt>
          <cx:pt idx="2653">D</cx:pt>
          <cx:pt idx="2654">D</cx:pt>
          <cx:pt idx="2655">D</cx:pt>
          <cx:pt idx="2656">D</cx:pt>
          <cx:pt idx="2657">D</cx:pt>
          <cx:pt idx="2658">D</cx:pt>
          <cx:pt idx="2659">D</cx:pt>
          <cx:pt idx="2660">D</cx:pt>
          <cx:pt idx="2661">D</cx:pt>
          <cx:pt idx="2662">D</cx:pt>
          <cx:pt idx="2663">D</cx:pt>
          <cx:pt idx="2664">D</cx:pt>
          <cx:pt idx="2665">D</cx:pt>
          <cx:pt idx="2666">D</cx:pt>
          <cx:pt idx="2667">D</cx:pt>
          <cx:pt idx="2668">D</cx:pt>
          <cx:pt idx="2669">D</cx:pt>
          <cx:pt idx="2670">D</cx:pt>
          <cx:pt idx="2671">D</cx:pt>
          <cx:pt idx="2672">D</cx:pt>
          <cx:pt idx="2673">D</cx:pt>
          <cx:pt idx="2674">D</cx:pt>
          <cx:pt idx="2675">D</cx:pt>
          <cx:pt idx="2676">D</cx:pt>
          <cx:pt idx="2677">D</cx:pt>
          <cx:pt idx="2678">D</cx:pt>
          <cx:pt idx="2679">D</cx:pt>
          <cx:pt idx="2680">D</cx:pt>
          <cx:pt idx="2681">D</cx:pt>
          <cx:pt idx="2682">D</cx:pt>
          <cx:pt idx="2683">D</cx:pt>
          <cx:pt idx="2684">D</cx:pt>
          <cx:pt idx="2685">D</cx:pt>
          <cx:pt idx="2686">D</cx:pt>
          <cx:pt idx="2687">D</cx:pt>
          <cx:pt idx="2688">D</cx:pt>
          <cx:pt idx="2689">D</cx:pt>
          <cx:pt idx="2690">D</cx:pt>
          <cx:pt idx="2691">D</cx:pt>
          <cx:pt idx="2692">D</cx:pt>
          <cx:pt idx="2693">D</cx:pt>
          <cx:pt idx="2694">D</cx:pt>
          <cx:pt idx="2695">D</cx:pt>
          <cx:pt idx="2696">D</cx:pt>
          <cx:pt idx="2697">D</cx:pt>
          <cx:pt idx="2698">D</cx:pt>
          <cx:pt idx="2699">D</cx:pt>
          <cx:pt idx="2700">D</cx:pt>
          <cx:pt idx="2701">D</cx:pt>
          <cx:pt idx="2702">D</cx:pt>
          <cx:pt idx="2703">D</cx:pt>
          <cx:pt idx="2704">D</cx:pt>
          <cx:pt idx="2705">D</cx:pt>
          <cx:pt idx="2706">D</cx:pt>
          <cx:pt idx="2707">D</cx:pt>
          <cx:pt idx="2708">D</cx:pt>
          <cx:pt idx="2709">D</cx:pt>
          <cx:pt idx="2710">D</cx:pt>
          <cx:pt idx="2711">D</cx:pt>
          <cx:pt idx="2712">D</cx:pt>
          <cx:pt idx="2713">D</cx:pt>
          <cx:pt idx="2714">D</cx:pt>
          <cx:pt idx="2715">D</cx:pt>
          <cx:pt idx="2716">D</cx:pt>
          <cx:pt idx="2717">D</cx:pt>
          <cx:pt idx="2718">D</cx:pt>
          <cx:pt idx="2719">D</cx:pt>
          <cx:pt idx="2720">D</cx:pt>
          <cx:pt idx="2721">D</cx:pt>
          <cx:pt idx="2722">D</cx:pt>
          <cx:pt idx="2723">D</cx:pt>
          <cx:pt idx="2724">D</cx:pt>
          <cx:pt idx="2725">D</cx:pt>
          <cx:pt idx="2726">D</cx:pt>
          <cx:pt idx="2727">D</cx:pt>
          <cx:pt idx="2728">D</cx:pt>
          <cx:pt idx="2729">D</cx:pt>
          <cx:pt idx="2730">D</cx:pt>
          <cx:pt idx="2731">D</cx:pt>
          <cx:pt idx="2732">D</cx:pt>
          <cx:pt idx="2733">D</cx:pt>
          <cx:pt idx="2734">D</cx:pt>
          <cx:pt idx="2735">D</cx:pt>
          <cx:pt idx="2736">D</cx:pt>
          <cx:pt idx="2737">D</cx:pt>
          <cx:pt idx="2738">D</cx:pt>
          <cx:pt idx="2739">D</cx:pt>
          <cx:pt idx="2740">D</cx:pt>
          <cx:pt idx="2741">D</cx:pt>
          <cx:pt idx="2742">D</cx:pt>
          <cx:pt idx="2743">D</cx:pt>
          <cx:pt idx="2744">D</cx:pt>
          <cx:pt idx="2745">D</cx:pt>
          <cx:pt idx="2746">D</cx:pt>
          <cx:pt idx="2747">D</cx:pt>
          <cx:pt idx="2748">D</cx:pt>
          <cx:pt idx="2749">D</cx:pt>
          <cx:pt idx="2750">D</cx:pt>
          <cx:pt idx="2751">D</cx:pt>
          <cx:pt idx="2752">D</cx:pt>
          <cx:pt idx="2753">D</cx:pt>
          <cx:pt idx="2754">D</cx:pt>
          <cx:pt idx="2755">D</cx:pt>
          <cx:pt idx="2756">D</cx:pt>
          <cx:pt idx="2757">D</cx:pt>
          <cx:pt idx="2758">D</cx:pt>
          <cx:pt idx="2759">D</cx:pt>
          <cx:pt idx="2760">D</cx:pt>
          <cx:pt idx="2761">D</cx:pt>
          <cx:pt idx="2762">D</cx:pt>
          <cx:pt idx="2763">D</cx:pt>
          <cx:pt idx="2764">D</cx:pt>
          <cx:pt idx="2765">D</cx:pt>
          <cx:pt idx="2766">D</cx:pt>
          <cx:pt idx="2767">D</cx:pt>
          <cx:pt idx="2768">D</cx:pt>
          <cx:pt idx="2769">D</cx:pt>
          <cx:pt idx="2770">D</cx:pt>
          <cx:pt idx="2771">D</cx:pt>
          <cx:pt idx="2772">D</cx:pt>
          <cx:pt idx="2773">D</cx:pt>
          <cx:pt idx="2774">D</cx:pt>
          <cx:pt idx="2775">D</cx:pt>
          <cx:pt idx="2776">D</cx:pt>
          <cx:pt idx="2777">D</cx:pt>
          <cx:pt idx="2778">D</cx:pt>
          <cx:pt idx="2779">D</cx:pt>
          <cx:pt idx="2780">D</cx:pt>
          <cx:pt idx="2781">D</cx:pt>
          <cx:pt idx="2782">D</cx:pt>
          <cx:pt idx="2783">D</cx:pt>
          <cx:pt idx="2784">D</cx:pt>
          <cx:pt idx="2785">D</cx:pt>
          <cx:pt idx="2786">D</cx:pt>
          <cx:pt idx="2787">D</cx:pt>
          <cx:pt idx="2788">D</cx:pt>
          <cx:pt idx="2789">D</cx:pt>
          <cx:pt idx="2790">D</cx:pt>
          <cx:pt idx="2791">D</cx:pt>
          <cx:pt idx="2792">D</cx:pt>
          <cx:pt idx="2793">D</cx:pt>
          <cx:pt idx="2794">D</cx:pt>
          <cx:pt idx="2795">D</cx:pt>
          <cx:pt idx="2796">D</cx:pt>
          <cx:pt idx="2797">D</cx:pt>
          <cx:pt idx="2798">D</cx:pt>
          <cx:pt idx="2799">D</cx:pt>
          <cx:pt idx="2800">D</cx:pt>
          <cx:pt idx="2801">D</cx:pt>
          <cx:pt idx="2802">D</cx:pt>
          <cx:pt idx="2803">D</cx:pt>
          <cx:pt idx="2804">D</cx:pt>
          <cx:pt idx="2805">D</cx:pt>
          <cx:pt idx="2806">D</cx:pt>
          <cx:pt idx="2807">D</cx:pt>
          <cx:pt idx="2808">D</cx:pt>
          <cx:pt idx="2809">D</cx:pt>
          <cx:pt idx="2810">D</cx:pt>
          <cx:pt idx="2811">D</cx:pt>
          <cx:pt idx="2812">D</cx:pt>
          <cx:pt idx="2813">D</cx:pt>
          <cx:pt idx="2814">D</cx:pt>
          <cx:pt idx="2815">D</cx:pt>
          <cx:pt idx="2816">D</cx:pt>
          <cx:pt idx="2817">D</cx:pt>
          <cx:pt idx="2818">D</cx:pt>
          <cx:pt idx="2819">D</cx:pt>
          <cx:pt idx="2820">D</cx:pt>
          <cx:pt idx="2821">D</cx:pt>
          <cx:pt idx="2822">D</cx:pt>
          <cx:pt idx="2823">D</cx:pt>
          <cx:pt idx="2824">D</cx:pt>
          <cx:pt idx="2825">D</cx:pt>
          <cx:pt idx="2826">D</cx:pt>
          <cx:pt idx="2827">D</cx:pt>
          <cx:pt idx="2828">D</cx:pt>
          <cx:pt idx="2829">D</cx:pt>
          <cx:pt idx="2830">D</cx:pt>
          <cx:pt idx="2831">D</cx:pt>
          <cx:pt idx="2832">D</cx:pt>
          <cx:pt idx="2833">D</cx:pt>
          <cx:pt idx="2834">D</cx:pt>
          <cx:pt idx="2835">D</cx:pt>
          <cx:pt idx="2836">D</cx:pt>
          <cx:pt idx="2837">D</cx:pt>
          <cx:pt idx="2838">D</cx:pt>
          <cx:pt idx="2839">D</cx:pt>
          <cx:pt idx="2840">D</cx:pt>
          <cx:pt idx="2841">D</cx:pt>
          <cx:pt idx="2842">D</cx:pt>
          <cx:pt idx="2843">D</cx:pt>
          <cx:pt idx="2844">D</cx:pt>
          <cx:pt idx="2845">D</cx:pt>
          <cx:pt idx="2846">D</cx:pt>
          <cx:pt idx="2847">D</cx:pt>
          <cx:pt idx="2848">D</cx:pt>
          <cx:pt idx="2849">D</cx:pt>
          <cx:pt idx="2850">D</cx:pt>
          <cx:pt idx="2851">D</cx:pt>
          <cx:pt idx="2852">D</cx:pt>
          <cx:pt idx="2853">D</cx:pt>
          <cx:pt idx="2854">D</cx:pt>
          <cx:pt idx="2855">D</cx:pt>
          <cx:pt idx="2856">D</cx:pt>
          <cx:pt idx="2857">D</cx:pt>
          <cx:pt idx="2858">D</cx:pt>
          <cx:pt idx="2859">D</cx:pt>
          <cx:pt idx="2860">D</cx:pt>
          <cx:pt idx="2861">D</cx:pt>
          <cx:pt idx="2862">D</cx:pt>
          <cx:pt idx="2863">D</cx:pt>
          <cx:pt idx="2864">D</cx:pt>
          <cx:pt idx="2865">D</cx:pt>
          <cx:pt idx="2866">D</cx:pt>
          <cx:pt idx="2867">D</cx:pt>
          <cx:pt idx="2868">D</cx:pt>
          <cx:pt idx="2869">D</cx:pt>
          <cx:pt idx="2870">D</cx:pt>
          <cx:pt idx="2871">D</cx:pt>
          <cx:pt idx="2872">D</cx:pt>
          <cx:pt idx="2873">D</cx:pt>
          <cx:pt idx="2874">D</cx:pt>
          <cx:pt idx="2875">D</cx:pt>
          <cx:pt idx="2876">D</cx:pt>
          <cx:pt idx="2877">D</cx:pt>
          <cx:pt idx="2878">D</cx:pt>
          <cx:pt idx="2879">D</cx:pt>
          <cx:pt idx="2880">D</cx:pt>
          <cx:pt idx="2881">D</cx:pt>
          <cx:pt idx="2882">D</cx:pt>
          <cx:pt idx="2883">D</cx:pt>
          <cx:pt idx="2884">D</cx:pt>
          <cx:pt idx="2885">D</cx:pt>
          <cx:pt idx="2886">D</cx:pt>
          <cx:pt idx="2887">D</cx:pt>
          <cx:pt idx="2888">D</cx:pt>
          <cx:pt idx="2889">D</cx:pt>
          <cx:pt idx="2890">D</cx:pt>
          <cx:pt idx="2891">D</cx:pt>
          <cx:pt idx="2892">D</cx:pt>
          <cx:pt idx="2893">D</cx:pt>
          <cx:pt idx="2894">D</cx:pt>
          <cx:pt idx="2895">D</cx:pt>
          <cx:pt idx="2896">D</cx:pt>
          <cx:pt idx="2897">D</cx:pt>
          <cx:pt idx="2898">D</cx:pt>
          <cx:pt idx="2899">D</cx:pt>
          <cx:pt idx="2900">D</cx:pt>
          <cx:pt idx="2901">D</cx:pt>
          <cx:pt idx="2902">D</cx:pt>
          <cx:pt idx="2903">D</cx:pt>
          <cx:pt idx="2904">D</cx:pt>
          <cx:pt idx="2905">D</cx:pt>
          <cx:pt idx="2906">D</cx:pt>
          <cx:pt idx="2907">D</cx:pt>
          <cx:pt idx="2908">D</cx:pt>
          <cx:pt idx="2909">D</cx:pt>
          <cx:pt idx="2910">D</cx:pt>
          <cx:pt idx="2911">D</cx:pt>
          <cx:pt idx="2912">D</cx:pt>
          <cx:pt idx="2913">D</cx:pt>
          <cx:pt idx="2914">D</cx:pt>
          <cx:pt idx="2915">D</cx:pt>
          <cx:pt idx="2916">D</cx:pt>
          <cx:pt idx="2917">D</cx:pt>
          <cx:pt idx="2918">D</cx:pt>
          <cx:pt idx="2919">D</cx:pt>
          <cx:pt idx="2920">D</cx:pt>
          <cx:pt idx="2921">D</cx:pt>
          <cx:pt idx="2922">D</cx:pt>
          <cx:pt idx="2923">D</cx:pt>
          <cx:pt idx="2924">D</cx:pt>
          <cx:pt idx="2925">D</cx:pt>
          <cx:pt idx="2926">D</cx:pt>
          <cx:pt idx="2927">D</cx:pt>
          <cx:pt idx="2928">D</cx:pt>
          <cx:pt idx="2929">D</cx:pt>
          <cx:pt idx="2930">D</cx:pt>
          <cx:pt idx="2931">D</cx:pt>
          <cx:pt idx="2932">D</cx:pt>
          <cx:pt idx="2933">D</cx:pt>
          <cx:pt idx="2934">D</cx:pt>
          <cx:pt idx="2935">D</cx:pt>
          <cx:pt idx="2936">D</cx:pt>
          <cx:pt idx="2937">D</cx:pt>
          <cx:pt idx="2938">D</cx:pt>
          <cx:pt idx="2939">D</cx:pt>
          <cx:pt idx="2940">D</cx:pt>
          <cx:pt idx="2941">D</cx:pt>
          <cx:pt idx="2942">D</cx:pt>
          <cx:pt idx="2943">D</cx:pt>
          <cx:pt idx="2944">D</cx:pt>
          <cx:pt idx="2945">D</cx:pt>
          <cx:pt idx="2946">D</cx:pt>
          <cx:pt idx="2947">D</cx:pt>
          <cx:pt idx="2948">D</cx:pt>
          <cx:pt idx="2949">D</cx:pt>
          <cx:pt idx="2950">D</cx:pt>
          <cx:pt idx="2951">D</cx:pt>
          <cx:pt idx="2952">D</cx:pt>
          <cx:pt idx="2953">D</cx:pt>
          <cx:pt idx="2954">D</cx:pt>
          <cx:pt idx="2955">D</cx:pt>
          <cx:pt idx="2956">D</cx:pt>
          <cx:pt idx="2957">D</cx:pt>
          <cx:pt idx="2958">D</cx:pt>
          <cx:pt idx="2959">D</cx:pt>
          <cx:pt idx="2960">D</cx:pt>
          <cx:pt idx="2961">D</cx:pt>
          <cx:pt idx="2962">D</cx:pt>
          <cx:pt idx="2963">D</cx:pt>
          <cx:pt idx="2964">D</cx:pt>
          <cx:pt idx="2965">D</cx:pt>
          <cx:pt idx="2966">D</cx:pt>
          <cx:pt idx="2967">D</cx:pt>
          <cx:pt idx="2968">D</cx:pt>
          <cx:pt idx="2969">D</cx:pt>
          <cx:pt idx="2970">D</cx:pt>
          <cx:pt idx="2971">D</cx:pt>
          <cx:pt idx="2972">D</cx:pt>
          <cx:pt idx="2973">D</cx:pt>
          <cx:pt idx="2974">D</cx:pt>
          <cx:pt idx="2975">D</cx:pt>
          <cx:pt idx="2976">D</cx:pt>
          <cx:pt idx="2977">D</cx:pt>
          <cx:pt idx="2978">D</cx:pt>
          <cx:pt idx="2979">D</cx:pt>
          <cx:pt idx="2980">D</cx:pt>
          <cx:pt idx="2981">D</cx:pt>
          <cx:pt idx="2982">D</cx:pt>
          <cx:pt idx="2983">D</cx:pt>
          <cx:pt idx="2984">D</cx:pt>
          <cx:pt idx="2985">D</cx:pt>
          <cx:pt idx="2986">D</cx:pt>
          <cx:pt idx="2987">D</cx:pt>
          <cx:pt idx="2988">D</cx:pt>
          <cx:pt idx="2989">D</cx:pt>
          <cx:pt idx="2990">D</cx:pt>
          <cx:pt idx="2991">D</cx:pt>
          <cx:pt idx="2992">D</cx:pt>
          <cx:pt idx="2993">D</cx:pt>
          <cx:pt idx="2994">D</cx:pt>
          <cx:pt idx="2995">D</cx:pt>
          <cx:pt idx="2996">D</cx:pt>
          <cx:pt idx="2997">D</cx:pt>
          <cx:pt idx="2998">D</cx:pt>
          <cx:pt idx="2999">D</cx:pt>
          <cx:pt idx="3000">D</cx:pt>
          <cx:pt idx="3001">D</cx:pt>
          <cx:pt idx="3002">D</cx:pt>
          <cx:pt idx="3003">D</cx:pt>
          <cx:pt idx="3004">D</cx:pt>
          <cx:pt idx="3005">D</cx:pt>
          <cx:pt idx="3006">D</cx:pt>
          <cx:pt idx="3007">D</cx:pt>
          <cx:pt idx="3008">D</cx:pt>
          <cx:pt idx="3009">D</cx:pt>
          <cx:pt idx="3010">D</cx:pt>
          <cx:pt idx="3011">D</cx:pt>
          <cx:pt idx="3012">D</cx:pt>
          <cx:pt idx="3013">D</cx:pt>
          <cx:pt idx="3014">D</cx:pt>
          <cx:pt idx="3015">D</cx:pt>
          <cx:pt idx="3016">D</cx:pt>
          <cx:pt idx="3017">D</cx:pt>
          <cx:pt idx="3018">D</cx:pt>
          <cx:pt idx="3019">D</cx:pt>
          <cx:pt idx="3020">D</cx:pt>
          <cx:pt idx="3021">D</cx:pt>
          <cx:pt idx="3022">D</cx:pt>
          <cx:pt idx="3023">D</cx:pt>
          <cx:pt idx="3024">D</cx:pt>
          <cx:pt idx="3025">D</cx:pt>
          <cx:pt idx="3026">D</cx:pt>
          <cx:pt idx="3027">D</cx:pt>
          <cx:pt idx="3028">D</cx:pt>
          <cx:pt idx="3029">D</cx:pt>
          <cx:pt idx="3030">D</cx:pt>
          <cx:pt idx="3031">D</cx:pt>
          <cx:pt idx="3032">D</cx:pt>
          <cx:pt idx="3033">D</cx:pt>
          <cx:pt idx="3034">D</cx:pt>
          <cx:pt idx="3035">D</cx:pt>
          <cx:pt idx="3036">D</cx:pt>
          <cx:pt idx="3037">D</cx:pt>
          <cx:pt idx="3038">D</cx:pt>
          <cx:pt idx="3039">D</cx:pt>
          <cx:pt idx="3040">D</cx:pt>
          <cx:pt idx="3041">D</cx:pt>
          <cx:pt idx="3042">D</cx:pt>
          <cx:pt idx="3043">D</cx:pt>
          <cx:pt idx="3044">D</cx:pt>
          <cx:pt idx="3045">D</cx:pt>
          <cx:pt idx="3046">D</cx:pt>
          <cx:pt idx="3047">D</cx:pt>
          <cx:pt idx="3048">D</cx:pt>
          <cx:pt idx="3049">D</cx:pt>
          <cx:pt idx="3050">D</cx:pt>
          <cx:pt idx="3051">D</cx:pt>
          <cx:pt idx="3052">D</cx:pt>
          <cx:pt idx="3053">D</cx:pt>
          <cx:pt idx="3054">D</cx:pt>
          <cx:pt idx="3055">D</cx:pt>
          <cx:pt idx="3056">D</cx:pt>
          <cx:pt idx="3057">D</cx:pt>
          <cx:pt idx="3058">D</cx:pt>
          <cx:pt idx="3059">D</cx:pt>
          <cx:pt idx="3060">D</cx:pt>
          <cx:pt idx="3061">D</cx:pt>
          <cx:pt idx="3062">D</cx:pt>
          <cx:pt idx="3063">D</cx:pt>
          <cx:pt idx="3064">D</cx:pt>
          <cx:pt idx="3065">D</cx:pt>
          <cx:pt idx="3066">D</cx:pt>
          <cx:pt idx="3067">D</cx:pt>
          <cx:pt idx="3068">D</cx:pt>
          <cx:pt idx="3069">D</cx:pt>
          <cx:pt idx="3070">D</cx:pt>
          <cx:pt idx="3071">D</cx:pt>
          <cx:pt idx="3072">D</cx:pt>
          <cx:pt idx="3073">D</cx:pt>
          <cx:pt idx="3074">D</cx:pt>
          <cx:pt idx="3075">D</cx:pt>
          <cx:pt idx="3076">D</cx:pt>
          <cx:pt idx="3077">D</cx:pt>
          <cx:pt idx="3078">D</cx:pt>
          <cx:pt idx="3079">D</cx:pt>
          <cx:pt idx="3080">D</cx:pt>
          <cx:pt idx="3081">D</cx:pt>
          <cx:pt idx="3082">D</cx:pt>
          <cx:pt idx="3083">D</cx:pt>
          <cx:pt idx="3084">D</cx:pt>
          <cx:pt idx="3085">D</cx:pt>
          <cx:pt idx="3086">D</cx:pt>
          <cx:pt idx="3087">D</cx:pt>
          <cx:pt idx="3088">D</cx:pt>
          <cx:pt idx="3089">D</cx:pt>
          <cx:pt idx="3090">D</cx:pt>
          <cx:pt idx="3091">D</cx:pt>
          <cx:pt idx="3092">D</cx:pt>
          <cx:pt idx="3093">D</cx:pt>
          <cx:pt idx="3094">D</cx:pt>
          <cx:pt idx="3095">D</cx:pt>
          <cx:pt idx="3096">D</cx:pt>
          <cx:pt idx="3097">D</cx:pt>
          <cx:pt idx="3098">D</cx:pt>
          <cx:pt idx="3099">D</cx:pt>
          <cx:pt idx="3100">D</cx:pt>
          <cx:pt idx="3101">D</cx:pt>
          <cx:pt idx="3102">D</cx:pt>
          <cx:pt idx="3103">D</cx:pt>
          <cx:pt idx="3104">D</cx:pt>
          <cx:pt idx="3105">D</cx:pt>
          <cx:pt idx="3106">D</cx:pt>
          <cx:pt idx="3107">D</cx:pt>
          <cx:pt idx="3108">D</cx:pt>
          <cx:pt idx="3109">D</cx:pt>
          <cx:pt idx="3110">D</cx:pt>
          <cx:pt idx="3111">D</cx:pt>
          <cx:pt idx="3112">D</cx:pt>
          <cx:pt idx="3113">D</cx:pt>
          <cx:pt idx="3114">D</cx:pt>
          <cx:pt idx="3115">D</cx:pt>
          <cx:pt idx="3116">D</cx:pt>
          <cx:pt idx="3117">D</cx:pt>
          <cx:pt idx="3118">D</cx:pt>
          <cx:pt idx="3119">D</cx:pt>
          <cx:pt idx="3120">D</cx:pt>
          <cx:pt idx="3121">D</cx:pt>
          <cx:pt idx="3122">D</cx:pt>
          <cx:pt idx="3123">D</cx:pt>
          <cx:pt idx="3124">D</cx:pt>
          <cx:pt idx="3125">D</cx:pt>
          <cx:pt idx="3126">D</cx:pt>
          <cx:pt idx="3127">D</cx:pt>
          <cx:pt idx="3128">D</cx:pt>
          <cx:pt idx="3129">D</cx:pt>
          <cx:pt idx="3130">D</cx:pt>
          <cx:pt idx="3131">D</cx:pt>
          <cx:pt idx="3132">D</cx:pt>
          <cx:pt idx="3133">D</cx:pt>
          <cx:pt idx="3134">D</cx:pt>
          <cx:pt idx="3135">D</cx:pt>
          <cx:pt idx="3136">D</cx:pt>
          <cx:pt idx="3137">D</cx:pt>
          <cx:pt idx="3138">D</cx:pt>
          <cx:pt idx="3139">D</cx:pt>
          <cx:pt idx="3140">D</cx:pt>
          <cx:pt idx="3141">D</cx:pt>
          <cx:pt idx="3142">D</cx:pt>
          <cx:pt idx="3143">D</cx:pt>
          <cx:pt idx="3144">D</cx:pt>
          <cx:pt idx="3145">D</cx:pt>
          <cx:pt idx="3146">D</cx:pt>
          <cx:pt idx="3147">D</cx:pt>
          <cx:pt idx="3148">D</cx:pt>
          <cx:pt idx="3149">D</cx:pt>
          <cx:pt idx="3150">D</cx:pt>
          <cx:pt idx="3151">D</cx:pt>
          <cx:pt idx="3152">D</cx:pt>
          <cx:pt idx="3153">D</cx:pt>
          <cx:pt idx="3154">D</cx:pt>
          <cx:pt idx="3155">D</cx:pt>
          <cx:pt idx="3156">D</cx:pt>
          <cx:pt idx="3157">D</cx:pt>
          <cx:pt idx="3158">D</cx:pt>
          <cx:pt idx="3159">D</cx:pt>
          <cx:pt idx="3160">D</cx:pt>
          <cx:pt idx="3161">D</cx:pt>
          <cx:pt idx="3162">D</cx:pt>
          <cx:pt idx="3163">D</cx:pt>
          <cx:pt idx="3164">D</cx:pt>
          <cx:pt idx="3165">D</cx:pt>
          <cx:pt idx="3166">D</cx:pt>
          <cx:pt idx="3167">D</cx:pt>
          <cx:pt idx="3168">D</cx:pt>
          <cx:pt idx="3169">D</cx:pt>
          <cx:pt idx="3170">D</cx:pt>
          <cx:pt idx="3171">D</cx:pt>
          <cx:pt idx="3172">D</cx:pt>
          <cx:pt idx="3173">D</cx:pt>
          <cx:pt idx="3174">D</cx:pt>
          <cx:pt idx="3175">D</cx:pt>
          <cx:pt idx="3176">D</cx:pt>
          <cx:pt idx="3177">D</cx:pt>
          <cx:pt idx="3178">D</cx:pt>
          <cx:pt idx="3179">D</cx:pt>
          <cx:pt idx="3180">D</cx:pt>
          <cx:pt idx="3181">D</cx:pt>
          <cx:pt idx="3182">D</cx:pt>
          <cx:pt idx="3183">D</cx:pt>
          <cx:pt idx="3184">D</cx:pt>
          <cx:pt idx="3185">D</cx:pt>
          <cx:pt idx="3186">D</cx:pt>
          <cx:pt idx="3187">D</cx:pt>
          <cx:pt idx="3188">D</cx:pt>
          <cx:pt idx="3189">D</cx:pt>
          <cx:pt idx="3190">D</cx:pt>
          <cx:pt idx="3191">D</cx:pt>
          <cx:pt idx="3192">D</cx:pt>
          <cx:pt idx="3193">E</cx:pt>
          <cx:pt idx="3194">E</cx:pt>
          <cx:pt idx="3195">E</cx:pt>
          <cx:pt idx="3196">E</cx:pt>
          <cx:pt idx="3197">E</cx:pt>
          <cx:pt idx="3198">E</cx:pt>
          <cx:pt idx="3199">E</cx:pt>
          <cx:pt idx="3200">E</cx:pt>
          <cx:pt idx="3201">E</cx:pt>
          <cx:pt idx="3202">E</cx:pt>
          <cx:pt idx="3203">E</cx:pt>
          <cx:pt idx="3204">E</cx:pt>
          <cx:pt idx="3205">E</cx:pt>
          <cx:pt idx="3206">E</cx:pt>
          <cx:pt idx="3207">E</cx:pt>
          <cx:pt idx="3208">E</cx:pt>
          <cx:pt idx="3209">E</cx:pt>
          <cx:pt idx="3210">E</cx:pt>
          <cx:pt idx="3211">E</cx:pt>
          <cx:pt idx="3212">E</cx:pt>
          <cx:pt idx="3213">E</cx:pt>
          <cx:pt idx="3214">E</cx:pt>
          <cx:pt idx="3215">E</cx:pt>
          <cx:pt idx="3216">E</cx:pt>
          <cx:pt idx="3217">E</cx:pt>
          <cx:pt idx="3218">E</cx:pt>
          <cx:pt idx="3219">E</cx:pt>
          <cx:pt idx="3220">E</cx:pt>
          <cx:pt idx="3221">E</cx:pt>
          <cx:pt idx="3222">E</cx:pt>
          <cx:pt idx="3223">E</cx:pt>
          <cx:pt idx="3224">E</cx:pt>
          <cx:pt idx="3225">E</cx:pt>
          <cx:pt idx="3226">E</cx:pt>
          <cx:pt idx="3227">E</cx:pt>
          <cx:pt idx="3228">E</cx:pt>
          <cx:pt idx="3229">E</cx:pt>
          <cx:pt idx="3230">E</cx:pt>
          <cx:pt idx="3231">E</cx:pt>
          <cx:pt idx="3232">E</cx:pt>
          <cx:pt idx="3233">E</cx:pt>
          <cx:pt idx="3234">E</cx:pt>
          <cx:pt idx="3235">E</cx:pt>
          <cx:pt idx="3236">E</cx:pt>
          <cx:pt idx="3237">E</cx:pt>
          <cx:pt idx="3238">E</cx:pt>
          <cx:pt idx="3239">E</cx:pt>
          <cx:pt idx="3240">E</cx:pt>
          <cx:pt idx="3241">E</cx:pt>
          <cx:pt idx="3242">E</cx:pt>
          <cx:pt idx="3243">E</cx:pt>
          <cx:pt idx="3244">E</cx:pt>
          <cx:pt idx="3245">E</cx:pt>
          <cx:pt idx="3246">E</cx:pt>
          <cx:pt idx="3247">E</cx:pt>
          <cx:pt idx="3248">E</cx:pt>
          <cx:pt idx="3249">E</cx:pt>
          <cx:pt idx="3250">E</cx:pt>
          <cx:pt idx="3251">E</cx:pt>
          <cx:pt idx="3252">E</cx:pt>
          <cx:pt idx="3253">E</cx:pt>
          <cx:pt idx="3254">E</cx:pt>
          <cx:pt idx="3255">E</cx:pt>
          <cx:pt idx="3256">E</cx:pt>
          <cx:pt idx="3257">E</cx:pt>
          <cx:pt idx="3258">E</cx:pt>
          <cx:pt idx="3259">E</cx:pt>
          <cx:pt idx="3260">E</cx:pt>
          <cx:pt idx="3261">E</cx:pt>
          <cx:pt idx="3262">E</cx:pt>
          <cx:pt idx="3263">E</cx:pt>
          <cx:pt idx="3264">E</cx:pt>
          <cx:pt idx="3265">E</cx:pt>
          <cx:pt idx="3266">E</cx:pt>
          <cx:pt idx="3267">E</cx:pt>
          <cx:pt idx="3268">E</cx:pt>
          <cx:pt idx="3269">E</cx:pt>
          <cx:pt idx="3270">E</cx:pt>
          <cx:pt idx="3271">E</cx:pt>
          <cx:pt idx="3272">E</cx:pt>
          <cx:pt idx="3273">E</cx:pt>
          <cx:pt idx="3274">E</cx:pt>
          <cx:pt idx="3275">E</cx:pt>
          <cx:pt idx="3276">E</cx:pt>
          <cx:pt idx="3277">E</cx:pt>
          <cx:pt idx="3278">E</cx:pt>
          <cx:pt idx="3279">E</cx:pt>
          <cx:pt idx="3280">E</cx:pt>
          <cx:pt idx="3281">E</cx:pt>
          <cx:pt idx="3282">E</cx:pt>
          <cx:pt idx="3283">E</cx:pt>
          <cx:pt idx="3284">E</cx:pt>
          <cx:pt idx="3285">E</cx:pt>
          <cx:pt idx="3286">E</cx:pt>
          <cx:pt idx="3287">E</cx:pt>
          <cx:pt idx="3288">E</cx:pt>
          <cx:pt idx="3289">E</cx:pt>
          <cx:pt idx="3290">E</cx:pt>
          <cx:pt idx="3291">E</cx:pt>
          <cx:pt idx="3292">E</cx:pt>
          <cx:pt idx="3293">E</cx:pt>
          <cx:pt idx="3294">E</cx:pt>
          <cx:pt idx="3295">E</cx:pt>
          <cx:pt idx="3296">E</cx:pt>
          <cx:pt idx="3297">E</cx:pt>
          <cx:pt idx="3298">E</cx:pt>
          <cx:pt idx="3299">E</cx:pt>
          <cx:pt idx="3300">E</cx:pt>
          <cx:pt idx="3301">E</cx:pt>
          <cx:pt idx="3302">E</cx:pt>
          <cx:pt idx="3303">E</cx:pt>
          <cx:pt idx="3304">E</cx:pt>
          <cx:pt idx="3305">E</cx:pt>
          <cx:pt idx="3306">E</cx:pt>
          <cx:pt idx="3307">E</cx:pt>
          <cx:pt idx="3308">E</cx:pt>
          <cx:pt idx="3309">E</cx:pt>
          <cx:pt idx="3310">E</cx:pt>
          <cx:pt idx="3311">E</cx:pt>
          <cx:pt idx="3312">E</cx:pt>
          <cx:pt idx="3313">E</cx:pt>
          <cx:pt idx="3314">E</cx:pt>
          <cx:pt idx="3315">E</cx:pt>
          <cx:pt idx="3316">E</cx:pt>
          <cx:pt idx="3317">E</cx:pt>
          <cx:pt idx="3318">E</cx:pt>
          <cx:pt idx="3319">E</cx:pt>
          <cx:pt idx="3320">E</cx:pt>
          <cx:pt idx="3321">E</cx:pt>
          <cx:pt idx="3322">E</cx:pt>
          <cx:pt idx="3323">E</cx:pt>
          <cx:pt idx="3324">E</cx:pt>
          <cx:pt idx="3325">E</cx:pt>
          <cx:pt idx="3326">E</cx:pt>
          <cx:pt idx="3327">E</cx:pt>
          <cx:pt idx="3328">E</cx:pt>
          <cx:pt idx="3329">E</cx:pt>
          <cx:pt idx="3330">E</cx:pt>
          <cx:pt idx="3331">E</cx:pt>
          <cx:pt idx="3332">E</cx:pt>
          <cx:pt idx="3333">E</cx:pt>
          <cx:pt idx="3334">E</cx:pt>
          <cx:pt idx="3335">E</cx:pt>
          <cx:pt idx="3336">E</cx:pt>
          <cx:pt idx="3337">E</cx:pt>
          <cx:pt idx="3338">E</cx:pt>
          <cx:pt idx="3339">E</cx:pt>
          <cx:pt idx="3340">E</cx:pt>
          <cx:pt idx="3341">E</cx:pt>
          <cx:pt idx="3342">E</cx:pt>
          <cx:pt idx="3343">E</cx:pt>
          <cx:pt idx="3344">E</cx:pt>
          <cx:pt idx="3345">E</cx:pt>
          <cx:pt idx="3346">E</cx:pt>
          <cx:pt idx="3347">E</cx:pt>
          <cx:pt idx="3348">E</cx:pt>
          <cx:pt idx="3349">E</cx:pt>
          <cx:pt idx="3350">E</cx:pt>
          <cx:pt idx="3351">E</cx:pt>
          <cx:pt idx="3352">E</cx:pt>
          <cx:pt idx="3353">E</cx:pt>
          <cx:pt idx="3354">E</cx:pt>
          <cx:pt idx="3355">E</cx:pt>
          <cx:pt idx="3356">E</cx:pt>
          <cx:pt idx="3357">E</cx:pt>
          <cx:pt idx="3358">E</cx:pt>
        </cx:lvl>
      </cx:strDim>
      <cx:numDim type="val">
        <cx:f>Antofagasta!$I$2:$I$3360</cx:f>
        <cx:lvl ptCount="3359" formatCode="0,00">
          <cx:pt idx="0">36.540849193600003</cx:pt>
          <cx:pt idx="1">36.034164253100002</cx:pt>
          <cx:pt idx="2">37.806035211400001</cx:pt>
          <cx:pt idx="3">37.509578071200004</cx:pt>
          <cx:pt idx="4">37.597619986600002</cx:pt>
          <cx:pt idx="5">37.947942654899997</cx:pt>
          <cx:pt idx="6">37.6238132346</cx:pt>
          <cx:pt idx="7">37.6238132346</cx:pt>
          <cx:pt idx="8">37.6238132346</cx:pt>
          <cx:pt idx="9">36.689575581299998</cx:pt>
          <cx:pt idx="10">37.795487365</cx:pt>
          <cx:pt idx="11">37.612646053500001</cx:pt>
          <cx:pt idx="12">37.612646053500001</cx:pt>
          <cx:pt idx="13">37.612646053500001</cx:pt>
          <cx:pt idx="14">37.612646053500001</cx:pt>
          <cx:pt idx="15">37.612646053500001</cx:pt>
          <cx:pt idx="16">37.612646053500001</cx:pt>
          <cx:pt idx="17">36.685609177099998</cx:pt>
          <cx:pt idx="18">36.8717234119</cx:pt>
          <cx:pt idx="19">38.140689656500001</cx:pt>
          <cx:pt idx="20">37.899017659899997</cx:pt>
          <cx:pt idx="21">37.777175159800002</cx:pt>
          <cx:pt idx="22">37.947942654899997</cx:pt>
          <cx:pt idx="23">37.209796905399998</cx:pt>
          <cx:pt idx="24">36.7211474092</cx:pt>
          <cx:pt idx="25">36.546723136399997</cx:pt>
          <cx:pt idx="26">37.027568428800002</cx:pt>
          <cx:pt idx="27">36.700588791400001</cx:pt>
          <cx:pt idx="28">36.8466608747</cx:pt>
          <cx:pt idx="29">36.824579688699998</cx:pt>
          <cx:pt idx="30">36.824579688699998</cx:pt>
          <cx:pt idx="31">38.294810083900003</cx:pt>
          <cx:pt idx="32">38.559951593100003</cx:pt>
          <cx:pt idx="33">38.622750780499999</cx:pt>
          <cx:pt idx="34">38.766620264099998</cx:pt>
          <cx:pt idx="35">37.231806249500004</cx:pt>
          <cx:pt idx="36">37.489739874100003</cx:pt>
          <cx:pt idx="37">37.489739874100003</cx:pt>
          <cx:pt idx="38">37.757618216799997</cx:pt>
          <cx:pt idx="39">36.824579688699998</cx:pt>
          <cx:pt idx="40">37.837737327600003</cx:pt>
          <cx:pt idx="41">39.7706974934</cx:pt>
          <cx:pt idx="42">39.4957795041</cx:pt>
          <cx:pt idx="43">40.303582324499999</cx:pt>
          <cx:pt idx="44">38.806231040100002</cx:pt>
          <cx:pt idx="45">36.824579688699998</cx:pt>
          <cx:pt idx="46">37.889174604799997</cx:pt>
          <cx:pt idx="47">37.245968381600001</cx:pt>
          <cx:pt idx="48">36.978607545000003</cx:pt>
          <cx:pt idx="49">36.824579688699998</cx:pt>
          <cx:pt idx="50">36.7873854718</cx:pt>
          <cx:pt idx="51">36.7873854718</cx:pt>
          <cx:pt idx="52">36.978607545000003</cx:pt>
          <cx:pt idx="53">37.9525781571</cx:pt>
          <cx:pt idx="54">38.504209501699997</cx:pt>
          <cx:pt idx="55">38.504209501699997</cx:pt>
          <cx:pt idx="56">38.504209501699997</cx:pt>
          <cx:pt idx="57">38.504209501699997</cx:pt>
          <cx:pt idx="58">38.270512679500001</cx:pt>
          <cx:pt idx="59">38.783616124600002</cx:pt>
          <cx:pt idx="60">38.270512679500001</cx:pt>
          <cx:pt idx="61">38.689919993799997</cx:pt>
          <cx:pt idx="62">38.689919993799997</cx:pt>
          <cx:pt idx="63">38.689919993799997</cx:pt>
          <cx:pt idx="64">38.783616124600002</cx:pt>
          <cx:pt idx="65">38.689919993799997</cx:pt>
          <cx:pt idx="66">39.126673263699999</cx:pt>
          <cx:pt idx="67">39.231486333299998</cx:pt>
          <cx:pt idx="68">39.231486333299998</cx:pt>
          <cx:pt idx="69">39.4385781537</cx:pt>
          <cx:pt idx="70">39.126673263699999</cx:pt>
          <cx:pt idx="71">39.231486333299998</cx:pt>
          <cx:pt idx="72">39.4385781537</cx:pt>
          <cx:pt idx="73">39.126673263699999</cx:pt>
          <cx:pt idx="74">39.708719436199999</cx:pt>
          <cx:pt idx="75">39.484942871599998</cx:pt>
          <cx:pt idx="76">39.338886331600001</cx:pt>
          <cx:pt idx="77">39.708719436199999</cx:pt>
          <cx:pt idx="78">39.484942871599998</cx:pt>
          <cx:pt idx="79">39.484942871599998</cx:pt>
          <cx:pt idx="80">39.484942871599998</cx:pt>
          <cx:pt idx="81">39.484942871599998</cx:pt>
          <cx:pt idx="82">39.484942871599998</cx:pt>
          <cx:pt idx="83">39.484942871599998</cx:pt>
          <cx:pt idx="84">39.543985739599997</cx:pt>
          <cx:pt idx="85">39.543985739599997</cx:pt>
          <cx:pt idx="86">39.604513519000001</cx:pt>
          <cx:pt idx="87">39.543985739599997</cx:pt>
          <cx:pt idx="88">39.318686797700003</cx:pt>
          <cx:pt idx="89">38.783616124600002</cx:pt>
          <cx:pt idx="90">38.689919993799997</cx:pt>
          <cx:pt idx="91">38.689919993799997</cx:pt>
          <cx:pt idx="92">39.231486333299998</cx:pt>
          <cx:pt idx="93">36.624777614899998</cx:pt>
          <cx:pt idx="94">36.982932613700001</cx:pt>
          <cx:pt idx="95">36.439735827900002</cx:pt>
          <cx:pt idx="96">36.5744818513</cx:pt>
          <cx:pt idx="97">38.289118164900003</cx:pt>
          <cx:pt idx="98">38.289118164900003</cx:pt>
          <cx:pt idx="99">38.5442402925</cx:pt>
          <cx:pt idx="100">37.955339906200003</cx:pt>
          <cx:pt idx="101">38.289118164900003</cx:pt>
          <cx:pt idx="102">38.5442402925</cx:pt>
          <cx:pt idx="103">38.306349859900003</cx:pt>
          <cx:pt idx="104">38.620722989500003</cx:pt>
          <cx:pt idx="105">37.955339906200003</cx:pt>
          <cx:pt idx="106">36.770370614900003</cx:pt>
          <cx:pt idx="107">37.514200824200003</cx:pt>
          <cx:pt idx="108">37.514200824200003</cx:pt>
          <cx:pt idx="109">36.908987695199997</cx:pt>
          <cx:pt idx="110">37.426488104999997</cx:pt>
          <cx:pt idx="111">37.565666361399998</cx:pt>
          <cx:pt idx="112">37.245968381600001</cx:pt>
          <cx:pt idx="113">37.245968381600001</cx:pt>
          <cx:pt idx="114">37.717781070900003</cx:pt>
          <cx:pt idx="115">37.2389121617</cx:pt>
          <cx:pt idx="116">38.689919993799997</cx:pt>
          <cx:pt idx="117">38.689919993799997</cx:pt>
          <cx:pt idx="118">38.689919993799997</cx:pt>
          <cx:pt idx="119">38.626573173600001</cx:pt>
          <cx:pt idx="120">39.126673263699999</cx:pt>
          <cx:pt idx="121">39.024770464500001</cx:pt>
          <cx:pt idx="122">39.024770464500001</cx:pt>
          <cx:pt idx="123">39.126673263699999</cx:pt>
          <cx:pt idx="124">39.024770464500001</cx:pt>
          <cx:pt idx="125">39.024770464500001</cx:pt>
          <cx:pt idx="126">39.172041832200001</cx:pt>
          <cx:pt idx="127">39.172041832200001</cx:pt>
          <cx:pt idx="128">39.172041832200001</cx:pt>
          <cx:pt idx="129">39.338886331600001</cx:pt>
          <cx:pt idx="130">39.172041832200001</cx:pt>
          <cx:pt idx="131">39.172041832200001</cx:pt>
          <cx:pt idx="132">39.068387276599999</cx:pt>
          <cx:pt idx="133">39.326559197500004</cx:pt>
          <cx:pt idx="134">39.126673263699999</cx:pt>
          <cx:pt idx="135">36.488266827899999</cx:pt>
          <cx:pt idx="136">36.488266827899999</cx:pt>
          <cx:pt idx="137">36.3472149344</cx:pt>
          <cx:pt idx="138">36.3472149344</cx:pt>
          <cx:pt idx="139">36.3472149344</cx:pt>
          <cx:pt idx="140">36.3472149344</cx:pt>
          <cx:pt idx="141">36.3472149344</cx:pt>
          <cx:pt idx="142">38.290982057400001</cx:pt>
          <cx:pt idx="143">37.245968381600001</cx:pt>
          <cx:pt idx="144">37.589467981600002</cx:pt>
          <cx:pt idx="145">36.568563573399999</cx:pt>
          <cx:pt idx="146">36.568563573399999</cx:pt>
          <cx:pt idx="147">36.568563573399999</cx:pt>
          <cx:pt idx="148">37.567521839400001</cx:pt>
          <cx:pt idx="149">37.716758992700001</cx:pt>
          <cx:pt idx="150">37.011260851400003</cx:pt>
          <cx:pt idx="151">37.011260851400003</cx:pt>
          <cx:pt idx="152">39.318686797700003</cx:pt>
          <cx:pt idx="153">39.666526209799997</cx:pt>
          <cx:pt idx="154">39.666526209799997</cx:pt>
          <cx:pt idx="155">40.012461172199998</cx:pt>
          <cx:pt idx="156">39.666526209799997</cx:pt>
          <cx:pt idx="157">39.315269131999997</cx:pt>
          <cx:pt idx="158">36.9299666573</cx:pt>
          <cx:pt idx="159">37.548472540500001</cx:pt>
          <cx:pt idx="160">37.605762123200002</cx:pt>
          <cx:pt idx="161">37.600717213099998</cx:pt>
          <cx:pt idx="162">37.605762123200002</cx:pt>
          <cx:pt idx="163">37.600717213099998</cx:pt>
          <cx:pt idx="164">37.605762123200002</cx:pt>
          <cx:pt idx="165">37.605762123200002</cx:pt>
          <cx:pt idx="166">37.719728659099999</cx:pt>
          <cx:pt idx="167">38.527343277999996</cx:pt>
          <cx:pt idx="168">39.315269131999997</cx:pt>
          <cx:pt idx="169">38.527343277999996</cx:pt>
          <cx:pt idx="170">39.315269131999997</cx:pt>
          <cx:pt idx="171">38.527343277999996</cx:pt>
          <cx:pt idx="172">39.666526209799997</cx:pt>
          <cx:pt idx="173">39.666526209799997</cx:pt>
          <cx:pt idx="174">39.315269131999997</cx:pt>
          <cx:pt idx="175">38.986706629399997</cx:pt>
          <cx:pt idx="176">38.507088917200001</cx:pt>
          <cx:pt idx="177">38.507088917200001</cx:pt>
          <cx:pt idx="178">38.986706629399997</cx:pt>
          <cx:pt idx="179">38.507088917200001</cx:pt>
          <cx:pt idx="180">37.970577182900001</cx:pt>
          <cx:pt idx="181">37.970577182900001</cx:pt>
          <cx:pt idx="182">37.298690647100003</cx:pt>
          <cx:pt idx="183">37.298690647100003</cx:pt>
          <cx:pt idx="184">36.985511780499998</cx:pt>
          <cx:pt idx="185">36.970463090899997</cx:pt>
          <cx:pt idx="186">36.946543728899996</cx:pt>
          <cx:pt idx="187">37.0039361539</cx:pt>
          <cx:pt idx="188">37.0039361539</cx:pt>
          <cx:pt idx="189">37.145512918000001</cx:pt>
          <cx:pt idx="190">37.0039361539</cx:pt>
          <cx:pt idx="191">37.057269866399999</cx:pt>
          <cx:pt idx="192">36.985511780499998</cx:pt>
          <cx:pt idx="193">37.0039361539</cx:pt>
          <cx:pt idx="194">37.057269866399999</cx:pt>
          <cx:pt idx="195">37.326753347999997</cx:pt>
          <cx:pt idx="196">37.370076797800003</cx:pt>
          <cx:pt idx="197">37.326753347999997</cx:pt>
          <cx:pt idx="198">37.370076797800003</cx:pt>
          <cx:pt idx="199">37.316464191000001</cx:pt>
          <cx:pt idx="200">37.4439831953</cx:pt>
          <cx:pt idx="201">37.316464191000001</cx:pt>
          <cx:pt idx="202">37.4439831953</cx:pt>
          <cx:pt idx="203">37.4439831953</cx:pt>
          <cx:pt idx="204">37.326753347999997</cx:pt>
          <cx:pt idx="205">37.308882479099999</cx:pt>
          <cx:pt idx="206">37.4439831953</cx:pt>
          <cx:pt idx="207">37.778913535900003</cx:pt>
          <cx:pt idx="208">37.867524162400002</cx:pt>
          <cx:pt idx="209">37.615851943300001</cx:pt>
          <cx:pt idx="210">37.867524162400002</cx:pt>
          <cx:pt idx="211">37.867524162400002</cx:pt>
          <cx:pt idx="212">37.357429246199999</cx:pt>
          <cx:pt idx="213">37.308882479099999</cx:pt>
          <cx:pt idx="214">37.6735690808</cx:pt>
          <cx:pt idx="215">37.615851943300001</cx:pt>
          <cx:pt idx="216">37.298690647100003</cx:pt>
          <cx:pt idx="217">36.985511780499998</cx:pt>
          <cx:pt idx="218">38.6335274642</cx:pt>
          <cx:pt idx="219">39.737474629399998</cx:pt>
          <cx:pt idx="220">38.894212143600001</cx:pt>
          <cx:pt idx="221">39.186514863399999</cx:pt>
          <cx:pt idx="222">39.186514863399999</cx:pt>
          <cx:pt idx="223">38.476380303500001</cx:pt>
          <cx:pt idx="224">38.476380303500001</cx:pt>
          <cx:pt idx="225">37.603172164299998</cx:pt>
          <cx:pt idx="226">36.570443253699999</cx:pt>
          <cx:pt idx="227">37.927496988000001</cx:pt>
          <cx:pt idx="228">39.737474629399998</cx:pt>
          <cx:pt idx="229">38.781723184000001</cx:pt>
          <cx:pt idx="230">36.759830154200003</cx:pt>
          <cx:pt idx="231">37.927496988000001</cx:pt>
          <cx:pt idx="232">38.435017176899997</cx:pt>
          <cx:pt idx="233">38.435017176899997</cx:pt>
          <cx:pt idx="234">38.435017176899997</cx:pt>
          <cx:pt idx="235">38.435017176899997</cx:pt>
          <cx:pt idx="236">38.435017176899997</cx:pt>
          <cx:pt idx="237">38.1221655477</cx:pt>
          <cx:pt idx="238">38.1221655477</cx:pt>
          <cx:pt idx="239">38.1221655477</cx:pt>
          <cx:pt idx="240">38.3877146958</cx:pt>
          <cx:pt idx="241">38.1221655477</cx:pt>
          <cx:pt idx="242">38.092676926099998</cx:pt>
          <cx:pt idx="243">38.306035211400001</cx:pt>
          <cx:pt idx="244">38.306035211400001</cx:pt>
          <cx:pt idx="245">38.306035211400001</cx:pt>
          <cx:pt idx="246">38.306035211400001</cx:pt>
          <cx:pt idx="247">38.140618123199999</cx:pt>
          <cx:pt idx="248">38.435017176899997</cx:pt>
          <cx:pt idx="249">38.1238132346</cx:pt>
          <cx:pt idx="250">37.559906322499998</cx:pt>
          <cx:pt idx="251">36.8808119053</cx:pt>
          <cx:pt idx="252">37.7878504619</cx:pt>
          <cx:pt idx="253">36.8808119053</cx:pt>
          <cx:pt idx="254">36.854138903299997</cx:pt>
          <cx:pt idx="255">37.548355448000002</cx:pt>
          <cx:pt idx="256">37.559906322499998</cx:pt>
          <cx:pt idx="257">36.9368221959</cx:pt>
          <cx:pt idx="258">38.278743357899998</cx:pt>
          <cx:pt idx="259">36.9368221959</cx:pt>
          <cx:pt idx="260">37.559906322499998</cx:pt>
          <cx:pt idx="261">37.559906322499998</cx:pt>
          <cx:pt idx="262">37.1445169048</cx:pt>
          <cx:pt idx="263">37.1445169048</cx:pt>
          <cx:pt idx="264">37.1445169048</cx:pt>
          <cx:pt idx="265">37.1445169048</cx:pt>
          <cx:pt idx="266">37.1445169048</cx:pt>
          <cx:pt idx="267">37.548355448000002</cx:pt>
          <cx:pt idx="268">37.107741455800003</cx:pt>
          <cx:pt idx="269">37.107741455800003</cx:pt>
          <cx:pt idx="270">37.107741455800003</cx:pt>
          <cx:pt idx="271">37.107741455800003</cx:pt>
          <cx:pt idx="272">37.107741455800003</cx:pt>
          <cx:pt idx="273">38.161635333900001</cx:pt>
          <cx:pt idx="274">38.161635333900001</cx:pt>
          <cx:pt idx="275">38.161635333900001</cx:pt>
          <cx:pt idx="276">38.278743357899998</cx:pt>
          <cx:pt idx="277">37.678486662099999</cx:pt>
          <cx:pt idx="278">37.678486662099999</cx:pt>
          <cx:pt idx="279">37.7878504619</cx:pt>
          <cx:pt idx="280">37.678486662099999</cx:pt>
          <cx:pt idx="281">37.678486662099999</cx:pt>
          <cx:pt idx="282">38.8517286465</cx:pt>
          <cx:pt idx="283">38.513256229699998</cx:pt>
          <cx:pt idx="284">38.129924620099999</cx:pt>
          <cx:pt idx="285">38.129924620099999</cx:pt>
          <cx:pt idx="286">38.564944292</cx:pt>
          <cx:pt idx="287">37.674142242999999</cx:pt>
          <cx:pt idx="288">37.674142242999999</cx:pt>
          <cx:pt idx="289">38.670018085800002</cx:pt>
          <cx:pt idx="290">39.0445488067</cx:pt>
          <cx:pt idx="291">39.0445488067</cx:pt>
          <cx:pt idx="292">38.295487365</cx:pt>
          <cx:pt idx="293">38.295487365</cx:pt>
          <cx:pt idx="294">38.295487365</cx:pt>
          <cx:pt idx="295">38.670018085800002</cx:pt>
          <cx:pt idx="296">38.670018085800002</cx:pt>
          <cx:pt idx="297">38.295487365</cx:pt>
          <cx:pt idx="298">38.670018085800002</cx:pt>
          <cx:pt idx="299">39.109355020800002</cx:pt>
          <cx:pt idx="300">38.670018085800002</cx:pt>
          <cx:pt idx="301">38.793841848600003</cx:pt>
          <cx:pt idx="302">39.174161235</cx:pt>
          <cx:pt idx="303">38.693231940899999</cx:pt>
          <cx:pt idx="304">39.088285776900001</cx:pt>
          <cx:pt idx="305">38.8517286465</cx:pt>
          <cx:pt idx="306">39.415810242699997</cx:pt>
          <cx:pt idx="307">39.415810242699997</cx:pt>
          <cx:pt idx="308">39.415810242699997</cx:pt>
          <cx:pt idx="309">38.507789347900001</cx:pt>
          <cx:pt idx="310">39.415810242699997</cx:pt>
          <cx:pt idx="311">38.088876374500003</cx:pt>
          <cx:pt idx="312">39.415810242699997</cx:pt>
          <cx:pt idx="313">38.507789347900001</cx:pt>
          <cx:pt idx="314">37.589395879599998</cx:pt>
          <cx:pt idx="315">39.478817583199998</cx:pt>
          <cx:pt idx="316">39.771120302900002</cx:pt>
          <cx:pt idx="317">39.186514863399999</cx:pt>
          <cx:pt idx="318">38.526962893499999</cx:pt>
          <cx:pt idx="319">38.084767112900003</cx:pt>
          <cx:pt idx="320">38.526962893499999</cx:pt>
          <cx:pt idx="321">38.084767112900003</cx:pt>
          <cx:pt idx="322">37.589395879599998</cx:pt>
          <cx:pt idx="323">36.534164253100002</cx:pt>
          <cx:pt idx="324">38.526962893499999</cx:pt>
          <cx:pt idx="325">39.478817583199998</cx:pt>
          <cx:pt idx="326">36.534164253100002</cx:pt>
          <cx:pt idx="327">38.526962893499999</cx:pt>
          <cx:pt idx="328">39.186514863399999</cx:pt>
          <cx:pt idx="329">38.526962893499999</cx:pt>
          <cx:pt idx="330">39.186514863399999</cx:pt>
          <cx:pt idx="331">38.894212143600001</cx:pt>
          <cx:pt idx="332">39.186514863399999</cx:pt>
          <cx:pt idx="333">39.186514863399999</cx:pt>
          <cx:pt idx="334">38.894212143600001</cx:pt>
          <cx:pt idx="335">39.478817583199998</cx:pt>
          <cx:pt idx="336">39.478817583199998</cx:pt>
          <cx:pt idx="337">39.186514863399999</cx:pt>
          <cx:pt idx="338">37.040849193600003</cx:pt>
          <cx:pt idx="339">37.589395879599998</cx:pt>
          <cx:pt idx="340">38.526962893499999</cx:pt>
          <cx:pt idx="341">39.478817583199998</cx:pt>
          <cx:pt idx="342">39.478817583199998</cx:pt>
          <cx:pt idx="343">39.478817583199998</cx:pt>
          <cx:pt idx="344">38.894212143600001</cx:pt>
          <cx:pt idx="345">39.186514863399999</cx:pt>
          <cx:pt idx="346">37.0776892891</cx:pt>
          <cx:pt idx="347">38.476380303500001</cx:pt>
          <cx:pt idx="348">39.165432010300002</cx:pt>
          <cx:pt idx="349">39.165432010300002</cx:pt>
          <cx:pt idx="350">38.841723472799998</cx:pt>
          <cx:pt idx="351">37.603172164299998</cx:pt>
          <cx:pt idx="352">38.841723472799998</cx:pt>
          <cx:pt idx="353">38.841723472799998</cx:pt>
          <cx:pt idx="354">39.165432010300002</cx:pt>
          <cx:pt idx="355">39.165432010300002</cx:pt>
          <cx:pt idx="356">39.165432010300002</cx:pt>
          <cx:pt idx="357">38.050904783299998</cx:pt>
          <cx:pt idx="358">37.638932638199996</cx:pt>
          <cx:pt idx="359">36.657322516000001</cx:pt>
          <cx:pt idx="360">39.120611411600002</cx:pt>
          <cx:pt idx="361">37.308287700299999</cx:pt>
          <cx:pt idx="362">39.8621511359</cx:pt>
          <cx:pt idx="363">36.79480204</cx:pt>
          <cx:pt idx="364">36.79480204</cx:pt>
          <cx:pt idx="365">36.156220320400003</cx:pt>
          <cx:pt idx="366">36.156220320400003</cx:pt>
          <cx:pt idx="367">36.79480204</cx:pt>
          <cx:pt idx="368">37.0950785211</cx:pt>
          <cx:pt idx="369">40.109630829399997</cx:pt>
          <cx:pt idx="370">40.097314582400003</cx:pt>
          <cx:pt idx="371">37.0950785211</cx:pt>
          <cx:pt idx="372">40.109630829399997</cx:pt>
          <cx:pt idx="373">39.436125726299998</cx:pt>
          <cx:pt idx="374">37.0950785211</cx:pt>
          <cx:pt idx="375">40.121750051500001</cx:pt>
          <cx:pt idx="376">40.148759734499997</cx:pt>
          <cx:pt idx="377">40.127307628799997</cx:pt>
          <cx:pt idx="378">40.127307628799997</cx:pt>
          <cx:pt idx="379">37.947306456500002</cx:pt>
          <cx:pt idx="380">37.860672503700002</cx:pt>
          <cx:pt idx="381">38.112646053500001</cx:pt>
          <cx:pt idx="382">38.112646053500001</cx:pt>
          <cx:pt idx="383">38.112646053500001</cx:pt>
          <cx:pt idx="384">38.112646053500001</cx:pt>
          <cx:pt idx="385">38.112646053500001</cx:pt>
          <cx:pt idx="386">39.1363844794</cx:pt>
          <cx:pt idx="387">38.088876374500003</cx:pt>
          <cx:pt idx="388">36.566199882799999</cx:pt>
          <cx:pt idx="389">37.611887421699997</cx:pt>
          <cx:pt idx="390">39.6952360059</cx:pt>
          <cx:pt idx="391">38.161635333900001</cx:pt>
          <cx:pt idx="392">38.161635333900001</cx:pt>
          <cx:pt idx="393">38.678022109200001</cx:pt>
          <cx:pt idx="394">38.546194323000002</cx:pt>
          <cx:pt idx="395">38.979742592500003</cx:pt>
          <cx:pt idx="396">38.979742592500003</cx:pt>
          <cx:pt idx="397">39.419079527500003</cx:pt>
          <cx:pt idx="398">38.049352552599998</cx:pt>
          <cx:pt idx="399">38.501099099199998</cx:pt>
          <cx:pt idx="400">38.475972139200003</cx:pt>
          <cx:pt idx="401">38.772353616499998</cx:pt>
          <cx:pt idx="402">38.475972139200003</cx:pt>
          <cx:pt idx="403">38.475972139200003</cx:pt>
          <cx:pt idx="404">37.670646790600003</cx:pt>
          <cx:pt idx="405">37.185609177099998</cx:pt>
          <cx:pt idx="406">37.185609177099998</cx:pt>
          <cx:pt idx="407">37.185609177099998</cx:pt>
          <cx:pt idx="408">39.585196194399998</cx:pt>
          <cx:pt idx="409">39.585196194399998</cx:pt>
          <cx:pt idx="410">39.300118526399999</cx:pt>
          <cx:pt idx="411">39.015040858500001</cx:pt>
          <cx:pt idx="412">37.611887421699997</cx:pt>
          <cx:pt idx="413">39.6952360059</cx:pt>
          <cx:pt idx="414">38.772353616499998</cx:pt>
          <cx:pt idx="415">37.8765875554</cx:pt>
          <cx:pt idx="416">37.635165194099997</cx:pt>
          <cx:pt idx="417">37.635165194099997</cx:pt>
          <cx:pt idx="418">37.8765875554</cx:pt>
          <cx:pt idx="419">38.772353616499998</cx:pt>
          <cx:pt idx="420">37.758880168499999</cx:pt>
          <cx:pt idx="421">38.8936972375</cx:pt>
          <cx:pt idx="422">37.758880168499999</cx:pt>
          <cx:pt idx="423">39.475156382800002</cx:pt>
          <cx:pt idx="424">37.3717234119</cx:pt>
          <cx:pt idx="425">39.184426810200002</cx:pt>
          <cx:pt idx="426">37.3717234119</cx:pt>
          <cx:pt idx="427">39.184426810200002</cx:pt>
          <cx:pt idx="428">37.758880168499999</cx:pt>
          <cx:pt idx="429">37.185609177099998</cx:pt>
          <cx:pt idx="430">37.3717234119</cx:pt>
          <cx:pt idx="431">39.585196194399998</cx:pt>
          <cx:pt idx="432">37.611887421699997</cx:pt>
          <cx:pt idx="433">39.415810242699997</cx:pt>
          <cx:pt idx="434">39.1363844794</cx:pt>
          <cx:pt idx="435">37.076822489599998</cx:pt>
          <cx:pt idx="436">39.6952360059</cx:pt>
          <cx:pt idx="437">38.088876374500003</cx:pt>
          <cx:pt idx="438">39.415810242699997</cx:pt>
          <cx:pt idx="439">37.611887421699997</cx:pt>
          <cx:pt idx="440">39.184426810200002</cx:pt>
          <cx:pt idx="441">36.566199882799999</cx:pt>
          <cx:pt idx="442">39.419079527500003</cx:pt>
          <cx:pt idx="443">37.603172164299998</cx:pt>
          <cx:pt idx="444">39.515382205199998</cx:pt>
          <cx:pt idx="445">39.447441943699999</cx:pt>
          <cx:pt idx="446">38.474287527800001</cx:pt>
          <cx:pt idx="447">38.748769360399997</cx:pt>
          <cx:pt idx="448">38.748769360399997</cx:pt>
          <cx:pt idx="449">38.621865577500003</cx:pt>
          <cx:pt idx="450">38.621865577500003</cx:pt>
          <cx:pt idx="451">38.621865577500003</cx:pt>
          <cx:pt idx="452">38.474287527800001</cx:pt>
          <cx:pt idx="453">38.621865577500003</cx:pt>
          <cx:pt idx="454">38.474287527800001</cx:pt>
          <cx:pt idx="455">38.474287527800001</cx:pt>
          <cx:pt idx="456">38.474287527800001</cx:pt>
          <cx:pt idx="457">38.5061456233</cx:pt>
          <cx:pt idx="458">38.5061456233</cx:pt>
          <cx:pt idx="459">38.5061456233</cx:pt>
          <cx:pt idx="460">38.399017659899997</cx:pt>
          <cx:pt idx="461">38.399017659899997</cx:pt>
          <cx:pt idx="462">38.399017659899997</cx:pt>
          <cx:pt idx="463">38.277175159800002</cx:pt>
          <cx:pt idx="464">39.152904304499998</cx:pt>
          <cx:pt idx="465">38.678348544899997</cx:pt>
          <cx:pt idx="466">39.549538095700001</cx:pt>
          <cx:pt idx="467">39.549538095700001</cx:pt>
          <cx:pt idx="468">38.399017659899997</cx:pt>
          <cx:pt idx="469">38.277175159800002</cx:pt>
          <cx:pt idx="470">38.277175159800002</cx:pt>
          <cx:pt idx="471">38.757664351599999</cx:pt>
          <cx:pt idx="472">38.939337075700003</cx:pt>
          <cx:pt idx="473">37.2211474092</cx:pt>
          <cx:pt idx="474">37.2211474092</cx:pt>
          <cx:pt idx="475">37.2211474092</cx:pt>
          <cx:pt idx="476">37.2211474092</cx:pt>
          <cx:pt idx="477">37.2211474092</cx:pt>
          <cx:pt idx="478">37.2211474092</cx:pt>
          <cx:pt idx="479">37.2211474092</cx:pt>
          <cx:pt idx="480">37.2211474092</cx:pt>
          <cx:pt idx="481">37.2211474092</cx:pt>
          <cx:pt idx="482">37.2211474092</cx:pt>
          <cx:pt idx="483">37.046723136399997</cx:pt>
          <cx:pt idx="484">37.965986195399999</cx:pt>
          <cx:pt idx="485">37.527568428800002</cx:pt>
          <cx:pt idx="486">37.965986195399999</cx:pt>
          <cx:pt idx="487">38.509951648399998</cx:pt>
          <cx:pt idx="488">38.509951648399998</cx:pt>
          <cx:pt idx="489">38.369165457800001</cx:pt>
          <cx:pt idx="490">38.326252340899998</cx:pt>
          <cx:pt idx="491">38.6913452947</cx:pt>
          <cx:pt idx="492">38.9477282211</cx:pt>
          <cx:pt idx="493">38.601454832800002</cx:pt>
          <cx:pt idx="494">38.601454832800002</cx:pt>
          <cx:pt idx="495">37.478751247700004</cx:pt>
          <cx:pt idx="496">37.919317119299997</cx:pt>
          <cx:pt idx="497">37.013358876300003</cx:pt>
          <cx:pt idx="498">36.854545854800001</cx:pt>
          <cx:pt idx="499">37.013358876300003</cx:pt>
          <cx:pt idx="500">38.511132087100002</cx:pt>
          <cx:pt idx="501">37.697139538000002</cx:pt>
          <cx:pt idx="502">38.111822732699999</cx:pt>
          <cx:pt idx="503">37.979639902300001</cx:pt>
          <cx:pt idx="504">38.734011872400004</cx:pt>
          <cx:pt idx="505">36.854545854800001</cx:pt>
          <cx:pt idx="506">37.200588791400001</cx:pt>
          <cx:pt idx="507">37.200588791400001</cx:pt>
          <cx:pt idx="508">37.200588791400001</cx:pt>
          <cx:pt idx="509">37.732976290800003</cx:pt>
          <cx:pt idx="510">37.324579688699998</cx:pt>
          <cx:pt idx="511">37.590190195700004</cx:pt>
          <cx:pt idx="512">39.1315095211</cx:pt>
          <cx:pt idx="513">38.927314073700003</cx:pt>
          <cx:pt idx="514">38.570142949999997</cx:pt>
          <cx:pt idx="515">38.601454832800002</cx:pt>
          <cx:pt idx="516">38.9477282211</cx:pt>
          <cx:pt idx="517">38.601454832800002</cx:pt>
          <cx:pt idx="518">38.601454832800002</cx:pt>
          <cx:pt idx="519">38.513813876900002</cx:pt>
          <cx:pt idx="520">38.513813876900002</cx:pt>
          <cx:pt idx="521">38.805247378200001</cx:pt>
          <cx:pt idx="522">39.138314236900001</cx:pt>
          <cx:pt idx="523">38.805247378200001</cx:pt>
          <cx:pt idx="524">38.500198076399997</cx:pt>
          <cx:pt idx="525">38.500198076399997</cx:pt>
          <cx:pt idx="526">38.794810083900003</cx:pt>
          <cx:pt idx="527">38.257618216799997</cx:pt>
          <cx:pt idx="528">38.570142949999997</cx:pt>
          <cx:pt idx="529">38.257618216799997</cx:pt>
          <cx:pt idx="530">38.257618216799997</cx:pt>
          <cx:pt idx="531">37.732976290800003</cx:pt>
          <cx:pt idx="532">38.038760576900003</cx:pt>
          <cx:pt idx="533">39.059951593100003</cx:pt>
          <cx:pt idx="534">39.059951593100003</cx:pt>
          <cx:pt idx="535">38.826118474300003</cx:pt>
          <cx:pt idx="536">39.020851997199998</cx:pt>
          <cx:pt idx="537">39.020851997199998</cx:pt>
          <cx:pt idx="538">39.020851997199998</cx:pt>
          <cx:pt idx="539">39.020851997199998</cx:pt>
          <cx:pt idx="540">38.831134549399998</cx:pt>
          <cx:pt idx="541">38.831134549399998</cx:pt>
          <cx:pt idx="542">38.831134549399998</cx:pt>
          <cx:pt idx="543">39.059951593100003</cx:pt>
          <cx:pt idx="544">39.440563152700001</cx:pt>
          <cx:pt idx="545">39.440563152700001</cx:pt>
          <cx:pt idx="546">39.907343456600003</cx:pt>
          <cx:pt idx="547">39.907343456600003</cx:pt>
          <cx:pt idx="548">39.366730965400002</cx:pt>
          <cx:pt idx="549">39.0964247199</cx:pt>
          <cx:pt idx="550">39.366730965400002</cx:pt>
          <cx:pt idx="551">39.637037210999999</cx:pt>
          <cx:pt idx="552">39.122750780499999</cx:pt>
          <cx:pt idx="553">38.859906754999997</cx:pt>
          <cx:pt idx="554">39.836042263899998</cx:pt>
          <cx:pt idx="555">39.564312174999998</cx:pt>
          <cx:pt idx="556">39.122750780499999</cx:pt>
          <cx:pt idx="557">39.122750780499999</cx:pt>
          <cx:pt idx="558">39.054818258300003</cx:pt>
          <cx:pt idx="559">39.122750780499999</cx:pt>
          <cx:pt idx="560">39.266620264099998</cx:pt>
          <cx:pt idx="561">39.182891730599998</cx:pt>
          <cx:pt idx="562">39.182891730599998</cx:pt>
          <cx:pt idx="563">39.182891730599998</cx:pt>
          <cx:pt idx="564">39.266620264099998</cx:pt>
          <cx:pt idx="565">39.266620264099998</cx:pt>
          <cx:pt idx="566">39.182891730599998</cx:pt>
          <cx:pt idx="567">39.359091767099997</cx:pt>
          <cx:pt idx="568">39.907343456600003</cx:pt>
          <cx:pt idx="569">39.907343456600003</cx:pt>
          <cx:pt idx="570">38.363181425800001</cx:pt>
          <cx:pt idx="571">38.632054062400002</cx:pt>
          <cx:pt idx="572">39.553903102299998</cx:pt>
          <cx:pt idx="573">39.440563152700001</cx:pt>
          <cx:pt idx="574">39.158405932400001</cx:pt>
          <cx:pt idx="575">39.158405932400001</cx:pt>
          <cx:pt idx="576">38.629361144199997</cx:pt>
          <cx:pt idx="577">38.699900449200001</cx:pt>
          <cx:pt idx="578">38.699900449200001</cx:pt>
          <cx:pt idx="579">39.440563152700001</cx:pt>
          <cx:pt idx="580">38.699900449200001</cx:pt>
          <cx:pt idx="581">39.158405932400001</cx:pt>
          <cx:pt idx="582">38.699900449200001</cx:pt>
          <cx:pt idx="583">38.9274833164</cx:pt>
          <cx:pt idx="584">38.859906754999997</cx:pt>
          <cx:pt idx="585">38.015038357199998</cx:pt>
          <cx:pt idx="586">38.120808682099998</cx:pt>
          <cx:pt idx="587">37.473872624999998</cx:pt>
          <cx:pt idx="588">37.772458497499997</cx:pt>
          <cx:pt idx="589">37.772458497499997</cx:pt>
          <cx:pt idx="590">37.989739874100003</cx:pt>
          <cx:pt idx="591">38.257618216799997</cx:pt>
          <cx:pt idx="592">38.257618216799997</cx:pt>
          <cx:pt idx="593">37.731806249500004</cx:pt>
          <cx:pt idx="594">37.855800702700002</cx:pt>
          <cx:pt idx="595">37.855800702700002</cx:pt>
          <cx:pt idx="596">37.590190195700004</cx:pt>
          <cx:pt idx="597">37.590190195700004</cx:pt>
          <cx:pt idx="598">37.590190195700004</cx:pt>
          <cx:pt idx="599">37.590190195700004</cx:pt>
          <cx:pt idx="600">37.590190195700004</cx:pt>
          <cx:pt idx="601">37.324579688699998</cx:pt>
          <cx:pt idx="602">37.324579688699998</cx:pt>
          <cx:pt idx="603">37.200588791400001</cx:pt>
          <cx:pt idx="604">37.596066433099999</cx:pt>
          <cx:pt idx="605">37.596066433099999</cx:pt>
          <cx:pt idx="606">37.9089080563</cx:pt>
          <cx:pt idx="607">38.139113660900001</cx:pt>
          <cx:pt idx="608">38.139113660900001</cx:pt>
          <cx:pt idx="609">38.139113660900001</cx:pt>
          <cx:pt idx="610">38.139113660900001</cx:pt>
          <cx:pt idx="611">38.264013732899997</cx:pt>
          <cx:pt idx="612">38.139113660900001</cx:pt>
          <cx:pt idx="613">38.1214112097</cx:pt>
          <cx:pt idx="614">38.1214112097</cx:pt>
          <cx:pt idx="615">38.1214112097</cx:pt>
          <cx:pt idx="616">38.1214112097</cx:pt>
          <cx:pt idx="617">37.855800702700002</cx:pt>
          <cx:pt idx="618">37.855800702700002</cx:pt>
          <cx:pt idx="619">37.590190195700004</cx:pt>
          <cx:pt idx="620">38.190379621799998</cx:pt>
          <cx:pt idx="621">37.487891813600001</cx:pt>
          <cx:pt idx="622">37.919317119299997</cx:pt>
          <cx:pt idx="623">38.734011872400004</cx:pt>
          <cx:pt idx="624">39.108038083099999</cx:pt>
          <cx:pt idx="625">38.920077205399998</cx:pt>
          <cx:pt idx="626">40.143953531000001</cx:pt>
          <cx:pt idx="627">39.907343456600003</cx:pt>
          <cx:pt idx="628">40.709604545200001</cx:pt>
          <cx:pt idx="629">40.107772352799998</cx:pt>
          <cx:pt idx="630">39.836042263899998</cx:pt>
          <cx:pt idx="631">39.836042263899998</cx:pt>
          <cx:pt idx="632">40.107772352799998</cx:pt>
          <cx:pt idx="633">39.836042263899998</cx:pt>
          <cx:pt idx="634">40.339497802799997</cx:pt>
          <cx:pt idx="635">39.836042263899998</cx:pt>
          <cx:pt idx="636">39.9957795041</cx:pt>
          <cx:pt idx="637">40.107772352799998</cx:pt>
          <cx:pt idx="638">40.2706974934</cx:pt>
          <cx:pt idx="639">40.2706974934</cx:pt>
          <cx:pt idx="640">39.9957795041</cx:pt>
          <cx:pt idx="641">39.556509038000002</cx:pt>
          <cx:pt idx="642">40.143953531000001</cx:pt>
          <cx:pt idx="643">39.538686769999998</cx:pt>
          <cx:pt idx="644">38.190379621799998</cx:pt>
          <cx:pt idx="645">38.588884944999997</cx:pt>
          <cx:pt idx="646">37.046723136399997</cx:pt>
          <cx:pt idx="647">37.745968381600001</cx:pt>
          <cx:pt idx="648">37.745968381600001</cx:pt>
          <cx:pt idx="649">38.089467981600002</cx:pt>
          <cx:pt idx="650">38.089467981600002</cx:pt>
          <cx:pt idx="651">38.389174604799997</cx:pt>
          <cx:pt idx="652">38.389174604799997</cx:pt>
          <cx:pt idx="653">37.478607545000003</cx:pt>
          <cx:pt idx="654">38.389174604799997</cx:pt>
          <cx:pt idx="655">37.478607545000003</cx:pt>
          <cx:pt idx="656">37.478607545000003</cx:pt>
          <cx:pt idx="657">37.478607545000003</cx:pt>
          <cx:pt idx="658">37.2873854718</cx:pt>
          <cx:pt idx="659">37.2873854718</cx:pt>
          <cx:pt idx="660">37.478607545000003</cx:pt>
          <cx:pt idx="661">37.324579688699998</cx:pt>
          <cx:pt idx="662">37.745968381600001</cx:pt>
          <cx:pt idx="663">37.478607545000003</cx:pt>
          <cx:pt idx="664">37.478607545000003</cx:pt>
          <cx:pt idx="665">38.868846086399998</cx:pt>
          <cx:pt idx="666">38.868846086399998</cx:pt>
          <cx:pt idx="667">39.004209501699997</cx:pt>
          <cx:pt idx="668">38.677033950599998</cx:pt>
          <cx:pt idx="669">39.731486333299998</cx:pt>
          <cx:pt idx="670">39.626673263699999</cx:pt>
          <cx:pt idx="671">39.9385781537</cx:pt>
          <cx:pt idx="672">39.731486333299998</cx:pt>
          <cx:pt idx="673">39.984942871599998</cx:pt>
          <cx:pt idx="674">39.838886331600001</cx:pt>
          <cx:pt idx="675">39.984942871599998</cx:pt>
          <cx:pt idx="676">39.838886331600001</cx:pt>
          <cx:pt idx="677">40.208719436199999</cx:pt>
          <cx:pt idx="678">39.826559197500004</cx:pt>
          <cx:pt idx="679">39.826559197500004</cx:pt>
          <cx:pt idx="680">40.043985739599997</cx:pt>
          <cx:pt idx="681">40.043985739599997</cx:pt>
          <cx:pt idx="682">40.309966681500001</cx:pt>
          <cx:pt idx="683">37.573776280899999</cx:pt>
          <cx:pt idx="684">38.677033950599998</cx:pt>
          <cx:pt idx="685">38.770512679500001</cx:pt>
          <cx:pt idx="686">39.731486333299998</cx:pt>
          <cx:pt idx="687">39.283616124600002</cx:pt>
          <cx:pt idx="688">39.004209501699997</cx:pt>
          <cx:pt idx="689">39.004209501699997</cx:pt>
          <cx:pt idx="690">39.499542833900001</cx:pt>
          <cx:pt idx="691">39.004209501699997</cx:pt>
          <cx:pt idx="692">39.499542833900001</cx:pt>
          <cx:pt idx="693">39.499542833900001</cx:pt>
          <cx:pt idx="694">39.499542833900001</cx:pt>
          <cx:pt idx="695">39.283616124600002</cx:pt>
          <cx:pt idx="696">39.499542833900001</cx:pt>
          <cx:pt idx="697">39.283616124600002</cx:pt>
          <cx:pt idx="698">39.283616124600002</cx:pt>
          <cx:pt idx="699">39.283616124600002</cx:pt>
          <cx:pt idx="700">39.499542833900001</cx:pt>
          <cx:pt idx="701">39.499542833900001</cx:pt>
          <cx:pt idx="702">39.499542833900001</cx:pt>
          <cx:pt idx="703">39.499542833900001</cx:pt>
          <cx:pt idx="704">39.499542833900001</cx:pt>
          <cx:pt idx="705">39.499542833900001</cx:pt>
          <cx:pt idx="706">37.660774461199999</cx:pt>
          <cx:pt idx="707">37.482932613700001</cx:pt>
          <cx:pt idx="708">37.660774461199999</cx:pt>
          <cx:pt idx="709">38.014200824200003</cx:pt>
          <cx:pt idx="710">37.660774461199999</cx:pt>
          <cx:pt idx="711">37.124777614899998</cx:pt>
          <cx:pt idx="712">37.124777614899998</cx:pt>
          <cx:pt idx="713">37.124777614899998</cx:pt>
          <cx:pt idx="714">37.124777614899998</cx:pt>
          <cx:pt idx="715">37.482932613700001</cx:pt>
          <cx:pt idx="716">37.124777614899998</cx:pt>
          <cx:pt idx="717">37.0744818513</cx:pt>
          <cx:pt idx="718">37.0744818513</cx:pt>
          <cx:pt idx="719">37.408987695199997</cx:pt>
          <cx:pt idx="720">37.0744818513</cx:pt>
          <cx:pt idx="721">37.0744818513</cx:pt>
          <cx:pt idx="722">37.408987695199997</cx:pt>
          <cx:pt idx="723">37.408987695199997</cx:pt>
          <cx:pt idx="724">37.0744818513</cx:pt>
          <cx:pt idx="725">37.0744818513</cx:pt>
          <cx:pt idx="726">37.0744818513</cx:pt>
          <cx:pt idx="727">37.262752391299998</cx:pt>
          <cx:pt idx="728">37.262752391299998</cx:pt>
          <cx:pt idx="729">37.262752391299998</cx:pt>
          <cx:pt idx="730">38.159478366800002</cx:pt>
          <cx:pt idx="731">38.014200824200003</cx:pt>
          <cx:pt idx="732">36.988266827899999</cx:pt>
          <cx:pt idx="733">36.988266827899999</cx:pt>
          <cx:pt idx="734">37.270370614900003</cx:pt>
          <cx:pt idx="735">37.270370614900003</cx:pt>
          <cx:pt idx="736">37.270370614900003</cx:pt>
          <cx:pt idx="737">37.660774461199999</cx:pt>
          <cx:pt idx="738">37.660774461199999</cx:pt>
          <cx:pt idx="739">37.660774461199999</cx:pt>
          <cx:pt idx="740">37.270370614900003</cx:pt>
          <cx:pt idx="741">38.400191492099999</cx:pt>
          <cx:pt idx="742">37.926488104999997</cx:pt>
          <cx:pt idx="743">37.926488104999997</cx:pt>
          <cx:pt idx="744">38.159564378900001</cx:pt>
          <cx:pt idx="745">37.8838337141</cx:pt>
          <cx:pt idx="746">37.7389121617</cx:pt>
          <cx:pt idx="747">37.914399349699998</cx:pt>
          <cx:pt idx="748">37.914399349699998</cx:pt>
          <cx:pt idx="749">38.253348531</cx:pt>
          <cx:pt idx="750">37.623871479899996</cx:pt>
          <cx:pt idx="751">37.914399349699998</cx:pt>
          <cx:pt idx="752">38.481250154599998</cx:pt>
          <cx:pt idx="753">38.253348531</cx:pt>
          <cx:pt idx="754">38.848891041100003</cx:pt>
          <cx:pt idx="755">38.848891041100003</cx:pt>
          <cx:pt idx="756">37.8838337141</cx:pt>
          <cx:pt idx="757">38.089467981600002</cx:pt>
          <cx:pt idx="758">38.217781070900003</cx:pt>
          <cx:pt idx="759">38.089467981600002</cx:pt>
          <cx:pt idx="760">38.089467981600002</cx:pt>
          <cx:pt idx="761">37.478607545000003</cx:pt>
          <cx:pt idx="762">37.7389121617</cx:pt>
          <cx:pt idx="763">37.772458497499997</cx:pt>
          <cx:pt idx="764">37.7389121617</cx:pt>
          <cx:pt idx="765">37.7389121617</cx:pt>
          <cx:pt idx="766">37.7389121617</cx:pt>
          <cx:pt idx="767">37.2873854718</cx:pt>
          <cx:pt idx="768">37.2873854718</cx:pt>
          <cx:pt idx="769">37.7389121617</cx:pt>
          <cx:pt idx="770">37.437894368400002</cx:pt>
          <cx:pt idx="771">37.437894368400002</cx:pt>
          <cx:pt idx="772">37.478607545000003</cx:pt>
          <cx:pt idx="773">37.623871479899996</cx:pt>
          <cx:pt idx="774">37.437894368400002</cx:pt>
          <cx:pt idx="775">37.070099890900003</cx:pt>
          <cx:pt idx="776">37.070099890900003</cx:pt>
          <cx:pt idx="777">37.070099890900003</cx:pt>
          <cx:pt idx="778">37.070099890900003</cx:pt>
          <cx:pt idx="779">37.070099890900003</cx:pt>
          <cx:pt idx="780">37.070099890900003</cx:pt>
          <cx:pt idx="781">37.070099890900003</cx:pt>
          <cx:pt idx="782">37.515869803800001</cx:pt>
          <cx:pt idx="783">37.515869803800001</cx:pt>
          <cx:pt idx="784">37.515869803800001</cx:pt>
          <cx:pt idx="785">37.515869803800001</cx:pt>
          <cx:pt idx="786">38.035934702299997</cx:pt>
          <cx:pt idx="787">38.630294586200002</cx:pt>
          <cx:pt idx="788">39.189919993799997</cx:pt>
          <cx:pt idx="789">39.189919993799997</cx:pt>
          <cx:pt idx="790">39.524770464500001</cx:pt>
          <cx:pt idx="791">39.626673263699999</cx:pt>
          <cx:pt idx="792">39.672041832200001</cx:pt>
          <cx:pt idx="793">39.568387276599999</cx:pt>
          <cx:pt idx="794">39.568387276599999</cx:pt>
          <cx:pt idx="795">39.568387276599999</cx:pt>
          <cx:pt idx="796">39.489553828600002</cx:pt>
          <cx:pt idx="797">39.489553828600002</cx:pt>
          <cx:pt idx="798">39.189919993799997</cx:pt>
          <cx:pt idx="799">37.070099890900003</cx:pt>
          <cx:pt idx="800">39.489553828600002</cx:pt>
          <cx:pt idx="801">36.922970573400001</cx:pt>
          <cx:pt idx="802">36.922970573400001</cx:pt>
          <cx:pt idx="803">37.070099890900003</cx:pt>
          <cx:pt idx="804">36.8472149344</cx:pt>
          <cx:pt idx="805">36.8472149344</cx:pt>
          <cx:pt idx="806">36.988266827899999</cx:pt>
          <cx:pt idx="807">36.988266827899999</cx:pt>
          <cx:pt idx="808">36.8472149344</cx:pt>
          <cx:pt idx="809">36.939735827900002</cx:pt>
          <cx:pt idx="810">36.988266827899999</cx:pt>
          <cx:pt idx="811">36.8472149344</cx:pt>
          <cx:pt idx="812">36.8472149344</cx:pt>
          <cx:pt idx="813">36.8472149344</cx:pt>
          <cx:pt idx="814">36.8472149344</cx:pt>
          <cx:pt idx="815">36.8472149344</cx:pt>
          <cx:pt idx="816">36.8472149344</cx:pt>
          <cx:pt idx="817">36.8472149344</cx:pt>
          <cx:pt idx="818">36.8472149344</cx:pt>
          <cx:pt idx="819">36.8472149344</cx:pt>
          <cx:pt idx="820">36.8472149344</cx:pt>
          <cx:pt idx="821">36.8472149344</cx:pt>
          <cx:pt idx="822">36.8472149344</cx:pt>
          <cx:pt idx="823">36.8472149344</cx:pt>
          <cx:pt idx="824">37.070099890900003</cx:pt>
          <cx:pt idx="825">38.3693206859</cx:pt>
          <cx:pt idx="826">38.645088251399997</cx:pt>
          <cx:pt idx="827">38.585526494500002</cx:pt>
          <cx:pt idx="828">38.645088251399997</cx:pt>
          <cx:pt idx="829">38.640950577399998</cx:pt>
          <cx:pt idx="830">38.362320732900002</cx:pt>
          <cx:pt idx="831">38.778402771400003</cx:pt>
          <cx:pt idx="832">38.778402771400003</cx:pt>
          <cx:pt idx="833">38.089467981600002</cx:pt>
          <cx:pt idx="834">38.089467981600002</cx:pt>
          <cx:pt idx="835">37.757608331999997</cx:pt>
          <cx:pt idx="836">38.585526494500002</cx:pt>
          <cx:pt idx="837">37.757608331999997</cx:pt>
          <cx:pt idx="838">37.197366241200001</cx:pt>
          <cx:pt idx="839">38.413110882300003</cx:pt>
          <cx:pt idx="840">37.511260851400003</cx:pt>
          <cx:pt idx="841">38.362320732900002</cx:pt>
          <cx:pt idx="842">37.511260851400003</cx:pt>
          <cx:pt idx="843">37.942513237900002</cx:pt>
          <cx:pt idx="844">37.511260851400003</cx:pt>
          <cx:pt idx="845">38.362320732900002</cx:pt>
          <cx:pt idx="846">37.511260851400003</cx:pt>
          <cx:pt idx="847">37.942513237900002</cx:pt>
          <cx:pt idx="848">37.511260851400003</cx:pt>
          <cx:pt idx="849">37.942513237900002</cx:pt>
          <cx:pt idx="850">38.1921759978</cx:pt>
          <cx:pt idx="851">38.1921759978</cx:pt>
          <cx:pt idx="852">38.770512679500001</cx:pt>
          <cx:pt idx="853">37.478607545000003</cx:pt>
          <cx:pt idx="854">37.478607545000003</cx:pt>
          <cx:pt idx="855">37.689589235100001</cx:pt>
          <cx:pt idx="856">39.818686797700003</cx:pt>
          <cx:pt idx="857">39.815269131999997</cx:pt>
          <cx:pt idx="858">39.815269131999997</cx:pt>
          <cx:pt idx="859">39.489553828600002</cx:pt>
          <cx:pt idx="860">39.489553828600002</cx:pt>
          <cx:pt idx="861">39.489553828600002</cx:pt>
          <cx:pt idx="862">39.818686797700003</cx:pt>
          <cx:pt idx="863">37.172793068300003</cx:pt>
          <cx:pt idx="864">37.4299666573</cx:pt>
          <cx:pt idx="865">37.363043781400002</cx:pt>
          <cx:pt idx="866">37.114025609999999</cx:pt>
          <cx:pt idx="867">37.363043781400002</cx:pt>
          <cx:pt idx="868">37.363043781400002</cx:pt>
          <cx:pt idx="869">37.248179897599996</cx:pt>
          <cx:pt idx="870">36.996490693299997</cx:pt>
          <cx:pt idx="871">36.702653401699997</cx:pt>
          <cx:pt idx="872">38.556152150599999</cx:pt>
          <cx:pt idx="873">38.556152150599999</cx:pt>
          <cx:pt idx="874">38.385376810499999</cx:pt>
          <cx:pt idx="875">38.556152150599999</cx:pt>
          <cx:pt idx="876">38.385376810499999</cx:pt>
          <cx:pt idx="877">38.100717213099998</cx:pt>
          <cx:pt idx="878">38.100717213099998</cx:pt>
          <cx:pt idx="879">38.152349256299999</cx:pt>
          <cx:pt idx="880">38.152349256299999</cx:pt>
          <cx:pt idx="881">38.160949662199997</cx:pt>
          <cx:pt idx="882">38.100717213099998</cx:pt>
          <cx:pt idx="883">38.160949662199997</cx:pt>
          <cx:pt idx="884">38.152349256299999</cx:pt>
          <cx:pt idx="885">38.582576805999999</cx:pt>
          <cx:pt idx="886">38.100717213099998</cx:pt>
          <cx:pt idx="887">38.160949662199997</cx:pt>
          <cx:pt idx="888">38.160949662199997</cx:pt>
          <cx:pt idx="889">38.160949662199997</cx:pt>
          <cx:pt idx="890">38.100717213099998</cx:pt>
          <cx:pt idx="891">38.100717213099998</cx:pt>
          <cx:pt idx="892">38.100717213099998</cx:pt>
          <cx:pt idx="893">38.152349256299999</cx:pt>
          <cx:pt idx="894">38.140387695100003</cx:pt>
          <cx:pt idx="895">38.100717213099998</cx:pt>
          <cx:pt idx="896">38.140387695100003</cx:pt>
          <cx:pt idx="897">39.117114611799998</cx:pt>
          <cx:pt idx="898">39.489553828600002</cx:pt>
          <cx:pt idx="899">39.027343277999996</cx:pt>
          <cx:pt idx="900">39.435541487999998</cx:pt>
          <cx:pt idx="901">39.435541487999998</cx:pt>
          <cx:pt idx="902">39.435541487999998</cx:pt>
          <cx:pt idx="903">39.435541487999998</cx:pt>
          <cx:pt idx="904">39.027343277999996</cx:pt>
          <cx:pt idx="905">39.815269131999997</cx:pt>
          <cx:pt idx="906">39.435541487999998</cx:pt>
          <cx:pt idx="907">39.027343277999996</cx:pt>
          <cx:pt idx="908">39.815269131999997</cx:pt>
          <cx:pt idx="909">39.435541487999998</cx:pt>
          <cx:pt idx="910">39.815269131999997</cx:pt>
          <cx:pt idx="911">39.486706629399997</cx:pt>
          <cx:pt idx="912">39.941046606800001</cx:pt>
          <cx:pt idx="913">39.486706629399997</cx:pt>
          <cx:pt idx="914">39.007088917200001</cx:pt>
          <cx:pt idx="915">39.007088917200001</cx:pt>
          <cx:pt idx="916">38.509125941299999</cx:pt>
          <cx:pt idx="917">38.509125941299999</cx:pt>
          <cx:pt idx="918">37.857429246199999</cx:pt>
          <cx:pt idx="919">38.619688551000003</cx:pt>
          <cx:pt idx="920">38.385376810499999</cx:pt>
          <cx:pt idx="921">38.100717213099998</cx:pt>
          <cx:pt idx="922">38.020602632699998</cx:pt>
          <cx:pt idx="923">38.220449193299999</cx:pt>
          <cx:pt idx="924">38.220449193299999</cx:pt>
          <cx:pt idx="925">38.321802333199997</cx:pt>
          <cx:pt idx="926">38.321802333199997</cx:pt>
          <cx:pt idx="927">38.220449193299999</cx:pt>
          <cx:pt idx="928">38.869329638700002</cx:pt>
          <cx:pt idx="929">38.763161771500002</cx:pt>
          <cx:pt idx="930">37.683998515200003</cx:pt>
          <cx:pt idx="931">38.255186813000002</cx:pt>
          <cx:pt idx="932">38.321802333199997</cx:pt>
          <cx:pt idx="933">38.321802333199997</cx:pt>
          <cx:pt idx="934">38.321802333199997</cx:pt>
          <cx:pt idx="935">38.220449193299999</cx:pt>
          <cx:pt idx="936">38.321802333199997</cx:pt>
          <cx:pt idx="937">38.220449193299999</cx:pt>
          <cx:pt idx="938">38.220449193299999</cx:pt>
          <cx:pt idx="939">37.783977677000003</cx:pt>
          <cx:pt idx="940">38.306966775100001</cx:pt>
          <cx:pt idx="941">38.321802333199997</cx:pt>
          <cx:pt idx="942">40.005855714299997</cx:pt>
          <cx:pt idx="943">38.869329638700002</cx:pt>
          <cx:pt idx="944">38.869329638700002</cx:pt>
          <cx:pt idx="945">38.869329638700002</cx:pt>
          <cx:pt idx="946">38.869329638700002</cx:pt>
          <cx:pt idx="947">38.869329638700002</cx:pt>
          <cx:pt idx="948">38.799324212800002</cx:pt>
          <cx:pt idx="949">38.763161771500002</cx:pt>
          <cx:pt idx="950">38.869329638700002</cx:pt>
          <cx:pt idx="951">38.869329638700002</cx:pt>
          <cx:pt idx="952">38.763161771500002</cx:pt>
          <cx:pt idx="953">38.799324212800002</cx:pt>
          <cx:pt idx="954">38.799324212800002</cx:pt>
          <cx:pt idx="955">38.799324212800002</cx:pt>
          <cx:pt idx="956">38.869329638700002</cx:pt>
          <cx:pt idx="957">38.553145493899997</cx:pt>
          <cx:pt idx="958">38.306966775100001</cx:pt>
          <cx:pt idx="959">38.553145493899997</cx:pt>
          <cx:pt idx="960">40.2173059052</cx:pt>
          <cx:pt idx="961">39.8204227051</cx:pt>
          <cx:pt idx="962">39.972203101399998</cx:pt>
          <cx:pt idx="963">39.972203101399998</cx:pt>
          <cx:pt idx="964">39.7220842714</cx:pt>
          <cx:pt idx="965">39.7220842714</cx:pt>
          <cx:pt idx="966">39.3585208752</cx:pt>
          <cx:pt idx="967">39.737474629399998</cx:pt>
          <cx:pt idx="968">39.975184088100001</cx:pt>
          <cx:pt idx="969">39.186514863399999</cx:pt>
          <cx:pt idx="970">38.894212143600001</cx:pt>
          <cx:pt idx="971">39.771120302900002</cx:pt>
          <cx:pt idx="972">39.478817583199998</cx:pt>
          <cx:pt idx="973">36.570443253699999</cx:pt>
          <cx:pt idx="974">37.0776892891</cx:pt>
          <cx:pt idx="975">39.4891405479</cx:pt>
          <cx:pt idx="976">37.0776892891</cx:pt>
          <cx:pt idx="977">38.881512912799998</cx:pt>
          <cx:pt idx="978">37.629367011500001</cx:pt>
          <cx:pt idx="979">37.510115020900002</cx:pt>
          <cx:pt idx="980">38.404504950400003</cx:pt>
          <cx:pt idx="981">39.3585208752</cx:pt>
          <cx:pt idx="982">38.881512912799998</cx:pt>
          <cx:pt idx="983">39.3585208752</cx:pt>
          <cx:pt idx="984">38.881512912799998</cx:pt>
          <cx:pt idx="985">39.7220842714</cx:pt>
          <cx:pt idx="986">39.972203101399998</cx:pt>
          <cx:pt idx="987">38.083157699799997</cx:pt>
          <cx:pt idx="988">39.3585208752</cx:pt>
          <cx:pt idx="989">38.688036748400002</cx:pt>
          <cx:pt idx="990">39.7220842714</cx:pt>
          <cx:pt idx="991">38.688036748400002</cx:pt>
          <cx:pt idx="992">39.4325032697</cx:pt>
          <cx:pt idx="993">39.4325032697</cx:pt>
          <cx:pt idx="994">38.315803487700002</cx:pt>
          <cx:pt idx="995">39.060270009</cx:pt>
          <cx:pt idx="996">38.083157699799997</cx:pt>
          <cx:pt idx="997">39.4325032697</cx:pt>
          <cx:pt idx="998">39.060270009</cx:pt>
          <cx:pt idx="999">39.737474629399998</cx:pt>
          <cx:pt idx="1000">39.060270009</cx:pt>
          <cx:pt idx="1001">39.737474629399998</cx:pt>
          <cx:pt idx="1002">38.315803487700002</cx:pt>
          <cx:pt idx="1003">37.943570227099997</cx:pt>
          <cx:pt idx="1004">38.688036748400002</cx:pt>
          <cx:pt idx="1005">39.737474629399998</cx:pt>
          <cx:pt idx="1006">38.315803487700002</cx:pt>
          <cx:pt idx="1007">39.4325032697</cx:pt>
          <cx:pt idx="1008">38.315803487700002</cx:pt>
          <cx:pt idx="1009">37.990099384700002</cx:pt>
          <cx:pt idx="1010">38.083157699799997</cx:pt>
          <cx:pt idx="1011">39.975184088100001</cx:pt>
          <cx:pt idx="1012">39.737474629399998</cx:pt>
          <cx:pt idx="1013">39.246620088999997</cx:pt>
          <cx:pt idx="1014">39.4325032697</cx:pt>
          <cx:pt idx="1015">39.246620088999997</cx:pt>
          <cx:pt idx="1016">39.060270009</cx:pt>
          <cx:pt idx="1017">38.781723184000001</cx:pt>
          <cx:pt idx="1018">39.714718244099998</cx:pt>
          <cx:pt idx="1019">38.613107138499998</cx:pt>
          <cx:pt idx="1020">38.613107138499998</cx:pt>
          <cx:pt idx="1021">38.613107138499998</cx:pt>
          <cx:pt idx="1022">37.968489056999999</cx:pt>
          <cx:pt idx="1023">36.759830154200003</cx:pt>
          <cx:pt idx="1024">37.968489056999999</cx:pt>
          <cx:pt idx="1025">37.786613322599997</cx:pt>
          <cx:pt idx="1026">36.636921751999999</cx:pt>
          <cx:pt idx="1027">37.786613322599997</cx:pt>
          <cx:pt idx="1028">39.688960527799999</cx:pt>
          <cx:pt idx="1029">37.786613322599997</cx:pt>
          <cx:pt idx="1030">37.079110817599997</cx:pt>
          <cx:pt idx="1031">39.688960527799999</cx:pt>
          <cx:pt idx="1032">37.079110817599997</cx:pt>
          <cx:pt idx="1033">39.201618332599999</cx:pt>
          <cx:pt idx="1034">38.494115827599998</cx:pt>
          <cx:pt idx="1035">40.172575401499998</cx:pt>
          <cx:pt idx="1036">39.210556086099999</cx:pt>
          <cx:pt idx="1037">39.691303555300003</cx:pt>
          <cx:pt idx="1038">39.210556086099999</cx:pt>
          <cx:pt idx="1039">36.721785634900002</cx:pt>
          <cx:pt idx="1040">39.210556086099999</cx:pt>
          <cx:pt idx="1041">39.966241127899998</cx:pt>
          <cx:pt idx="1042">37.1508839886</cx:pt>
          <cx:pt idx="1043">37.837441354399999</cx:pt>
          <cx:pt idx="1044">37.539190488300001</cx:pt>
          <cx:pt idx="1045">37.539190488300001</cx:pt>
          <cx:pt idx="1046">39.969222114600001</cx:pt>
          <cx:pt idx="1047">39.284538480599998</cx:pt>
          <cx:pt idx="1048">38.120973152399998</cx:pt>
          <cx:pt idx="1049">37.539190488300001</cx:pt>
          <cx:pt idx="1050">39.969222114600001</cx:pt>
          <cx:pt idx="1051">37.539190488300001</cx:pt>
          <cx:pt idx="1052">39.284538480599998</cx:pt>
          <cx:pt idx="1053">37.030130657199997</cx:pt>
          <cx:pt idx="1054">39.706693913300001</cx:pt>
          <cx:pt idx="1055">38.702755816500002</cx:pt>
          <cx:pt idx="1056">39.284538480599998</cx:pt>
          <cx:pt idx="1057">37.539190488300001</cx:pt>
          <cx:pt idx="1058">38.404504950400003</cx:pt>
          <cx:pt idx="1059">38.404504950400003</cx:pt>
          <cx:pt idx="1060">38.881512912799998</cx:pt>
          <cx:pt idx="1061">37.629367011500001</cx:pt>
          <cx:pt idx="1062">39.3585208752</cx:pt>
          <cx:pt idx="1063">39.7220842714</cx:pt>
          <cx:pt idx="1064">37.629367011500001</cx:pt>
          <cx:pt idx="1065">38.404504950400003</cx:pt>
          <cx:pt idx="1066">39.7220842714</cx:pt>
          <cx:pt idx="1067">37.927496988000001</cx:pt>
          <cx:pt idx="1068">37.674142242999999</cx:pt>
          <cx:pt idx="1069">37.674142242999999</cx:pt>
          <cx:pt idx="1070">39.257725219999998</cx:pt>
          <cx:pt idx="1071">37.3238709755</cx:pt>
          <cx:pt idx="1072">39.7220842714</cx:pt>
          <cx:pt idx="1073">39.7220842714</cx:pt>
          <cx:pt idx="1074">39.7220842714</cx:pt>
          <cx:pt idx="1075">38.435017176899997</cx:pt>
          <cx:pt idx="1076">38.3877146958</cx:pt>
          <cx:pt idx="1077">38.3877146958</cx:pt>
          <cx:pt idx="1078">38.306035211400001</cx:pt>
          <cx:pt idx="1079">38.306035211400001</cx:pt>
          <cx:pt idx="1080">37.828588142400001</cx:pt>
          <cx:pt idx="1081">38.061964142199997</cx:pt>
          <cx:pt idx="1082">38.374652744199999</cx:pt>
          <cx:pt idx="1083">36.8808119053</cx:pt>
          <cx:pt idx="1084">37.212180477099999</cx:pt>
          <cx:pt idx="1085">36.787547790399998</cx:pt>
          <cx:pt idx="1086">37.212180477099999</cx:pt>
          <cx:pt idx="1087">36.8808119053</cx:pt>
          <cx:pt idx="1088">38.044527309899998</cx:pt>
          <cx:pt idx="1089">38.278743357899998</cx:pt>
          <cx:pt idx="1090">38.3958513818</cx:pt>
          <cx:pt idx="1091">38.3958513818</cx:pt>
          <cx:pt idx="1092">38.009578071200004</cx:pt>
          <cx:pt idx="1093">38.009578071200004</cx:pt>
          <cx:pt idx="1094">38.3958513818</cx:pt>
          <cx:pt idx="1095">38.3958513818</cx:pt>
          <cx:pt idx="1096">38.009578071200004</cx:pt>
          <cx:pt idx="1097">38.009578071200004</cx:pt>
          <cx:pt idx="1098">37.675144281900003</cx:pt>
          <cx:pt idx="1099">37.675144281900003</cx:pt>
          <cx:pt idx="1100">38.193626609200003</cx:pt>
          <cx:pt idx="1101">37.107741455800003</cx:pt>
          <cx:pt idx="1102">37.212180477099999</cx:pt>
          <cx:pt idx="1103">37.212180477099999</cx:pt>
          <cx:pt idx="1104">37.212180477099999</cx:pt>
          <cx:pt idx="1105">38.055191068299997</cx:pt>
          <cx:pt idx="1106">38.044527309899998</cx:pt>
          <cx:pt idx="1107">38.044527309899998</cx:pt>
          <cx:pt idx="1108">37.548355448000002</cx:pt>
          <cx:pt idx="1109">37.548355448000002</cx:pt>
          <cx:pt idx="1110">38.044527309899998</cx:pt>
          <cx:pt idx="1111">36.947424127600001</cx:pt>
          <cx:pt idx="1112">36.947424127600001</cx:pt>
          <cx:pt idx="1113">36.8808119053</cx:pt>
          <cx:pt idx="1114">37.709796905399998</cx:pt>
          <cx:pt idx="1115">37.859687488299997</cx:pt>
          <cx:pt idx="1116">37.859687488299997</cx:pt>
          <cx:pt idx="1117">37.859687488299997</cx:pt>
          <cx:pt idx="1118">37.859687488299997</cx:pt>
          <cx:pt idx="1119">38.3958513818</cx:pt>
          <cx:pt idx="1120">38.009578071200004</cx:pt>
          <cx:pt idx="1121">37.828588142400001</cx:pt>
          <cx:pt idx="1122">37.7878504619</cx:pt>
          <cx:pt idx="1123">38.598269473400002</cx:pt>
          <cx:pt idx="1124">38.598269473400002</cx:pt>
          <cx:pt idx="1125">38.220449193299999</cx:pt>
          <cx:pt idx="1126">38.061964142199997</cx:pt>
          <cx:pt idx="1127">38.061964142199997</cx:pt>
          <cx:pt idx="1128">38.061964142199997</cx:pt>
          <cx:pt idx="1129">38.097619986600002</cx:pt>
          <cx:pt idx="1130">38.097619986600002</cx:pt>
          <cx:pt idx="1131">38.009578071200004</cx:pt>
          <cx:pt idx="1132">38.3958513818</cx:pt>
          <cx:pt idx="1133">39.528673480099997</cx:pt>
          <cx:pt idx="1134">38.8517286465</cx:pt>
          <cx:pt idx="1135">39.190201063300002</cx:pt>
          <cx:pt idx="1136">38.8517286465</cx:pt>
          <cx:pt idx="1137">39.528673480099997</cx:pt>
          <cx:pt idx="1138">38.999963964000003</cx:pt>
          <cx:pt idx="1139">38.999963964000003</cx:pt>
          <cx:pt idx="1140">38.129924620099999</cx:pt>
          <cx:pt idx="1141">38.999963964000003</cx:pt>
          <cx:pt idx="1142">39.434983635899997</cx:pt>
          <cx:pt idx="1143">38.564944292</cx:pt>
          <cx:pt idx="1144">38.564944292</cx:pt>
          <cx:pt idx="1145">38.999963964000003</cx:pt>
          <cx:pt idx="1146">38.129924620099999</cx:pt>
          <cx:pt idx="1147">38.999963964000003</cx:pt>
          <cx:pt idx="1148">38.564944292</cx:pt>
          <cx:pt idx="1149">39.190201063300002</cx:pt>
          <cx:pt idx="1150">39.528673480099997</cx:pt>
          <cx:pt idx="1151">39.528673480099997</cx:pt>
          <cx:pt idx="1152">40.015072623800002</cx:pt>
          <cx:pt idx="1153">39.0445488067</cx:pt>
          <cx:pt idx="1154">38.295487365</cx:pt>
          <cx:pt idx="1155">39.419079527500003</cx:pt>
          <cx:pt idx="1156">39.0445488067</cx:pt>
          <cx:pt idx="1157">38.295487365</cx:pt>
          <cx:pt idx="1158">39.7936102484</cx:pt>
          <cx:pt idx="1159">38.295487365</cx:pt>
          <cx:pt idx="1160">39.0445488067</cx:pt>
          <cx:pt idx="1161">39.109355020800002</cx:pt>
          <cx:pt idx="1162">39.109355020800002</cx:pt>
          <cx:pt idx="1163">39.424868193000002</cx:pt>
          <cx:pt idx="1164">39.109355020800002</cx:pt>
          <cx:pt idx="1165">38.478328676499999</cx:pt>
          <cx:pt idx="1166">38.517767823</cx:pt>
          <cx:pt idx="1167">38.793841848600003</cx:pt>
          <cx:pt idx="1168">39.930123665000004</cx:pt>
          <cx:pt idx="1169">38.917665611499999</cx:pt>
          <cx:pt idx="1170">39.430656858500001</cx:pt>
          <cx:pt idx="1171">39.174161235</cx:pt>
          <cx:pt idx="1172">39.174161235</cx:pt>
          <cx:pt idx="1173">39.088285776900001</cx:pt>
          <cx:pt idx="1174">38.824137071800003</cx:pt>
          <cx:pt idx="1175">39.352434481899998</cx:pt>
          <cx:pt idx="1176">38.593006954899998</cx:pt>
          <cx:pt idx="1177">39.616583187000003</cx:pt>
          <cx:pt idx="1178">39.088285776900001</cx:pt>
          <cx:pt idx="1179">39.352434481899998</cx:pt>
          <cx:pt idx="1180">39.616583187000003</cx:pt>
          <cx:pt idx="1181">38.8517286465</cx:pt>
          <cx:pt idx="1182">39.6952360059</cx:pt>
          <cx:pt idx="1183">39.6952360059</cx:pt>
          <cx:pt idx="1184">39.6952360059</cx:pt>
          <cx:pt idx="1185">37.040849193600003</cx:pt>
          <cx:pt idx="1186">37.040849193600003</cx:pt>
          <cx:pt idx="1187">38.088876374500003</cx:pt>
          <cx:pt idx="1188">39.8157560398</cx:pt>
          <cx:pt idx="1189">39.8157560398</cx:pt>
          <cx:pt idx="1190">38.856958716199998</cx:pt>
          <cx:pt idx="1191">39.6952360059</cx:pt>
          <cx:pt idx="1192">39.415810242699997</cx:pt>
          <cx:pt idx="1193">38.507789347900001</cx:pt>
          <cx:pt idx="1194">39.1363844794</cx:pt>
          <cx:pt idx="1195">38.856958716199998</cx:pt>
          <cx:pt idx="1196">38.507789347900001</cx:pt>
          <cx:pt idx="1197">38.084767112900003</cx:pt>
          <cx:pt idx="1198">39.478817583199998</cx:pt>
          <cx:pt idx="1199">38.894212143600001</cx:pt>
          <cx:pt idx="1200">38.526962893499999</cx:pt>
          <cx:pt idx="1201">39.902419174499997</cx:pt>
          <cx:pt idx="1202">39.771120302900002</cx:pt>
          <cx:pt idx="1203">39.478817583199998</cx:pt>
          <cx:pt idx="1204">39.478817583199998</cx:pt>
          <cx:pt idx="1205">39.478817583199998</cx:pt>
          <cx:pt idx="1206">39.478817583199998</cx:pt>
          <cx:pt idx="1207">38.526962893499999</cx:pt>
          <cx:pt idx="1208">38.894212143600001</cx:pt>
          <cx:pt idx="1209">39.902419174499997</cx:pt>
          <cx:pt idx="1210">37.040849193600003</cx:pt>
          <cx:pt idx="1211">38.894212143600001</cx:pt>
          <cx:pt idx="1212">37.040849193600003</cx:pt>
          <cx:pt idx="1213">38.526962893499999</cx:pt>
          <cx:pt idx="1214">38.526962893499999</cx:pt>
          <cx:pt idx="1215">38.526962893499999</cx:pt>
          <cx:pt idx="1216">37.589395879599998</cx:pt>
          <cx:pt idx="1217">39.771120302900002</cx:pt>
          <cx:pt idx="1218">39.478817583199998</cx:pt>
          <cx:pt idx="1219">37.603172164299998</cx:pt>
          <cx:pt idx="1220">36.534164253100002</cx:pt>
          <cx:pt idx="1221">38.526962893499999</cx:pt>
          <cx:pt idx="1222">39.4891405479</cx:pt>
          <cx:pt idx="1223">39.967368988600001</cx:pt>
          <cx:pt idx="1224">39.812849085400003</cx:pt>
          <cx:pt idx="1225">39.812849085400003</cx:pt>
          <cx:pt idx="1226">39.4891405479</cx:pt>
          <cx:pt idx="1227">39.4891405479</cx:pt>
          <cx:pt idx="1228">39.4891405479</cx:pt>
          <cx:pt idx="1229">38.841723472799998</cx:pt>
          <cx:pt idx="1230">39.165432010300002</cx:pt>
          <cx:pt idx="1231">39.4891405479</cx:pt>
          <cx:pt idx="1232">38.841723472799998</cx:pt>
          <cx:pt idx="1233">36.570443253699999</cx:pt>
          <cx:pt idx="1234">37.0776892891</cx:pt>
          <cx:pt idx="1235">39.812849085400003</cx:pt>
          <cx:pt idx="1236">38.841723472799998</cx:pt>
          <cx:pt idx="1237">38.841723472799998</cx:pt>
          <cx:pt idx="1238">39.4891405479</cx:pt>
          <cx:pt idx="1239">39.165432010300002</cx:pt>
          <cx:pt idx="1240">39.967368988600001</cx:pt>
          <cx:pt idx="1241">39.165432010300002</cx:pt>
          <cx:pt idx="1242">39.165432010300002</cx:pt>
          <cx:pt idx="1243">39.4891405479</cx:pt>
          <cx:pt idx="1244">39.4891405479</cx:pt>
          <cx:pt idx="1245">39.4891405479</cx:pt>
          <cx:pt idx="1246">39.812849085400003</cx:pt>
          <cx:pt idx="1247">37.166835458000001</cx:pt>
          <cx:pt idx="1248">38.759320769200002</cx:pt>
          <cx:pt idx="1249">38.759320769200002</cx:pt>
          <cx:pt idx="1250">39.120611411600002</cx:pt>
          <cx:pt idx="1251">39.120611411600002</cx:pt>
          <cx:pt idx="1252">39.481902054000003</cx:pt>
          <cx:pt idx="1253">39.481902054000003</cx:pt>
          <cx:pt idx="1254">39.843192696400003</cx:pt>
          <cx:pt idx="1255">40.025081029200003</cx:pt>
          <cx:pt idx="1256">39.120611411600002</cx:pt>
          <cx:pt idx="1257">39.843192696400003</cx:pt>
          <cx:pt idx="1258">39.843192696400003</cx:pt>
          <cx:pt idx="1259">38.759320769200002</cx:pt>
          <cx:pt idx="1260">39.481902054000003</cx:pt>
          <cx:pt idx="1261">39.120611411600002</cx:pt>
          <cx:pt idx="1262">39.481902054000003</cx:pt>
          <cx:pt idx="1263">40.025081029200003</cx:pt>
          <cx:pt idx="1264">40.025081029200003</cx:pt>
          <cx:pt idx="1265">37.696677301400001</cx:pt>
          <cx:pt idx="1266">40.0275670523</cx:pt>
          <cx:pt idx="1267">40.097314582400003</cx:pt>
          <cx:pt idx="1268">40.0275670523</cx:pt>
          <cx:pt idx="1269">38.6470040329</cx:pt>
          <cx:pt idx="1270">38.6470040329</cx:pt>
          <cx:pt idx="1271">39.052053067199999</cx:pt>
          <cx:pt idx="1272">40.075555296200001</cx:pt>
          <cx:pt idx="1273">39.052053067199999</cx:pt>
          <cx:pt idx="1274">40.097314582400003</cx:pt>
          <cx:pt idx="1275">36.79480204</cx:pt>
          <cx:pt idx="1276">36.79480204</cx:pt>
          <cx:pt idx="1277">39.8621511359</cx:pt>
          <cx:pt idx="1278">39.8621511359</cx:pt>
          <cx:pt idx="1279">40.075555296200001</cx:pt>
          <cx:pt idx="1280">40.097314582400003</cx:pt>
          <cx:pt idx="1281">40.097314582400003</cx:pt>
          <cx:pt idx="1282">40.075555296200001</cx:pt>
          <cx:pt idx="1283">40.075555296200001</cx:pt>
          <cx:pt idx="1284">37.308287700299999</cx:pt>
          <cx:pt idx="1285">38.6470040329</cx:pt>
          <cx:pt idx="1286">39.052053067199999</cx:pt>
          <cx:pt idx="1287">39.8621511359</cx:pt>
          <cx:pt idx="1288">39.8621511359</cx:pt>
          <cx:pt idx="1289">40.075555296200001</cx:pt>
          <cx:pt idx="1290">39.8621511359</cx:pt>
          <cx:pt idx="1291">40.055192243999997</cx:pt>
          <cx:pt idx="1292">37.0950785211</cx:pt>
          <cx:pt idx="1293">40.075555296200001</cx:pt>
          <cx:pt idx="1294">40.109630829399997</cx:pt>
          <cx:pt idx="1295">40.097314582400003</cx:pt>
          <cx:pt idx="1296">40.121750051500001</cx:pt>
          <cx:pt idx="1297">40.109630829399997</cx:pt>
          <cx:pt idx="1298">40.148759734499997</cx:pt>
          <cx:pt idx="1299">39.872086160000002</cx:pt>
          <cx:pt idx="1300">40.109630829399997</cx:pt>
          <cx:pt idx="1301">39.872086160000002</cx:pt>
          <cx:pt idx="1302">37.0950785211</cx:pt>
          <cx:pt idx="1303">40.121750051500001</cx:pt>
          <cx:pt idx="1304">40.121750051500001</cx:pt>
          <cx:pt idx="1305">39.872086160000002</cx:pt>
          <cx:pt idx="1306">40.148759734499997</cx:pt>
          <cx:pt idx="1307">38.564204858899998</cx:pt>
          <cx:pt idx="1308">39.872086160000002</cx:pt>
          <cx:pt idx="1309">39.436125726299998</cx:pt>
          <cx:pt idx="1310">38.210588978600001</cx:pt>
          <cx:pt idx="1311">40.109630829399997</cx:pt>
          <cx:pt idx="1312">39.872086160000002</cx:pt>
          <cx:pt idx="1313">40.121750051500001</cx:pt>
          <cx:pt idx="1314">40.121750051500001</cx:pt>
          <cx:pt idx="1315">40.169925728000003</cx:pt>
          <cx:pt idx="1316">40.181902508500002</cx:pt>
          <cx:pt idx="1317">39.418972928300001</cx:pt>
          <cx:pt idx="1318">39.418972928300001</cx:pt>
          <cx:pt idx="1319">39.872997768799998</cx:pt>
          <cx:pt idx="1320">39.872997768799998</cx:pt>
          <cx:pt idx="1321">40.169925728000003</cx:pt>
          <cx:pt idx="1322">40.169925728000003</cx:pt>
          <cx:pt idx="1323">39.418972928300001</cx:pt>
          <cx:pt idx="1324">39.413290862099998</cx:pt>
          <cx:pt idx="1325">39.872997768799998</cx:pt>
          <cx:pt idx="1326">40.169925728000003</cx:pt>
          <cx:pt idx="1327">39.846839131599999</cx:pt>
          <cx:pt idx="1328">40.169925728000003</cx:pt>
          <cx:pt idx="1329">40.127307628799997</cx:pt>
          <cx:pt idx="1330">39.846839131599999</cx:pt>
          <cx:pt idx="1331">40.1601381483</cx:pt>
          <cx:pt idx="1332">40.1601381483</cx:pt>
          <cx:pt idx="1333">40.162955011500003</cx:pt>
          <cx:pt idx="1334">40.162955011500003</cx:pt>
          <cx:pt idx="1335">38.979742592500003</cx:pt>
          <cx:pt idx="1336">38.112646053500001</cx:pt>
          <cx:pt idx="1337">40.162955011500003</cx:pt>
          <cx:pt idx="1338">39.846839131599999</cx:pt>
          <cx:pt idx="1339">39.846839131599999</cx:pt>
          <cx:pt idx="1340">39.846839131599999</cx:pt>
          <cx:pt idx="1341">38.729963190500001</cx:pt>
          <cx:pt idx="1342">37.670646790600003</cx:pt>
          <cx:pt idx="1343">39.300118526399999</cx:pt>
          <cx:pt idx="1344">39.300118526399999</cx:pt>
          <cx:pt idx="1345">38.729963190500001</cx:pt>
          <cx:pt idx="1346">39.015040858500001</cx:pt>
          <cx:pt idx="1347">38.507789347900001</cx:pt>
          <cx:pt idx="1348">39.8157560398</cx:pt>
          <cx:pt idx="1349">39.6952360059</cx:pt>
          <cx:pt idx="1350">39.6952360059</cx:pt>
          <cx:pt idx="1351">38.507789347900001</cx:pt>
          <cx:pt idx="1352">38.088876374500003</cx:pt>
          <cx:pt idx="1353">38.088876374500003</cx:pt>
          <cx:pt idx="1354">39.415810242699997</cx:pt>
          <cx:pt idx="1355">39.415810242699997</cx:pt>
          <cx:pt idx="1356">39.8157560398</cx:pt>
          <cx:pt idx="1357">38.598379866899997</cx:pt>
          <cx:pt idx="1358">38.044527309899998</cx:pt>
          <cx:pt idx="1359">39.096671492500001</cx:pt>
          <cx:pt idx="1360">39.603476015299997</cx:pt>
          <cx:pt idx="1361">39.603476015299997</cx:pt>
          <cx:pt idx="1362">39.096671492500001</cx:pt>
          <cx:pt idx="1363">39.096671492500001</cx:pt>
          <cx:pt idx="1364">39.096671492500001</cx:pt>
          <cx:pt idx="1365">39.096671492500001</cx:pt>
          <cx:pt idx="1366">38.161635333900001</cx:pt>
          <cx:pt idx="1367">38.278743357899998</cx:pt>
          <cx:pt idx="1368">40.1601381483</cx:pt>
          <cx:pt idx="1369">40.162955011500003</cx:pt>
          <cx:pt idx="1370">40.162955011500003</cx:pt>
          <cx:pt idx="1371">40.162955011500003</cx:pt>
          <cx:pt idx="1372">40.162955011500003</cx:pt>
          <cx:pt idx="1373">38.546194323000002</cx:pt>
          <cx:pt idx="1374">39.0445488067</cx:pt>
          <cx:pt idx="1375">38.079919402199998</cx:pt>
          <cx:pt idx="1376">39.068735093900003</cx:pt>
          <cx:pt idx="1377">38.772353616499998</cx:pt>
          <cx:pt idx="1378">38.772353616499998</cx:pt>
          <cx:pt idx="1379">39.3651165713</cx:pt>
          <cx:pt idx="1380">38.772353616499998</cx:pt>
          <cx:pt idx="1381">38.772353616499998</cx:pt>
          <cx:pt idx="1382">39.068735093900003</cx:pt>
          <cx:pt idx="1383">38.729963190500001</cx:pt>
          <cx:pt idx="1384">39.300118526399999</cx:pt>
          <cx:pt idx="1385">39.015040858500001</cx:pt>
          <cx:pt idx="1386">37.670646790600003</cx:pt>
          <cx:pt idx="1387">38.729963190500001</cx:pt>
          <cx:pt idx="1388">39.707379584400002</cx:pt>
          <cx:pt idx="1389">39.707379584400002</cx:pt>
          <cx:pt idx="1390">39.707379584400002</cx:pt>
          <cx:pt idx="1391">39.585196194399998</cx:pt>
          <cx:pt idx="1392">37.076822489599998</cx:pt>
          <cx:pt idx="1393">39.300118526399999</cx:pt>
          <cx:pt idx="1394">39.300118526399999</cx:pt>
          <cx:pt idx="1395">39.1363844794</cx:pt>
          <cx:pt idx="1396">37.076822489599998</cx:pt>
          <cx:pt idx="1397">37.076822489599998</cx:pt>
          <cx:pt idx="1398">38.856958716199998</cx:pt>
          <cx:pt idx="1399">38.772353616499998</cx:pt>
          <cx:pt idx="1400">38.772353616499998</cx:pt>
          <cx:pt idx="1401">38.772353616499998</cx:pt>
          <cx:pt idx="1402">38.475972139200003</cx:pt>
          <cx:pt idx="1403">39.3651165713</cx:pt>
          <cx:pt idx="1404">39.184426810200002</cx:pt>
          <cx:pt idx="1405">38.8936972375</cx:pt>
          <cx:pt idx="1406">38.8936972375</cx:pt>
          <cx:pt idx="1407">38.8936972375</cx:pt>
          <cx:pt idx="1408">38.8936972375</cx:pt>
          <cx:pt idx="1409">38.8936972375</cx:pt>
          <cx:pt idx="1410">39.475156382800002</cx:pt>
          <cx:pt idx="1411">39.184426810200002</cx:pt>
          <cx:pt idx="1412">39.184426810200002</cx:pt>
          <cx:pt idx="1413">38.8936972375</cx:pt>
          <cx:pt idx="1414">38.8936972375</cx:pt>
          <cx:pt idx="1415">38.602967664799998</cx:pt>
          <cx:pt idx="1416">39.475156382800002</cx:pt>
          <cx:pt idx="1417">38.507789347900001</cx:pt>
          <cx:pt idx="1418">38.507789347900001</cx:pt>
          <cx:pt idx="1419">38.507789347900001</cx:pt>
          <cx:pt idx="1420">39.1363844794</cx:pt>
          <cx:pt idx="1421">38.856958716199998</cx:pt>
          <cx:pt idx="1422">38.507789347900001</cx:pt>
          <cx:pt idx="1423">38.088876374500003</cx:pt>
          <cx:pt idx="1424">38.088876374500003</cx:pt>
          <cx:pt idx="1425">38.088876374500003</cx:pt>
          <cx:pt idx="1426">39.777370344200001</cx:pt>
          <cx:pt idx="1427">38.856958716199998</cx:pt>
          <cx:pt idx="1428">38.476380303500001</cx:pt>
          <cx:pt idx="1429">38.476380303500001</cx:pt>
          <cx:pt idx="1430">40.109630829399997</cx:pt>
          <cx:pt idx="1431">40.162955011500003</cx:pt>
          <cx:pt idx="1432">40.162955011500003</cx:pt>
          <cx:pt idx="1433">39.7936102484</cx:pt>
          <cx:pt idx="1434">40.015072623800002</cx:pt>
          <cx:pt idx="1435">39.7936102484</cx:pt>
          <cx:pt idx="1436">39.430656858500001</cx:pt>
          <cx:pt idx="1437">38.559988366799999</cx:pt>
          <cx:pt idx="1438">36.110393812399998</cx:pt>
          <cx:pt idx="1439">40.075555296200001</cx:pt>
          <cx:pt idx="1440">38.475972139200003</cx:pt>
          <cx:pt idx="1441">38.602967664799998</cx:pt>
          <cx:pt idx="1442">38.602967664799998</cx:pt>
          <cx:pt idx="1443">38.475972139200003</cx:pt>
          <cx:pt idx="1444">38.475972139200003</cx:pt>
          <cx:pt idx="1445">38.475972139200003</cx:pt>
          <cx:pt idx="1446">38.602967664799998</cx:pt>
          <cx:pt idx="1447">39.431087281499998</cx:pt>
          <cx:pt idx="1448">39.431087281499998</cx:pt>
          <cx:pt idx="1449">39.273152706099999</cx:pt>
          <cx:pt idx="1450">39.599677129</cx:pt>
          <cx:pt idx="1451">39.515382205199998</cx:pt>
          <cx:pt idx="1452">39.515382205199998</cx:pt>
          <cx:pt idx="1453">39.515382205199998</cx:pt>
          <cx:pt idx="1454">39.515382205199998</cx:pt>
          <cx:pt idx="1455">39.431087281499998</cx:pt>
          <cx:pt idx="1456">39.599677129</cx:pt>
          <cx:pt idx="1457">39.599677129</cx:pt>
          <cx:pt idx="1458">39.515382205199998</cx:pt>
          <cx:pt idx="1459">39.447441943699999</cx:pt>
          <cx:pt idx="1460">39.316205932800003</cx:pt>
          <cx:pt idx="1461">39.316205932800003</cx:pt>
          <cx:pt idx="1462">39.316205932800003</cx:pt>
          <cx:pt idx="1463">39.184969921899999</cx:pt>
          <cx:pt idx="1464">39.578677954600003</cx:pt>
          <cx:pt idx="1465">39.447441943699999</cx:pt>
          <cx:pt idx="1466">39.316205932800003</cx:pt>
          <cx:pt idx="1467">39.316205932800003</cx:pt>
          <cx:pt idx="1468">38.640689656500001</cx:pt>
          <cx:pt idx="1469">39.5459258709</cx:pt>
          <cx:pt idx="1470">38.748769360399997</cx:pt>
          <cx:pt idx="1471">38.748769360399997</cx:pt>
          <cx:pt idx="1472">39.282642421699997</cx:pt>
          <cx:pt idx="1473">39.282642421699997</cx:pt>
          <cx:pt idx="1474">39.282642421699997</cx:pt>
          <cx:pt idx="1475">39.282642421699997</cx:pt>
          <cx:pt idx="1476">38.906305485799997</cx:pt>
          <cx:pt idx="1477">38.678348544899997</cx:pt>
          <cx:pt idx="1478">38.678348544899997</cx:pt>
          <cx:pt idx="1479">39.152904304499998</cx:pt>
          <cx:pt idx="1480">38.915626424700001</cx:pt>
          <cx:pt idx="1481">38.915626424700001</cx:pt>
          <cx:pt idx="1482">38.678348544899997</cx:pt>
          <cx:pt idx="1483">39.152904304499998</cx:pt>
          <cx:pt idx="1484">38.7796633456</cx:pt>
          <cx:pt idx="1485">39.058227592000001</cx:pt>
          <cx:pt idx="1486">38.7796633456</cx:pt>
          <cx:pt idx="1487">38.501099099199998</cx:pt>
          <cx:pt idx="1488">38.501099099199998</cx:pt>
          <cx:pt idx="1489">38.501099099199998</cx:pt>
          <cx:pt idx="1490">38.501099099199998</cx:pt>
          <cx:pt idx="1491">38.7796633456</cx:pt>
          <cx:pt idx="1492">38.7796633456</cx:pt>
          <cx:pt idx="1493">38.7796633456</cx:pt>
          <cx:pt idx="1494">38.7796633456</cx:pt>
          <cx:pt idx="1495">39.058227592000001</cx:pt>
          <cx:pt idx="1496">39.058227592000001</cx:pt>
          <cx:pt idx="1497">40.066124651800003</cx:pt>
          <cx:pt idx="1498">39.515382205199998</cx:pt>
          <cx:pt idx="1499">39.515382205199998</cx:pt>
          <cx:pt idx="1500">38.3877146958</cx:pt>
          <cx:pt idx="1501">39.680212019300001</cx:pt>
          <cx:pt idx="1502">39.680212019300001</cx:pt>
          <cx:pt idx="1503">39.680212019300001</cx:pt>
          <cx:pt idx="1504">38.598379866899997</cx:pt>
          <cx:pt idx="1505">39.144343299100001</cx:pt>
          <cx:pt idx="1506">39.144343299100001</cx:pt>
          <cx:pt idx="1507">38.767627458900002</cx:pt>
          <cx:pt idx="1508">39.283671782799999</cx:pt>
          <cx:pt idx="1509">38.193626609200003</cx:pt>
          <cx:pt idx="1510">39.603476015299997</cx:pt>
          <cx:pt idx="1511">39.539402186899999</cx:pt>
          <cx:pt idx="1512">39.539402186899999</cx:pt>
          <cx:pt idx="1513">38.044527309899998</cx:pt>
          <cx:pt idx="1514">39.680212019300001</cx:pt>
          <cx:pt idx="1515">39.539402186899999</cx:pt>
          <cx:pt idx="1516">39.096671492500001</cx:pt>
          <cx:pt idx="1517">39.539402186899999</cx:pt>
          <cx:pt idx="1518">39.603476015299997</cx:pt>
          <cx:pt idx="1519">39.603476015299997</cx:pt>
          <cx:pt idx="1520">39.603476015299997</cx:pt>
          <cx:pt idx="1521">39.603476015299997</cx:pt>
          <cx:pt idx="1522">39.539402186899999</cx:pt>
          <cx:pt idx="1523">39.096671492500001</cx:pt>
          <cx:pt idx="1524">39.144343299100001</cx:pt>
          <cx:pt idx="1525">39.144343299100001</cx:pt>
          <cx:pt idx="1526">39.741759580900002</cx:pt>
          <cx:pt idx="1527">39.741759580900002</cx:pt>
          <cx:pt idx="1528">39.283671782799999</cx:pt>
          <cx:pt idx="1529">39.741759580900002</cx:pt>
          <cx:pt idx="1530">39.283671782799999</cx:pt>
          <cx:pt idx="1531">39.283671782799999</cx:pt>
          <cx:pt idx="1532">39.741759580900002</cx:pt>
          <cx:pt idx="1533">39.283671782799999</cx:pt>
          <cx:pt idx="1534">39.904779725499999</cx:pt>
          <cx:pt idx="1535">39.904779725499999</cx:pt>
          <cx:pt idx="1536">39.904779725499999</cx:pt>
          <cx:pt idx="1537">39.453552492199996</cx:pt>
          <cx:pt idx="1538">39.453552492199996</cx:pt>
          <cx:pt idx="1539">39.453552492199996</cx:pt>
          <cx:pt idx="1540">38.628248316700002</cx:pt>
          <cx:pt idx="1541">39.144343299100001</cx:pt>
          <cx:pt idx="1542">39.144343299100001</cx:pt>
          <cx:pt idx="1543">38.628248316700002</cx:pt>
          <cx:pt idx="1544">39.283671782799999</cx:pt>
          <cx:pt idx="1545">38.767627458900002</cx:pt>
          <cx:pt idx="1546">38.767627458900002</cx:pt>
          <cx:pt idx="1547">38.193626609200003</cx:pt>
          <cx:pt idx="1548">38.374652744199999</cx:pt>
          <cx:pt idx="1549">38.193626609200003</cx:pt>
          <cx:pt idx="1550">38.193626609200003</cx:pt>
          <cx:pt idx="1551">38.193626609200003</cx:pt>
          <cx:pt idx="1552">38.055191068299997</cx:pt>
          <cx:pt idx="1553">38.055191068299997</cx:pt>
          <cx:pt idx="1554">38.055191068299997</cx:pt>
          <cx:pt idx="1555">38.628248316700002</cx:pt>
          <cx:pt idx="1556">39.741759580900002</cx:pt>
          <cx:pt idx="1557">37.546980442100001</cx:pt>
          <cx:pt idx="1558">37.683998515200003</cx:pt>
          <cx:pt idx="1559">39.8204227051</cx:pt>
          <cx:pt idx="1560">39.8204227051</cx:pt>
          <cx:pt idx="1561">38.440002179099999</cx:pt>
          <cx:pt idx="1562">40.046178897200001</cx:pt>
          <cx:pt idx="1563">39.8204227051</cx:pt>
          <cx:pt idx="1564">38.632054062400002</cx:pt>
          <cx:pt idx="1565">39.246620088999997</cx:pt>
          <cx:pt idx="1566">38.939337075700003</cx:pt>
          <cx:pt idx="1567">37.724561235899998</cx:pt>
          <cx:pt idx="1568">36.733070295600001</cx:pt>
          <cx:pt idx="1569">37.965986195399999</cx:pt>
          <cx:pt idx="1570">38.103459484399998</cx:pt>
          <cx:pt idx="1571">38.509951648399998</cx:pt>
          <cx:pt idx="1572">38.624586559299999</cx:pt>
          <cx:pt idx="1573">37.979639902300001</cx:pt>
          <cx:pt idx="1574">38.6913452947</cx:pt>
          <cx:pt idx="1575">38.326252340899998</cx:pt>
          <cx:pt idx="1576">38.326252340899998</cx:pt>
          <cx:pt idx="1577">39.381902936199999</cx:pt>
          <cx:pt idx="1578">39.597777814200001</cx:pt>
          <cx:pt idx="1579">38.6913452947</cx:pt>
          <cx:pt idx="1580">37.919317119299997</cx:pt>
          <cx:pt idx="1581">37.478751247700004</cx:pt>
          <cx:pt idx="1582">38.111822732699999</cx:pt>
          <cx:pt idx="1583">37.697139538000002</cx:pt>
          <cx:pt idx="1584">37.330984919099997</cx:pt>
          <cx:pt idx="1585">38.111822732699999</cx:pt>
          <cx:pt idx="1586">37.697139538000002</cx:pt>
          <cx:pt idx="1587">37.013358876300003</cx:pt>
          <cx:pt idx="1588">38.511132087100002</cx:pt>
          <cx:pt idx="1589">37.330984919099997</cx:pt>
          <cx:pt idx="1590">37.979639902300001</cx:pt>
          <cx:pt idx="1591">38.369165457800001</cx:pt>
          <cx:pt idx="1592">38.746295920100003</cx:pt>
          <cx:pt idx="1593">37.979639902300001</cx:pt>
          <cx:pt idx="1594">38.746295920100003</cx:pt>
          <cx:pt idx="1595">38.746295920100003</cx:pt>
          <cx:pt idx="1596">39.043228826499998</cx:pt>
          <cx:pt idx="1597">37.638805041300003</cx:pt>
          <cx:pt idx="1598">37.200588791400001</cx:pt>
          <cx:pt idx="1599">37.3466608747</cx:pt>
          <cx:pt idx="1600">37.3466608747</cx:pt>
          <cx:pt idx="1601">37.638805041300003</cx:pt>
          <cx:pt idx="1602">37.596066433099999</cx:pt>
          <cx:pt idx="1603">38.006796006199998</cx:pt>
          <cx:pt idx="1604">39.451420734599999</cx:pt>
          <cx:pt idx="1605">39.451420734599999</cx:pt>
          <cx:pt idx="1606">38.927314073700003</cx:pt>
          <cx:pt idx="1607">39.265746829999998</cx:pt>
          <cx:pt idx="1608">38.570142949999997</cx:pt>
          <cx:pt idx="1609">38.927314073700003</cx:pt>
          <cx:pt idx="1610">38.345475816099999</cx:pt>
          <cx:pt idx="1611">38.7231186263</cx:pt>
          <cx:pt idx="1612">39.080072925400003</cx:pt>
          <cx:pt idx="1613">38.345475816099999</cx:pt>
          <cx:pt idx="1614">38.015038357199998</cx:pt>
          <cx:pt idx="1615">38.7231186263</cx:pt>
          <cx:pt idx="1616">38.345475816099999</cx:pt>
          <cx:pt idx="1617">38.7231186263</cx:pt>
          <cx:pt idx="1618">39.080072925400003</cx:pt>
          <cx:pt idx="1619">38.345475816099999</cx:pt>
          <cx:pt idx="1620">38.120808682099998</cx:pt>
          <cx:pt idx="1621">39.7545437247</cx:pt>
          <cx:pt idx="1622">39.265746829999998</cx:pt>
          <cx:pt idx="1623">39.265746829999998</cx:pt>
          <cx:pt idx="1624">38.298465618100003</cx:pt>
          <cx:pt idx="1625">38.601454832800002</cx:pt>
          <cx:pt idx="1626">38.9477282211</cx:pt>
          <cx:pt idx="1627">38.601454832800002</cx:pt>
          <cx:pt idx="1628">39.279835881499999</cx:pt>
          <cx:pt idx="1629">38.264013732899997</cx:pt>
          <cx:pt idx="1630">38.805247378200001</cx:pt>
          <cx:pt idx="1631">39.138314236900001</cx:pt>
          <cx:pt idx="1632">38.513813876900002</cx:pt>
          <cx:pt idx="1633">38.247673498600001</cx:pt>
          <cx:pt idx="1634">38.500198076399997</cx:pt>
          <cx:pt idx="1635">39.1315095211</cx:pt>
          <cx:pt idx="1636">39.1315095211</cx:pt>
          <cx:pt idx="1637">38.794810083900003</cx:pt>
          <cx:pt idx="1638">37.596066433099999</cx:pt>
          <cx:pt idx="1639">38.298465618100003</cx:pt>
          <cx:pt idx="1640">37.9089080563</cx:pt>
          <cx:pt idx="1641">38.371799814600003</cx:pt>
          <cx:pt idx="1642">39.059951593100003</cx:pt>
          <cx:pt idx="1643">38.371799814600003</cx:pt>
          <cx:pt idx="1644">38.371799814600003</cx:pt>
          <cx:pt idx="1645">37.965986195399999</cx:pt>
          <cx:pt idx="1646">38.831134549399998</cx:pt>
          <cx:pt idx="1647">38.831134549399998</cx:pt>
          <cx:pt idx="1648">38.371799814600003</cx:pt>
          <cx:pt idx="1649">38.371799814600003</cx:pt>
          <cx:pt idx="1650">38.324771049100001</cx:pt>
          <cx:pt idx="1651">38.594091491599997</cx:pt>
          <cx:pt idx="1652">38.826118474300003</cx:pt>
          <cx:pt idx="1653">39.020851997199998</cx:pt>
          <cx:pt idx="1654">38.826118474300003</cx:pt>
          <cx:pt idx="1655">39.020851997199998</cx:pt>
          <cx:pt idx="1656">39.020851997199998</cx:pt>
          <cx:pt idx="1657">39.020851997199998</cx:pt>
          <cx:pt idx="1658">39.059951593100003</cx:pt>
          <cx:pt idx="1659">39.059951593100003</cx:pt>
          <cx:pt idx="1660">38.831134549399998</cx:pt>
          <cx:pt idx="1661">39.722720373100003</cx:pt>
          <cx:pt idx="1662">39.970928498399999</cx:pt>
          <cx:pt idx="1663">39.722720373100003</cx:pt>
          <cx:pt idx="1664">39.970928498399999</cx:pt>
          <cx:pt idx="1665">39.440563152700001</cx:pt>
          <cx:pt idx="1666">39.722720373100003</cx:pt>
          <cx:pt idx="1667">39.366730965400002</cx:pt>
          <cx:pt idx="1668">39.366730965400002</cx:pt>
          <cx:pt idx="1669">39.637037210999999</cx:pt>
          <cx:pt idx="1670">38.9274833164</cx:pt>
          <cx:pt idx="1671">39.637037210999999</cx:pt>
          <cx:pt idx="1672">39.366730965400002</cx:pt>
          <cx:pt idx="1673">39.637037210999999</cx:pt>
          <cx:pt idx="1674">39.907343456600003</cx:pt>
          <cx:pt idx="1675">39.637037210999999</cx:pt>
          <cx:pt idx="1676">39.366730965400002</cx:pt>
          <cx:pt idx="1677">39.637037210999999</cx:pt>
          <cx:pt idx="1678">39.907343456600003</cx:pt>
          <cx:pt idx="1679">39.366730965400002</cx:pt>
          <cx:pt idx="1680">39.366730965400002</cx:pt>
          <cx:pt idx="1681">39.292582086099998</cx:pt>
          <cx:pt idx="1682">39.637037210999999</cx:pt>
          <cx:pt idx="1683">39.366730965400002</cx:pt>
          <cx:pt idx="1684">39.836042263899998</cx:pt>
          <cx:pt idx="1685">40.107772352799998</cx:pt>
          <cx:pt idx="1686">39.054818258300003</cx:pt>
          <cx:pt idx="1687">39.564312174999998</cx:pt>
          <cx:pt idx="1688">39.564312174999998</cx:pt>
          <cx:pt idx="1689">39.292582086099998</cx:pt>
          <cx:pt idx="1690">39.122750780499999</cx:pt>
          <cx:pt idx="1691">39.054818258300003</cx:pt>
          <cx:pt idx="1692">39.564312174999998</cx:pt>
          <cx:pt idx="1693">39.720861514699997</cx:pt>
          <cx:pt idx="1694">39.445943525399997</cx:pt>
          <cx:pt idx="1695">39.266620264099998</cx:pt>
          <cx:pt idx="1696">39.266620264099998</cx:pt>
          <cx:pt idx="1697">39.445943525399997</cx:pt>
          <cx:pt idx="1698">39.445943525399997</cx:pt>
          <cx:pt idx="1699">39.359091767099997</cx:pt>
          <cx:pt idx="1700">39.244127172100001</cx:pt>
          <cx:pt idx="1701">39.244127172100001</cx:pt>
          <cx:pt idx="1702">39.836042263899998</cx:pt>
          <cx:pt idx="1703">38.324771049100001</cx:pt>
          <cx:pt idx="1704">38.939337075700003</cx:pt>
          <cx:pt idx="1705">38.939337075700003</cx:pt>
          <cx:pt idx="1706">39.246620088999997</cx:pt>
          <cx:pt idx="1707">39.8204227051</cx:pt>
          <cx:pt idx="1708">39.158405932400001</cx:pt>
          <cx:pt idx="1709">39.553903102299998</cx:pt>
          <cx:pt idx="1710">39.246620088999997</cx:pt>
          <cx:pt idx="1711">38.876248711999999</cx:pt>
          <cx:pt idx="1712">38.594091491599997</cx:pt>
          <cx:pt idx="1713">39.722720373100003</cx:pt>
          <cx:pt idx="1714">38.629361144199997</cx:pt>
          <cx:pt idx="1715">39.440563152700001</cx:pt>
          <cx:pt idx="1716">38.876248711999999</cx:pt>
          <cx:pt idx="1717">39.440563152700001</cx:pt>
          <cx:pt idx="1718">39.440563152700001</cx:pt>
          <cx:pt idx="1719">39.158405932400001</cx:pt>
          <cx:pt idx="1720">38.594091491599997</cx:pt>
          <cx:pt idx="1721">38.629361144199997</cx:pt>
          <cx:pt idx="1722">38.629361144199997</cx:pt>
          <cx:pt idx="1723">38.699900449200001</cx:pt>
          <cx:pt idx="1724">39.158405932400001</cx:pt>
          <cx:pt idx="1725">39.158405932400001</cx:pt>
          <cx:pt idx="1726">39.158405932400001</cx:pt>
          <cx:pt idx="1727">39.158405932400001</cx:pt>
          <cx:pt idx="1728">39.158405932400001</cx:pt>
          <cx:pt idx="1729">38.859906754999997</cx:pt>
          <cx:pt idx="1730">38.9274833164</cx:pt>
          <cx:pt idx="1731">39.0964247199</cx:pt>
          <cx:pt idx="1732">38.594091491599997</cx:pt>
          <cx:pt idx="1733">39.246620088999997</cx:pt>
          <cx:pt idx="1734">37.965986195399999</cx:pt>
          <cx:pt idx="1735">38.247673498600001</cx:pt>
          <cx:pt idx="1736">38.247673498600001</cx:pt>
          <cx:pt idx="1737">37.596066433099999</cx:pt>
          <cx:pt idx="1738">37.596066433099999</cx:pt>
          <cx:pt idx="1739">37.9089080563</cx:pt>
          <cx:pt idx="1740">37.9089080563</cx:pt>
          <cx:pt idx="1741">38.139113660900001</cx:pt>
          <cx:pt idx="1742">38.139113660900001</cx:pt>
          <cx:pt idx="1743">37.487891813600001</cx:pt>
          <cx:pt idx="1744">37.487891813600001</cx:pt>
          <cx:pt idx="1745">37.945502748999999</cx:pt>
          <cx:pt idx="1746">37.487891813600001</cx:pt>
          <cx:pt idx="1747">37.945502748999999</cx:pt>
          <cx:pt idx="1748">38.363654946799997</cx:pt>
          <cx:pt idx="1749">38.734011872400004</cx:pt>
          <cx:pt idx="1750">38.920077205399998</cx:pt>
          <cx:pt idx="1751">39.246266673199997</cx:pt>
          <cx:pt idx="1752">38.742348407199998</cx:pt>
          <cx:pt idx="1753">38.920077205399998</cx:pt>
          <cx:pt idx="1754">40.185187528699998</cx:pt>
          <cx:pt idx="1755">40.185187528699998</cx:pt>
          <cx:pt idx="1756">40.143953531000001</cx:pt>
          <cx:pt idx="1757">39.907343456600003</cx:pt>
          <cx:pt idx="1758">39.907343456600003</cx:pt>
          <cx:pt idx="1759">40.143953531000001</cx:pt>
          <cx:pt idx="1760">39.907343456600003</cx:pt>
          <cx:pt idx="1761">39.907343456600003</cx:pt>
          <cx:pt idx="1762">40.339497802799997</cx:pt>
          <cx:pt idx="1763">40.5312186138</cx:pt>
          <cx:pt idx="1764">40.107772352799998</cx:pt>
          <cx:pt idx="1765">40.499923295599999</cx:pt>
          <cx:pt idx="1766">40.116248931500003</cx:pt>
          <cx:pt idx="1767">40.499923295599999</cx:pt>
          <cx:pt idx="1768">40.499923295599999</cx:pt>
          <cx:pt idx="1769">39.9957795041</cx:pt>
          <cx:pt idx="1770">39.9957795041</cx:pt>
          <cx:pt idx="1771">40.625230009299997</cx:pt>
          <cx:pt idx="1772">40.116248931500003</cx:pt>
          <cx:pt idx="1773">39.556509038000002</cx:pt>
          <cx:pt idx="1774">39.556509038000002</cx:pt>
          <cx:pt idx="1775">39.556509038000002</cx:pt>
          <cx:pt idx="1776">39.538686769999998</cx:pt>
          <cx:pt idx="1777">39.538686769999998</cx:pt>
          <cx:pt idx="1778">39.306231040100002</cx:pt>
          <cx:pt idx="1779">39.306231040100002</cx:pt>
          <cx:pt idx="1780">39.108038083099999</cx:pt>
          <cx:pt idx="1781">39.392476721599998</cx:pt>
          <cx:pt idx="1782">39.108038083099999</cx:pt>
          <cx:pt idx="1783">39.836378984699998</cx:pt>
          <cx:pt idx="1784">38.588884944999997</cx:pt>
          <cx:pt idx="1785">38.742348407199998</cx:pt>
          <cx:pt idx="1786">38.363654946799997</cx:pt>
          <cx:pt idx="1787">38.742348407199998</cx:pt>
          <cx:pt idx="1788">39.099563119899997</cx:pt>
          <cx:pt idx="1789">38.509951648399998</cx:pt>
          <cx:pt idx="1790">38.734011872400004</cx:pt>
          <cx:pt idx="1791">39.020851997199998</cx:pt>
          <cx:pt idx="1792">38.734011872400004</cx:pt>
          <cx:pt idx="1793">39.043228826499998</cx:pt>
          <cx:pt idx="1794">40.015402729900003</cx:pt>
          <cx:pt idx="1795">38.089467981600002</cx:pt>
          <cx:pt idx="1796">38.089467981600002</cx:pt>
          <cx:pt idx="1797">38.089467981600002</cx:pt>
          <cx:pt idx="1798">38.389174604799997</cx:pt>
          <cx:pt idx="1799">39.003414122300001</cx:pt>
          <cx:pt idx="1800">39.222267911899998</cx:pt>
          <cx:pt idx="1801">37.0744818513</cx:pt>
          <cx:pt idx="1802">38.806349859900003</cx:pt>
          <cx:pt idx="1803">38.159564378900001</cx:pt>
          <cx:pt idx="1804">37.8838337141</cx:pt>
          <cx:pt idx="1805">38.481250154599998</cx:pt>
          <cx:pt idx="1806">38.481250154599998</cx:pt>
          <cx:pt idx="1807">38.481250154599998</cx:pt>
          <cx:pt idx="1808">38.159564378900001</cx:pt>
          <cx:pt idx="1809">38.481250154599998</cx:pt>
          <cx:pt idx="1810">38.159564378900001</cx:pt>
          <cx:pt idx="1811">38.159564378900001</cx:pt>
          <cx:pt idx="1812">38.474407249400002</cx:pt>
          <cx:pt idx="1813">38.773804457799997</cx:pt>
          <cx:pt idx="1814">37.623871479899996</cx:pt>
          <cx:pt idx="1815">38.253348531</cx:pt>
          <cx:pt idx="1816">37.914399349699998</cx:pt>
          <cx:pt idx="1817">39.003414122300001</cx:pt>
          <cx:pt idx="1818">38.253348531</cx:pt>
          <cx:pt idx="1819">38.848891041100003</cx:pt>
          <cx:pt idx="1820">38.481250154599998</cx:pt>
          <cx:pt idx="1821">38.481250154599998</cx:pt>
          <cx:pt idx="1822">38.520163852000003</cx:pt>
          <cx:pt idx="1823">38.520163852000003</cx:pt>
          <cx:pt idx="1824">38.520163852000003</cx:pt>
          <cx:pt idx="1825">38.520163852000003</cx:pt>
          <cx:pt idx="1826">38.520163852000003</cx:pt>
          <cx:pt idx="1827">37.7389121617</cx:pt>
          <cx:pt idx="1828">37.7389121617</cx:pt>
          <cx:pt idx="1829">38.090099587099999</cx:pt>
          <cx:pt idx="1830">38.645088251399997</cx:pt>
          <cx:pt idx="1831">38.790982057400001</cx:pt>
          <cx:pt idx="1832">38.790982057400001</cx:pt>
          <cx:pt idx="1833">37.437894368400002</cx:pt>
          <cx:pt idx="1834">37.7389121617</cx:pt>
          <cx:pt idx="1835">37.7389121617</cx:pt>
          <cx:pt idx="1836">37.7389121617</cx:pt>
          <cx:pt idx="1837">37.070099890900003</cx:pt>
          <cx:pt idx="1838">37.070099890900003</cx:pt>
          <cx:pt idx="1839">37.070099890900003</cx:pt>
          <cx:pt idx="1840">37.515869803800001</cx:pt>
          <cx:pt idx="1841">37.515869803800001</cx:pt>
          <cx:pt idx="1842">38.035934702299997</cx:pt>
          <cx:pt idx="1843">39.189919993799997</cx:pt>
          <cx:pt idx="1844">36.922970573400001</cx:pt>
          <cx:pt idx="1845">36.8472149344</cx:pt>
          <cx:pt idx="1846">36.8472149344</cx:pt>
          <cx:pt idx="1847">37.070099890900003</cx:pt>
          <cx:pt idx="1848">37.070099890900003</cx:pt>
          <cx:pt idx="1849">36.8472149344</cx:pt>
          <cx:pt idx="1850">36.8472149344</cx:pt>
          <cx:pt idx="1851">36.8472149344</cx:pt>
          <cx:pt idx="1852">38.3693206859</cx:pt>
          <cx:pt idx="1853">38.3693206859</cx:pt>
          <cx:pt idx="1854">38.389174604799997</cx:pt>
          <cx:pt idx="1855">38.3693206859</cx:pt>
          <cx:pt idx="1856">38.3693206859</cx:pt>
          <cx:pt idx="1857">38.645088251399997</cx:pt>
          <cx:pt idx="1858">38.585526494500002</cx:pt>
          <cx:pt idx="1859">38.585526494500002</cx:pt>
          <cx:pt idx="1860">38.645088251399997</cx:pt>
          <cx:pt idx="1861">38.585526494500002</cx:pt>
          <cx:pt idx="1862">38.645088251399997</cx:pt>
          <cx:pt idx="1863">38.640950577399998</cx:pt>
          <cx:pt idx="1864">38.640950577399998</cx:pt>
          <cx:pt idx="1865">38.645088251399997</cx:pt>
          <cx:pt idx="1866">38.413110882300003</cx:pt>
          <cx:pt idx="1867">38.362320732900002</cx:pt>
          <cx:pt idx="1868">38.362320732900002</cx:pt>
          <cx:pt idx="1869">37.660774461199999</cx:pt>
          <cx:pt idx="1870">40.512461172199998</cx:pt>
          <cx:pt idx="1871">37.4299666573</cx:pt>
          <cx:pt idx="1872">37.114025609999999</cx:pt>
          <cx:pt idx="1873">36.996490693299997</cx:pt>
          <cx:pt idx="1874">36.859366623900002</cx:pt>
          <cx:pt idx="1875">37.363043781400002</cx:pt>
          <cx:pt idx="1876">37.248179897599996</cx:pt>
          <cx:pt idx="1877">36.859366623900002</cx:pt>
          <cx:pt idx="1878">39.435541487999998</cx:pt>
          <cx:pt idx="1879">40.493379393399998</cx:pt>
          <cx:pt idx="1880">40.493379393399998</cx:pt>
          <cx:pt idx="1881">39.832203637900001</cx:pt>
          <cx:pt idx="1882">39.832203637900001</cx:pt>
          <cx:pt idx="1883">40.054169784999999</cx:pt>
          <cx:pt idx="1884">39.209587063900003</cx:pt>
          <cx:pt idx="1885">39.209587063900003</cx:pt>
          <cx:pt idx="1886">39.209587063900003</cx:pt>
          <cx:pt idx="1887">36.772169914400003</cx:pt>
          <cx:pt idx="1888">38.220449193299999</cx:pt>
          <cx:pt idx="1889">38.220449193299999</cx:pt>
          <cx:pt idx="1890">38.220449193299999</cx:pt>
          <cx:pt idx="1891">38.220449193299999</cx:pt>
          <cx:pt idx="1892">38.020602632699998</cx:pt>
          <cx:pt idx="1893">38.020602632699998</cx:pt>
          <cx:pt idx="1894">38.020602632699998</cx:pt>
          <cx:pt idx="1895">37.131919086099998</cx:pt>
          <cx:pt idx="1896">37.131919086099998</cx:pt>
          <cx:pt idx="1897">37.131919086099998</cx:pt>
          <cx:pt idx="1898">38.020602632699998</cx:pt>
          <cx:pt idx="1899">37.683998515200003</cx:pt>
          <cx:pt idx="1900">37.131919086099998</cx:pt>
          <cx:pt idx="1901">37.131919086099998</cx:pt>
          <cx:pt idx="1902">37.131919086099998</cx:pt>
          <cx:pt idx="1903">37.683998515200003</cx:pt>
          <cx:pt idx="1904">37.683998515200003</cx:pt>
          <cx:pt idx="1905">37.683998515200003</cx:pt>
          <cx:pt idx="1906">38.255186813000002</cx:pt>
          <cx:pt idx="1907">39.925976308800003</cx:pt>
          <cx:pt idx="1908">40.082756658699999</cx:pt>
          <cx:pt idx="1909">39.711118761599998</cx:pt>
          <cx:pt idx="1910">39.127507195600003</cx:pt>
          <cx:pt idx="1911">39.3438835981</cx:pt>
          <cx:pt idx="1912">40.310306376299998</cx:pt>
          <cx:pt idx="1913">40.172575401499998</cx:pt>
          <cx:pt idx="1914">40.172575401499998</cx:pt>
          <cx:pt idx="1915">40.172575401499998</cx:pt>
          <cx:pt idx="1916">39.7220842714</cx:pt>
          <cx:pt idx="1917">39.972203101399998</cx:pt>
          <cx:pt idx="1918">39.975184088100001</cx:pt>
          <cx:pt idx="1919">39.737474629399998</cx:pt>
          <cx:pt idx="1920">39.737474629399998</cx:pt>
          <cx:pt idx="1921">39.872714197900002</cx:pt>
          <cx:pt idx="1922">39.902419174499997</cx:pt>
          <cx:pt idx="1923">39.771120302900002</cx:pt>
          <cx:pt idx="1924">39.3585208752</cx:pt>
          <cx:pt idx="1925">37.510115020900002</cx:pt>
          <cx:pt idx="1926">39.3585208752</cx:pt>
          <cx:pt idx="1927">39.972203101399998</cx:pt>
          <cx:pt idx="1928">39.972203101399998</cx:pt>
          <cx:pt idx="1929">37.927496988000001</cx:pt>
          <cx:pt idx="1930">38.404504950400003</cx:pt>
          <cx:pt idx="1931">37.510115020900002</cx:pt>
          <cx:pt idx="1932">39.972203101399998</cx:pt>
          <cx:pt idx="1933">39.972203101399998</cx:pt>
          <cx:pt idx="1934">37.943570227099997</cx:pt>
          <cx:pt idx="1935">38.324771049100001</cx:pt>
          <cx:pt idx="1936">38.083157699799997</cx:pt>
          <cx:pt idx="1937">37.990099384700002</cx:pt>
          <cx:pt idx="1938">39.975184088100001</cx:pt>
          <cx:pt idx="1939">39.737474629399998</cx:pt>
          <cx:pt idx="1940">37.990099384700002</cx:pt>
          <cx:pt idx="1941">38.688036748400002</cx:pt>
          <cx:pt idx="1942">37.990099384700002</cx:pt>
          <cx:pt idx="1943">39.975184088100001</cx:pt>
          <cx:pt idx="1944">39.737474629399998</cx:pt>
          <cx:pt idx="1945">38.315803487700002</cx:pt>
          <cx:pt idx="1946">37.990099384700002</cx:pt>
          <cx:pt idx="1947">39.4325032697</cx:pt>
          <cx:pt idx="1948">38.688036748400002</cx:pt>
          <cx:pt idx="1949">39.975184088100001</cx:pt>
          <cx:pt idx="1950">39.975184088100001</cx:pt>
          <cx:pt idx="1951">38.083157699799997</cx:pt>
          <cx:pt idx="1952">39.060270009</cx:pt>
          <cx:pt idx="1953">38.688036748400002</cx:pt>
          <cx:pt idx="1954">38.083157699799997</cx:pt>
          <cx:pt idx="1955">39.975184088100001</cx:pt>
          <cx:pt idx="1956">39.060270009</cx:pt>
          <cx:pt idx="1957">37.990099384700002</cx:pt>
          <cx:pt idx="1958">38.939337075700003</cx:pt>
          <cx:pt idx="1959">39.8204227051</cx:pt>
          <cx:pt idx="1960">38.440002179099999</cx:pt>
          <cx:pt idx="1961">40.046178897200001</cx:pt>
          <cx:pt idx="1962">39.553903102299998</cx:pt>
          <cx:pt idx="1963">38.324771049100001</cx:pt>
          <cx:pt idx="1964">39.335513654499998</cx:pt>
          <cx:pt idx="1965">38.227932713500003</cx:pt>
          <cx:pt idx="1966">38.781723184000001</cx:pt>
          <cx:pt idx="1967">38.781723184000001</cx:pt>
          <cx:pt idx="1968">39.335513654499998</cx:pt>
          <cx:pt idx="1969">39.335513654499998</cx:pt>
          <cx:pt idx="1970">37.3238709755</cx:pt>
          <cx:pt idx="1971">38.613107138499998</cx:pt>
          <cx:pt idx="1972">39.938925971099998</cx:pt>
          <cx:pt idx="1973">39.257725219999998</cx:pt>
          <cx:pt idx="1974">39.257725219999998</cx:pt>
          <cx:pt idx="1975">39.938925971099998</cx:pt>
          <cx:pt idx="1976">39.257725219999998</cx:pt>
          <cx:pt idx="1977">38.613107138499998</cx:pt>
          <cx:pt idx="1978">39.257725219999998</cx:pt>
          <cx:pt idx="1979">38.613107138499998</cx:pt>
          <cx:pt idx="1980">39.938925971099998</cx:pt>
          <cx:pt idx="1981">37.3238709755</cx:pt>
          <cx:pt idx="1982">39.257725219999998</cx:pt>
          <cx:pt idx="1983">38.613107138499998</cx:pt>
          <cx:pt idx="1984">39.699664830899998</cx:pt>
          <cx:pt idx="1985">39.938925971099998</cx:pt>
          <cx:pt idx="1986">39.688960527799999</cx:pt>
          <cx:pt idx="1987">39.201618332599999</cx:pt>
          <cx:pt idx="1988">39.938925971099998</cx:pt>
          <cx:pt idx="1989">38.494115827599998</cx:pt>
          <cx:pt idx="1990">40.149937528999999</cx:pt>
          <cx:pt idx="1991">39.688960527799999</cx:pt>
          <cx:pt idx="1992">37.079110817599997</cx:pt>
          <cx:pt idx="1993">39.201618332599999</cx:pt>
          <cx:pt idx="1994">38.494115827599998</cx:pt>
          <cx:pt idx="1995">37.786613322599997</cx:pt>
          <cx:pt idx="1996">39.9561424133</cx:pt>
          <cx:pt idx="1997">39.9561424133</cx:pt>
          <cx:pt idx="1998">39.688960527799999</cx:pt>
          <cx:pt idx="1999">39.201618332599999</cx:pt>
          <cx:pt idx="2000">39.9561424133</cx:pt>
          <cx:pt idx="2001">38.494115827599998</cx:pt>
          <cx:pt idx="2002">39.9561424133</cx:pt>
          <cx:pt idx="2003">39.201618332599999</cx:pt>
          <cx:pt idx="2004">39.9561424133</cx:pt>
          <cx:pt idx="2005">38.494115827599998</cx:pt>
          <cx:pt idx="2006">40.149937528999999</cx:pt>
          <cx:pt idx="2007">37.786613322599997</cx:pt>
          <cx:pt idx="2008">40.149937528999999</cx:pt>
          <cx:pt idx="2009">40.149937528999999</cx:pt>
          <cx:pt idx="2010">37.079110817599997</cx:pt>
          <cx:pt idx="2011">39.201618332599999</cx:pt>
          <cx:pt idx="2012">36.460046125799998</cx:pt>
          <cx:pt idx="2013">38.494115827599998</cx:pt>
          <cx:pt idx="2014">39.688960527799999</cx:pt>
          <cx:pt idx="2015">37.837441354399999</cx:pt>
          <cx:pt idx="2016">39.210556086099999</cx:pt>
          <cx:pt idx="2017">36.721785634900002</cx:pt>
          <cx:pt idx="2018">38.5239987203</cx:pt>
          <cx:pt idx="2019">36.721785634900002</cx:pt>
          <cx:pt idx="2020">37.837441354399999</cx:pt>
          <cx:pt idx="2021">39.966241127899998</cx:pt>
          <cx:pt idx="2022">36.721785634900002</cx:pt>
          <cx:pt idx="2023">39.210556086099999</cx:pt>
          <cx:pt idx="2024">38.5239987203</cx:pt>
          <cx:pt idx="2025">37.1508839886</cx:pt>
          <cx:pt idx="2026">39.966241127899998</cx:pt>
          <cx:pt idx="2027">39.691303555300003</cx:pt>
          <cx:pt idx="2028">37.1508839886</cx:pt>
          <cx:pt idx="2029">39.966241127899998</cx:pt>
          <cx:pt idx="2030">39.966241127899998</cx:pt>
          <cx:pt idx="2031">40.172575401499998</cx:pt>
          <cx:pt idx="2032">36.721785634900002</cx:pt>
          <cx:pt idx="2033">37.1508839886</cx:pt>
          <cx:pt idx="2034">39.691303555300003</cx:pt>
          <cx:pt idx="2035">36.721785634900002</cx:pt>
          <cx:pt idx="2036">37.837441354399999</cx:pt>
          <cx:pt idx="2037">39.210556086099999</cx:pt>
          <cx:pt idx="2038">36.721785634900002</cx:pt>
          <cx:pt idx="2039">39.691303555300003</cx:pt>
          <cx:pt idx="2040">38.5239987203</cx:pt>
          <cx:pt idx="2041">37.1508839886</cx:pt>
          <cx:pt idx="2042">36.721785634900002</cx:pt>
          <cx:pt idx="2043">40.172575401499998</cx:pt>
          <cx:pt idx="2044">36.957407824199997</cx:pt>
          <cx:pt idx="2045">37.837441354399999</cx:pt>
          <cx:pt idx="2046">39.966241127899998</cx:pt>
          <cx:pt idx="2047">38.5239987203</cx:pt>
          <cx:pt idx="2048">39.966241127899998</cx:pt>
          <cx:pt idx="2049">39.969222114600001</cx:pt>
          <cx:pt idx="2050">39.284538480599998</cx:pt>
          <cx:pt idx="2051">38.702755816500002</cx:pt>
          <cx:pt idx="2052">37.030130657199997</cx:pt>
          <cx:pt idx="2053">39.969222114600001</cx:pt>
          <cx:pt idx="2054">40.178541238800001</cx:pt>
          <cx:pt idx="2055">39.284538480599998</cx:pt>
          <cx:pt idx="2056">37.030130657199997</cx:pt>
          <cx:pt idx="2057">39.706693913300001</cx:pt>
          <cx:pt idx="2058">38.702755816500002</cx:pt>
          <cx:pt idx="2059">37.175576323199998</cx:pt>
          <cx:pt idx="2060">37.175576323199998</cx:pt>
          <cx:pt idx="2061">40.178541238800001</cx:pt>
          <cx:pt idx="2062">39.706693913300001</cx:pt>
          <cx:pt idx="2063">38.120973152399998</cx:pt>
          <cx:pt idx="2064">37.539190488300001</cx:pt>
          <cx:pt idx="2065">38.702755816500002</cx:pt>
          <cx:pt idx="2066">39.969222114600001</cx:pt>
          <cx:pt idx="2067">39.969222114600001</cx:pt>
          <cx:pt idx="2068">39.969222114600001</cx:pt>
          <cx:pt idx="2069">38.702755816500002</cx:pt>
          <cx:pt idx="2070">37.175576323199998</cx:pt>
          <cx:pt idx="2071">38.120973152399998</cx:pt>
          <cx:pt idx="2072">40.178541238800001</cx:pt>
          <cx:pt idx="2073">37.030130657199997</cx:pt>
          <cx:pt idx="2074">39.969222114600001</cx:pt>
          <cx:pt idx="2075">37.030130657199997</cx:pt>
          <cx:pt idx="2076">37.175576323199998</cx:pt>
          <cx:pt idx="2077">39.706693913300001</cx:pt>
          <cx:pt idx="2078">37.629367011500001</cx:pt>
          <cx:pt idx="2079">40.178541238800001</cx:pt>
          <cx:pt idx="2080">37.175576323199998</cx:pt>
          <cx:pt idx="2081">38.702755816500002</cx:pt>
          <cx:pt idx="2082">39.706693913300001</cx:pt>
          <cx:pt idx="2083">39.284538480599998</cx:pt>
          <cx:pt idx="2084">39.972203101399998</cx:pt>
          <cx:pt idx="2085">37.030130657199997</cx:pt>
          <cx:pt idx="2086">38.881512912799998</cx:pt>
          <cx:pt idx="2087">37.927496988000001</cx:pt>
          <cx:pt idx="2088">39.3585208752</cx:pt>
          <cx:pt idx="2089">40.184507076000003</cx:pt>
          <cx:pt idx="2090">37.927496988000001</cx:pt>
          <cx:pt idx="2091">37.510115020900002</cx:pt>
          <cx:pt idx="2092">39.7220842714</cx:pt>
          <cx:pt idx="2093">38.404504950400003</cx:pt>
          <cx:pt idx="2094">39.3585208752</cx:pt>
          <cx:pt idx="2095">39.3585208752</cx:pt>
          <cx:pt idx="2096">39.7220842714</cx:pt>
          <cx:pt idx="2097">39.3585208752</cx:pt>
          <cx:pt idx="2098">37.510115020900002</cx:pt>
          <cx:pt idx="2099">37.510115020900002</cx:pt>
          <cx:pt idx="2100">39.714718244099998</cx:pt>
          <cx:pt idx="2101">39.714718244099998</cx:pt>
          <cx:pt idx="2102">39.699664830899998</cx:pt>
          <cx:pt idx="2103">39.938925971099998</cx:pt>
          <cx:pt idx="2104">39.699664830899998</cx:pt>
          <cx:pt idx="2105">39.699664830899998</cx:pt>
          <cx:pt idx="2106">40.110627621100001</cx:pt>
          <cx:pt idx="2107">39.699664830899998</cx:pt>
          <cx:pt idx="2108">40.110627621100001</cx:pt>
          <cx:pt idx="2109">40.149937528999999</cx:pt>
          <cx:pt idx="2110">40.046178897200001</cx:pt>
          <cx:pt idx="2111">39.975184088100001</cx:pt>
          <cx:pt idx="2112">40.172575401499998</cx:pt>
          <cx:pt idx="2113">38.193626609200003</cx:pt>
          <cx:pt idx="2114">38.447942654899997</cx:pt>
          <cx:pt idx="2115">38.447942654899997</cx:pt>
          <cx:pt idx="2116">38.447942654899997</cx:pt>
          <cx:pt idx="2117">38.193626609200003</cx:pt>
          <cx:pt idx="2118">37.675144281900003</cx:pt>
          <cx:pt idx="2119">37.675144281900003</cx:pt>
          <cx:pt idx="2120">37.675144281900003</cx:pt>
          <cx:pt idx="2121">37.548355448000002</cx:pt>
          <cx:pt idx="2122">38.193626609200003</cx:pt>
          <cx:pt idx="2123">37.358593472499997</cx:pt>
          <cx:pt idx="2124">37.212180477099999</cx:pt>
          <cx:pt idx="2125">37.212180477099999</cx:pt>
          <cx:pt idx="2126">38.061964142199997</cx:pt>
          <cx:pt idx="2127">38.220449193299999</cx:pt>
          <cx:pt idx="2128">38.220449193299999</cx:pt>
          <cx:pt idx="2129">38.220449193299999</cx:pt>
          <cx:pt idx="2130">38.061964142199997</cx:pt>
          <cx:pt idx="2131">38.061964142199997</cx:pt>
          <cx:pt idx="2132">38.447942654899997</cx:pt>
          <cx:pt idx="2133">38.220449193299999</cx:pt>
          <cx:pt idx="2134">37.8580373251</cx:pt>
          <cx:pt idx="2135">39.616583187000003</cx:pt>
          <cx:pt idx="2136">38.8517286465</cx:pt>
          <cx:pt idx="2137">39.190201063300002</cx:pt>
          <cx:pt idx="2138">38.8517286465</cx:pt>
          <cx:pt idx="2139">39.190201063300002</cx:pt>
          <cx:pt idx="2140">39.190201063300002</cx:pt>
          <cx:pt idx="2141">39.190201063300002</cx:pt>
          <cx:pt idx="2142">39.190201063300002</cx:pt>
          <cx:pt idx="2143">38.8517286465</cx:pt>
          <cx:pt idx="2144">38.8517286465</cx:pt>
          <cx:pt idx="2145">38.564944292</cx:pt>
          <cx:pt idx="2146">39.190201063300002</cx:pt>
          <cx:pt idx="2147">38.564944292</cx:pt>
          <cx:pt idx="2148">38.999963964000003</cx:pt>
          <cx:pt idx="2149">38.564944292</cx:pt>
          <cx:pt idx="2150">39.434983635899997</cx:pt>
          <cx:pt idx="2151">39.434983635899997</cx:pt>
          <cx:pt idx="2152">39.734120767500002</cx:pt>
          <cx:pt idx="2153">38.999963964000003</cx:pt>
          <cx:pt idx="2154">39.434983635899997</cx:pt>
          <cx:pt idx="2155">39.434983635899997</cx:pt>
          <cx:pt idx="2156">39.434983635899997</cx:pt>
          <cx:pt idx="2157">38.999963964000003</cx:pt>
          <cx:pt idx="2158">38.781723184000001</cx:pt>
          <cx:pt idx="2159">39.434983635899997</cx:pt>
          <cx:pt idx="2160">38.781723184000001</cx:pt>
          <cx:pt idx="2161">38.781723184000001</cx:pt>
          <cx:pt idx="2162">39.335513654499998</cx:pt>
          <cx:pt idx="2163">39.528673480099997</cx:pt>
          <cx:pt idx="2164">39.761187425899998</cx:pt>
          <cx:pt idx="2165">39.528673480099997</cx:pt>
          <cx:pt idx="2166">39.528673480099997</cx:pt>
          <cx:pt idx="2167">39.761187425899998</cx:pt>
          <cx:pt idx="2168">39.434983635899997</cx:pt>
          <cx:pt idx="2169">37.120351772500001</cx:pt>
          <cx:pt idx="2170">39.7936102484</cx:pt>
          <cx:pt idx="2171">38.342303705100001</cx:pt>
          <cx:pt idx="2172">40.015072623800002</cx:pt>
          <cx:pt idx="2173">40.015072623800002</cx:pt>
          <cx:pt idx="2174">40.083466653899997</cx:pt>
          <cx:pt idx="2175">38.295487365</cx:pt>
          <cx:pt idx="2176">40.083466653899997</cx:pt>
          <cx:pt idx="2177">40.083466653899997</cx:pt>
          <cx:pt idx="2178">40.100837902099997</cx:pt>
          <cx:pt idx="2179">40.015072623800002</cx:pt>
          <cx:pt idx="2180">39.419079527500003</cx:pt>
          <cx:pt idx="2181">39.419079527500003</cx:pt>
          <cx:pt idx="2182">40.083466653899997</cx:pt>
          <cx:pt idx="2183">38.295487365</cx:pt>
          <cx:pt idx="2184">38.342303705100001</cx:pt>
          <cx:pt idx="2185">40.100837902099997</cx:pt>
          <cx:pt idx="2186">40.083466653899997</cx:pt>
          <cx:pt idx="2187">40.083466653899997</cx:pt>
          <cx:pt idx="2188">39.0445488067</cx:pt>
          <cx:pt idx="2189">38.295487365</cx:pt>
          <cx:pt idx="2190">40.015072623800002</cx:pt>
          <cx:pt idx="2191">38.478328676499999</cx:pt>
          <cx:pt idx="2192">40.006795159399999</cx:pt>
          <cx:pt idx="2193">40.006795159399999</cx:pt>
          <cx:pt idx="2194">40.006795159399999</cx:pt>
          <cx:pt idx="2195">39.934357020699998</cx:pt>
          <cx:pt idx="2196">39.740381365200001</cx:pt>
          <cx:pt idx="2197">39.424868193000002</cx:pt>
          <cx:pt idx="2198">39.424868193000002</cx:pt>
          <cx:pt idx="2199">39.424868193000002</cx:pt>
          <cx:pt idx="2200">38.478328676499999</cx:pt>
          <cx:pt idx="2201">39.109355020800002</cx:pt>
          <cx:pt idx="2202">38.478328676499999</cx:pt>
          <cx:pt idx="2203">39.934357020699998</cx:pt>
          <cx:pt idx="2204">39.934357020699998</cx:pt>
          <cx:pt idx="2205">39.934357020699998</cx:pt>
          <cx:pt idx="2206">40.006795159399999</cx:pt>
          <cx:pt idx="2207">39.740381365200001</cx:pt>
          <cx:pt idx="2208">39.934357020699998</cx:pt>
          <cx:pt idx="2209">39.109355020800002</cx:pt>
          <cx:pt idx="2210">39.109355020800002</cx:pt>
          <cx:pt idx="2211">40.006795159399999</cx:pt>
          <cx:pt idx="2212">40.038720792699998</cx:pt>
          <cx:pt idx="2213">40.006795159399999</cx:pt>
          <cx:pt idx="2214">40.006795159399999</cx:pt>
          <cx:pt idx="2215">40.006795159399999</cx:pt>
          <cx:pt idx="2216">39.740381365200001</cx:pt>
          <cx:pt idx="2217">39.740381365200001</cx:pt>
          <cx:pt idx="2218">39.424868193000002</cx:pt>
          <cx:pt idx="2219">39.424868193000002</cx:pt>
          <cx:pt idx="2220">39.740381365200001</cx:pt>
          <cx:pt idx="2221">39.934357020699998</cx:pt>
          <cx:pt idx="2222">39.174161235</cx:pt>
          <cx:pt idx="2223">39.430656858500001</cx:pt>
          <cx:pt idx="2224">39.934357020699998</cx:pt>
          <cx:pt idx="2225">38.917665611499999</cx:pt>
          <cx:pt idx="2226">38.661169987900003</cx:pt>
          <cx:pt idx="2227">39.8536414175</cx:pt>
          <cx:pt idx="2228">39.430656858500001</cx:pt>
          <cx:pt idx="2229">39.430656858500001</cx:pt>
          <cx:pt idx="2230">39.687152482000002</cx:pt>
          <cx:pt idx="2231">39.174161235</cx:pt>
          <cx:pt idx="2232">39.687152482000002</cx:pt>
          <cx:pt idx="2233">38.661169987900003</cx:pt>
          <cx:pt idx="2234">39.174161235</cx:pt>
          <cx:pt idx="2235">39.8536414175</cx:pt>
          <cx:pt idx="2236">39.174161235</cx:pt>
          <cx:pt idx="2237">39.976603683199997</cx:pt>
          <cx:pt idx="2238">39.930123665000004</cx:pt>
          <cx:pt idx="2239">39.930123665000004</cx:pt>
          <cx:pt idx="2240">39.8536414175</cx:pt>
          <cx:pt idx="2241">39.430656858500001</cx:pt>
          <cx:pt idx="2242">39.687152482000002</cx:pt>
          <cx:pt idx="2243">39.174161235</cx:pt>
          <cx:pt idx="2244">39.174161235</cx:pt>
          <cx:pt idx="2245">39.8536414175</cx:pt>
          <cx:pt idx="2246">39.687152482000002</cx:pt>
          <cx:pt idx="2247">39.930123665000004</cx:pt>
          <cx:pt idx="2248">39.930123665000004</cx:pt>
          <cx:pt idx="2249">39.687152482000002</cx:pt>
          <cx:pt idx="2250">38.661169987900003</cx:pt>
          <cx:pt idx="2251">38.661169987900003</cx:pt>
          <cx:pt idx="2252">39.687152482000002</cx:pt>
          <cx:pt idx="2253">39.687152482000002</cx:pt>
          <cx:pt idx="2254">39.8536414175</cx:pt>
          <cx:pt idx="2255">39.430656858500001</cx:pt>
          <cx:pt idx="2256">39.687152482000002</cx:pt>
          <cx:pt idx="2257">39.616583187000003</cx:pt>
          <cx:pt idx="2258">39.795918219299999</cx:pt>
          <cx:pt idx="2259">38.559988366799999</cx:pt>
          <cx:pt idx="2260">39.795918219299999</cx:pt>
          <cx:pt idx="2261">39.616583187000003</cx:pt>
          <cx:pt idx="2262">38.559988366799999</cx:pt>
          <cx:pt idx="2263">39.616583187000003</cx:pt>
          <cx:pt idx="2264">39.352434481899998</cx:pt>
          <cx:pt idx="2265">39.616583187000003</cx:pt>
          <cx:pt idx="2266">39.352434481899998</cx:pt>
          <cx:pt idx="2267">39.088285776900001</cx:pt>
          <cx:pt idx="2268">39.795918219299999</cx:pt>
          <cx:pt idx="2269">39.616583187000003</cx:pt>
          <cx:pt idx="2270">38.593006954899998</cx:pt>
          <cx:pt idx="2271">39.616583187000003</cx:pt>
          <cx:pt idx="2272">39.088285776900001</cx:pt>
          <cx:pt idx="2273">39.352434481899998</cx:pt>
          <cx:pt idx="2274">39.6952360059</cx:pt>
          <cx:pt idx="2275">39.8157560398</cx:pt>
          <cx:pt idx="2276">38.507789347900001</cx:pt>
          <cx:pt idx="2277">39.777370344200001</cx:pt>
          <cx:pt idx="2278">39.777370344200001</cx:pt>
          <cx:pt idx="2279">39.777370344200001</cx:pt>
          <cx:pt idx="2280">39.777370344200001</cx:pt>
          <cx:pt idx="2281">39.8157560398</cx:pt>
          <cx:pt idx="2282">39.6952360059</cx:pt>
          <cx:pt idx="2283">39.6952360059</cx:pt>
          <cx:pt idx="2284">38.894212143600001</cx:pt>
          <cx:pt idx="2285">36.534164253100002</cx:pt>
          <cx:pt idx="2286">39.872714197900002</cx:pt>
          <cx:pt idx="2287">39.872714197900002</cx:pt>
          <cx:pt idx="2288">39.872714197900002</cx:pt>
          <cx:pt idx="2289">39.902419174499997</cx:pt>
          <cx:pt idx="2290">39.902419174499997</cx:pt>
          <cx:pt idx="2291">39.771120302900002</cx:pt>
          <cx:pt idx="2292">39.771120302900002</cx:pt>
          <cx:pt idx="2293">37.040849193600003</cx:pt>
          <cx:pt idx="2294">39.902419174499997</cx:pt>
          <cx:pt idx="2295">39.771120302900002</cx:pt>
          <cx:pt idx="2296">39.478817583199998</cx:pt>
          <cx:pt idx="2297">39.872714197900002</cx:pt>
          <cx:pt idx="2298">39.872714197900002</cx:pt>
          <cx:pt idx="2299">39.812849085400003</cx:pt>
          <cx:pt idx="2300">39.967368988600001</cx:pt>
          <cx:pt idx="2301">39.967368988600001</cx:pt>
          <cx:pt idx="2302">39.812849085400003</cx:pt>
          <cx:pt idx="2303">39.165432010300002</cx:pt>
          <cx:pt idx="2304">38.476380303500001</cx:pt>
          <cx:pt idx="2305">39.4891405479</cx:pt>
          <cx:pt idx="2306">39.165432010300002</cx:pt>
          <cx:pt idx="2307">39.4891405479</cx:pt>
          <cx:pt idx="2308">39.4891405479</cx:pt>
          <cx:pt idx="2309">39.967368988600001</cx:pt>
          <cx:pt idx="2310">39.812849085400003</cx:pt>
          <cx:pt idx="2311">38.402751893100003</cx:pt>
          <cx:pt idx="2312">39.165432010300002</cx:pt>
          <cx:pt idx="2313">39.4891405479</cx:pt>
          <cx:pt idx="2314">39.4891405479</cx:pt>
          <cx:pt idx="2315">39.165432010300002</cx:pt>
          <cx:pt idx="2316">38.759320769200002</cx:pt>
          <cx:pt idx="2317">39.120611411600002</cx:pt>
          <cx:pt idx="2318">39.481902054000003</cx:pt>
          <cx:pt idx="2319">39.843192696400003</cx:pt>
          <cx:pt idx="2320">39.843192696400003</cx:pt>
          <cx:pt idx="2321">39.843192696400003</cx:pt>
          <cx:pt idx="2322">39.120611411600002</cx:pt>
          <cx:pt idx="2323">39.481902054000003</cx:pt>
          <cx:pt idx="2324">40.025081029200003</cx:pt>
          <cx:pt idx="2325">39.120611411600002</cx:pt>
          <cx:pt idx="2326">39.843192696400003</cx:pt>
          <cx:pt idx="2327">39.843192696400003</cx:pt>
          <cx:pt idx="2328">39.481902054000003</cx:pt>
          <cx:pt idx="2329">38.759320769200002</cx:pt>
          <cx:pt idx="2330">40.097314582400003</cx:pt>
          <cx:pt idx="2331">39.457102101499999</cx:pt>
          <cx:pt idx="2332">40.055192243999997</cx:pt>
          <cx:pt idx="2333">40.055192243999997</cx:pt>
          <cx:pt idx="2334">40.055192243999997</cx:pt>
          <cx:pt idx="2335">40.055192243999997</cx:pt>
          <cx:pt idx="2336">39.457102101499999</cx:pt>
          <cx:pt idx="2337">39.457102101499999</cx:pt>
          <cx:pt idx="2338">39.457102101499999</cx:pt>
          <cx:pt idx="2339">39.8621511359</cx:pt>
          <cx:pt idx="2340">40.075555296200001</cx:pt>
          <cx:pt idx="2341">40.075555296200001</cx:pt>
          <cx:pt idx="2342">40.097314582400003</cx:pt>
          <cx:pt idx="2343">39.052053067199999</cx:pt>
          <cx:pt idx="2344">40.055192243999997</cx:pt>
          <cx:pt idx="2345">40.055192243999997</cx:pt>
          <cx:pt idx="2346">40.055192243999997</cx:pt>
          <cx:pt idx="2347">39.052053067199999</cx:pt>
          <cx:pt idx="2348">40.075555296200001</cx:pt>
          <cx:pt idx="2349">40.075555296200001</cx:pt>
          <cx:pt idx="2350">40.097314582400003</cx:pt>
          <cx:pt idx="2351">39.052053067199999</cx:pt>
          <cx:pt idx="2352">39.457102101499999</cx:pt>
          <cx:pt idx="2353">40.097314582400003</cx:pt>
          <cx:pt idx="2354">40.121750051500001</cx:pt>
          <cx:pt idx="2355">40.055192243999997</cx:pt>
          <cx:pt idx="2356">38.6470040329</cx:pt>
          <cx:pt idx="2357">39.000165292600002</cx:pt>
          <cx:pt idx="2358">40.148759734499997</cx:pt>
          <cx:pt idx="2359">39.436125726299998</cx:pt>
          <cx:pt idx="2360">40.148759734499997</cx:pt>
          <cx:pt idx="2361">40.121750051500001</cx:pt>
          <cx:pt idx="2362">40.121750051500001</cx:pt>
          <cx:pt idx="2363">38.564204858899998</cx:pt>
          <cx:pt idx="2364">39.000165292600002</cx:pt>
          <cx:pt idx="2365">40.109630829399997</cx:pt>
          <cx:pt idx="2366">40.109630829399997</cx:pt>
          <cx:pt idx="2367">39.000165292600002</cx:pt>
          <cx:pt idx="2368">40.121750051500001</cx:pt>
          <cx:pt idx="2369">40.148759734499997</cx:pt>
          <cx:pt idx="2370">40.121750051500001</cx:pt>
          <cx:pt idx="2371">40.148759734499997</cx:pt>
          <cx:pt idx="2372">40.109630829399997</cx:pt>
          <cx:pt idx="2373">39.000165292600002</cx:pt>
          <cx:pt idx="2374">39.436125726299998</cx:pt>
          <cx:pt idx="2375">38.510923247400001</cx:pt>
          <cx:pt idx="2376">39.436125726299998</cx:pt>
          <cx:pt idx="2377">40.127307628799997</cx:pt>
          <cx:pt idx="2378">40.181902508500002</cx:pt>
          <cx:pt idx="2379">40.169925728000003</cx:pt>
          <cx:pt idx="2380">39.436125726299998</cx:pt>
          <cx:pt idx="2381">37.947306456500002</cx:pt>
          <cx:pt idx="2382">39.872997768799998</cx:pt>
          <cx:pt idx="2383">40.169925728000003</cx:pt>
          <cx:pt idx="2384">38.510923247400001</cx:pt>
          <cx:pt idx="2385">39.418972928300001</cx:pt>
          <cx:pt idx="2386">40.169925728000003</cx:pt>
          <cx:pt idx="2387">40.169925728000003</cx:pt>
          <cx:pt idx="2388">40.127307628799997</cx:pt>
          <cx:pt idx="2389">40.181902508500002</cx:pt>
          <cx:pt idx="2390">38.964948087800003</cx:pt>
          <cx:pt idx="2391">40.169925728000003</cx:pt>
          <cx:pt idx="2392">39.418972928300001</cx:pt>
          <cx:pt idx="2393">40.127307628799997</cx:pt>
          <cx:pt idx="2394">38.510923247400001</cx:pt>
          <cx:pt idx="2395">38.510923247400001</cx:pt>
          <cx:pt idx="2396">38.964948087800003</cx:pt>
          <cx:pt idx="2397">38.964948087800003</cx:pt>
          <cx:pt idx="2398">39.418972928300001</cx:pt>
          <cx:pt idx="2399">40.181902508500002</cx:pt>
          <cx:pt idx="2400">40.1601381483</cx:pt>
          <cx:pt idx="2401">40.095788227</cx:pt>
          <cx:pt idx="2402">40.169925728000003</cx:pt>
          <cx:pt idx="2403">40.095788227</cx:pt>
          <cx:pt idx="2404">40.1601381483</cx:pt>
          <cx:pt idx="2405">40.095788227</cx:pt>
          <cx:pt idx="2406">40.095788227</cx:pt>
          <cx:pt idx="2407">38.979742592500003</cx:pt>
          <cx:pt idx="2408">38.342303705100001</cx:pt>
          <cx:pt idx="2409">39.413290862099998</cx:pt>
          <cx:pt idx="2410">40.095788227</cx:pt>
          <cx:pt idx="2411">38.546194323000002</cx:pt>
          <cx:pt idx="2412">38.979742592500003</cx:pt>
          <cx:pt idx="2413">40.162955011500003</cx:pt>
          <cx:pt idx="2414">40.1601381483</cx:pt>
          <cx:pt idx="2415">39.413290862099998</cx:pt>
          <cx:pt idx="2416">39.413290862099998</cx:pt>
          <cx:pt idx="2417">38.979742592500003</cx:pt>
          <cx:pt idx="2418">40.095788227</cx:pt>
          <cx:pt idx="2419">40.095788227</cx:pt>
          <cx:pt idx="2420">39.413290862099998</cx:pt>
          <cx:pt idx="2421">38.979742592500003</cx:pt>
          <cx:pt idx="2422">39.413290862099998</cx:pt>
          <cx:pt idx="2423">39.015040858500001</cx:pt>
          <cx:pt idx="2424">39.015040858500001</cx:pt>
          <cx:pt idx="2425">39.300118526399999</cx:pt>
          <cx:pt idx="2426">39.585196194399998</cx:pt>
          <cx:pt idx="2427">39.707379584400002</cx:pt>
          <cx:pt idx="2428">39.707379584400002</cx:pt>
          <cx:pt idx="2429">39.707379584400002</cx:pt>
          <cx:pt idx="2430">39.707379584400002</cx:pt>
          <cx:pt idx="2431">39.666668696400002</cx:pt>
          <cx:pt idx="2432">39.707379584400002</cx:pt>
          <cx:pt idx="2433">39.585196194399998</cx:pt>
          <cx:pt idx="2434">39.585196194399998</cx:pt>
          <cx:pt idx="2435">39.777370344200001</cx:pt>
          <cx:pt idx="2436">39.777370344200001</cx:pt>
          <cx:pt idx="2437">39.777370344200001</cx:pt>
          <cx:pt idx="2438">39.777370344200001</cx:pt>
          <cx:pt idx="2439">39.8157560398</cx:pt>
          <cx:pt idx="2440">39.041578479199998</cx:pt>
          <cx:pt idx="2441">39.0313082216</cx:pt>
          <cx:pt idx="2442">39.0313082216</cx:pt>
          <cx:pt idx="2443">39.184969921899999</cx:pt>
          <cx:pt idx="2444">39.184969921899999</cx:pt>
          <cx:pt idx="2445">39.184969921899999</cx:pt>
          <cx:pt idx="2446">40.1601381483</cx:pt>
          <cx:pt idx="2447">40.095788227</cx:pt>
          <cx:pt idx="2448">38.435936385300003</cx:pt>
          <cx:pt idx="2449">40.095788227</cx:pt>
          <cx:pt idx="2450">40.095788227</cx:pt>
          <cx:pt idx="2451">39.413290862099998</cx:pt>
          <cx:pt idx="2452">39.490626673500003</cx:pt>
          <cx:pt idx="2453">39.3651165713</cx:pt>
          <cx:pt idx="2454">39.3651165713</cx:pt>
          <cx:pt idx="2455">39.015040858500001</cx:pt>
          <cx:pt idx="2456">39.666668696400002</cx:pt>
          <cx:pt idx="2457">39.015040858500001</cx:pt>
          <cx:pt idx="2458">37.185609177099998</cx:pt>
          <cx:pt idx="2459">39.015040858500001</cx:pt>
          <cx:pt idx="2460">39.666668696400002</cx:pt>
          <cx:pt idx="2461">39.666668696400002</cx:pt>
          <cx:pt idx="2462">39.666668696400002</cx:pt>
          <cx:pt idx="2463">39.666668696400002</cx:pt>
          <cx:pt idx="2464">39.585196194399998</cx:pt>
          <cx:pt idx="2465">38.856958716199998</cx:pt>
          <cx:pt idx="2466">38.507789347900001</cx:pt>
          <cx:pt idx="2467">39.445265400700002</cx:pt>
          <cx:pt idx="2468">39.490626673500003</cx:pt>
          <cx:pt idx="2469">39.490626673500003</cx:pt>
          <cx:pt idx="2470">39.3651165713</cx:pt>
          <cx:pt idx="2471">39.475156382800002</cx:pt>
          <cx:pt idx="2472">39.445265400700002</cx:pt>
          <cx:pt idx="2473">39.445265400700002</cx:pt>
          <cx:pt idx="2474">39.555967048500001</cx:pt>
          <cx:pt idx="2475">38.8936972375</cx:pt>
          <cx:pt idx="2476">39.555967048500001</cx:pt>
          <cx:pt idx="2477">39.555967048500001</cx:pt>
          <cx:pt idx="2478">39.555967048500001</cx:pt>
          <cx:pt idx="2479">39.599003128900002</cx:pt>
          <cx:pt idx="2480">39.599003128900002</cx:pt>
          <cx:pt idx="2481">39.599003128900002</cx:pt>
          <cx:pt idx="2482">39.475156382800002</cx:pt>
          <cx:pt idx="2483">38.8936972375</cx:pt>
          <cx:pt idx="2484">39.475156382800002</cx:pt>
          <cx:pt idx="2485">39.475156382800002</cx:pt>
          <cx:pt idx="2486">39.555967048500001</cx:pt>
          <cx:pt idx="2487">39.555967048500001</cx:pt>
          <cx:pt idx="2488">38.8936972375</cx:pt>
          <cx:pt idx="2489">39.599003128900002</cx:pt>
          <cx:pt idx="2490">39.599003128900002</cx:pt>
          <cx:pt idx="2491">39.599003128900002</cx:pt>
          <cx:pt idx="2492">39.599003128900002</cx:pt>
          <cx:pt idx="2493">39.555967048500001</cx:pt>
          <cx:pt idx="2494">39.475156382800002</cx:pt>
          <cx:pt idx="2495">39.555967048500001</cx:pt>
          <cx:pt idx="2496">39.599003128900002</cx:pt>
          <cx:pt idx="2497">39.475156382800002</cx:pt>
          <cx:pt idx="2498">39.184426810200002</cx:pt>
          <cx:pt idx="2499">39.475156382800002</cx:pt>
          <cx:pt idx="2500">39.599003128900002</cx:pt>
          <cx:pt idx="2501">39.184426810200002</cx:pt>
          <cx:pt idx="2502">39.666668696400002</cx:pt>
          <cx:pt idx="2503">39.666668696400002</cx:pt>
          <cx:pt idx="2504">39.666668696400002</cx:pt>
          <cx:pt idx="2505">39.555967048500001</cx:pt>
          <cx:pt idx="2506">39.8157560398</cx:pt>
          <cx:pt idx="2507">39.777370344200001</cx:pt>
          <cx:pt idx="2508">39.777370344200001</cx:pt>
          <cx:pt idx="2509">39.8157560398</cx:pt>
          <cx:pt idx="2510">39.8157560398</cx:pt>
          <cx:pt idx="2511">37.076822489599998</cx:pt>
          <cx:pt idx="2512">39.812849085400003</cx:pt>
          <cx:pt idx="2513">40.025081029200003</cx:pt>
          <cx:pt idx="2514">40.109630829399997</cx:pt>
          <cx:pt idx="2515">40.109630829399997</cx:pt>
          <cx:pt idx="2516">39.846839131599999</cx:pt>
          <cx:pt idx="2517">40.095788227</cx:pt>
          <cx:pt idx="2518">38.478328676499999</cx:pt>
          <cx:pt idx="2519">39.109355020800002</cx:pt>
          <cx:pt idx="2520">39.445265400700002</cx:pt>
          <cx:pt idx="2521">40.100837902099997</cx:pt>
          <cx:pt idx="2522">40.100837902099997</cx:pt>
          <cx:pt idx="2523">40.100837902099997</cx:pt>
          <cx:pt idx="2524">40.038720792699998</cx:pt>
          <cx:pt idx="2525">40.100837902099997</cx:pt>
          <cx:pt idx="2526">40.038720792699998</cx:pt>
          <cx:pt idx="2527">40.038720792699998</cx:pt>
          <cx:pt idx="2528">39.687152482000002</cx:pt>
          <cx:pt idx="2529">39.352434481899998</cx:pt>
          <cx:pt idx="2530">39.872714197900002</cx:pt>
          <cx:pt idx="2531">40.121750051500001</cx:pt>
          <cx:pt idx="2532">38.564204858899998</cx:pt>
          <cx:pt idx="2533">40.109630829399997</cx:pt>
          <cx:pt idx="2534">40.181902508500002</cx:pt>
          <cx:pt idx="2535">39.445265400700002</cx:pt>
          <cx:pt idx="2536">39.342947002899997</cx:pt>
          <cx:pt idx="2537">39.342947002899997</cx:pt>
          <cx:pt idx="2538">39.445265400700002</cx:pt>
          <cx:pt idx="2539">39.342947002899997</cx:pt>
          <cx:pt idx="2540">39.490626673500003</cx:pt>
          <cx:pt idx="2541">40.015072623800002</cx:pt>
          <cx:pt idx="2542">39.683972052800002</cx:pt>
          <cx:pt idx="2543">39.683972052800002</cx:pt>
          <cx:pt idx="2544">39.599677129</cx:pt>
          <cx:pt idx="2545">39.710817016199996</cx:pt>
          <cx:pt idx="2546">39.599677129</cx:pt>
          <cx:pt idx="2547">39.599677129</cx:pt>
          <cx:pt idx="2548">39.710817016199996</cx:pt>
          <cx:pt idx="2549">39.683972052800002</cx:pt>
          <cx:pt idx="2550">39.599677129</cx:pt>
          <cx:pt idx="2551">39.599677129</cx:pt>
          <cx:pt idx="2552">39.710817016199996</cx:pt>
          <cx:pt idx="2553">39.599677129</cx:pt>
          <cx:pt idx="2554">39.599677129</cx:pt>
          <cx:pt idx="2555">39.627763697200002</cx:pt>
          <cx:pt idx="2556">39.683972052800002</cx:pt>
          <cx:pt idx="2557">39.683972052800002</cx:pt>
          <cx:pt idx="2558">39.447441943699999</cx:pt>
          <cx:pt idx="2559">39.627763697200002</cx:pt>
          <cx:pt idx="2560">39.316205932800003</cx:pt>
          <cx:pt idx="2561">39.627763697200002</cx:pt>
          <cx:pt idx="2562">39.316205932800003</cx:pt>
          <cx:pt idx="2563">39.627763697200002</cx:pt>
          <cx:pt idx="2564">39.578677954600003</cx:pt>
          <cx:pt idx="2565">39.447441943699999</cx:pt>
          <cx:pt idx="2566">39.578677954600003</cx:pt>
          <cx:pt idx="2567">39.447441943699999</cx:pt>
          <cx:pt idx="2568">39.627763697200002</cx:pt>
          <cx:pt idx="2569">39.578677954600003</cx:pt>
          <cx:pt idx="2570">39.578677954600003</cx:pt>
          <cx:pt idx="2571">39.578677954600003</cx:pt>
          <cx:pt idx="2572">38.855220831799997</cx:pt>
          <cx:pt idx="2573">39.578677954600003</cx:pt>
          <cx:pt idx="2574">39.447441943699999</cx:pt>
          <cx:pt idx="2575">39.447441943699999</cx:pt>
          <cx:pt idx="2576">39.447441943699999</cx:pt>
          <cx:pt idx="2577">39.094473953700003</cx:pt>
          <cx:pt idx="2578">39.578677954600003</cx:pt>
          <cx:pt idx="2579">39.447441943699999</cx:pt>
          <cx:pt idx="2580">39.282642421699997</cx:pt>
          <cx:pt idx="2581">39.470810889699997</cx:pt>
          <cx:pt idx="2582">39.470810889699997</cx:pt>
          <cx:pt idx="2583">39.470810889699997</cx:pt>
          <cx:pt idx="2584">39.282642421699997</cx:pt>
          <cx:pt idx="2585">39.282642421699997</cx:pt>
          <cx:pt idx="2586">39.282642421699997</cx:pt>
          <cx:pt idx="2587">39.5459258709</cx:pt>
          <cx:pt idx="2588">39.470810889699997</cx:pt>
          <cx:pt idx="2589">39.470810889699997</cx:pt>
          <cx:pt idx="2590">39.470810889699997</cx:pt>
          <cx:pt idx="2591">39.282642421699997</cx:pt>
          <cx:pt idx="2592">39.470810889699997</cx:pt>
          <cx:pt idx="2593">39.470810889699997</cx:pt>
          <cx:pt idx="2594">39.470810889699997</cx:pt>
          <cx:pt idx="2595">39.470810889699997</cx:pt>
          <cx:pt idx="2596">39.152904304499998</cx:pt>
          <cx:pt idx="2597">39.152904304499998</cx:pt>
          <cx:pt idx="2598">39.3901821842</cx:pt>
          <cx:pt idx="2599">39.152904304499998</cx:pt>
          <cx:pt idx="2600">39.487864829700001</cx:pt>
          <cx:pt idx="2601">39.3901821842</cx:pt>
          <cx:pt idx="2602">39.3901821842</cx:pt>
          <cx:pt idx="2603">39.3901821842</cx:pt>
          <cx:pt idx="2604">39.3901821842</cx:pt>
          <cx:pt idx="2605">39.152904304499998</cx:pt>
          <cx:pt idx="2606">39.152904304499998</cx:pt>
          <cx:pt idx="2607">39.152904304499998</cx:pt>
          <cx:pt idx="2608">38.915626424700001</cx:pt>
          <cx:pt idx="2609">38.915626424700001</cx:pt>
          <cx:pt idx="2610">38.915626424700001</cx:pt>
          <cx:pt idx="2611">38.915626424700001</cx:pt>
          <cx:pt idx="2612">39.152904304499998</cx:pt>
          <cx:pt idx="2613">39.152904304499998</cx:pt>
          <cx:pt idx="2614">39.3901821842</cx:pt>
          <cx:pt idx="2615">39.152904304499998</cx:pt>
          <cx:pt idx="2616">39.3901821842</cx:pt>
          <cx:pt idx="2617">39.152904304499998</cx:pt>
          <cx:pt idx="2618">38.678348544899997</cx:pt>
          <cx:pt idx="2619">39.487864829700001</cx:pt>
          <cx:pt idx="2620">38.915626424700001</cx:pt>
          <cx:pt idx="2621">39.3901821842</cx:pt>
          <cx:pt idx="2622">39.058227592000001</cx:pt>
          <cx:pt idx="2623">38.915626424700001</cx:pt>
          <cx:pt idx="2624">38.7796633456</cx:pt>
          <cx:pt idx="2625">38.7796633456</cx:pt>
          <cx:pt idx="2626">38.7796633456</cx:pt>
          <cx:pt idx="2627">39.336791838400003</cx:pt>
          <cx:pt idx="2628">39.336791838400003</cx:pt>
          <cx:pt idx="2629">39.058227592000001</cx:pt>
          <cx:pt idx="2630">39.058227592000001</cx:pt>
          <cx:pt idx="2631">39.058227592000001</cx:pt>
          <cx:pt idx="2632">39.058227592000001</cx:pt>
          <cx:pt idx="2633">38.7796633456</cx:pt>
          <cx:pt idx="2634">39.336791838400003</cx:pt>
          <cx:pt idx="2635">39.336791838400003</cx:pt>
          <cx:pt idx="2636">39.058227592000001</cx:pt>
          <cx:pt idx="2637">38.7796633456</cx:pt>
          <cx:pt idx="2638">38.7796633456</cx:pt>
          <cx:pt idx="2639">39.058227592000001</cx:pt>
          <cx:pt idx="2640">38.7796633456</cx:pt>
          <cx:pt idx="2641">38.7796633456</cx:pt>
          <cx:pt idx="2642">39.3651165713</cx:pt>
          <cx:pt idx="2643">39.797162264100002</cx:pt>
          <cx:pt idx="2644">40.056262076300001</cx:pt>
          <cx:pt idx="2645">40.056262076300001</cx:pt>
          <cx:pt idx="2646">39.969895472200001</cx:pt>
          <cx:pt idx="2647">39.905610644100001</cx:pt>
          <cx:pt idx="2648">39.905610644100001</cx:pt>
          <cx:pt idx="2649">39.842242542400001</cx:pt>
          <cx:pt idx="2650">39.842242542400001</cx:pt>
          <cx:pt idx="2651">39.842242542400001</cx:pt>
          <cx:pt idx="2652">39.968978745699999</cx:pt>
          <cx:pt idx="2653">39.905610644100001</cx:pt>
          <cx:pt idx="2654">39.778874440800003</cx:pt>
          <cx:pt idx="2655">39.842242542400001</cx:pt>
          <cx:pt idx="2656">39.968978745699999</cx:pt>
          <cx:pt idx="2657">39.559674004599998</cx:pt>
          <cx:pt idx="2658">39.968978745699999</cx:pt>
          <cx:pt idx="2659">39.968978745699999</cx:pt>
          <cx:pt idx="2660">39.905610644100001</cx:pt>
          <cx:pt idx="2661">39.842242542400001</cx:pt>
          <cx:pt idx="2662">39.974562884500003</cx:pt>
          <cx:pt idx="2663">39.842242542400001</cx:pt>
          <cx:pt idx="2664">39.968978745699999</cx:pt>
          <cx:pt idx="2665">39.968978745699999</cx:pt>
          <cx:pt idx="2666">39.800956216700001</cx:pt>
          <cx:pt idx="2667">39.883001117299997</cx:pt>
          <cx:pt idx="2668">39.881695415199999</cx:pt>
          <cx:pt idx="2669">39.883001117299997</cx:pt>
          <cx:pt idx="2670">39.800956216700001</cx:pt>
          <cx:pt idx="2671">39.841325815899999</cx:pt>
          <cx:pt idx="2672">39.883001117299997</cx:pt>
          <cx:pt idx="2673">39.883001117299997</cx:pt>
          <cx:pt idx="2674">38.837306593999998</cx:pt>
          <cx:pt idx="2675">39.883001117299997</cx:pt>
          <cx:pt idx="2676">39.881695415199999</cx:pt>
          <cx:pt idx="2677">39.841325815899999</cx:pt>
          <cx:pt idx="2678">39.841325815899999</cx:pt>
          <cx:pt idx="2679">39.739347977599998</cx:pt>
          <cx:pt idx="2680">39.883001117299997</cx:pt>
          <cx:pt idx="2681">39.692002770999999</cx:pt>
          <cx:pt idx="2682">39.644657564399999</cx:pt>
          <cx:pt idx="2683">39.795085827800001</cx:pt>
          <cx:pt idx="2684">39.786693184199997</cx:pt>
          <cx:pt idx="2685">39.795085827800001</cx:pt>
          <cx:pt idx="2686">39.786693184199997</cx:pt>
          <cx:pt idx="2687">39.739347977599998</cx:pt>
          <cx:pt idx="2688">39.739347977599998</cx:pt>
          <cx:pt idx="2689">39.180938519599998</cx:pt>
          <cx:pt idx="2690">39.739347977599998</cx:pt>
          <cx:pt idx="2691">39.795085827800001</cx:pt>
          <cx:pt idx="2692">39.786693184199997</cx:pt>
          <cx:pt idx="2693">39.786693184199997</cx:pt>
          <cx:pt idx="2694">39.739347977599998</cx:pt>
          <cx:pt idx="2695">39.739347977599998</cx:pt>
          <cx:pt idx="2696">39.786693184199997</cx:pt>
          <cx:pt idx="2697">39.739347977599998</cx:pt>
          <cx:pt idx="2698">39.739347977599998</cx:pt>
          <cx:pt idx="2699">39.795085827800001</cx:pt>
          <cx:pt idx="2700">39.683972052800002</cx:pt>
          <cx:pt idx="2701">39.515382205199998</cx:pt>
          <cx:pt idx="2702">38.640689656500001</cx:pt>
          <cx:pt idx="2703">39.974562884500003</cx:pt>
          <cx:pt idx="2704">39.974562884500003</cx:pt>
          <cx:pt idx="2705">39.974562884500003</cx:pt>
          <cx:pt idx="2706">39.922363060499997</cx:pt>
          <cx:pt idx="2707">39.922363060499997</cx:pt>
          <cx:pt idx="2708">39.845242922200001</cx:pt>
          <cx:pt idx="2709">39.845242922200001</cx:pt>
          <cx:pt idx="2710">39.883001117299997</cx:pt>
          <cx:pt idx="2711">39.431087281499998</cx:pt>
          <cx:pt idx="2712">39.273152706099999</cx:pt>
          <cx:pt idx="2713">39.273152706099999</cx:pt>
          <cx:pt idx="2714">39.431087281499998</cx:pt>
          <cx:pt idx="2715">39.273152706099999</cx:pt>
          <cx:pt idx="2716">39.273152706099999</cx:pt>
          <cx:pt idx="2717">39.273152706099999</cx:pt>
          <cx:pt idx="2718">39.431087281499998</cx:pt>
          <cx:pt idx="2719">39.431087281499998</cx:pt>
          <cx:pt idx="2720">39.507987365300004</cx:pt>
          <cx:pt idx="2721">39.507987365300004</cx:pt>
          <cx:pt idx="2722">39.507987365300004</cx:pt>
          <cx:pt idx="2723">39.507987365300004</cx:pt>
          <cx:pt idx="2724">39.594699171599999</cx:pt>
          <cx:pt idx="2725">39.594699171599999</cx:pt>
          <cx:pt idx="2726">39.594699171599999</cx:pt>
          <cx:pt idx="2727">39.594699171599999</cx:pt>
          <cx:pt idx="2728">39.594699171599999</cx:pt>
          <cx:pt idx="2729">39.594699171599999</cx:pt>
          <cx:pt idx="2730">39.594699171599999</cx:pt>
          <cx:pt idx="2731">39.594699171599999</cx:pt>
          <cx:pt idx="2732">39.594699171599999</cx:pt>
          <cx:pt idx="2733">39.594699171599999</cx:pt>
          <cx:pt idx="2734">39.594699171599999</cx:pt>
          <cx:pt idx="2735">39.680212019300001</cx:pt>
          <cx:pt idx="2736">39.680212019300001</cx:pt>
          <cx:pt idx="2737">39.680212019300001</cx:pt>
          <cx:pt idx="2738">39.627763697200002</cx:pt>
          <cx:pt idx="2739">39.627763697200002</cx:pt>
          <cx:pt idx="2740">39.627763697200002</cx:pt>
          <cx:pt idx="2741">39.627763697200002</cx:pt>
          <cx:pt idx="2742">39.627763697200002</cx:pt>
          <cx:pt idx="2743">38.906305485799997</cx:pt>
          <cx:pt idx="2744">38.906305485799997</cx:pt>
          <cx:pt idx="2745">38.906305485799997</cx:pt>
          <cx:pt idx="2746">39.0313082216</cx:pt>
          <cx:pt idx="2747">39.5459258709</cx:pt>
          <cx:pt idx="2748">39.5459258709</cx:pt>
          <cx:pt idx="2749">39.5459258709</cx:pt>
          <cx:pt idx="2750">39.5459258709</cx:pt>
          <cx:pt idx="2751">39.5459258709</cx:pt>
          <cx:pt idx="2752">39.627763697200002</cx:pt>
          <cx:pt idx="2753">39.627763697200002</cx:pt>
          <cx:pt idx="2754">38.906305485799997</cx:pt>
          <cx:pt idx="2755">39.507987365300004</cx:pt>
          <cx:pt idx="2756">39.5459258709</cx:pt>
          <cx:pt idx="2757">39.5459258709</cx:pt>
          <cx:pt idx="2758">39.5459258709</cx:pt>
          <cx:pt idx="2759">39.507987365300004</cx:pt>
          <cx:pt idx="2760">39.507987365300004</cx:pt>
          <cx:pt idx="2761">39.507987365300004</cx:pt>
          <cx:pt idx="2762">39.5459258709</cx:pt>
          <cx:pt idx="2763">39.507987365300004</cx:pt>
          <cx:pt idx="2764">39.5459258709</cx:pt>
          <cx:pt idx="2765">39.4323643643</cx:pt>
          <cx:pt idx="2766">39.507987365300004</cx:pt>
          <cx:pt idx="2767">39.5459258709</cx:pt>
          <cx:pt idx="2768">39.5459258709</cx:pt>
          <cx:pt idx="2769">39.507987365300004</cx:pt>
          <cx:pt idx="2770">39.507987365300004</cx:pt>
          <cx:pt idx="2771">39.5459258709</cx:pt>
          <cx:pt idx="2772">38.906305485799997</cx:pt>
          <cx:pt idx="2773">38.906305485799997</cx:pt>
          <cx:pt idx="2774">38.906305485799997</cx:pt>
          <cx:pt idx="2775">38.906305485799997</cx:pt>
          <cx:pt idx="2776">38.678348544899997</cx:pt>
          <cx:pt idx="2777">39.445952240899999</cx:pt>
          <cx:pt idx="2778">39.445952240899999</cx:pt>
          <cx:pt idx="2779">39.445952240899999</cx:pt>
          <cx:pt idx="2780">39.487864829700001</cx:pt>
          <cx:pt idx="2781">39.445952240899999</cx:pt>
          <cx:pt idx="2782">39.487864829700001</cx:pt>
          <cx:pt idx="2783">39.445952240899999</cx:pt>
          <cx:pt idx="2784">39.357507907299997</cx:pt>
          <cx:pt idx="2785">39.445952240899999</cx:pt>
          <cx:pt idx="2786">39.487864829700001</cx:pt>
          <cx:pt idx="2787">39.445952240899999</cx:pt>
          <cx:pt idx="2788">39.487864829700001</cx:pt>
          <cx:pt idx="2789">39.445952240899999</cx:pt>
          <cx:pt idx="2790">39.445952240899999</cx:pt>
          <cx:pt idx="2791">39.487864829700001</cx:pt>
          <cx:pt idx="2792">39.445952240899999</cx:pt>
          <cx:pt idx="2793">39.445952240899999</cx:pt>
          <cx:pt idx="2794">38.678348544899997</cx:pt>
          <cx:pt idx="2795">39.487864829700001</cx:pt>
          <cx:pt idx="2796">39.487864829700001</cx:pt>
          <cx:pt idx="2797">39.453580573799997</cx:pt>
          <cx:pt idx="2798">39.342947002899997</cx:pt>
          <cx:pt idx="2799">38.767627458900002</cx:pt>
          <cx:pt idx="2800">38.767627458900002</cx:pt>
          <cx:pt idx="2801">39.453552492199996</cx:pt>
          <cx:pt idx="2802">39.453552492199996</cx:pt>
          <cx:pt idx="2803">38.943510165100001</cx:pt>
          <cx:pt idx="2804">39.924815193900002</cx:pt>
          <cx:pt idx="2805">39.883528868100001</cx:pt>
          <cx:pt idx="2806">39.883528868100001</cx:pt>
          <cx:pt idx="2807">39.924815193900002</cx:pt>
          <cx:pt idx="2808">39.924815193900002</cx:pt>
          <cx:pt idx="2809">39.883528868100001</cx:pt>
          <cx:pt idx="2810">39.883528868100001</cx:pt>
          <cx:pt idx="2811">39.999483198699998</cx:pt>
          <cx:pt idx="2812">38.447942654899997</cx:pt>
          <cx:pt idx="2813">39.764525908499998</cx:pt>
          <cx:pt idx="2814">39.795085827800001</cx:pt>
          <cx:pt idx="2815">39.764525908499998</cx:pt>
          <cx:pt idx="2816">39.764525908499998</cx:pt>
          <cx:pt idx="2817">39.764525908499998</cx:pt>
          <cx:pt idx="2818">39.710817016199996</cx:pt>
          <cx:pt idx="2819">39.453552492199996</cx:pt>
          <cx:pt idx="2820">38.943510165100001</cx:pt>
          <cx:pt idx="2821">38.943510165100001</cx:pt>
          <cx:pt idx="2822">38.943510165100001</cx:pt>
          <cx:pt idx="2823">38.943510165100001</cx:pt>
          <cx:pt idx="2824">38.767627458900002</cx:pt>
          <cx:pt idx="2825">38.767627458900002</cx:pt>
          <cx:pt idx="2826">38.193626609200003</cx:pt>
          <cx:pt idx="2827">38.374652744199999</cx:pt>
          <cx:pt idx="2828">38.447942654899997</cx:pt>
          <cx:pt idx="2829">39.0313082216</cx:pt>
          <cx:pt idx="2830">37.683998515200003</cx:pt>
          <cx:pt idx="2831">37.131919086099998</cx:pt>
          <cx:pt idx="2832">37.131919086099998</cx:pt>
          <cx:pt idx="2833">37.546980442100001</cx:pt>
          <cx:pt idx="2834">37.546980442100001</cx:pt>
          <cx:pt idx="2835">38.939337075700003</cx:pt>
          <cx:pt idx="2836">38.632054062400002</cx:pt>
          <cx:pt idx="2837">38.324771049100001</cx:pt>
          <cx:pt idx="2838">38.939337075700003</cx:pt>
          <cx:pt idx="2839">40.046178897200001</cx:pt>
          <cx:pt idx="2840">38.324771049100001</cx:pt>
          <cx:pt idx="2841">39.246620088999997</cx:pt>
          <cx:pt idx="2842">38.324771049100001</cx:pt>
          <cx:pt idx="2843">39.246620088999997</cx:pt>
          <cx:pt idx="2844">39.8204227051</cx:pt>
          <cx:pt idx="2845">39.553903102299998</cx:pt>
          <cx:pt idx="2846">39.553903102299998</cx:pt>
          <cx:pt idx="2847">40.106170129500001</cx:pt>
          <cx:pt idx="2848">40.106170129500001</cx:pt>
          <cx:pt idx="2849">39.873222563500001</cx:pt>
          <cx:pt idx="2850">40.106170129500001</cx:pt>
          <cx:pt idx="2851">40.106170129500001</cx:pt>
          <cx:pt idx="2852">39.381902936199999</cx:pt>
          <cx:pt idx="2853">39.680948779799998</cx:pt>
          <cx:pt idx="2854">39.680948779799998</cx:pt>
          <cx:pt idx="2855">39.043228826499998</cx:pt>
          <cx:pt idx="2856">39.940366357099997</cx:pt>
          <cx:pt idx="2857">39.680948779799998</cx:pt>
          <cx:pt idx="2858">39.381902936199999</cx:pt>
          <cx:pt idx="2859">39.597777814200001</cx:pt>
          <cx:pt idx="2860">39.597777814200001</cx:pt>
          <cx:pt idx="2861">39.279835881499999</cx:pt>
          <cx:pt idx="2862">39.597777814200001</cx:pt>
          <cx:pt idx="2863">39.873222563500001</cx:pt>
          <cx:pt idx="2864">38.9477282211</cx:pt>
          <cx:pt idx="2865">39.279835881499999</cx:pt>
          <cx:pt idx="2866">39.597777814200001</cx:pt>
          <cx:pt idx="2867">39.279835881499999</cx:pt>
          <cx:pt idx="2868">39.680948779799998</cx:pt>
          <cx:pt idx="2869">39.680948779799998</cx:pt>
          <cx:pt idx="2870">39.873222563500001</cx:pt>
          <cx:pt idx="2871">38.511132087100002</cx:pt>
          <cx:pt idx="2872">39.099563119899997</cx:pt>
          <cx:pt idx="2873">39.728946188400002</cx:pt>
          <cx:pt idx="2874">38.369165457800001</cx:pt>
          <cx:pt idx="2875">39.728946188400002</cx:pt>
          <cx:pt idx="2876">39.438581378599999</cx:pt>
          <cx:pt idx="2877">39.438581378599999</cx:pt>
          <cx:pt idx="2878">39.680948779799998</cx:pt>
          <cx:pt idx="2879">39.728946188400002</cx:pt>
          <cx:pt idx="2880">39.680948779799998</cx:pt>
          <cx:pt idx="2881">39.099563119899997</cx:pt>
          <cx:pt idx="2882">39.099563119899997</cx:pt>
          <cx:pt idx="2883">39.560287759399998</cx:pt>
          <cx:pt idx="2884">39.560287759399998</cx:pt>
          <cx:pt idx="2885">39.560287759399998</cx:pt>
          <cx:pt idx="2886">39.560287759399998</cx:pt>
          <cx:pt idx="2887">39.560287759399998</cx:pt>
          <cx:pt idx="2888">39.728946188400002</cx:pt>
          <cx:pt idx="2889">39.728946188400002</cx:pt>
          <cx:pt idx="2890">39.560287759399998</cx:pt>
          <cx:pt idx="2891">39.434391070099998</cx:pt>
          <cx:pt idx="2892">38.006796006199998</cx:pt>
          <cx:pt idx="2893">37.732976290800003</cx:pt>
          <cx:pt idx="2894">39.758655923100001</cx:pt>
          <cx:pt idx="2895">39.758655923100001</cx:pt>
          <cx:pt idx="2896">39.456117085099997</cx:pt>
          <cx:pt idx="2897">40.015402729900003</cx:pt>
          <cx:pt idx="2898">39.758655923100001</cx:pt>
          <cx:pt idx="2899">40.015402729900003</cx:pt>
          <cx:pt idx="2900">39.758655923100001</cx:pt>
          <cx:pt idx="2901">40.015402729900003</cx:pt>
          <cx:pt idx="2902">39.758655923100001</cx:pt>
          <cx:pt idx="2903">39.7545437247</cx:pt>
          <cx:pt idx="2904">39.451420734599999</cx:pt>
          <cx:pt idx="2905">40.015402729900003</cx:pt>
          <cx:pt idx="2906">39.7545437247</cx:pt>
          <cx:pt idx="2907">40.007302044100001</cx:pt>
          <cx:pt idx="2908">40.007302044100001</cx:pt>
          <cx:pt idx="2909">39.7545437247</cx:pt>
          <cx:pt idx="2910">39.7545437247</cx:pt>
          <cx:pt idx="2911">39.7545437247</cx:pt>
          <cx:pt idx="2912">39.265746829999998</cx:pt>
          <cx:pt idx="2913">39.585441219000003</cx:pt>
          <cx:pt idx="2914">39.585441219000003</cx:pt>
          <cx:pt idx="2915">39.585441219000003</cx:pt>
          <cx:pt idx="2916">38.927314073700003</cx:pt>
          <cx:pt idx="2917">39.080072925400003</cx:pt>
          <cx:pt idx="2918">38.345475816099999</cx:pt>
          <cx:pt idx="2919">39.416338713400002</cx:pt>
          <cx:pt idx="2920">39.080072925400003</cx:pt>
          <cx:pt idx="2921">39.416338713400002</cx:pt>
          <cx:pt idx="2922">39.080072925400003</cx:pt>
          <cx:pt idx="2923">39.416338713400002</cx:pt>
          <cx:pt idx="2924">38.518923178900003</cx:pt>
          <cx:pt idx="2925">39.080072925400003</cx:pt>
          <cx:pt idx="2926">39.080072925400003</cx:pt>
          <cx:pt idx="2927">39.690538968200002</cx:pt>
          <cx:pt idx="2928">38.8943990207</cx:pt>
          <cx:pt idx="2929">39.2472362078</cx:pt>
          <cx:pt idx="2930">38.8943990207</cx:pt>
          <cx:pt idx="2931">38.518923178900003</cx:pt>
          <cx:pt idx="2932">39.2472362078</cx:pt>
          <cx:pt idx="2933">38.518923178900003</cx:pt>
          <cx:pt idx="2934">38.8943990207</cx:pt>
          <cx:pt idx="2935">39.2472362078</cx:pt>
          <cx:pt idx="2936">38.8943990207</cx:pt>
          <cx:pt idx="2937">38.518923178900003</cx:pt>
          <cx:pt idx="2938">39.2472362078</cx:pt>
          <cx:pt idx="2939">38.518923178900003</cx:pt>
          <cx:pt idx="2940">38.8943990207</cx:pt>
          <cx:pt idx="2941">39.2472362078</cx:pt>
          <cx:pt idx="2942">38.8943990207</cx:pt>
          <cx:pt idx="2943">39.2472362078</cx:pt>
          <cx:pt idx="2944">39.7545437247</cx:pt>
          <cx:pt idx="2945">40.007302044100001</cx:pt>
          <cx:pt idx="2946">39.265746829999998</cx:pt>
          <cx:pt idx="2947">39.848920506100001</cx:pt>
          <cx:pt idx="2948">39.265746829999998</cx:pt>
          <cx:pt idx="2949">39.585441219000003</cx:pt>
          <cx:pt idx="2950">39.585441219000003</cx:pt>
          <cx:pt idx="2951">39.585441219000003</cx:pt>
          <cx:pt idx="2952">39.265746829999998</cx:pt>
          <cx:pt idx="2953">39.080072925400003</cx:pt>
          <cx:pt idx="2954">39.416338713400002</cx:pt>
          <cx:pt idx="2955">38.298465618100003</cx:pt>
          <cx:pt idx="2956">39.597777814200001</cx:pt>
          <cx:pt idx="2957">39.758655923100001</cx:pt>
          <cx:pt idx="2958">39.456117085099997</cx:pt>
          <cx:pt idx="2959">39.456117085099997</cx:pt>
          <cx:pt idx="2960">39.456117085099997</cx:pt>
          <cx:pt idx="2961">39.456117085099997</cx:pt>
          <cx:pt idx="2962">38.038760576900003</cx:pt>
          <cx:pt idx="2963">38.371799814600003</cx:pt>
          <cx:pt idx="2964">38.324771049100001</cx:pt>
          <cx:pt idx="2965">38.594091491599997</cx:pt>
          <cx:pt idx="2966">38.594091491599997</cx:pt>
          <cx:pt idx="2967">38.594091491599997</cx:pt>
          <cx:pt idx="2968">38.826118474300003</cx:pt>
          <cx:pt idx="2969">38.826118474300003</cx:pt>
          <cx:pt idx="2970">38.826118474300003</cx:pt>
          <cx:pt idx="2971">40.185187528699998</cx:pt>
          <cx:pt idx="2972">39.970928498399999</cx:pt>
          <cx:pt idx="2973">39.440563152700001</cx:pt>
          <cx:pt idx="2974">39.722720373100003</cx:pt>
          <cx:pt idx="2975">39.722720373100003</cx:pt>
          <cx:pt idx="2976">39.722720373100003</cx:pt>
          <cx:pt idx="2977">39.637037210999999</cx:pt>
          <cx:pt idx="2978">39.637037210999999</cx:pt>
          <cx:pt idx="2979">39.637037210999999</cx:pt>
          <cx:pt idx="2980">39.637037210999999</cx:pt>
          <cx:pt idx="2981">39.907343456600003</cx:pt>
          <cx:pt idx="2982">39.366730965400002</cx:pt>
          <cx:pt idx="2983">39.366730965400002</cx:pt>
          <cx:pt idx="2984">39.907343456600003</cx:pt>
          <cx:pt idx="2985">39.366730965400002</cx:pt>
          <cx:pt idx="2986">39.366730965400002</cx:pt>
          <cx:pt idx="2987">39.637037210999999</cx:pt>
          <cx:pt idx="2988">39.637037210999999</cx:pt>
          <cx:pt idx="2989">39.637037210999999</cx:pt>
          <cx:pt idx="2990">39.366730965400002</cx:pt>
          <cx:pt idx="2991">39.637037210999999</cx:pt>
          <cx:pt idx="2992">39.122750780499999</cx:pt>
          <cx:pt idx="2993">39.564312174999998</cx:pt>
          <cx:pt idx="2994">39.720861514699997</cx:pt>
          <cx:pt idx="2995">39.445943525399997</cx:pt>
          <cx:pt idx="2996">39.445943525399997</cx:pt>
          <cx:pt idx="2997">39.366730965400002</cx:pt>
          <cx:pt idx="2998">39.445943525399997</cx:pt>
          <cx:pt idx="2999">38.632054062400002</cx:pt>
          <cx:pt idx="3000">39.8204227051</cx:pt>
          <cx:pt idx="3001">39.553903102299998</cx:pt>
          <cx:pt idx="3002">40.046178897200001</cx:pt>
          <cx:pt idx="3003">39.970928498399999</cx:pt>
          <cx:pt idx="3004">39.722720373100003</cx:pt>
          <cx:pt idx="3005">39.722720373100003</cx:pt>
          <cx:pt idx="3006">39.722720373100003</cx:pt>
          <cx:pt idx="3007">38.699900449200001</cx:pt>
          <cx:pt idx="3008">39.440563152700001</cx:pt>
          <cx:pt idx="3009">38.699900449200001</cx:pt>
          <cx:pt idx="3010">38.699900449200001</cx:pt>
          <cx:pt idx="3011">38.876248711999999</cx:pt>
          <cx:pt idx="3012">39.158405932400001</cx:pt>
          <cx:pt idx="3013">39.158405932400001</cx:pt>
          <cx:pt idx="3014">39.158405932400001</cx:pt>
          <cx:pt idx="3015">38.594091491599997</cx:pt>
          <cx:pt idx="3016">38.594091491599997</cx:pt>
          <cx:pt idx="3017">39.440563152700001</cx:pt>
          <cx:pt idx="3018">38.699900449200001</cx:pt>
          <cx:pt idx="3019">39.440563152700001</cx:pt>
          <cx:pt idx="3020">38.699900449200001</cx:pt>
          <cx:pt idx="3021">38.594091491599997</cx:pt>
          <cx:pt idx="3022">39.158405932400001</cx:pt>
          <cx:pt idx="3023">39.440563152700001</cx:pt>
          <cx:pt idx="3024">40.046178897200001</cx:pt>
          <cx:pt idx="3025">40.046178897200001</cx:pt>
          <cx:pt idx="3026">38.1214112097</cx:pt>
          <cx:pt idx="3027">39.698127096900002</cx:pt>
          <cx:pt idx="3028">39.567453348299999</cx:pt>
          <cx:pt idx="3029">39.567453348299999</cx:pt>
          <cx:pt idx="3030">39.246266673199997</cx:pt>
          <cx:pt idx="3031">39.246266673199997</cx:pt>
          <cx:pt idx="3032">38.920077205399998</cx:pt>
          <cx:pt idx="3033">39.246266673199997</cx:pt>
          <cx:pt idx="3034">39.246266673199997</cx:pt>
          <cx:pt idx="3035">39.100056624799997</cx:pt>
          <cx:pt idx="3036">39.436779599700003</cx:pt>
          <cx:pt idx="3037">39.436779599700003</cx:pt>
          <cx:pt idx="3038">39.100056624799997</cx:pt>
          <cx:pt idx="3039">39.100056624799997</cx:pt>
          <cx:pt idx="3040">39.436779599700003</cx:pt>
          <cx:pt idx="3041">39.099563119899997</cx:pt>
          <cx:pt idx="3042">39.099563119899997</cx:pt>
          <cx:pt idx="3043">39.434391070099998</cx:pt>
          <cx:pt idx="3044">40.046178897200001</cx:pt>
          <cx:pt idx="3045">40.185187528699998</cx:pt>
          <cx:pt idx="3046">40.185187528699998</cx:pt>
          <cx:pt idx="3047">40.185187528699998</cx:pt>
          <cx:pt idx="3048">40.388130193899997</cx:pt>
          <cx:pt idx="3049">40.185187528699998</cx:pt>
          <cx:pt idx="3050">39.970928498399999</cx:pt>
          <cx:pt idx="3051">40.185187528699998</cx:pt>
          <cx:pt idx="3052">39.970928498399999</cx:pt>
          <cx:pt idx="3053">40.185187528699998</cx:pt>
          <cx:pt idx="3054">39.970928498399999</cx:pt>
          <cx:pt idx="3055">40.538549280300003</cx:pt>
          <cx:pt idx="3056">40.3468674342</cx:pt>
          <cx:pt idx="3057">39.907343456600003</cx:pt>
          <cx:pt idx="3058">40.3468674342</cx:pt>
          <cx:pt idx="3059">40.5312186138</cx:pt>
          <cx:pt idx="3060">40.339497802799997</cx:pt>
          <cx:pt idx="3061">40.5312186138</cx:pt>
          <cx:pt idx="3062">40.5312186138</cx:pt>
          <cx:pt idx="3063">40.5312186138</cx:pt>
          <cx:pt idx="3064">40.5312186138</cx:pt>
          <cx:pt idx="3065">40.5312186138</cx:pt>
          <cx:pt idx="3066">39.836042263899998</cx:pt>
          <cx:pt idx="3067">39.836042263899998</cx:pt>
          <cx:pt idx="3068">39.564312174999998</cx:pt>
          <cx:pt idx="3069">40.499923295599999</cx:pt>
          <cx:pt idx="3070">40.6834569106</cx:pt>
          <cx:pt idx="3071">39.9957795041</cx:pt>
          <cx:pt idx="3072">40.499923295599999</cx:pt>
          <cx:pt idx="3073">39.720861514699997</cx:pt>
          <cx:pt idx="3074">40.6834569106</cx:pt>
          <cx:pt idx="3075">39.720861514699997</cx:pt>
          <cx:pt idx="3076">39.9957795041</cx:pt>
          <cx:pt idx="3077">40.499923295599999</cx:pt>
          <cx:pt idx="3078">40.6834569106</cx:pt>
          <cx:pt idx="3079">40.6834569106</cx:pt>
          <cx:pt idx="3080">39.9957795041</cx:pt>
          <cx:pt idx="3081">39.720861514699997</cx:pt>
          <cx:pt idx="3082">39.720861514699997</cx:pt>
          <cx:pt idx="3083">40.6834569106</cx:pt>
          <cx:pt idx="3084">40.6834569106</cx:pt>
          <cx:pt idx="3085">40.499923295599999</cx:pt>
          <cx:pt idx="3086">40.6834569106</cx:pt>
          <cx:pt idx="3087">39.836378984699998</cx:pt>
          <cx:pt idx="3088">40.803582324499999</cx:pt>
          <cx:pt idx="3089">40.625230009299997</cx:pt>
          <cx:pt idx="3090">39.836378984699998</cx:pt>
          <cx:pt idx="3091">40.803582324499999</cx:pt>
          <cx:pt idx="3092">39.828800845499998</cx:pt>
          <cx:pt idx="3093">39.828800845499998</cx:pt>
          <cx:pt idx="3094">39.828800845499998</cx:pt>
          <cx:pt idx="3095">39.828800845499998</cx:pt>
          <cx:pt idx="3096">39.538686769999998</cx:pt>
          <cx:pt idx="3097">39.392476721599998</cx:pt>
          <cx:pt idx="3098">39.131433655599999</cx:pt>
          <cx:pt idx="3099">38.844811181300003</cx:pt>
          <cx:pt idx="3100">39.698127096900002</cx:pt>
          <cx:pt idx="3101">39.392476721599998</cx:pt>
          <cx:pt idx="3102">39.392476721599998</cx:pt>
          <cx:pt idx="3103">39.698127096900002</cx:pt>
          <cx:pt idx="3104">40.185187528699998</cx:pt>
          <cx:pt idx="3105">40.388130193899997</cx:pt>
          <cx:pt idx="3106">40.3468674342</cx:pt>
          <cx:pt idx="3107">40.143953531000001</cx:pt>
          <cx:pt idx="3108">40.2706974934</cx:pt>
          <cx:pt idx="3109">40.6834569106</cx:pt>
          <cx:pt idx="3110">39.836378984699998</cx:pt>
          <cx:pt idx="3111">40.803582324499999</cx:pt>
          <cx:pt idx="3112">39.836378984699998</cx:pt>
          <cx:pt idx="3113">40.118914920900004</cx:pt>
          <cx:pt idx="3114">39.698127096900002</cx:pt>
          <cx:pt idx="3115">39.567453348299999</cx:pt>
          <cx:pt idx="3116">39.100056624799997</cx:pt>
          <cx:pt idx="3117">39.100056624799997</cx:pt>
          <cx:pt idx="3118">39.434391070099998</cx:pt>
          <cx:pt idx="3119">39.099563119899997</cx:pt>
          <cx:pt idx="3120">40.709604545200001</cx:pt>
          <cx:pt idx="3121">39.720861514699997</cx:pt>
          <cx:pt idx="3122">40.499923295599999</cx:pt>
          <cx:pt idx="3123">39.436779599700003</cx:pt>
          <cx:pt idx="3124">39.436779599700003</cx:pt>
          <cx:pt idx="3125">40.258347285900001</cx:pt>
          <cx:pt idx="3126">40.046178897200001</cx:pt>
          <cx:pt idx="3127">40.046178897200001</cx:pt>
          <cx:pt idx="3128">38.742348407199998</cx:pt>
          <cx:pt idx="3129">38.742348407199998</cx:pt>
          <cx:pt idx="3130">38.089467981600002</cx:pt>
          <cx:pt idx="3131">38.868846086399998</cx:pt>
          <cx:pt idx="3132">39.222267911899998</cx:pt>
          <cx:pt idx="3133">38.491456644800003</cx:pt>
          <cx:pt idx="3134">38.868846086399998</cx:pt>
          <cx:pt idx="3135">38.868846086399998</cx:pt>
          <cx:pt idx="3136">38.868846086399998</cx:pt>
          <cx:pt idx="3137">38.868846086399998</cx:pt>
          <cx:pt idx="3138">38.491456644800003</cx:pt>
          <cx:pt idx="3139">38.868846086399998</cx:pt>
          <cx:pt idx="3140">39.003414122300001</cx:pt>
          <cx:pt idx="3141">39.222267911899998</cx:pt>
          <cx:pt idx="3142">38.159478366800002</cx:pt>
          <cx:pt idx="3143">38.848891041100003</cx:pt>
          <cx:pt idx="3144">38.848891041100003</cx:pt>
          <cx:pt idx="3145">39.191355815000001</cx:pt>
          <cx:pt idx="3146">38.848891041100003</cx:pt>
          <cx:pt idx="3147">39.191355815000001</cx:pt>
          <cx:pt idx="3148">38.481250154599998</cx:pt>
          <cx:pt idx="3149">38.848891041100003</cx:pt>
          <cx:pt idx="3150">38.481250154599998</cx:pt>
          <cx:pt idx="3151">38.773804457799997</cx:pt>
          <cx:pt idx="3152">39.115972695899998</cx:pt>
          <cx:pt idx="3153">38.474407249400002</cx:pt>
          <cx:pt idx="3154">38.773804457799997</cx:pt>
          <cx:pt idx="3155">39.4326711645</cx:pt>
          <cx:pt idx="3156">39.115972695899998</cx:pt>
          <cx:pt idx="3157">39.115972695899998</cx:pt>
          <cx:pt idx="3158">39.115972695899998</cx:pt>
          <cx:pt idx="3159">39.4326711645</cx:pt>
          <cx:pt idx="3160">39.4326711645</cx:pt>
          <cx:pt idx="3161">38.253348531</cx:pt>
          <cx:pt idx="3162">38.253348531</cx:pt>
          <cx:pt idx="3163">38.640719023999999</cx:pt>
          <cx:pt idx="3164">38.640719023999999</cx:pt>
          <cx:pt idx="3165">39.003414122300001</cx:pt>
          <cx:pt idx="3166">38.640719023999999</cx:pt>
          <cx:pt idx="3167">38.253348531</cx:pt>
          <cx:pt idx="3168">39.191355815000001</cx:pt>
          <cx:pt idx="3169">38.848891041100003</cx:pt>
          <cx:pt idx="3170">39.191355815000001</cx:pt>
          <cx:pt idx="3171">39.4326711645</cx:pt>
          <cx:pt idx="3172">38.773804457799997</cx:pt>
          <cx:pt idx="3173">39.4326711645</cx:pt>
          <cx:pt idx="3174">38.790982057400001</cx:pt>
          <cx:pt idx="3175">38.120808682099998</cx:pt>
          <cx:pt idx="3176">38.090099587099999</cx:pt>
          <cx:pt idx="3177">38.491456644800003</cx:pt>
          <cx:pt idx="3178">38.491456644800003</cx:pt>
          <cx:pt idx="3179">38.491456644800003</cx:pt>
          <cx:pt idx="3180">38.090099587099999</cx:pt>
          <cx:pt idx="3181">38.491456644800003</cx:pt>
          <cx:pt idx="3182">38.640719023999999</cx:pt>
          <cx:pt idx="3183">38.640719023999999</cx:pt>
          <cx:pt idx="3184">38.640719023999999</cx:pt>
          <cx:pt idx="3185">39.003414122300001</cx:pt>
          <cx:pt idx="3186">39.003414122300001</cx:pt>
          <cx:pt idx="3187">36.939735827900002</cx:pt>
          <cx:pt idx="3188">36.8472149344</cx:pt>
          <cx:pt idx="3189">38.3693206859</cx:pt>
          <cx:pt idx="3190">38.640950577399998</cx:pt>
          <cx:pt idx="3191">36.996490693299997</cx:pt>
          <cx:pt idx="3192">39.435541487999998</cx:pt>
          <cx:pt idx="3193">36.553864824999998</cx:pt>
          <cx:pt idx="3194">36.896569008299998</cx:pt>
          <cx:pt idx="3195">36.569648057899997</cx:pt>
          <cx:pt idx="3196">39.988890148000003</cx:pt>
          <cx:pt idx="3197">40.267972090699999</cx:pt>
          <cx:pt idx="3198">39.764910626599999</cx:pt>
          <cx:pt idx="3199">40.082756658699999</cx:pt>
          <cx:pt idx="3200">40.171913899700002</cx:pt>
          <cx:pt idx="3201">39.870939865300002</cx:pt>
          <cx:pt idx="3202">40.011608946999999</cx:pt>
          <cx:pt idx="3203">39.386525159100003</cx:pt>
          <cx:pt idx="3204">40.354953137099997</cx:pt>
          <cx:pt idx="3205">40.059752449400001</cx:pt>
          <cx:pt idx="3206">39.107098220099999</cx:pt>
          <cx:pt idx="3207">39.832075918199997</cx:pt>
          <cx:pt idx="3208">39.896148179699999</cx:pt>
          <cx:pt idx="3209">39.966559584000002</cx:pt>
          <cx:pt idx="3210">39.603293347499999</cx:pt>
          <cx:pt idx="3211">40.011608946999999</cx:pt>
          <cx:pt idx="3212">40.011608946999999</cx:pt>
          <cx:pt idx="3213">39.651455002200002</cx:pt>
          <cx:pt idx="3214">40.183281041999997</cx:pt>
          <cx:pt idx="3215">39.855603725800002</cx:pt>
          <cx:pt idx="3216">40.263901173100002</cx:pt>
          <cx:pt idx="3217">40.310306376299998</cx:pt>
          <cx:pt idx="3218">39.714718244099998</cx:pt>
          <cx:pt idx="3219">37.968489056999999</cx:pt>
          <cx:pt idx="3220">40.149937528999999</cx:pt>
          <cx:pt idx="3221">39.688960527799999</cx:pt>
          <cx:pt idx="3222">40.270345874699998</cx:pt>
          <cx:pt idx="3223">39.688960527799999</cx:pt>
          <cx:pt idx="3224">40.178541238800001</cx:pt>
          <cx:pt idx="3225">39.972203101399998</cx:pt>
          <cx:pt idx="3226">39.335513654499998</cx:pt>
          <cx:pt idx="3227">40.110627621100001</cx:pt>
          <cx:pt idx="3228">39.938925971099998</cx:pt>
          <cx:pt idx="3229">40.149937528999999</cx:pt>
          <cx:pt idx="3230">40.270345874699998</cx:pt>
          <cx:pt idx="3231">40.310306376299998</cx:pt>
          <cx:pt idx="3232">39.795918219299999</cx:pt>
          <cx:pt idx="3233">39.528673480099997</cx:pt>
          <cx:pt idx="3234">39.761187425899998</cx:pt>
          <cx:pt idx="3235">39.734120767500002</cx:pt>
          <cx:pt idx="3236">38.999963964000003</cx:pt>
          <cx:pt idx="3237">39.761187425899998</cx:pt>
          <cx:pt idx="3238">39.795918219299999</cx:pt>
          <cx:pt idx="3239">40.100837902099997</cx:pt>
          <cx:pt idx="3240">40.083466653899997</cx:pt>
          <cx:pt idx="3241">40.015072623800002</cx:pt>
          <cx:pt idx="3242">40.083466653899997</cx:pt>
          <cx:pt idx="3243">40.083466653899997</cx:pt>
          <cx:pt idx="3244">40.015072623800002</cx:pt>
          <cx:pt idx="3245">39.934357020699998</cx:pt>
          <cx:pt idx="3246">40.006795159399999</cx:pt>
          <cx:pt idx="3247">39.109355020800002</cx:pt>
          <cx:pt idx="3248">39.740381365200001</cx:pt>
          <cx:pt idx="3249">39.109355020800002</cx:pt>
          <cx:pt idx="3250">39.934357020699998</cx:pt>
          <cx:pt idx="3251">39.8536414175</cx:pt>
          <cx:pt idx="3252">39.8536414175</cx:pt>
          <cx:pt idx="3253">39.930123665000004</cx:pt>
          <cx:pt idx="3254">39.930123665000004</cx:pt>
          <cx:pt idx="3255">39.890439578799999</cx:pt>
          <cx:pt idx="3256">39.795918219299999</cx:pt>
          <cx:pt idx="3257">39.795918219299999</cx:pt>
          <cx:pt idx="3258">39.4891405479</cx:pt>
          <cx:pt idx="3259">40.025081029200003</cx:pt>
          <cx:pt idx="3260">40.055192243999997</cx:pt>
          <cx:pt idx="3261">39.949188280900003</cx:pt>
          <cx:pt idx="3262">37.308287700299999</cx:pt>
          <cx:pt idx="3263">40.055192243999997</cx:pt>
          <cx:pt idx="3264">40.055192243999997</cx:pt>
          <cx:pt idx="3265">39.000165292600002</cx:pt>
          <cx:pt idx="3266">40.109630829399997</cx:pt>
          <cx:pt idx="3267">40.181902508500002</cx:pt>
          <cx:pt idx="3268">39.846839131599999</cx:pt>
          <cx:pt idx="3269">40.1601381483</cx:pt>
          <cx:pt idx="3270">40.1601381483</cx:pt>
          <cx:pt idx="3271">39.585196194399998</cx:pt>
          <cx:pt idx="3272">39.666668696400002</cx:pt>
          <cx:pt idx="3273">39.891721933100001</cx:pt>
          <cx:pt idx="3274">40.1601381483</cx:pt>
          <cx:pt idx="3275">39.7936102484</cx:pt>
          <cx:pt idx="3276">39.490626673500003</cx:pt>
          <cx:pt idx="3277">39.445265400700002</cx:pt>
          <cx:pt idx="3278">39.707379584400002</cx:pt>
          <cx:pt idx="3279">39.599003128900002</cx:pt>
          <cx:pt idx="3280">39.457303359299999</cx:pt>
          <cx:pt idx="3281">39.599003128900002</cx:pt>
          <cx:pt idx="3282">39.599003128900002</cx:pt>
          <cx:pt idx="3283">40.181902508500002</cx:pt>
          <cx:pt idx="3284">39.949188280900003</cx:pt>
          <cx:pt idx="3285">39.599677129</cx:pt>
          <cx:pt idx="3286">39.710817016199996</cx:pt>
          <cx:pt idx="3287">39.683972052800002</cx:pt>
          <cx:pt idx="3288">39.683972052800002</cx:pt>
          <cx:pt idx="3289">39.447441943699999</cx:pt>
          <cx:pt idx="3290">39.578677954600003</cx:pt>
          <cx:pt idx="3291">38.855220831799997</cx:pt>
          <cx:pt idx="3292">38.640689656500001</cx:pt>
          <cx:pt idx="3293">39.5459258709</cx:pt>
          <cx:pt idx="3294">39.282642421699997</cx:pt>
          <cx:pt idx="3295">39.3901821842</cx:pt>
          <cx:pt idx="3296">39.487864829700001</cx:pt>
          <cx:pt idx="3297">39.3901821842</cx:pt>
          <cx:pt idx="3298">39.3901821842</cx:pt>
          <cx:pt idx="3299">39.336791838400003</cx:pt>
          <cx:pt idx="3300">40.025977801499998</cx:pt>
          <cx:pt idx="3301">39.8154500873</cx:pt>
          <cx:pt idx="3302">39.797162264100002</cx:pt>
          <cx:pt idx="3303">40.066124651800003</cx:pt>
          <cx:pt idx="3304">39.968978745699999</cx:pt>
          <cx:pt idx="3305">39.778874440800003</cx:pt>
          <cx:pt idx="3306">39.559674004599998</cx:pt>
          <cx:pt idx="3307">39.974562884500003</cx:pt>
          <cx:pt idx="3308">39.778874440800003</cx:pt>
          <cx:pt idx="3309">39.778874440800003</cx:pt>
          <cx:pt idx="3310">39.974562884500003</cx:pt>
          <cx:pt idx="3311">39.760586617500003</cx:pt>
          <cx:pt idx="3312">39.5698099134</cx:pt>
          <cx:pt idx="3313">39.841325815899999</cx:pt>
          <cx:pt idx="3314">39.841325815899999</cx:pt>
          <cx:pt idx="3315">39.474302813900003</cx:pt>
          <cx:pt idx="3316">39.786693184199997</cx:pt>
          <cx:pt idx="3317">39.453580573799997</cx:pt>
          <cx:pt idx="3318">40.025977801499998</cx:pt>
          <cx:pt idx="3319">38.678022109200001</cx:pt>
          <cx:pt idx="3320">40.015402729900003</cx:pt>
          <cx:pt idx="3321">39.940366357099997</cx:pt>
          <cx:pt idx="3322">40.106170129500001</cx:pt>
          <cx:pt idx="3323">39.940366357099997</cx:pt>
          <cx:pt idx="3324">39.940366357099997</cx:pt>
          <cx:pt idx="3325">39.597777814200001</cx:pt>
          <cx:pt idx="3326">39.597777814200001</cx:pt>
          <cx:pt idx="3327">39.680948779799998</cx:pt>
          <cx:pt idx="3328">39.758655923100001</cx:pt>
          <cx:pt idx="3329">39.758655923100001</cx:pt>
          <cx:pt idx="3330">40.007302044100001</cx:pt>
          <cx:pt idx="3331">39.532157430300003</cx:pt>
          <cx:pt idx="3332">39.2472362078</cx:pt>
          <cx:pt idx="3333">39.7545437247</cx:pt>
          <cx:pt idx="3334">39.7545437247</cx:pt>
          <cx:pt idx="3335">39.848920506100001</cx:pt>
          <cx:pt idx="3336">39.585441219000003</cx:pt>
          <cx:pt idx="3337">39.690538968200002</cx:pt>
          <cx:pt idx="3338">39.532157430300003</cx:pt>
          <cx:pt idx="3339">39.456117085099997</cx:pt>
          <cx:pt idx="3340">38.363181425800001</cx:pt>
          <cx:pt idx="3341">38.734011872400004</cx:pt>
          <cx:pt idx="3342">39.246266673199997</cx:pt>
          <cx:pt idx="3343">40.538549280300003</cx:pt>
          <cx:pt idx="3344">39.720861514699997</cx:pt>
          <cx:pt idx="3345">40.2706974934</cx:pt>
          <cx:pt idx="3346">39.836378984699998</cx:pt>
          <cx:pt idx="3347">40.625230009299997</cx:pt>
          <cx:pt idx="3348">39.698127096900002</cx:pt>
          <cx:pt idx="3349">39.698127096900002</cx:pt>
          <cx:pt idx="3350">39.698127096900002</cx:pt>
          <cx:pt idx="3351">40.388130193899997</cx:pt>
          <cx:pt idx="3352">39.836378984699998</cx:pt>
          <cx:pt idx="3353">40.625230009299997</cx:pt>
          <cx:pt idx="3354">39.100056624799997</cx:pt>
          <cx:pt idx="3355">40.388130193899997</cx:pt>
          <cx:pt idx="3356">38.389174604799997</cx:pt>
          <cx:pt idx="3357">38.518923178900003</cx:pt>
          <cx:pt idx="3358">39.003414122300001</cx:pt>
        </cx:lvl>
      </cx:numDim>
    </cx:data>
  </cx:chartData>
  <cx:chart>
    <cx:plotArea>
      <cx:plotAreaRegion>
        <cx:series layoutId="boxWhisker" uniqueId="{1D9167C8-C8C2-43AC-8942-E63B780E8842}">
          <cx:tx>
            <cx:txData>
              <cx:f>Antofagasta!$I$1</cx:f>
              <cx:v>T_diurna</cx:v>
            </cx:txData>
          </cx:tx>
          <cx:spPr>
            <a:solidFill>
              <a:srgbClr val="FF0000"/>
            </a:solidFill>
          </cx:spPr>
          <cx:dataId val="0"/>
          <cx:layoutPr>
            <cx:visibility meanLine="1" meanMarker="1" nonoutliers="0" outliers="1"/>
            <cx:statistics quartileMethod="exclusive"/>
          </cx:layoutPr>
        </cx:series>
      </cx:plotAreaRegion>
      <cx:axis id="0">
        <cx:catScaling gapWidth="1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000" b="1"/>
            </a:pPr>
            <a:endParaRPr lang="es-ES" sz="1000" b="1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endParaRPr>
          </a:p>
        </cx:txPr>
      </cx:axis>
      <cx:axis id="1" hidden="1">
        <cx:valScaling max="41" min="36"/>
        <cx:majorGridlines/>
        <cx:tickLabels/>
        <cx:numFmt formatCode="0" sourceLinked="0"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i="0"/>
            </a:pPr>
            <a:endParaRPr lang="es-ES" sz="900" b="0" i="0" u="none" strike="noStrike" baseline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cx:txPr>
      </cx:axis>
    </cx:plotArea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'Rancagua-Machalí'!$H$2:$H$3623</cx:f>
        <cx:lvl ptCount="3622">
          <cx:pt idx="0">ABC1</cx:pt>
          <cx:pt idx="1">ABC1</cx:pt>
          <cx:pt idx="2">ABC1</cx:pt>
          <cx:pt idx="3">ABC1</cx:pt>
          <cx:pt idx="4">ABC1</cx:pt>
          <cx:pt idx="5">ABC1</cx:pt>
          <cx:pt idx="6">ABC1</cx:pt>
          <cx:pt idx="7">ABC1</cx:pt>
          <cx:pt idx="8">ABC1</cx:pt>
          <cx:pt idx="9">ABC1</cx:pt>
          <cx:pt idx="10">ABC1</cx:pt>
          <cx:pt idx="11">ABC1</cx:pt>
          <cx:pt idx="12">ABC1</cx:pt>
          <cx:pt idx="13">ABC1</cx:pt>
          <cx:pt idx="14">ABC1</cx:pt>
          <cx:pt idx="15">ABC1</cx:pt>
          <cx:pt idx="16">ABC1</cx:pt>
          <cx:pt idx="17">ABC1</cx:pt>
          <cx:pt idx="18">ABC1</cx:pt>
          <cx:pt idx="19">ABC1</cx:pt>
          <cx:pt idx="20">ABC1</cx:pt>
          <cx:pt idx="21">ABC1</cx:pt>
          <cx:pt idx="22">ABC1</cx:pt>
          <cx:pt idx="23">ABC1</cx:pt>
          <cx:pt idx="24">ABC1</cx:pt>
          <cx:pt idx="25">ABC1</cx:pt>
          <cx:pt idx="26">ABC1</cx:pt>
          <cx:pt idx="27">ABC1</cx:pt>
          <cx:pt idx="28">ABC1</cx:pt>
          <cx:pt idx="29">ABC1</cx:pt>
          <cx:pt idx="30">ABC1</cx:pt>
          <cx:pt idx="31">ABC1</cx:pt>
          <cx:pt idx="32">ABC1</cx:pt>
          <cx:pt idx="33">ABC1</cx:pt>
          <cx:pt idx="34">ABC1</cx:pt>
          <cx:pt idx="35">ABC1</cx:pt>
          <cx:pt idx="36">ABC1</cx:pt>
          <cx:pt idx="37">ABC1</cx:pt>
          <cx:pt idx="38">ABC1</cx:pt>
          <cx:pt idx="39">ABC1</cx:pt>
          <cx:pt idx="40">ABC1</cx:pt>
          <cx:pt idx="41">ABC1</cx:pt>
          <cx:pt idx="42">ABC1</cx:pt>
          <cx:pt idx="43">ABC1</cx:pt>
          <cx:pt idx="44">ABC1</cx:pt>
          <cx:pt idx="45">ABC1</cx:pt>
          <cx:pt idx="46">ABC1</cx:pt>
          <cx:pt idx="47">ABC1</cx:pt>
          <cx:pt idx="48">ABC1</cx:pt>
          <cx:pt idx="49">ABC1</cx:pt>
          <cx:pt idx="50">ABC1</cx:pt>
          <cx:pt idx="51">ABC1</cx:pt>
          <cx:pt idx="52">ABC1</cx:pt>
          <cx:pt idx="53">ABC1</cx:pt>
          <cx:pt idx="54">ABC1</cx:pt>
          <cx:pt idx="55">ABC1</cx:pt>
          <cx:pt idx="56">ABC1</cx:pt>
          <cx:pt idx="57">ABC1</cx:pt>
          <cx:pt idx="58">ABC1</cx:pt>
          <cx:pt idx="59">ABC1</cx:pt>
          <cx:pt idx="60">ABC1</cx:pt>
          <cx:pt idx="61">ABC1</cx:pt>
          <cx:pt idx="62">ABC1</cx:pt>
          <cx:pt idx="63">ABC1</cx:pt>
          <cx:pt idx="64">ABC1</cx:pt>
          <cx:pt idx="65">ABC1</cx:pt>
          <cx:pt idx="66">ABC1</cx:pt>
          <cx:pt idx="67">ABC1</cx:pt>
          <cx:pt idx="68">ABC1</cx:pt>
          <cx:pt idx="69">ABC1</cx:pt>
          <cx:pt idx="70">ABC1</cx:pt>
          <cx:pt idx="71">ABC1</cx:pt>
          <cx:pt idx="72">ABC1</cx:pt>
          <cx:pt idx="73">ABC1</cx:pt>
          <cx:pt idx="74">ABC1</cx:pt>
          <cx:pt idx="75">ABC1</cx:pt>
          <cx:pt idx="76">ABC1</cx:pt>
          <cx:pt idx="77">ABC1</cx:pt>
          <cx:pt idx="78">ABC1</cx:pt>
          <cx:pt idx="79">ABC1</cx:pt>
          <cx:pt idx="80">ABC1</cx:pt>
          <cx:pt idx="81">ABC1</cx:pt>
          <cx:pt idx="82">ABC1</cx:pt>
          <cx:pt idx="83">ABC1</cx:pt>
          <cx:pt idx="84">ABC1</cx:pt>
          <cx:pt idx="85">ABC1</cx:pt>
          <cx:pt idx="86">ABC1</cx:pt>
          <cx:pt idx="87">ABC1</cx:pt>
          <cx:pt idx="88">ABC1</cx:pt>
          <cx:pt idx="89">ABC1</cx:pt>
          <cx:pt idx="90">ABC1</cx:pt>
          <cx:pt idx="91">ABC1</cx:pt>
          <cx:pt idx="92">ABC1</cx:pt>
          <cx:pt idx="93">ABC1</cx:pt>
          <cx:pt idx="94">ABC1</cx:pt>
          <cx:pt idx="95">ABC1</cx:pt>
          <cx:pt idx="96">ABC1</cx:pt>
          <cx:pt idx="97">ABC1</cx:pt>
          <cx:pt idx="98">ABC1</cx:pt>
          <cx:pt idx="99">ABC1</cx:pt>
          <cx:pt idx="100">ABC1</cx:pt>
          <cx:pt idx="101">ABC1</cx:pt>
          <cx:pt idx="102">ABC1</cx:pt>
          <cx:pt idx="103">ABC1</cx:pt>
          <cx:pt idx="104">ABC1</cx:pt>
          <cx:pt idx="105">ABC1</cx:pt>
          <cx:pt idx="106">ABC1</cx:pt>
          <cx:pt idx="107">ABC1</cx:pt>
          <cx:pt idx="108">ABC1</cx:pt>
          <cx:pt idx="109">ABC1</cx:pt>
          <cx:pt idx="110">ABC1</cx:pt>
          <cx:pt idx="111">ABC1</cx:pt>
          <cx:pt idx="112">ABC1</cx:pt>
          <cx:pt idx="113">ABC1</cx:pt>
          <cx:pt idx="114">ABC1</cx:pt>
          <cx:pt idx="115">ABC1</cx:pt>
          <cx:pt idx="116">ABC1</cx:pt>
          <cx:pt idx="117">ABC1</cx:pt>
          <cx:pt idx="118">ABC1</cx:pt>
          <cx:pt idx="119">ABC1</cx:pt>
          <cx:pt idx="120">ABC1</cx:pt>
          <cx:pt idx="121">ABC1</cx:pt>
          <cx:pt idx="122">ABC1</cx:pt>
          <cx:pt idx="123">ABC1</cx:pt>
          <cx:pt idx="124">ABC1</cx:pt>
          <cx:pt idx="125">ABC1</cx:pt>
          <cx:pt idx="126">ABC1</cx:pt>
          <cx:pt idx="127">ABC1</cx:pt>
          <cx:pt idx="128">ABC1</cx:pt>
          <cx:pt idx="129">ABC1</cx:pt>
          <cx:pt idx="130">ABC1</cx:pt>
          <cx:pt idx="131">ABC1</cx:pt>
          <cx:pt idx="132">ABC1</cx:pt>
          <cx:pt idx="133">ABC1</cx:pt>
          <cx:pt idx="134">ABC1</cx:pt>
          <cx:pt idx="135">ABC1</cx:pt>
          <cx:pt idx="136">ABC1</cx:pt>
          <cx:pt idx="137">ABC1</cx:pt>
          <cx:pt idx="138">ABC1</cx:pt>
          <cx:pt idx="139">ABC1</cx:pt>
          <cx:pt idx="140">ABC1</cx:pt>
          <cx:pt idx="141">ABC1</cx:pt>
          <cx:pt idx="142">ABC1</cx:pt>
          <cx:pt idx="143">ABC1</cx:pt>
          <cx:pt idx="144">ABC1</cx:pt>
          <cx:pt idx="145">ABC1</cx:pt>
          <cx:pt idx="146">ABC1</cx:pt>
          <cx:pt idx="147">ABC1</cx:pt>
          <cx:pt idx="148">ABC1</cx:pt>
          <cx:pt idx="149">ABC1</cx:pt>
          <cx:pt idx="150">ABC1</cx:pt>
          <cx:pt idx="151">ABC1</cx:pt>
          <cx:pt idx="152">ABC1</cx:pt>
          <cx:pt idx="153">ABC1</cx:pt>
          <cx:pt idx="154">ABC1</cx:pt>
          <cx:pt idx="155">ABC1</cx:pt>
          <cx:pt idx="156">ABC1</cx:pt>
          <cx:pt idx="157">ABC1</cx:pt>
          <cx:pt idx="158">ABC1</cx:pt>
          <cx:pt idx="159">ABC1</cx:pt>
          <cx:pt idx="160">ABC1</cx:pt>
          <cx:pt idx="161">ABC1</cx:pt>
          <cx:pt idx="162">ABC1</cx:pt>
          <cx:pt idx="163">ABC1</cx:pt>
          <cx:pt idx="164">ABC1</cx:pt>
          <cx:pt idx="165">ABC1</cx:pt>
          <cx:pt idx="166">ABC1</cx:pt>
          <cx:pt idx="167">ABC1</cx:pt>
          <cx:pt idx="168">ABC1</cx:pt>
          <cx:pt idx="169">ABC1</cx:pt>
          <cx:pt idx="170">ABC1</cx:pt>
          <cx:pt idx="171">ABC1</cx:pt>
          <cx:pt idx="172">ABC1</cx:pt>
          <cx:pt idx="173">ABC1</cx:pt>
          <cx:pt idx="174">ABC1</cx:pt>
          <cx:pt idx="175">ABC1</cx:pt>
          <cx:pt idx="176">ABC1</cx:pt>
          <cx:pt idx="177">ABC1</cx:pt>
          <cx:pt idx="178">ABC1</cx:pt>
          <cx:pt idx="179">ABC1</cx:pt>
          <cx:pt idx="180">ABC1</cx:pt>
          <cx:pt idx="181">ABC1</cx:pt>
          <cx:pt idx="182">ABC1</cx:pt>
          <cx:pt idx="183">ABC1</cx:pt>
          <cx:pt idx="184">ABC1</cx:pt>
          <cx:pt idx="185">ABC1</cx:pt>
          <cx:pt idx="186">ABC1</cx:pt>
          <cx:pt idx="187">ABC1</cx:pt>
          <cx:pt idx="188">ABC1</cx:pt>
          <cx:pt idx="189">ABC1</cx:pt>
          <cx:pt idx="190">ABC1</cx:pt>
          <cx:pt idx="191">ABC1</cx:pt>
          <cx:pt idx="192">ABC1</cx:pt>
          <cx:pt idx="193">ABC1</cx:pt>
          <cx:pt idx="194">ABC1</cx:pt>
          <cx:pt idx="195">ABC1</cx:pt>
          <cx:pt idx="196">ABC1</cx:pt>
          <cx:pt idx="197">ABC1</cx:pt>
          <cx:pt idx="198">ABC1</cx:pt>
          <cx:pt idx="199">ABC1</cx:pt>
          <cx:pt idx="200">ABC1</cx:pt>
          <cx:pt idx="201">ABC1</cx:pt>
          <cx:pt idx="202">ABC1</cx:pt>
          <cx:pt idx="203">ABC1</cx:pt>
          <cx:pt idx="204">ABC1</cx:pt>
          <cx:pt idx="205">ABC1</cx:pt>
          <cx:pt idx="206">ABC1</cx:pt>
          <cx:pt idx="207">ABC1</cx:pt>
          <cx:pt idx="208">ABC1</cx:pt>
          <cx:pt idx="209">ABC1</cx:pt>
          <cx:pt idx="210">ABC1</cx:pt>
          <cx:pt idx="211">ABC1</cx:pt>
          <cx:pt idx="212">ABC1</cx:pt>
          <cx:pt idx="213">ABC1</cx:pt>
          <cx:pt idx="214">ABC1</cx:pt>
          <cx:pt idx="215">ABC1</cx:pt>
          <cx:pt idx="216">ABC1</cx:pt>
          <cx:pt idx="217">ABC1</cx:pt>
          <cx:pt idx="218">ABC1</cx:pt>
          <cx:pt idx="219">ABC1</cx:pt>
          <cx:pt idx="220">ABC1</cx:pt>
          <cx:pt idx="221">ABC1</cx:pt>
          <cx:pt idx="222">ABC1</cx:pt>
          <cx:pt idx="223">ABC1</cx:pt>
          <cx:pt idx="224">ABC1</cx:pt>
          <cx:pt idx="225">ABC1</cx:pt>
          <cx:pt idx="226">ABC1</cx:pt>
          <cx:pt idx="227">ABC1</cx:pt>
          <cx:pt idx="228">ABC1</cx:pt>
          <cx:pt idx="229">ABC1</cx:pt>
          <cx:pt idx="230">ABC1</cx:pt>
          <cx:pt idx="231">ABC1</cx:pt>
          <cx:pt idx="232">ABC1</cx:pt>
          <cx:pt idx="233">ABC1</cx:pt>
          <cx:pt idx="234">ABC1</cx:pt>
          <cx:pt idx="235">ABC1</cx:pt>
          <cx:pt idx="236">ABC1</cx:pt>
          <cx:pt idx="237">ABC1</cx:pt>
          <cx:pt idx="238">ABC1</cx:pt>
          <cx:pt idx="239">ABC1</cx:pt>
          <cx:pt idx="240">ABC1</cx:pt>
          <cx:pt idx="241">ABC1</cx:pt>
          <cx:pt idx="242">ABC1</cx:pt>
          <cx:pt idx="243">ABC1</cx:pt>
          <cx:pt idx="244">ABC1</cx:pt>
          <cx:pt idx="245">ABC1</cx:pt>
          <cx:pt idx="246">ABC1</cx:pt>
          <cx:pt idx="247">ABC1</cx:pt>
          <cx:pt idx="248">ABC1</cx:pt>
          <cx:pt idx="249">ABC1</cx:pt>
          <cx:pt idx="250">ABC1</cx:pt>
          <cx:pt idx="251">ABC1</cx:pt>
          <cx:pt idx="252">ABC1</cx:pt>
          <cx:pt idx="253">ABC1</cx:pt>
          <cx:pt idx="254">ABC1</cx:pt>
          <cx:pt idx="255">ABC1</cx:pt>
          <cx:pt idx="256">ABC1</cx:pt>
          <cx:pt idx="257">ABC1</cx:pt>
          <cx:pt idx="258">ABC1</cx:pt>
          <cx:pt idx="259">ABC1</cx:pt>
          <cx:pt idx="260">ABC1</cx:pt>
          <cx:pt idx="261">ABC1</cx:pt>
          <cx:pt idx="262">ABC1</cx:pt>
          <cx:pt idx="263">ABC1</cx:pt>
          <cx:pt idx="264">ABC1</cx:pt>
          <cx:pt idx="265">ABC1</cx:pt>
          <cx:pt idx="266">ABC1</cx:pt>
          <cx:pt idx="267">ABC1</cx:pt>
          <cx:pt idx="268">ABC1</cx:pt>
          <cx:pt idx="269">ABC1</cx:pt>
          <cx:pt idx="270">ABC1</cx:pt>
          <cx:pt idx="271">ABC1</cx:pt>
          <cx:pt idx="272">ABC1</cx:pt>
          <cx:pt idx="273">ABC1</cx:pt>
          <cx:pt idx="274">ABC1</cx:pt>
          <cx:pt idx="275">ABC1</cx:pt>
          <cx:pt idx="276">ABC1</cx:pt>
          <cx:pt idx="277">ABC1</cx:pt>
          <cx:pt idx="278">ABC1</cx:pt>
          <cx:pt idx="279">ABC1</cx:pt>
          <cx:pt idx="280">ABC1</cx:pt>
          <cx:pt idx="281">ABC1</cx:pt>
          <cx:pt idx="282">ABC1</cx:pt>
          <cx:pt idx="283">ABC1</cx:pt>
          <cx:pt idx="284">ABC1</cx:pt>
          <cx:pt idx="285">ABC1</cx:pt>
          <cx:pt idx="286">ABC1</cx:pt>
          <cx:pt idx="287">ABC1</cx:pt>
          <cx:pt idx="288">ABC1</cx:pt>
          <cx:pt idx="289">ABC1</cx:pt>
          <cx:pt idx="290">ABC1</cx:pt>
          <cx:pt idx="291">ABC1</cx:pt>
          <cx:pt idx="292">ABC1</cx:pt>
          <cx:pt idx="293">ABC1</cx:pt>
          <cx:pt idx="294">ABC1</cx:pt>
          <cx:pt idx="295">ABC1</cx:pt>
          <cx:pt idx="296">ABC1</cx:pt>
          <cx:pt idx="297">ABC1</cx:pt>
          <cx:pt idx="298">ABC1</cx:pt>
          <cx:pt idx="299">ABC1</cx:pt>
          <cx:pt idx="300">ABC1</cx:pt>
          <cx:pt idx="301">ABC1</cx:pt>
          <cx:pt idx="302">ABC1</cx:pt>
          <cx:pt idx="303">ABC1</cx:pt>
          <cx:pt idx="304">ABC1</cx:pt>
          <cx:pt idx="305">ABC1</cx:pt>
          <cx:pt idx="306">ABC1</cx:pt>
          <cx:pt idx="307">ABC1</cx:pt>
          <cx:pt idx="308">ABC1</cx:pt>
          <cx:pt idx="309">ABC1</cx:pt>
          <cx:pt idx="310">ABC1</cx:pt>
          <cx:pt idx="311">ABC1</cx:pt>
          <cx:pt idx="312">ABC1</cx:pt>
          <cx:pt idx="313">ABC1</cx:pt>
          <cx:pt idx="314">ABC1</cx:pt>
          <cx:pt idx="315">ABC1</cx:pt>
          <cx:pt idx="316">ABC1</cx:pt>
          <cx:pt idx="317">ABC1</cx:pt>
          <cx:pt idx="318">ABC1</cx:pt>
          <cx:pt idx="319">ABC1</cx:pt>
          <cx:pt idx="320">ABC1</cx:pt>
          <cx:pt idx="321">ABC1</cx:pt>
          <cx:pt idx="322">ABC1</cx:pt>
          <cx:pt idx="323">ABC1</cx:pt>
          <cx:pt idx="324">ABC1</cx:pt>
          <cx:pt idx="325">ABC1</cx:pt>
          <cx:pt idx="326">ABC1</cx:pt>
          <cx:pt idx="327">ABC1</cx:pt>
          <cx:pt idx="328">ABC1</cx:pt>
          <cx:pt idx="329">ABC1</cx:pt>
          <cx:pt idx="330">ABC1</cx:pt>
          <cx:pt idx="331">ABC1</cx:pt>
          <cx:pt idx="332">ABC1</cx:pt>
          <cx:pt idx="333">ABC1</cx:pt>
          <cx:pt idx="334">ABC1</cx:pt>
          <cx:pt idx="335">ABC1</cx:pt>
          <cx:pt idx="336">ABC1</cx:pt>
          <cx:pt idx="337">ABC1</cx:pt>
          <cx:pt idx="338">ABC1</cx:pt>
          <cx:pt idx="339">ABC1</cx:pt>
          <cx:pt idx="340">ABC1</cx:pt>
          <cx:pt idx="341">ABC1</cx:pt>
          <cx:pt idx="342">ABC1</cx:pt>
          <cx:pt idx="343">ABC1</cx:pt>
          <cx:pt idx="344">ABC1</cx:pt>
          <cx:pt idx="345">ABC1</cx:pt>
          <cx:pt idx="346">ABC1</cx:pt>
          <cx:pt idx="347">ABC1</cx:pt>
          <cx:pt idx="348">ABC1</cx:pt>
          <cx:pt idx="349">C2</cx:pt>
          <cx:pt idx="350">C2</cx:pt>
          <cx:pt idx="351">C2</cx:pt>
          <cx:pt idx="352">C2</cx:pt>
          <cx:pt idx="353">C2</cx:pt>
          <cx:pt idx="354">C2</cx:pt>
          <cx:pt idx="355">C2</cx:pt>
          <cx:pt idx="356">C2</cx:pt>
          <cx:pt idx="357">C2</cx:pt>
          <cx:pt idx="358">C2</cx:pt>
          <cx:pt idx="359">C2</cx:pt>
          <cx:pt idx="360">C2</cx:pt>
          <cx:pt idx="361">C2</cx:pt>
          <cx:pt idx="362">C2</cx:pt>
          <cx:pt idx="363">C2</cx:pt>
          <cx:pt idx="364">C2</cx:pt>
          <cx:pt idx="365">C2</cx:pt>
          <cx:pt idx="366">C2</cx:pt>
          <cx:pt idx="367">C2</cx:pt>
          <cx:pt idx="368">C2</cx:pt>
          <cx:pt idx="369">C2</cx:pt>
          <cx:pt idx="370">C2</cx:pt>
          <cx:pt idx="371">C2</cx:pt>
          <cx:pt idx="372">C2</cx:pt>
          <cx:pt idx="373">C2</cx:pt>
          <cx:pt idx="374">C2</cx:pt>
          <cx:pt idx="375">C2</cx:pt>
          <cx:pt idx="376">C2</cx:pt>
          <cx:pt idx="377">C2</cx:pt>
          <cx:pt idx="378">C2</cx:pt>
          <cx:pt idx="379">C2</cx:pt>
          <cx:pt idx="380">C2</cx:pt>
          <cx:pt idx="381">C2</cx:pt>
          <cx:pt idx="382">C2</cx:pt>
          <cx:pt idx="383">C2</cx:pt>
          <cx:pt idx="384">C2</cx:pt>
          <cx:pt idx="385">C2</cx:pt>
          <cx:pt idx="386">C2</cx:pt>
          <cx:pt idx="387">C2</cx:pt>
          <cx:pt idx="388">C2</cx:pt>
          <cx:pt idx="389">C2</cx:pt>
          <cx:pt idx="390">C2</cx:pt>
          <cx:pt idx="391">C2</cx:pt>
          <cx:pt idx="392">C2</cx:pt>
          <cx:pt idx="393">C2</cx:pt>
          <cx:pt idx="394">C2</cx:pt>
          <cx:pt idx="395">C2</cx:pt>
          <cx:pt idx="396">C2</cx:pt>
          <cx:pt idx="397">C2</cx:pt>
          <cx:pt idx="398">C2</cx:pt>
          <cx:pt idx="399">C2</cx:pt>
          <cx:pt idx="400">C2</cx:pt>
          <cx:pt idx="401">C2</cx:pt>
          <cx:pt idx="402">C2</cx:pt>
          <cx:pt idx="403">C2</cx:pt>
          <cx:pt idx="404">C2</cx:pt>
          <cx:pt idx="405">C2</cx:pt>
          <cx:pt idx="406">C2</cx:pt>
          <cx:pt idx="407">C2</cx:pt>
          <cx:pt idx="408">C2</cx:pt>
          <cx:pt idx="409">C2</cx:pt>
          <cx:pt idx="410">C2</cx:pt>
          <cx:pt idx="411">C2</cx:pt>
          <cx:pt idx="412">C2</cx:pt>
          <cx:pt idx="413">C2</cx:pt>
          <cx:pt idx="414">C2</cx:pt>
          <cx:pt idx="415">C2</cx:pt>
          <cx:pt idx="416">C2</cx:pt>
          <cx:pt idx="417">C2</cx:pt>
          <cx:pt idx="418">C2</cx:pt>
          <cx:pt idx="419">C2</cx:pt>
          <cx:pt idx="420">C2</cx:pt>
          <cx:pt idx="421">C2</cx:pt>
          <cx:pt idx="422">C2</cx:pt>
          <cx:pt idx="423">C2</cx:pt>
          <cx:pt idx="424">C2</cx:pt>
          <cx:pt idx="425">C2</cx:pt>
          <cx:pt idx="426">C2</cx:pt>
          <cx:pt idx="427">C2</cx:pt>
          <cx:pt idx="428">C2</cx:pt>
          <cx:pt idx="429">C2</cx:pt>
          <cx:pt idx="430">C2</cx:pt>
          <cx:pt idx="431">C2</cx:pt>
          <cx:pt idx="432">C2</cx:pt>
          <cx:pt idx="433">C2</cx:pt>
          <cx:pt idx="434">C2</cx:pt>
          <cx:pt idx="435">C2</cx:pt>
          <cx:pt idx="436">C2</cx:pt>
          <cx:pt idx="437">C2</cx:pt>
          <cx:pt idx="438">C2</cx:pt>
          <cx:pt idx="439">C2</cx:pt>
          <cx:pt idx="440">C2</cx:pt>
          <cx:pt idx="441">C2</cx:pt>
          <cx:pt idx="442">C2</cx:pt>
          <cx:pt idx="443">C2</cx:pt>
          <cx:pt idx="444">C2</cx:pt>
          <cx:pt idx="445">C2</cx:pt>
          <cx:pt idx="446">C2</cx:pt>
          <cx:pt idx="447">C2</cx:pt>
          <cx:pt idx="448">C2</cx:pt>
          <cx:pt idx="449">C2</cx:pt>
          <cx:pt idx="450">C2</cx:pt>
          <cx:pt idx="451">C2</cx:pt>
          <cx:pt idx="452">C2</cx:pt>
          <cx:pt idx="453">C2</cx:pt>
          <cx:pt idx="454">C2</cx:pt>
          <cx:pt idx="455">C2</cx:pt>
          <cx:pt idx="456">C2</cx:pt>
          <cx:pt idx="457">C2</cx:pt>
          <cx:pt idx="458">C2</cx:pt>
          <cx:pt idx="459">C2</cx:pt>
          <cx:pt idx="460">C2</cx:pt>
          <cx:pt idx="461">C2</cx:pt>
          <cx:pt idx="462">C2</cx:pt>
          <cx:pt idx="463">C2</cx:pt>
          <cx:pt idx="464">C2</cx:pt>
          <cx:pt idx="465">C2</cx:pt>
          <cx:pt idx="466">C2</cx:pt>
          <cx:pt idx="467">C2</cx:pt>
          <cx:pt idx="468">C2</cx:pt>
          <cx:pt idx="469">C2</cx:pt>
          <cx:pt idx="470">C2</cx:pt>
          <cx:pt idx="471">C2</cx:pt>
          <cx:pt idx="472">C2</cx:pt>
          <cx:pt idx="473">C2</cx:pt>
          <cx:pt idx="474">C2</cx:pt>
          <cx:pt idx="475">C2</cx:pt>
          <cx:pt idx="476">C2</cx:pt>
          <cx:pt idx="477">C2</cx:pt>
          <cx:pt idx="478">C2</cx:pt>
          <cx:pt idx="479">C2</cx:pt>
          <cx:pt idx="480">C2</cx:pt>
          <cx:pt idx="481">C2</cx:pt>
          <cx:pt idx="482">C2</cx:pt>
          <cx:pt idx="483">C2</cx:pt>
          <cx:pt idx="484">C2</cx:pt>
          <cx:pt idx="485">C2</cx:pt>
          <cx:pt idx="486">C2</cx:pt>
          <cx:pt idx="487">C2</cx:pt>
          <cx:pt idx="488">C2</cx:pt>
          <cx:pt idx="489">C2</cx:pt>
          <cx:pt idx="490">C2</cx:pt>
          <cx:pt idx="491">C2</cx:pt>
          <cx:pt idx="492">C2</cx:pt>
          <cx:pt idx="493">C2</cx:pt>
          <cx:pt idx="494">C2</cx:pt>
          <cx:pt idx="495">C2</cx:pt>
          <cx:pt idx="496">C2</cx:pt>
          <cx:pt idx="497">C2</cx:pt>
          <cx:pt idx="498">C2</cx:pt>
          <cx:pt idx="499">C2</cx:pt>
          <cx:pt idx="500">C2</cx:pt>
          <cx:pt idx="501">C2</cx:pt>
          <cx:pt idx="502">C2</cx:pt>
          <cx:pt idx="503">C2</cx:pt>
          <cx:pt idx="504">C2</cx:pt>
          <cx:pt idx="505">C2</cx:pt>
          <cx:pt idx="506">C2</cx:pt>
          <cx:pt idx="507">C2</cx:pt>
          <cx:pt idx="508">C2</cx:pt>
          <cx:pt idx="509">C2</cx:pt>
          <cx:pt idx="510">C2</cx:pt>
          <cx:pt idx="511">C2</cx:pt>
          <cx:pt idx="512">C2</cx:pt>
          <cx:pt idx="513">C2</cx:pt>
          <cx:pt idx="514">C2</cx:pt>
          <cx:pt idx="515">C2</cx:pt>
          <cx:pt idx="516">C2</cx:pt>
          <cx:pt idx="517">C2</cx:pt>
          <cx:pt idx="518">C2</cx:pt>
          <cx:pt idx="519">C2</cx:pt>
          <cx:pt idx="520">C2</cx:pt>
          <cx:pt idx="521">C2</cx:pt>
          <cx:pt idx="522">C2</cx:pt>
          <cx:pt idx="523">C2</cx:pt>
          <cx:pt idx="524">C2</cx:pt>
          <cx:pt idx="525">C2</cx:pt>
          <cx:pt idx="526">C2</cx:pt>
          <cx:pt idx="527">C2</cx:pt>
          <cx:pt idx="528">C2</cx:pt>
          <cx:pt idx="529">C2</cx:pt>
          <cx:pt idx="530">C2</cx:pt>
          <cx:pt idx="531">C2</cx:pt>
          <cx:pt idx="532">C2</cx:pt>
          <cx:pt idx="533">C2</cx:pt>
          <cx:pt idx="534">C2</cx:pt>
          <cx:pt idx="535">C2</cx:pt>
          <cx:pt idx="536">C2</cx:pt>
          <cx:pt idx="537">C2</cx:pt>
          <cx:pt idx="538">C2</cx:pt>
          <cx:pt idx="539">C2</cx:pt>
          <cx:pt idx="540">C2</cx:pt>
          <cx:pt idx="541">C2</cx:pt>
          <cx:pt idx="542">C2</cx:pt>
          <cx:pt idx="543">C2</cx:pt>
          <cx:pt idx="544">C2</cx:pt>
          <cx:pt idx="545">C2</cx:pt>
          <cx:pt idx="546">C2</cx:pt>
          <cx:pt idx="547">C2</cx:pt>
          <cx:pt idx="548">C2</cx:pt>
          <cx:pt idx="549">C2</cx:pt>
          <cx:pt idx="550">C2</cx:pt>
          <cx:pt idx="551">C2</cx:pt>
          <cx:pt idx="552">C2</cx:pt>
          <cx:pt idx="553">C2</cx:pt>
          <cx:pt idx="554">C2</cx:pt>
          <cx:pt idx="555">C2</cx:pt>
          <cx:pt idx="556">C2</cx:pt>
          <cx:pt idx="557">C2</cx:pt>
          <cx:pt idx="558">C2</cx:pt>
          <cx:pt idx="559">C2</cx:pt>
          <cx:pt idx="560">C2</cx:pt>
          <cx:pt idx="561">C2</cx:pt>
          <cx:pt idx="562">C2</cx:pt>
          <cx:pt idx="563">C2</cx:pt>
          <cx:pt idx="564">C2</cx:pt>
          <cx:pt idx="565">C2</cx:pt>
          <cx:pt idx="566">C2</cx:pt>
          <cx:pt idx="567">C2</cx:pt>
          <cx:pt idx="568">C2</cx:pt>
          <cx:pt idx="569">C2</cx:pt>
          <cx:pt idx="570">C2</cx:pt>
          <cx:pt idx="571">C2</cx:pt>
          <cx:pt idx="572">C2</cx:pt>
          <cx:pt idx="573">C2</cx:pt>
          <cx:pt idx="574">C2</cx:pt>
          <cx:pt idx="575">C2</cx:pt>
          <cx:pt idx="576">C2</cx:pt>
          <cx:pt idx="577">C2</cx:pt>
          <cx:pt idx="578">C2</cx:pt>
          <cx:pt idx="579">C2</cx:pt>
          <cx:pt idx="580">C2</cx:pt>
          <cx:pt idx="581">C2</cx:pt>
          <cx:pt idx="582">C2</cx:pt>
          <cx:pt idx="583">C2</cx:pt>
          <cx:pt idx="584">C2</cx:pt>
          <cx:pt idx="585">C2</cx:pt>
          <cx:pt idx="586">C2</cx:pt>
          <cx:pt idx="587">C2</cx:pt>
          <cx:pt idx="588">C2</cx:pt>
          <cx:pt idx="589">C2</cx:pt>
          <cx:pt idx="590">C2</cx:pt>
          <cx:pt idx="591">C2</cx:pt>
          <cx:pt idx="592">C2</cx:pt>
          <cx:pt idx="593">C2</cx:pt>
          <cx:pt idx="594">C2</cx:pt>
          <cx:pt idx="595">C2</cx:pt>
          <cx:pt idx="596">C2</cx:pt>
          <cx:pt idx="597">C2</cx:pt>
          <cx:pt idx="598">C2</cx:pt>
          <cx:pt idx="599">C2</cx:pt>
          <cx:pt idx="600">C2</cx:pt>
          <cx:pt idx="601">C2</cx:pt>
          <cx:pt idx="602">C2</cx:pt>
          <cx:pt idx="603">C2</cx:pt>
          <cx:pt idx="604">C2</cx:pt>
          <cx:pt idx="605">C2</cx:pt>
          <cx:pt idx="606">C2</cx:pt>
          <cx:pt idx="607">C2</cx:pt>
          <cx:pt idx="608">C2</cx:pt>
          <cx:pt idx="609">C2</cx:pt>
          <cx:pt idx="610">C2</cx:pt>
          <cx:pt idx="611">C2</cx:pt>
          <cx:pt idx="612">C2</cx:pt>
          <cx:pt idx="613">C2</cx:pt>
          <cx:pt idx="614">C2</cx:pt>
          <cx:pt idx="615">C2</cx:pt>
          <cx:pt idx="616">C2</cx:pt>
          <cx:pt idx="617">C2</cx:pt>
          <cx:pt idx="618">C2</cx:pt>
          <cx:pt idx="619">C2</cx:pt>
          <cx:pt idx="620">C2</cx:pt>
          <cx:pt idx="621">C2</cx:pt>
          <cx:pt idx="622">C2</cx:pt>
          <cx:pt idx="623">C2</cx:pt>
          <cx:pt idx="624">C2</cx:pt>
          <cx:pt idx="625">C2</cx:pt>
          <cx:pt idx="626">C2</cx:pt>
          <cx:pt idx="627">C2</cx:pt>
          <cx:pt idx="628">C2</cx:pt>
          <cx:pt idx="629">C2</cx:pt>
          <cx:pt idx="630">C2</cx:pt>
          <cx:pt idx="631">C2</cx:pt>
          <cx:pt idx="632">C2</cx:pt>
          <cx:pt idx="633">C2</cx:pt>
          <cx:pt idx="634">C2</cx:pt>
          <cx:pt idx="635">C2</cx:pt>
          <cx:pt idx="636">C2</cx:pt>
          <cx:pt idx="637">C2</cx:pt>
          <cx:pt idx="638">C2</cx:pt>
          <cx:pt idx="639">C2</cx:pt>
          <cx:pt idx="640">C2</cx:pt>
          <cx:pt idx="641">C2</cx:pt>
          <cx:pt idx="642">C2</cx:pt>
          <cx:pt idx="643">C2</cx:pt>
          <cx:pt idx="644">C2</cx:pt>
          <cx:pt idx="645">C2</cx:pt>
          <cx:pt idx="646">C2</cx:pt>
          <cx:pt idx="647">C2</cx:pt>
          <cx:pt idx="648">C2</cx:pt>
          <cx:pt idx="649">C2</cx:pt>
          <cx:pt idx="650">C2</cx:pt>
          <cx:pt idx="651">C2</cx:pt>
          <cx:pt idx="652">C2</cx:pt>
          <cx:pt idx="653">C2</cx:pt>
          <cx:pt idx="654">C2</cx:pt>
          <cx:pt idx="655">C2</cx:pt>
          <cx:pt idx="656">C2</cx:pt>
          <cx:pt idx="657">C2</cx:pt>
          <cx:pt idx="658">C2</cx:pt>
          <cx:pt idx="659">C2</cx:pt>
          <cx:pt idx="660">C2</cx:pt>
          <cx:pt idx="661">C2</cx:pt>
          <cx:pt idx="662">C2</cx:pt>
          <cx:pt idx="663">C2</cx:pt>
          <cx:pt idx="664">C2</cx:pt>
          <cx:pt idx="665">C2</cx:pt>
          <cx:pt idx="666">C2</cx:pt>
          <cx:pt idx="667">C2</cx:pt>
          <cx:pt idx="668">C2</cx:pt>
          <cx:pt idx="669">C2</cx:pt>
          <cx:pt idx="670">C2</cx:pt>
          <cx:pt idx="671">C2</cx:pt>
          <cx:pt idx="672">C2</cx:pt>
          <cx:pt idx="673">C2</cx:pt>
          <cx:pt idx="674">C2</cx:pt>
          <cx:pt idx="675">C2</cx:pt>
          <cx:pt idx="676">C2</cx:pt>
          <cx:pt idx="677">C2</cx:pt>
          <cx:pt idx="678">C2</cx:pt>
          <cx:pt idx="679">C2</cx:pt>
          <cx:pt idx="680">C2</cx:pt>
          <cx:pt idx="681">C2</cx:pt>
          <cx:pt idx="682">C2</cx:pt>
          <cx:pt idx="683">C2</cx:pt>
          <cx:pt idx="684">C2</cx:pt>
          <cx:pt idx="685">C2</cx:pt>
          <cx:pt idx="686">C2</cx:pt>
          <cx:pt idx="687">C2</cx:pt>
          <cx:pt idx="688">C2</cx:pt>
          <cx:pt idx="689">C2</cx:pt>
          <cx:pt idx="690">C2</cx:pt>
          <cx:pt idx="691">C2</cx:pt>
          <cx:pt idx="692">C2</cx:pt>
          <cx:pt idx="693">C2</cx:pt>
          <cx:pt idx="694">C2</cx:pt>
          <cx:pt idx="695">C2</cx:pt>
          <cx:pt idx="696">C2</cx:pt>
          <cx:pt idx="697">C2</cx:pt>
          <cx:pt idx="698">C2</cx:pt>
          <cx:pt idx="699">C2</cx:pt>
          <cx:pt idx="700">C2</cx:pt>
          <cx:pt idx="701">C2</cx:pt>
          <cx:pt idx="702">C2</cx:pt>
          <cx:pt idx="703">C2</cx:pt>
          <cx:pt idx="704">C2</cx:pt>
          <cx:pt idx="705">C2</cx:pt>
          <cx:pt idx="706">C2</cx:pt>
          <cx:pt idx="707">C2</cx:pt>
          <cx:pt idx="708">C2</cx:pt>
          <cx:pt idx="709">C2</cx:pt>
          <cx:pt idx="710">C2</cx:pt>
          <cx:pt idx="711">C2</cx:pt>
          <cx:pt idx="712">C2</cx:pt>
          <cx:pt idx="713">C2</cx:pt>
          <cx:pt idx="714">C2</cx:pt>
          <cx:pt idx="715">C2</cx:pt>
          <cx:pt idx="716">C2</cx:pt>
          <cx:pt idx="717">C2</cx:pt>
          <cx:pt idx="718">C2</cx:pt>
          <cx:pt idx="719">C2</cx:pt>
          <cx:pt idx="720">C2</cx:pt>
          <cx:pt idx="721">C2</cx:pt>
          <cx:pt idx="722">C2</cx:pt>
          <cx:pt idx="723">C2</cx:pt>
          <cx:pt idx="724">C2</cx:pt>
          <cx:pt idx="725">C2</cx:pt>
          <cx:pt idx="726">C2</cx:pt>
          <cx:pt idx="727">C2</cx:pt>
          <cx:pt idx="728">C2</cx:pt>
          <cx:pt idx="729">C2</cx:pt>
          <cx:pt idx="730">C2</cx:pt>
          <cx:pt idx="731">C2</cx:pt>
          <cx:pt idx="732">C2</cx:pt>
          <cx:pt idx="733">C2</cx:pt>
          <cx:pt idx="734">C2</cx:pt>
          <cx:pt idx="735">C2</cx:pt>
          <cx:pt idx="736">C2</cx:pt>
          <cx:pt idx="737">C2</cx:pt>
          <cx:pt idx="738">C2</cx:pt>
          <cx:pt idx="739">C2</cx:pt>
          <cx:pt idx="740">C2</cx:pt>
          <cx:pt idx="741">C2</cx:pt>
          <cx:pt idx="742">C2</cx:pt>
          <cx:pt idx="743">C2</cx:pt>
          <cx:pt idx="744">C2</cx:pt>
          <cx:pt idx="745">C2</cx:pt>
          <cx:pt idx="746">C2</cx:pt>
          <cx:pt idx="747">C2</cx:pt>
          <cx:pt idx="748">C2</cx:pt>
          <cx:pt idx="749">C2</cx:pt>
          <cx:pt idx="750">C2</cx:pt>
          <cx:pt idx="751">C2</cx:pt>
          <cx:pt idx="752">C2</cx:pt>
          <cx:pt idx="753">C2</cx:pt>
          <cx:pt idx="754">C2</cx:pt>
          <cx:pt idx="755">C2</cx:pt>
          <cx:pt idx="756">C2</cx:pt>
          <cx:pt idx="757">C2</cx:pt>
          <cx:pt idx="758">C2</cx:pt>
          <cx:pt idx="759">C2</cx:pt>
          <cx:pt idx="760">C2</cx:pt>
          <cx:pt idx="761">C2</cx:pt>
          <cx:pt idx="762">C2</cx:pt>
          <cx:pt idx="763">C2</cx:pt>
          <cx:pt idx="764">C2</cx:pt>
          <cx:pt idx="765">C2</cx:pt>
          <cx:pt idx="766">C2</cx:pt>
          <cx:pt idx="767">C2</cx:pt>
          <cx:pt idx="768">C2</cx:pt>
          <cx:pt idx="769">C2</cx:pt>
          <cx:pt idx="770">C2</cx:pt>
          <cx:pt idx="771">C2</cx:pt>
          <cx:pt idx="772">C2</cx:pt>
          <cx:pt idx="773">C2</cx:pt>
          <cx:pt idx="774">C2</cx:pt>
          <cx:pt idx="775">C2</cx:pt>
          <cx:pt idx="776">C2</cx:pt>
          <cx:pt idx="777">C2</cx:pt>
          <cx:pt idx="778">C2</cx:pt>
          <cx:pt idx="779">C2</cx:pt>
          <cx:pt idx="780">C2</cx:pt>
          <cx:pt idx="781">C2</cx:pt>
          <cx:pt idx="782">C2</cx:pt>
          <cx:pt idx="783">C2</cx:pt>
          <cx:pt idx="784">C2</cx:pt>
          <cx:pt idx="785">C2</cx:pt>
          <cx:pt idx="786">C2</cx:pt>
          <cx:pt idx="787">C2</cx:pt>
          <cx:pt idx="788">C2</cx:pt>
          <cx:pt idx="789">C2</cx:pt>
          <cx:pt idx="790">C2</cx:pt>
          <cx:pt idx="791">C2</cx:pt>
          <cx:pt idx="792">C2</cx:pt>
          <cx:pt idx="793">C2</cx:pt>
          <cx:pt idx="794">C2</cx:pt>
          <cx:pt idx="795">C2</cx:pt>
          <cx:pt idx="796">C2</cx:pt>
          <cx:pt idx="797">C2</cx:pt>
          <cx:pt idx="798">C2</cx:pt>
          <cx:pt idx="799">C2</cx:pt>
          <cx:pt idx="800">C2</cx:pt>
          <cx:pt idx="801">C2</cx:pt>
          <cx:pt idx="802">C2</cx:pt>
          <cx:pt idx="803">C2</cx:pt>
          <cx:pt idx="804">C2</cx:pt>
          <cx:pt idx="805">C2</cx:pt>
          <cx:pt idx="806">C2</cx:pt>
          <cx:pt idx="807">C2</cx:pt>
          <cx:pt idx="808">C2</cx:pt>
          <cx:pt idx="809">C2</cx:pt>
          <cx:pt idx="810">C2</cx:pt>
          <cx:pt idx="811">C2</cx:pt>
          <cx:pt idx="812">C2</cx:pt>
          <cx:pt idx="813">C2</cx:pt>
          <cx:pt idx="814">C2</cx:pt>
          <cx:pt idx="815">C2</cx:pt>
          <cx:pt idx="816">C2</cx:pt>
          <cx:pt idx="817">C2</cx:pt>
          <cx:pt idx="818">C2</cx:pt>
          <cx:pt idx="819">C2</cx:pt>
          <cx:pt idx="820">C2</cx:pt>
          <cx:pt idx="821">C2</cx:pt>
          <cx:pt idx="822">C2</cx:pt>
          <cx:pt idx="823">C2</cx:pt>
          <cx:pt idx="824">C2</cx:pt>
          <cx:pt idx="825">C2</cx:pt>
          <cx:pt idx="826">C2</cx:pt>
          <cx:pt idx="827">C2</cx:pt>
          <cx:pt idx="828">C2</cx:pt>
          <cx:pt idx="829">C2</cx:pt>
          <cx:pt idx="830">C2</cx:pt>
          <cx:pt idx="831">C2</cx:pt>
          <cx:pt idx="832">C2</cx:pt>
          <cx:pt idx="833">C2</cx:pt>
          <cx:pt idx="834">C2</cx:pt>
          <cx:pt idx="835">C2</cx:pt>
          <cx:pt idx="836">C2</cx:pt>
          <cx:pt idx="837">C2</cx:pt>
          <cx:pt idx="838">C2</cx:pt>
          <cx:pt idx="839">C2</cx:pt>
          <cx:pt idx="840">C2</cx:pt>
          <cx:pt idx="841">C2</cx:pt>
          <cx:pt idx="842">C2</cx:pt>
          <cx:pt idx="843">C2</cx:pt>
          <cx:pt idx="844">C2</cx:pt>
          <cx:pt idx="845">C2</cx:pt>
          <cx:pt idx="846">C2</cx:pt>
          <cx:pt idx="847">C2</cx:pt>
          <cx:pt idx="848">C2</cx:pt>
          <cx:pt idx="849">C2</cx:pt>
          <cx:pt idx="850">C2</cx:pt>
          <cx:pt idx="851">C2</cx:pt>
          <cx:pt idx="852">C2</cx:pt>
          <cx:pt idx="853">C2</cx:pt>
          <cx:pt idx="854">C2</cx:pt>
          <cx:pt idx="855">C2</cx:pt>
          <cx:pt idx="856">C2</cx:pt>
          <cx:pt idx="857">C2</cx:pt>
          <cx:pt idx="858">C2</cx:pt>
          <cx:pt idx="859">C2</cx:pt>
          <cx:pt idx="860">C2</cx:pt>
          <cx:pt idx="861">C2</cx:pt>
          <cx:pt idx="862">C2</cx:pt>
          <cx:pt idx="863">C2</cx:pt>
          <cx:pt idx="864">C2</cx:pt>
          <cx:pt idx="865">C2</cx:pt>
          <cx:pt idx="866">C2</cx:pt>
          <cx:pt idx="867">C2</cx:pt>
          <cx:pt idx="868">C2</cx:pt>
          <cx:pt idx="869">C2</cx:pt>
          <cx:pt idx="870">C2</cx:pt>
          <cx:pt idx="871">C2</cx:pt>
          <cx:pt idx="872">C2</cx:pt>
          <cx:pt idx="873">C2</cx:pt>
          <cx:pt idx="874">C2</cx:pt>
          <cx:pt idx="875">C2</cx:pt>
          <cx:pt idx="876">C2</cx:pt>
          <cx:pt idx="877">C2</cx:pt>
          <cx:pt idx="878">C2</cx:pt>
          <cx:pt idx="879">C2</cx:pt>
          <cx:pt idx="880">C2</cx:pt>
          <cx:pt idx="881">C2</cx:pt>
          <cx:pt idx="882">C2</cx:pt>
          <cx:pt idx="883">C2</cx:pt>
          <cx:pt idx="884">C2</cx:pt>
          <cx:pt idx="885">C2</cx:pt>
          <cx:pt idx="886">C2</cx:pt>
          <cx:pt idx="887">C2</cx:pt>
          <cx:pt idx="888">C2</cx:pt>
          <cx:pt idx="889">C2</cx:pt>
          <cx:pt idx="890">C2</cx:pt>
          <cx:pt idx="891">C2</cx:pt>
          <cx:pt idx="892">C2</cx:pt>
          <cx:pt idx="893">C2</cx:pt>
          <cx:pt idx="894">C2</cx:pt>
          <cx:pt idx="895">C2</cx:pt>
          <cx:pt idx="896">C2</cx:pt>
          <cx:pt idx="897">C2</cx:pt>
          <cx:pt idx="898">C2</cx:pt>
          <cx:pt idx="899">C2</cx:pt>
          <cx:pt idx="900">C2</cx:pt>
          <cx:pt idx="901">C2</cx:pt>
          <cx:pt idx="902">C2</cx:pt>
          <cx:pt idx="903">C2</cx:pt>
          <cx:pt idx="904">C2</cx:pt>
          <cx:pt idx="905">C2</cx:pt>
          <cx:pt idx="906">C2</cx:pt>
          <cx:pt idx="907">C2</cx:pt>
          <cx:pt idx="908">C2</cx:pt>
          <cx:pt idx="909">C2</cx:pt>
          <cx:pt idx="910">C2</cx:pt>
          <cx:pt idx="911">C2</cx:pt>
          <cx:pt idx="912">C2</cx:pt>
          <cx:pt idx="913">C2</cx:pt>
          <cx:pt idx="914">C2</cx:pt>
          <cx:pt idx="915">C2</cx:pt>
          <cx:pt idx="916">C2</cx:pt>
          <cx:pt idx="917">C2</cx:pt>
          <cx:pt idx="918">C2</cx:pt>
          <cx:pt idx="919">C2</cx:pt>
          <cx:pt idx="920">C2</cx:pt>
          <cx:pt idx="921">C2</cx:pt>
          <cx:pt idx="922">C2</cx:pt>
          <cx:pt idx="923">C2</cx:pt>
          <cx:pt idx="924">C2</cx:pt>
          <cx:pt idx="925">C2</cx:pt>
          <cx:pt idx="926">C2</cx:pt>
          <cx:pt idx="927">C2</cx:pt>
          <cx:pt idx="928">C2</cx:pt>
          <cx:pt idx="929">C2</cx:pt>
          <cx:pt idx="930">C2</cx:pt>
          <cx:pt idx="931">C2</cx:pt>
          <cx:pt idx="932">C2</cx:pt>
          <cx:pt idx="933">C2</cx:pt>
          <cx:pt idx="934">C2</cx:pt>
          <cx:pt idx="935">C2</cx:pt>
          <cx:pt idx="936">C2</cx:pt>
          <cx:pt idx="937">C2</cx:pt>
          <cx:pt idx="938">C2</cx:pt>
          <cx:pt idx="939">C2</cx:pt>
          <cx:pt idx="940">C2</cx:pt>
          <cx:pt idx="941">C2</cx:pt>
          <cx:pt idx="942">C2</cx:pt>
          <cx:pt idx="943">C2</cx:pt>
          <cx:pt idx="944">C2</cx:pt>
          <cx:pt idx="945">C2</cx:pt>
          <cx:pt idx="946">C2</cx:pt>
          <cx:pt idx="947">C2</cx:pt>
          <cx:pt idx="948">C2</cx:pt>
          <cx:pt idx="949">C2</cx:pt>
          <cx:pt idx="950">C2</cx:pt>
          <cx:pt idx="951">C2</cx:pt>
          <cx:pt idx="952">C2</cx:pt>
          <cx:pt idx="953">C2</cx:pt>
          <cx:pt idx="954">C2</cx:pt>
          <cx:pt idx="955">C2</cx:pt>
          <cx:pt idx="956">C2</cx:pt>
          <cx:pt idx="957">C2</cx:pt>
          <cx:pt idx="958">C2</cx:pt>
          <cx:pt idx="959">C2</cx:pt>
          <cx:pt idx="960">C2</cx:pt>
          <cx:pt idx="961">C2</cx:pt>
          <cx:pt idx="962">C2</cx:pt>
          <cx:pt idx="963">C2</cx:pt>
          <cx:pt idx="964">C2</cx:pt>
          <cx:pt idx="965">C2</cx:pt>
          <cx:pt idx="966">C2</cx:pt>
          <cx:pt idx="967">C2</cx:pt>
          <cx:pt idx="968">C2</cx:pt>
          <cx:pt idx="969">C2</cx:pt>
          <cx:pt idx="970">C2</cx:pt>
          <cx:pt idx="971">C2</cx:pt>
          <cx:pt idx="972">C2</cx:pt>
          <cx:pt idx="973">C2</cx:pt>
          <cx:pt idx="974">C2</cx:pt>
          <cx:pt idx="975">C2</cx:pt>
          <cx:pt idx="976">C2</cx:pt>
          <cx:pt idx="977">C2</cx:pt>
          <cx:pt idx="978">C2</cx:pt>
          <cx:pt idx="979">C2</cx:pt>
          <cx:pt idx="980">C2</cx:pt>
          <cx:pt idx="981">C2</cx:pt>
          <cx:pt idx="982">C2</cx:pt>
          <cx:pt idx="983">C2</cx:pt>
          <cx:pt idx="984">C2</cx:pt>
          <cx:pt idx="985">C2</cx:pt>
          <cx:pt idx="986">C2</cx:pt>
          <cx:pt idx="987">C2</cx:pt>
          <cx:pt idx="988">C2</cx:pt>
          <cx:pt idx="989">C2</cx:pt>
          <cx:pt idx="990">C2</cx:pt>
          <cx:pt idx="991">C2</cx:pt>
          <cx:pt idx="992">C2</cx:pt>
          <cx:pt idx="993">C2</cx:pt>
          <cx:pt idx="994">C2</cx:pt>
          <cx:pt idx="995">C2</cx:pt>
          <cx:pt idx="996">C2</cx:pt>
          <cx:pt idx="997">C2</cx:pt>
          <cx:pt idx="998">C2</cx:pt>
          <cx:pt idx="999">C2</cx:pt>
          <cx:pt idx="1000">C2</cx:pt>
          <cx:pt idx="1001">C2</cx:pt>
          <cx:pt idx="1002">C2</cx:pt>
          <cx:pt idx="1003">C2</cx:pt>
          <cx:pt idx="1004">C2</cx:pt>
          <cx:pt idx="1005">C2</cx:pt>
          <cx:pt idx="1006">C2</cx:pt>
          <cx:pt idx="1007">C2</cx:pt>
          <cx:pt idx="1008">C2</cx:pt>
          <cx:pt idx="1009">C2</cx:pt>
          <cx:pt idx="1010">C2</cx:pt>
          <cx:pt idx="1011">C2</cx:pt>
          <cx:pt idx="1012">C2</cx:pt>
          <cx:pt idx="1013">C2</cx:pt>
          <cx:pt idx="1014">C2</cx:pt>
          <cx:pt idx="1015">C2</cx:pt>
          <cx:pt idx="1016">C2</cx:pt>
          <cx:pt idx="1017">C2</cx:pt>
          <cx:pt idx="1018">C2</cx:pt>
          <cx:pt idx="1019">C2</cx:pt>
          <cx:pt idx="1020">C2</cx:pt>
          <cx:pt idx="1021">C2</cx:pt>
          <cx:pt idx="1022">C2</cx:pt>
          <cx:pt idx="1023">C2</cx:pt>
          <cx:pt idx="1024">C2</cx:pt>
          <cx:pt idx="1025">C2</cx:pt>
          <cx:pt idx="1026">C2</cx:pt>
          <cx:pt idx="1027">C2</cx:pt>
          <cx:pt idx="1028">C2</cx:pt>
          <cx:pt idx="1029">C2</cx:pt>
          <cx:pt idx="1030">C2</cx:pt>
          <cx:pt idx="1031">C2</cx:pt>
          <cx:pt idx="1032">C2</cx:pt>
          <cx:pt idx="1033">C2</cx:pt>
          <cx:pt idx="1034">C2</cx:pt>
          <cx:pt idx="1035">C2</cx:pt>
          <cx:pt idx="1036">C2</cx:pt>
          <cx:pt idx="1037">C2</cx:pt>
          <cx:pt idx="1038">C2</cx:pt>
          <cx:pt idx="1039">C2</cx:pt>
          <cx:pt idx="1040">C2</cx:pt>
          <cx:pt idx="1041">C2</cx:pt>
          <cx:pt idx="1042">C2</cx:pt>
          <cx:pt idx="1043">C2</cx:pt>
          <cx:pt idx="1044">C2</cx:pt>
          <cx:pt idx="1045">C2</cx:pt>
          <cx:pt idx="1046">C2</cx:pt>
          <cx:pt idx="1047">C2</cx:pt>
          <cx:pt idx="1048">C2</cx:pt>
          <cx:pt idx="1049">C2</cx:pt>
          <cx:pt idx="1050">C2</cx:pt>
          <cx:pt idx="1051">C2</cx:pt>
          <cx:pt idx="1052">C2</cx:pt>
          <cx:pt idx="1053">C2</cx:pt>
          <cx:pt idx="1054">C2</cx:pt>
          <cx:pt idx="1055">C2</cx:pt>
          <cx:pt idx="1056">C2</cx:pt>
          <cx:pt idx="1057">C2</cx:pt>
          <cx:pt idx="1058">C2</cx:pt>
          <cx:pt idx="1059">C2</cx:pt>
          <cx:pt idx="1060">C2</cx:pt>
          <cx:pt idx="1061">C2</cx:pt>
          <cx:pt idx="1062">C2</cx:pt>
          <cx:pt idx="1063">C2</cx:pt>
          <cx:pt idx="1064">C2</cx:pt>
          <cx:pt idx="1065">C2</cx:pt>
          <cx:pt idx="1066">C2</cx:pt>
          <cx:pt idx="1067">C2</cx:pt>
          <cx:pt idx="1068">C2</cx:pt>
          <cx:pt idx="1069">C2</cx:pt>
          <cx:pt idx="1070">C2</cx:pt>
          <cx:pt idx="1071">C2</cx:pt>
          <cx:pt idx="1072">C2</cx:pt>
          <cx:pt idx="1073">C2</cx:pt>
          <cx:pt idx="1074">C2</cx:pt>
          <cx:pt idx="1075">C2</cx:pt>
          <cx:pt idx="1076">C2</cx:pt>
          <cx:pt idx="1077">C2</cx:pt>
          <cx:pt idx="1078">C2</cx:pt>
          <cx:pt idx="1079">C2</cx:pt>
          <cx:pt idx="1080">C2</cx:pt>
          <cx:pt idx="1081">C2</cx:pt>
          <cx:pt idx="1082">C2</cx:pt>
          <cx:pt idx="1083">C2</cx:pt>
          <cx:pt idx="1084">C2</cx:pt>
          <cx:pt idx="1085">C2</cx:pt>
          <cx:pt idx="1086">C2</cx:pt>
          <cx:pt idx="1087">C2</cx:pt>
          <cx:pt idx="1088">C2</cx:pt>
          <cx:pt idx="1089">C2</cx:pt>
          <cx:pt idx="1090">C2</cx:pt>
          <cx:pt idx="1091">C2</cx:pt>
          <cx:pt idx="1092">C2</cx:pt>
          <cx:pt idx="1093">C2</cx:pt>
          <cx:pt idx="1094">C2</cx:pt>
          <cx:pt idx="1095">C2</cx:pt>
          <cx:pt idx="1096">C2</cx:pt>
          <cx:pt idx="1097">C2</cx:pt>
          <cx:pt idx="1098">C2</cx:pt>
          <cx:pt idx="1099">C2</cx:pt>
          <cx:pt idx="1100">C2</cx:pt>
          <cx:pt idx="1101">C2</cx:pt>
          <cx:pt idx="1102">C2</cx:pt>
          <cx:pt idx="1103">C2</cx:pt>
          <cx:pt idx="1104">C2</cx:pt>
          <cx:pt idx="1105">C2</cx:pt>
          <cx:pt idx="1106">C2</cx:pt>
          <cx:pt idx="1107">C2</cx:pt>
          <cx:pt idx="1108">C2</cx:pt>
          <cx:pt idx="1109">C2</cx:pt>
          <cx:pt idx="1110">C2</cx:pt>
          <cx:pt idx="1111">C2</cx:pt>
          <cx:pt idx="1112">C2</cx:pt>
          <cx:pt idx="1113">C2</cx:pt>
          <cx:pt idx="1114">C2</cx:pt>
          <cx:pt idx="1115">C2</cx:pt>
          <cx:pt idx="1116">C2</cx:pt>
          <cx:pt idx="1117">C2</cx:pt>
          <cx:pt idx="1118">C2</cx:pt>
          <cx:pt idx="1119">C2</cx:pt>
          <cx:pt idx="1120">C2</cx:pt>
          <cx:pt idx="1121">C2</cx:pt>
          <cx:pt idx="1122">C2</cx:pt>
          <cx:pt idx="1123">C2</cx:pt>
          <cx:pt idx="1124">C2</cx:pt>
          <cx:pt idx="1125">C2</cx:pt>
          <cx:pt idx="1126">C2</cx:pt>
          <cx:pt idx="1127">C2</cx:pt>
          <cx:pt idx="1128">C2</cx:pt>
          <cx:pt idx="1129">C2</cx:pt>
          <cx:pt idx="1130">C2</cx:pt>
          <cx:pt idx="1131">C2</cx:pt>
          <cx:pt idx="1132">C2</cx:pt>
          <cx:pt idx="1133">C2</cx:pt>
          <cx:pt idx="1134">C2</cx:pt>
          <cx:pt idx="1135">C2</cx:pt>
          <cx:pt idx="1136">C2</cx:pt>
          <cx:pt idx="1137">C2</cx:pt>
          <cx:pt idx="1138">C2</cx:pt>
          <cx:pt idx="1139">C2</cx:pt>
          <cx:pt idx="1140">C2</cx:pt>
          <cx:pt idx="1141">C2</cx:pt>
          <cx:pt idx="1142">C2</cx:pt>
          <cx:pt idx="1143">C2</cx:pt>
          <cx:pt idx="1144">C2</cx:pt>
          <cx:pt idx="1145">C2</cx:pt>
          <cx:pt idx="1146">C2</cx:pt>
          <cx:pt idx="1147">C2</cx:pt>
          <cx:pt idx="1148">C2</cx:pt>
          <cx:pt idx="1149">C2</cx:pt>
          <cx:pt idx="1150">C2</cx:pt>
          <cx:pt idx="1151">C2</cx:pt>
          <cx:pt idx="1152">C2</cx:pt>
          <cx:pt idx="1153">C2</cx:pt>
          <cx:pt idx="1154">C2</cx:pt>
          <cx:pt idx="1155">C2</cx:pt>
          <cx:pt idx="1156">C2</cx:pt>
          <cx:pt idx="1157">C2</cx:pt>
          <cx:pt idx="1158">C2</cx:pt>
          <cx:pt idx="1159">C2</cx:pt>
          <cx:pt idx="1160">C2</cx:pt>
          <cx:pt idx="1161">C2</cx:pt>
          <cx:pt idx="1162">C2</cx:pt>
          <cx:pt idx="1163">C2</cx:pt>
          <cx:pt idx="1164">C2</cx:pt>
          <cx:pt idx="1165">C2</cx:pt>
          <cx:pt idx="1166">C2</cx:pt>
          <cx:pt idx="1167">C2</cx:pt>
          <cx:pt idx="1168">C2</cx:pt>
          <cx:pt idx="1169">C2</cx:pt>
          <cx:pt idx="1170">C2</cx:pt>
          <cx:pt idx="1171">C2</cx:pt>
          <cx:pt idx="1172">C2</cx:pt>
          <cx:pt idx="1173">C2</cx:pt>
          <cx:pt idx="1174">C2</cx:pt>
          <cx:pt idx="1175">C2</cx:pt>
          <cx:pt idx="1176">C2</cx:pt>
          <cx:pt idx="1177">C2</cx:pt>
          <cx:pt idx="1178">C2</cx:pt>
          <cx:pt idx="1179">C2</cx:pt>
          <cx:pt idx="1180">C2</cx:pt>
          <cx:pt idx="1181">C2</cx:pt>
          <cx:pt idx="1182">C2</cx:pt>
          <cx:pt idx="1183">C2</cx:pt>
          <cx:pt idx="1184">C2</cx:pt>
          <cx:pt idx="1185">C2</cx:pt>
          <cx:pt idx="1186">C2</cx:pt>
          <cx:pt idx="1187">C2</cx:pt>
          <cx:pt idx="1188">C2</cx:pt>
          <cx:pt idx="1189">C2</cx:pt>
          <cx:pt idx="1190">C2</cx:pt>
          <cx:pt idx="1191">C2</cx:pt>
          <cx:pt idx="1192">C2</cx:pt>
          <cx:pt idx="1193">C2</cx:pt>
          <cx:pt idx="1194">C2</cx:pt>
          <cx:pt idx="1195">C2</cx:pt>
          <cx:pt idx="1196">C2</cx:pt>
          <cx:pt idx="1197">C2</cx:pt>
          <cx:pt idx="1198">C2</cx:pt>
          <cx:pt idx="1199">C2</cx:pt>
          <cx:pt idx="1200">C2</cx:pt>
          <cx:pt idx="1201">C2</cx:pt>
          <cx:pt idx="1202">C2</cx:pt>
          <cx:pt idx="1203">C2</cx:pt>
          <cx:pt idx="1204">C2</cx:pt>
          <cx:pt idx="1205">C2</cx:pt>
          <cx:pt idx="1206">C2</cx:pt>
          <cx:pt idx="1207">C2</cx:pt>
          <cx:pt idx="1208">C2</cx:pt>
          <cx:pt idx="1209">C2</cx:pt>
          <cx:pt idx="1210">C2</cx:pt>
          <cx:pt idx="1211">C2</cx:pt>
          <cx:pt idx="1212">C2</cx:pt>
          <cx:pt idx="1213">C2</cx:pt>
          <cx:pt idx="1214">C2</cx:pt>
          <cx:pt idx="1215">C2</cx:pt>
          <cx:pt idx="1216">C2</cx:pt>
          <cx:pt idx="1217">C2</cx:pt>
          <cx:pt idx="1218">C2</cx:pt>
          <cx:pt idx="1219">C2</cx:pt>
          <cx:pt idx="1220">C2</cx:pt>
          <cx:pt idx="1221">C2</cx:pt>
          <cx:pt idx="1222">C2</cx:pt>
          <cx:pt idx="1223">C2</cx:pt>
          <cx:pt idx="1224">C2</cx:pt>
          <cx:pt idx="1225">C2</cx:pt>
          <cx:pt idx="1226">C2</cx:pt>
          <cx:pt idx="1227">C2</cx:pt>
          <cx:pt idx="1228">C2</cx:pt>
          <cx:pt idx="1229">C2</cx:pt>
          <cx:pt idx="1230">C2</cx:pt>
          <cx:pt idx="1231">C2</cx:pt>
          <cx:pt idx="1232">C2</cx:pt>
          <cx:pt idx="1233">C2</cx:pt>
          <cx:pt idx="1234">C2</cx:pt>
          <cx:pt idx="1235">C2</cx:pt>
          <cx:pt idx="1236">C2</cx:pt>
          <cx:pt idx="1237">C2</cx:pt>
          <cx:pt idx="1238">C2</cx:pt>
          <cx:pt idx="1239">C2</cx:pt>
          <cx:pt idx="1240">C2</cx:pt>
          <cx:pt idx="1241">C2</cx:pt>
          <cx:pt idx="1242">C2</cx:pt>
          <cx:pt idx="1243">C2</cx:pt>
          <cx:pt idx="1244">C2</cx:pt>
          <cx:pt idx="1245">C2</cx:pt>
          <cx:pt idx="1246">C2</cx:pt>
          <cx:pt idx="1247">C2</cx:pt>
          <cx:pt idx="1248">C2</cx:pt>
          <cx:pt idx="1249">C2</cx:pt>
          <cx:pt idx="1250">C2</cx:pt>
          <cx:pt idx="1251">C2</cx:pt>
          <cx:pt idx="1252">C2</cx:pt>
          <cx:pt idx="1253">C2</cx:pt>
          <cx:pt idx="1254">C2</cx:pt>
          <cx:pt idx="1255">C2</cx:pt>
          <cx:pt idx="1256">C2</cx:pt>
          <cx:pt idx="1257">C2</cx:pt>
          <cx:pt idx="1258">C2</cx:pt>
          <cx:pt idx="1259">C2</cx:pt>
          <cx:pt idx="1260">C2</cx:pt>
          <cx:pt idx="1261">C2</cx:pt>
          <cx:pt idx="1262">C2</cx:pt>
          <cx:pt idx="1263">C2</cx:pt>
          <cx:pt idx="1264">C2</cx:pt>
          <cx:pt idx="1265">C2</cx:pt>
          <cx:pt idx="1266">C3</cx:pt>
          <cx:pt idx="1267">C3</cx:pt>
          <cx:pt idx="1268">C3</cx:pt>
          <cx:pt idx="1269">C3</cx:pt>
          <cx:pt idx="1270">C3</cx:pt>
          <cx:pt idx="1271">C3</cx:pt>
          <cx:pt idx="1272">C3</cx:pt>
          <cx:pt idx="1273">C3</cx:pt>
          <cx:pt idx="1274">C3</cx:pt>
          <cx:pt idx="1275">C3</cx:pt>
          <cx:pt idx="1276">C3</cx:pt>
          <cx:pt idx="1277">C3</cx:pt>
          <cx:pt idx="1278">C3</cx:pt>
          <cx:pt idx="1279">C3</cx:pt>
          <cx:pt idx="1280">C3</cx:pt>
          <cx:pt idx="1281">C3</cx:pt>
          <cx:pt idx="1282">C3</cx:pt>
          <cx:pt idx="1283">C3</cx:pt>
          <cx:pt idx="1284">C3</cx:pt>
          <cx:pt idx="1285">C3</cx:pt>
          <cx:pt idx="1286">C3</cx:pt>
          <cx:pt idx="1287">C3</cx:pt>
          <cx:pt idx="1288">C3</cx:pt>
          <cx:pt idx="1289">C3</cx:pt>
          <cx:pt idx="1290">C3</cx:pt>
          <cx:pt idx="1291">C3</cx:pt>
          <cx:pt idx="1292">C3</cx:pt>
          <cx:pt idx="1293">C3</cx:pt>
          <cx:pt idx="1294">C3</cx:pt>
          <cx:pt idx="1295">C3</cx:pt>
          <cx:pt idx="1296">C3</cx:pt>
          <cx:pt idx="1297">C3</cx:pt>
          <cx:pt idx="1298">C3</cx:pt>
          <cx:pt idx="1299">C3</cx:pt>
          <cx:pt idx="1300">C3</cx:pt>
          <cx:pt idx="1301">C3</cx:pt>
          <cx:pt idx="1302">C3</cx:pt>
          <cx:pt idx="1303">C3</cx:pt>
          <cx:pt idx="1304">C3</cx:pt>
          <cx:pt idx="1305">C3</cx:pt>
          <cx:pt idx="1306">C3</cx:pt>
          <cx:pt idx="1307">C3</cx:pt>
          <cx:pt idx="1308">C3</cx:pt>
          <cx:pt idx="1309">C3</cx:pt>
          <cx:pt idx="1310">C3</cx:pt>
          <cx:pt idx="1311">C3</cx:pt>
          <cx:pt idx="1312">C3</cx:pt>
          <cx:pt idx="1313">C3</cx:pt>
          <cx:pt idx="1314">C3</cx:pt>
          <cx:pt idx="1315">C3</cx:pt>
          <cx:pt idx="1316">C3</cx:pt>
          <cx:pt idx="1317">C3</cx:pt>
          <cx:pt idx="1318">C3</cx:pt>
          <cx:pt idx="1319">C3</cx:pt>
          <cx:pt idx="1320">C3</cx:pt>
          <cx:pt idx="1321">C3</cx:pt>
          <cx:pt idx="1322">C3</cx:pt>
          <cx:pt idx="1323">C3</cx:pt>
          <cx:pt idx="1324">C3</cx:pt>
          <cx:pt idx="1325">C3</cx:pt>
          <cx:pt idx="1326">C3</cx:pt>
          <cx:pt idx="1327">C3</cx:pt>
          <cx:pt idx="1328">C3</cx:pt>
          <cx:pt idx="1329">C3</cx:pt>
          <cx:pt idx="1330">C3</cx:pt>
          <cx:pt idx="1331">C3</cx:pt>
          <cx:pt idx="1332">C3</cx:pt>
          <cx:pt idx="1333">C3</cx:pt>
          <cx:pt idx="1334">C3</cx:pt>
          <cx:pt idx="1335">C3</cx:pt>
          <cx:pt idx="1336">C3</cx:pt>
          <cx:pt idx="1337">C3</cx:pt>
          <cx:pt idx="1338">C3</cx:pt>
          <cx:pt idx="1339">C3</cx:pt>
          <cx:pt idx="1340">C3</cx:pt>
          <cx:pt idx="1341">C3</cx:pt>
          <cx:pt idx="1342">C3</cx:pt>
          <cx:pt idx="1343">C3</cx:pt>
          <cx:pt idx="1344">C3</cx:pt>
          <cx:pt idx="1345">C3</cx:pt>
          <cx:pt idx="1346">C3</cx:pt>
          <cx:pt idx="1347">C3</cx:pt>
          <cx:pt idx="1348">C3</cx:pt>
          <cx:pt idx="1349">C3</cx:pt>
          <cx:pt idx="1350">C3</cx:pt>
          <cx:pt idx="1351">C3</cx:pt>
          <cx:pt idx="1352">C3</cx:pt>
          <cx:pt idx="1353">C3</cx:pt>
          <cx:pt idx="1354">C3</cx:pt>
          <cx:pt idx="1355">C3</cx:pt>
          <cx:pt idx="1356">C3</cx:pt>
          <cx:pt idx="1357">C3</cx:pt>
          <cx:pt idx="1358">C3</cx:pt>
          <cx:pt idx="1359">C3</cx:pt>
          <cx:pt idx="1360">C3</cx:pt>
          <cx:pt idx="1361">C3</cx:pt>
          <cx:pt idx="1362">C3</cx:pt>
          <cx:pt idx="1363">C3</cx:pt>
          <cx:pt idx="1364">C3</cx:pt>
          <cx:pt idx="1365">C3</cx:pt>
          <cx:pt idx="1366">C3</cx:pt>
          <cx:pt idx="1367">C3</cx:pt>
          <cx:pt idx="1368">C3</cx:pt>
          <cx:pt idx="1369">C3</cx:pt>
          <cx:pt idx="1370">C3</cx:pt>
          <cx:pt idx="1371">C3</cx:pt>
          <cx:pt idx="1372">C3</cx:pt>
          <cx:pt idx="1373">C3</cx:pt>
          <cx:pt idx="1374">C3</cx:pt>
          <cx:pt idx="1375">C3</cx:pt>
          <cx:pt idx="1376">C3</cx:pt>
          <cx:pt idx="1377">C3</cx:pt>
          <cx:pt idx="1378">C3</cx:pt>
          <cx:pt idx="1379">C3</cx:pt>
          <cx:pt idx="1380">C3</cx:pt>
          <cx:pt idx="1381">C3</cx:pt>
          <cx:pt idx="1382">C3</cx:pt>
          <cx:pt idx="1383">C3</cx:pt>
          <cx:pt idx="1384">C3</cx:pt>
          <cx:pt idx="1385">C3</cx:pt>
          <cx:pt idx="1386">C3</cx:pt>
          <cx:pt idx="1387">C3</cx:pt>
          <cx:pt idx="1388">C3</cx:pt>
          <cx:pt idx="1389">C3</cx:pt>
          <cx:pt idx="1390">C3</cx:pt>
          <cx:pt idx="1391">C3</cx:pt>
          <cx:pt idx="1392">C3</cx:pt>
          <cx:pt idx="1393">C3</cx:pt>
          <cx:pt idx="1394">C3</cx:pt>
          <cx:pt idx="1395">C3</cx:pt>
          <cx:pt idx="1396">C3</cx:pt>
          <cx:pt idx="1397">C3</cx:pt>
          <cx:pt idx="1398">C3</cx:pt>
          <cx:pt idx="1399">C3</cx:pt>
          <cx:pt idx="1400">C3</cx:pt>
          <cx:pt idx="1401">C3</cx:pt>
          <cx:pt idx="1402">C3</cx:pt>
          <cx:pt idx="1403">C3</cx:pt>
          <cx:pt idx="1404">C3</cx:pt>
          <cx:pt idx="1405">C3</cx:pt>
          <cx:pt idx="1406">C3</cx:pt>
          <cx:pt idx="1407">C3</cx:pt>
          <cx:pt idx="1408">C3</cx:pt>
          <cx:pt idx="1409">C3</cx:pt>
          <cx:pt idx="1410">C3</cx:pt>
          <cx:pt idx="1411">C3</cx:pt>
          <cx:pt idx="1412">C3</cx:pt>
          <cx:pt idx="1413">C3</cx:pt>
          <cx:pt idx="1414">C3</cx:pt>
          <cx:pt idx="1415">C3</cx:pt>
          <cx:pt idx="1416">C3</cx:pt>
          <cx:pt idx="1417">C3</cx:pt>
          <cx:pt idx="1418">C3</cx:pt>
          <cx:pt idx="1419">C3</cx:pt>
          <cx:pt idx="1420">C3</cx:pt>
          <cx:pt idx="1421">C3</cx:pt>
          <cx:pt idx="1422">C3</cx:pt>
          <cx:pt idx="1423">C3</cx:pt>
          <cx:pt idx="1424">C3</cx:pt>
          <cx:pt idx="1425">C3</cx:pt>
          <cx:pt idx="1426">C3</cx:pt>
          <cx:pt idx="1427">C3</cx:pt>
          <cx:pt idx="1428">C3</cx:pt>
          <cx:pt idx="1429">C3</cx:pt>
          <cx:pt idx="1430">C3</cx:pt>
          <cx:pt idx="1431">C3</cx:pt>
          <cx:pt idx="1432">C3</cx:pt>
          <cx:pt idx="1433">C3</cx:pt>
          <cx:pt idx="1434">C3</cx:pt>
          <cx:pt idx="1435">C3</cx:pt>
          <cx:pt idx="1436">C3</cx:pt>
          <cx:pt idx="1437">C3</cx:pt>
          <cx:pt idx="1438">C3</cx:pt>
          <cx:pt idx="1439">C3</cx:pt>
          <cx:pt idx="1440">C3</cx:pt>
          <cx:pt idx="1441">C3</cx:pt>
          <cx:pt idx="1442">C3</cx:pt>
          <cx:pt idx="1443">C3</cx:pt>
          <cx:pt idx="1444">C3</cx:pt>
          <cx:pt idx="1445">C3</cx:pt>
          <cx:pt idx="1446">C3</cx:pt>
          <cx:pt idx="1447">C3</cx:pt>
          <cx:pt idx="1448">C3</cx:pt>
          <cx:pt idx="1449">C3</cx:pt>
          <cx:pt idx="1450">C3</cx:pt>
          <cx:pt idx="1451">C3</cx:pt>
          <cx:pt idx="1452">C3</cx:pt>
          <cx:pt idx="1453">C3</cx:pt>
          <cx:pt idx="1454">C3</cx:pt>
          <cx:pt idx="1455">C3</cx:pt>
          <cx:pt idx="1456">C3</cx:pt>
          <cx:pt idx="1457">C3</cx:pt>
          <cx:pt idx="1458">C3</cx:pt>
          <cx:pt idx="1459">C3</cx:pt>
          <cx:pt idx="1460">C3</cx:pt>
          <cx:pt idx="1461">C3</cx:pt>
          <cx:pt idx="1462">C3</cx:pt>
          <cx:pt idx="1463">C3</cx:pt>
          <cx:pt idx="1464">C3</cx:pt>
          <cx:pt idx="1465">C3</cx:pt>
          <cx:pt idx="1466">C3</cx:pt>
          <cx:pt idx="1467">C3</cx:pt>
          <cx:pt idx="1468">C3</cx:pt>
          <cx:pt idx="1469">C3</cx:pt>
          <cx:pt idx="1470">C3</cx:pt>
          <cx:pt idx="1471">C3</cx:pt>
          <cx:pt idx="1472">C3</cx:pt>
          <cx:pt idx="1473">C3</cx:pt>
          <cx:pt idx="1474">C3</cx:pt>
          <cx:pt idx="1475">C3</cx:pt>
          <cx:pt idx="1476">C3</cx:pt>
          <cx:pt idx="1477">C3</cx:pt>
          <cx:pt idx="1478">C3</cx:pt>
          <cx:pt idx="1479">C3</cx:pt>
          <cx:pt idx="1480">C3</cx:pt>
          <cx:pt idx="1481">C3</cx:pt>
          <cx:pt idx="1482">C3</cx:pt>
          <cx:pt idx="1483">C3</cx:pt>
          <cx:pt idx="1484">C3</cx:pt>
          <cx:pt idx="1485">C3</cx:pt>
          <cx:pt idx="1486">C3</cx:pt>
          <cx:pt idx="1487">C3</cx:pt>
          <cx:pt idx="1488">C3</cx:pt>
          <cx:pt idx="1489">C3</cx:pt>
          <cx:pt idx="1490">C3</cx:pt>
          <cx:pt idx="1491">C3</cx:pt>
          <cx:pt idx="1492">C3</cx:pt>
          <cx:pt idx="1493">C3</cx:pt>
          <cx:pt idx="1494">C3</cx:pt>
          <cx:pt idx="1495">C3</cx:pt>
          <cx:pt idx="1496">C3</cx:pt>
          <cx:pt idx="1497">C3</cx:pt>
          <cx:pt idx="1498">C3</cx:pt>
          <cx:pt idx="1499">C3</cx:pt>
          <cx:pt idx="1500">C3</cx:pt>
          <cx:pt idx="1501">C3</cx:pt>
          <cx:pt idx="1502">C3</cx:pt>
          <cx:pt idx="1503">C3</cx:pt>
          <cx:pt idx="1504">C3</cx:pt>
          <cx:pt idx="1505">C3</cx:pt>
          <cx:pt idx="1506">C3</cx:pt>
          <cx:pt idx="1507">C3</cx:pt>
          <cx:pt idx="1508">C3</cx:pt>
          <cx:pt idx="1509">C3</cx:pt>
          <cx:pt idx="1510">C3</cx:pt>
          <cx:pt idx="1511">C3</cx:pt>
          <cx:pt idx="1512">C3</cx:pt>
          <cx:pt idx="1513">C3</cx:pt>
          <cx:pt idx="1514">C3</cx:pt>
          <cx:pt idx="1515">C3</cx:pt>
          <cx:pt idx="1516">C3</cx:pt>
          <cx:pt idx="1517">C3</cx:pt>
          <cx:pt idx="1518">C3</cx:pt>
          <cx:pt idx="1519">C3</cx:pt>
          <cx:pt idx="1520">C3</cx:pt>
          <cx:pt idx="1521">C3</cx:pt>
          <cx:pt idx="1522">C3</cx:pt>
          <cx:pt idx="1523">C3</cx:pt>
          <cx:pt idx="1524">C3</cx:pt>
          <cx:pt idx="1525">C3</cx:pt>
          <cx:pt idx="1526">C3</cx:pt>
          <cx:pt idx="1527">C3</cx:pt>
          <cx:pt idx="1528">C3</cx:pt>
          <cx:pt idx="1529">C3</cx:pt>
          <cx:pt idx="1530">C3</cx:pt>
          <cx:pt idx="1531">C3</cx:pt>
          <cx:pt idx="1532">C3</cx:pt>
          <cx:pt idx="1533">C3</cx:pt>
          <cx:pt idx="1534">C3</cx:pt>
          <cx:pt idx="1535">C3</cx:pt>
          <cx:pt idx="1536">C3</cx:pt>
          <cx:pt idx="1537">C3</cx:pt>
          <cx:pt idx="1538">C3</cx:pt>
          <cx:pt idx="1539">C3</cx:pt>
          <cx:pt idx="1540">C3</cx:pt>
          <cx:pt idx="1541">C3</cx:pt>
          <cx:pt idx="1542">C3</cx:pt>
          <cx:pt idx="1543">C3</cx:pt>
          <cx:pt idx="1544">C3</cx:pt>
          <cx:pt idx="1545">C3</cx:pt>
          <cx:pt idx="1546">C3</cx:pt>
          <cx:pt idx="1547">C3</cx:pt>
          <cx:pt idx="1548">C3</cx:pt>
          <cx:pt idx="1549">C3</cx:pt>
          <cx:pt idx="1550">C3</cx:pt>
          <cx:pt idx="1551">C3</cx:pt>
          <cx:pt idx="1552">C3</cx:pt>
          <cx:pt idx="1553">C3</cx:pt>
          <cx:pt idx="1554">C3</cx:pt>
          <cx:pt idx="1555">C3</cx:pt>
          <cx:pt idx="1556">C3</cx:pt>
          <cx:pt idx="1557">C3</cx:pt>
          <cx:pt idx="1558">C3</cx:pt>
          <cx:pt idx="1559">C3</cx:pt>
          <cx:pt idx="1560">C3</cx:pt>
          <cx:pt idx="1561">C3</cx:pt>
          <cx:pt idx="1562">C3</cx:pt>
          <cx:pt idx="1563">C3</cx:pt>
          <cx:pt idx="1564">C3</cx:pt>
          <cx:pt idx="1565">C3</cx:pt>
          <cx:pt idx="1566">C3</cx:pt>
          <cx:pt idx="1567">C3</cx:pt>
          <cx:pt idx="1568">C3</cx:pt>
          <cx:pt idx="1569">C3</cx:pt>
          <cx:pt idx="1570">C3</cx:pt>
          <cx:pt idx="1571">C3</cx:pt>
          <cx:pt idx="1572">C3</cx:pt>
          <cx:pt idx="1573">C3</cx:pt>
          <cx:pt idx="1574">C3</cx:pt>
          <cx:pt idx="1575">C3</cx:pt>
          <cx:pt idx="1576">C3</cx:pt>
          <cx:pt idx="1577">C3</cx:pt>
          <cx:pt idx="1578">C3</cx:pt>
          <cx:pt idx="1579">C3</cx:pt>
          <cx:pt idx="1580">C3</cx:pt>
          <cx:pt idx="1581">C3</cx:pt>
          <cx:pt idx="1582">C3</cx:pt>
          <cx:pt idx="1583">C3</cx:pt>
          <cx:pt idx="1584">C3</cx:pt>
          <cx:pt idx="1585">C3</cx:pt>
          <cx:pt idx="1586">C3</cx:pt>
          <cx:pt idx="1587">C3</cx:pt>
          <cx:pt idx="1588">C3</cx:pt>
          <cx:pt idx="1589">C3</cx:pt>
          <cx:pt idx="1590">C3</cx:pt>
          <cx:pt idx="1591">C3</cx:pt>
          <cx:pt idx="1592">C3</cx:pt>
          <cx:pt idx="1593">C3</cx:pt>
          <cx:pt idx="1594">C3</cx:pt>
          <cx:pt idx="1595">C3</cx:pt>
          <cx:pt idx="1596">C3</cx:pt>
          <cx:pt idx="1597">C3</cx:pt>
          <cx:pt idx="1598">C3</cx:pt>
          <cx:pt idx="1599">C3</cx:pt>
          <cx:pt idx="1600">C3</cx:pt>
          <cx:pt idx="1601">C3</cx:pt>
          <cx:pt idx="1602">C3</cx:pt>
          <cx:pt idx="1603">C3</cx:pt>
          <cx:pt idx="1604">C3</cx:pt>
          <cx:pt idx="1605">C3</cx:pt>
          <cx:pt idx="1606">C3</cx:pt>
          <cx:pt idx="1607">C3</cx:pt>
          <cx:pt idx="1608">C3</cx:pt>
          <cx:pt idx="1609">C3</cx:pt>
          <cx:pt idx="1610">C3</cx:pt>
          <cx:pt idx="1611">C3</cx:pt>
          <cx:pt idx="1612">C3</cx:pt>
          <cx:pt idx="1613">C3</cx:pt>
          <cx:pt idx="1614">C3</cx:pt>
          <cx:pt idx="1615">C3</cx:pt>
          <cx:pt idx="1616">C3</cx:pt>
          <cx:pt idx="1617">C3</cx:pt>
          <cx:pt idx="1618">C3</cx:pt>
          <cx:pt idx="1619">C3</cx:pt>
          <cx:pt idx="1620">C3</cx:pt>
          <cx:pt idx="1621">C3</cx:pt>
          <cx:pt idx="1622">C3</cx:pt>
          <cx:pt idx="1623">C3</cx:pt>
          <cx:pt idx="1624">C3</cx:pt>
          <cx:pt idx="1625">C3</cx:pt>
          <cx:pt idx="1626">C3</cx:pt>
          <cx:pt idx="1627">C3</cx:pt>
          <cx:pt idx="1628">C3</cx:pt>
          <cx:pt idx="1629">C3</cx:pt>
          <cx:pt idx="1630">C3</cx:pt>
          <cx:pt idx="1631">C3</cx:pt>
          <cx:pt idx="1632">C3</cx:pt>
          <cx:pt idx="1633">C3</cx:pt>
          <cx:pt idx="1634">C3</cx:pt>
          <cx:pt idx="1635">C3</cx:pt>
          <cx:pt idx="1636">C3</cx:pt>
          <cx:pt idx="1637">C3</cx:pt>
          <cx:pt idx="1638">C3</cx:pt>
          <cx:pt idx="1639">C3</cx:pt>
          <cx:pt idx="1640">C3</cx:pt>
          <cx:pt idx="1641">C3</cx:pt>
          <cx:pt idx="1642">C3</cx:pt>
          <cx:pt idx="1643">C3</cx:pt>
          <cx:pt idx="1644">C3</cx:pt>
          <cx:pt idx="1645">C3</cx:pt>
          <cx:pt idx="1646">C3</cx:pt>
          <cx:pt idx="1647">C3</cx:pt>
          <cx:pt idx="1648">C3</cx:pt>
          <cx:pt idx="1649">C3</cx:pt>
          <cx:pt idx="1650">C3</cx:pt>
          <cx:pt idx="1651">C3</cx:pt>
          <cx:pt idx="1652">C3</cx:pt>
          <cx:pt idx="1653">C3</cx:pt>
          <cx:pt idx="1654">C3</cx:pt>
          <cx:pt idx="1655">C3</cx:pt>
          <cx:pt idx="1656">C3</cx:pt>
          <cx:pt idx="1657">C3</cx:pt>
          <cx:pt idx="1658">C3</cx:pt>
          <cx:pt idx="1659">C3</cx:pt>
          <cx:pt idx="1660">C3</cx:pt>
          <cx:pt idx="1661">C3</cx:pt>
          <cx:pt idx="1662">C3</cx:pt>
          <cx:pt idx="1663">C3</cx:pt>
          <cx:pt idx="1664">C3</cx:pt>
          <cx:pt idx="1665">C3</cx:pt>
          <cx:pt idx="1666">C3</cx:pt>
          <cx:pt idx="1667">C3</cx:pt>
          <cx:pt idx="1668">C3</cx:pt>
          <cx:pt idx="1669">C3</cx:pt>
          <cx:pt idx="1670">C3</cx:pt>
          <cx:pt idx="1671">C3</cx:pt>
          <cx:pt idx="1672">C3</cx:pt>
          <cx:pt idx="1673">C3</cx:pt>
          <cx:pt idx="1674">C3</cx:pt>
          <cx:pt idx="1675">C3</cx:pt>
          <cx:pt idx="1676">C3</cx:pt>
          <cx:pt idx="1677">C3</cx:pt>
          <cx:pt idx="1678">C3</cx:pt>
          <cx:pt idx="1679">C3</cx:pt>
          <cx:pt idx="1680">C3</cx:pt>
          <cx:pt idx="1681">C3</cx:pt>
          <cx:pt idx="1682">C3</cx:pt>
          <cx:pt idx="1683">C3</cx:pt>
          <cx:pt idx="1684">C3</cx:pt>
          <cx:pt idx="1685">C3</cx:pt>
          <cx:pt idx="1686">C3</cx:pt>
          <cx:pt idx="1687">C3</cx:pt>
          <cx:pt idx="1688">C3</cx:pt>
          <cx:pt idx="1689">C3</cx:pt>
          <cx:pt idx="1690">C3</cx:pt>
          <cx:pt idx="1691">C3</cx:pt>
          <cx:pt idx="1692">C3</cx:pt>
          <cx:pt idx="1693">C3</cx:pt>
          <cx:pt idx="1694">C3</cx:pt>
          <cx:pt idx="1695">C3</cx:pt>
          <cx:pt idx="1696">C3</cx:pt>
          <cx:pt idx="1697">C3</cx:pt>
          <cx:pt idx="1698">C3</cx:pt>
          <cx:pt idx="1699">C3</cx:pt>
          <cx:pt idx="1700">C3</cx:pt>
          <cx:pt idx="1701">C3</cx:pt>
          <cx:pt idx="1702">C3</cx:pt>
          <cx:pt idx="1703">C3</cx:pt>
          <cx:pt idx="1704">C3</cx:pt>
          <cx:pt idx="1705">C3</cx:pt>
          <cx:pt idx="1706">C3</cx:pt>
          <cx:pt idx="1707">C3</cx:pt>
          <cx:pt idx="1708">C3</cx:pt>
          <cx:pt idx="1709">C3</cx:pt>
          <cx:pt idx="1710">C3</cx:pt>
          <cx:pt idx="1711">C3</cx:pt>
          <cx:pt idx="1712">C3</cx:pt>
          <cx:pt idx="1713">C3</cx:pt>
          <cx:pt idx="1714">C3</cx:pt>
          <cx:pt idx="1715">C3</cx:pt>
          <cx:pt idx="1716">C3</cx:pt>
          <cx:pt idx="1717">C3</cx:pt>
          <cx:pt idx="1718">C3</cx:pt>
          <cx:pt idx="1719">C3</cx:pt>
          <cx:pt idx="1720">C3</cx:pt>
          <cx:pt idx="1721">C3</cx:pt>
          <cx:pt idx="1722">C3</cx:pt>
          <cx:pt idx="1723">C3</cx:pt>
          <cx:pt idx="1724">C3</cx:pt>
          <cx:pt idx="1725">C3</cx:pt>
          <cx:pt idx="1726">C3</cx:pt>
          <cx:pt idx="1727">C3</cx:pt>
          <cx:pt idx="1728">C3</cx:pt>
          <cx:pt idx="1729">C3</cx:pt>
          <cx:pt idx="1730">C3</cx:pt>
          <cx:pt idx="1731">C3</cx:pt>
          <cx:pt idx="1732">C3</cx:pt>
          <cx:pt idx="1733">C3</cx:pt>
          <cx:pt idx="1734">C3</cx:pt>
          <cx:pt idx="1735">C3</cx:pt>
          <cx:pt idx="1736">C3</cx:pt>
          <cx:pt idx="1737">C3</cx:pt>
          <cx:pt idx="1738">C3</cx:pt>
          <cx:pt idx="1739">C3</cx:pt>
          <cx:pt idx="1740">C3</cx:pt>
          <cx:pt idx="1741">C3</cx:pt>
          <cx:pt idx="1742">C3</cx:pt>
          <cx:pt idx="1743">C3</cx:pt>
          <cx:pt idx="1744">C3</cx:pt>
          <cx:pt idx="1745">C3</cx:pt>
          <cx:pt idx="1746">C3</cx:pt>
          <cx:pt idx="1747">C3</cx:pt>
          <cx:pt idx="1748">C3</cx:pt>
          <cx:pt idx="1749">C3</cx:pt>
          <cx:pt idx="1750">C3</cx:pt>
          <cx:pt idx="1751">C3</cx:pt>
          <cx:pt idx="1752">C3</cx:pt>
          <cx:pt idx="1753">C3</cx:pt>
          <cx:pt idx="1754">C3</cx:pt>
          <cx:pt idx="1755">C3</cx:pt>
          <cx:pt idx="1756">C3</cx:pt>
          <cx:pt idx="1757">C3</cx:pt>
          <cx:pt idx="1758">C3</cx:pt>
          <cx:pt idx="1759">C3</cx:pt>
          <cx:pt idx="1760">C3</cx:pt>
          <cx:pt idx="1761">C3</cx:pt>
          <cx:pt idx="1762">C3</cx:pt>
          <cx:pt idx="1763">C3</cx:pt>
          <cx:pt idx="1764">C3</cx:pt>
          <cx:pt idx="1765">C3</cx:pt>
          <cx:pt idx="1766">C3</cx:pt>
          <cx:pt idx="1767">C3</cx:pt>
          <cx:pt idx="1768">C3</cx:pt>
          <cx:pt idx="1769">C3</cx:pt>
          <cx:pt idx="1770">C3</cx:pt>
          <cx:pt idx="1771">C3</cx:pt>
          <cx:pt idx="1772">C3</cx:pt>
          <cx:pt idx="1773">C3</cx:pt>
          <cx:pt idx="1774">C3</cx:pt>
          <cx:pt idx="1775">C3</cx:pt>
          <cx:pt idx="1776">C3</cx:pt>
          <cx:pt idx="1777">C3</cx:pt>
          <cx:pt idx="1778">C3</cx:pt>
          <cx:pt idx="1779">C3</cx:pt>
          <cx:pt idx="1780">C3</cx:pt>
          <cx:pt idx="1781">C3</cx:pt>
          <cx:pt idx="1782">C3</cx:pt>
          <cx:pt idx="1783">C3</cx:pt>
          <cx:pt idx="1784">C3</cx:pt>
          <cx:pt idx="1785">C3</cx:pt>
          <cx:pt idx="1786">C3</cx:pt>
          <cx:pt idx="1787">C3</cx:pt>
          <cx:pt idx="1788">C3</cx:pt>
          <cx:pt idx="1789">C3</cx:pt>
          <cx:pt idx="1790">C3</cx:pt>
          <cx:pt idx="1791">C3</cx:pt>
          <cx:pt idx="1792">C3</cx:pt>
          <cx:pt idx="1793">C3</cx:pt>
          <cx:pt idx="1794">C3</cx:pt>
          <cx:pt idx="1795">C3</cx:pt>
          <cx:pt idx="1796">C3</cx:pt>
          <cx:pt idx="1797">C3</cx:pt>
          <cx:pt idx="1798">C3</cx:pt>
          <cx:pt idx="1799">C3</cx:pt>
          <cx:pt idx="1800">C3</cx:pt>
          <cx:pt idx="1801">C3</cx:pt>
          <cx:pt idx="1802">C3</cx:pt>
          <cx:pt idx="1803">C3</cx:pt>
          <cx:pt idx="1804">C3</cx:pt>
          <cx:pt idx="1805">C3</cx:pt>
          <cx:pt idx="1806">C3</cx:pt>
          <cx:pt idx="1807">C3</cx:pt>
          <cx:pt idx="1808">C3</cx:pt>
          <cx:pt idx="1809">C3</cx:pt>
          <cx:pt idx="1810">C3</cx:pt>
          <cx:pt idx="1811">C3</cx:pt>
          <cx:pt idx="1812">C3</cx:pt>
          <cx:pt idx="1813">C3</cx:pt>
          <cx:pt idx="1814">C3</cx:pt>
          <cx:pt idx="1815">C3</cx:pt>
          <cx:pt idx="1816">C3</cx:pt>
          <cx:pt idx="1817">C3</cx:pt>
          <cx:pt idx="1818">C3</cx:pt>
          <cx:pt idx="1819">C3</cx:pt>
          <cx:pt idx="1820">C3</cx:pt>
          <cx:pt idx="1821">C3</cx:pt>
          <cx:pt idx="1822">C3</cx:pt>
          <cx:pt idx="1823">C3</cx:pt>
          <cx:pt idx="1824">C3</cx:pt>
          <cx:pt idx="1825">C3</cx:pt>
          <cx:pt idx="1826">C3</cx:pt>
          <cx:pt idx="1827">C3</cx:pt>
          <cx:pt idx="1828">C3</cx:pt>
          <cx:pt idx="1829">C3</cx:pt>
          <cx:pt idx="1830">C3</cx:pt>
          <cx:pt idx="1831">C3</cx:pt>
          <cx:pt idx="1832">C3</cx:pt>
          <cx:pt idx="1833">C3</cx:pt>
          <cx:pt idx="1834">C3</cx:pt>
          <cx:pt idx="1835">C3</cx:pt>
          <cx:pt idx="1836">C3</cx:pt>
          <cx:pt idx="1837">C3</cx:pt>
          <cx:pt idx="1838">C3</cx:pt>
          <cx:pt idx="1839">C3</cx:pt>
          <cx:pt idx="1840">C3</cx:pt>
          <cx:pt idx="1841">C3</cx:pt>
          <cx:pt idx="1842">C3</cx:pt>
          <cx:pt idx="1843">C3</cx:pt>
          <cx:pt idx="1844">C3</cx:pt>
          <cx:pt idx="1845">C3</cx:pt>
          <cx:pt idx="1846">C3</cx:pt>
          <cx:pt idx="1847">C3</cx:pt>
          <cx:pt idx="1848">C3</cx:pt>
          <cx:pt idx="1849">C3</cx:pt>
          <cx:pt idx="1850">C3</cx:pt>
          <cx:pt idx="1851">C3</cx:pt>
          <cx:pt idx="1852">C3</cx:pt>
          <cx:pt idx="1853">C3</cx:pt>
          <cx:pt idx="1854">C3</cx:pt>
          <cx:pt idx="1855">C3</cx:pt>
          <cx:pt idx="1856">C3</cx:pt>
          <cx:pt idx="1857">C3</cx:pt>
          <cx:pt idx="1858">C3</cx:pt>
          <cx:pt idx="1859">C3</cx:pt>
          <cx:pt idx="1860">C3</cx:pt>
          <cx:pt idx="1861">C3</cx:pt>
          <cx:pt idx="1862">C3</cx:pt>
          <cx:pt idx="1863">C3</cx:pt>
          <cx:pt idx="1864">C3</cx:pt>
          <cx:pt idx="1865">C3</cx:pt>
          <cx:pt idx="1866">C3</cx:pt>
          <cx:pt idx="1867">C3</cx:pt>
          <cx:pt idx="1868">C3</cx:pt>
          <cx:pt idx="1869">C3</cx:pt>
          <cx:pt idx="1870">C3</cx:pt>
          <cx:pt idx="1871">C3</cx:pt>
          <cx:pt idx="1872">C3</cx:pt>
          <cx:pt idx="1873">C3</cx:pt>
          <cx:pt idx="1874">C3</cx:pt>
          <cx:pt idx="1875">C3</cx:pt>
          <cx:pt idx="1876">C3</cx:pt>
          <cx:pt idx="1877">C3</cx:pt>
          <cx:pt idx="1878">C3</cx:pt>
          <cx:pt idx="1879">C3</cx:pt>
          <cx:pt idx="1880">C3</cx:pt>
          <cx:pt idx="1881">C3</cx:pt>
          <cx:pt idx="1882">C3</cx:pt>
          <cx:pt idx="1883">C3</cx:pt>
          <cx:pt idx="1884">C3</cx:pt>
          <cx:pt idx="1885">C3</cx:pt>
          <cx:pt idx="1886">C3</cx:pt>
          <cx:pt idx="1887">C3</cx:pt>
          <cx:pt idx="1888">C3</cx:pt>
          <cx:pt idx="1889">C3</cx:pt>
          <cx:pt idx="1890">C3</cx:pt>
          <cx:pt idx="1891">C3</cx:pt>
          <cx:pt idx="1892">C3</cx:pt>
          <cx:pt idx="1893">C3</cx:pt>
          <cx:pt idx="1894">C3</cx:pt>
          <cx:pt idx="1895">C3</cx:pt>
          <cx:pt idx="1896">C3</cx:pt>
          <cx:pt idx="1897">C3</cx:pt>
          <cx:pt idx="1898">C3</cx:pt>
          <cx:pt idx="1899">C3</cx:pt>
          <cx:pt idx="1900">C3</cx:pt>
          <cx:pt idx="1901">C3</cx:pt>
          <cx:pt idx="1902">C3</cx:pt>
          <cx:pt idx="1903">C3</cx:pt>
          <cx:pt idx="1904">C3</cx:pt>
          <cx:pt idx="1905">C3</cx:pt>
          <cx:pt idx="1906">C3</cx:pt>
          <cx:pt idx="1907">C3</cx:pt>
          <cx:pt idx="1908">C3</cx:pt>
          <cx:pt idx="1909">C3</cx:pt>
          <cx:pt idx="1910">C3</cx:pt>
          <cx:pt idx="1911">C3</cx:pt>
          <cx:pt idx="1912">C3</cx:pt>
          <cx:pt idx="1913">C3</cx:pt>
          <cx:pt idx="1914">C3</cx:pt>
          <cx:pt idx="1915">C3</cx:pt>
          <cx:pt idx="1916">C3</cx:pt>
          <cx:pt idx="1917">C3</cx:pt>
          <cx:pt idx="1918">C3</cx:pt>
          <cx:pt idx="1919">C3</cx:pt>
          <cx:pt idx="1920">C3</cx:pt>
          <cx:pt idx="1921">C3</cx:pt>
          <cx:pt idx="1922">C3</cx:pt>
          <cx:pt idx="1923">C3</cx:pt>
          <cx:pt idx="1924">C3</cx:pt>
          <cx:pt idx="1925">C3</cx:pt>
          <cx:pt idx="1926">C3</cx:pt>
          <cx:pt idx="1927">C3</cx:pt>
          <cx:pt idx="1928">C3</cx:pt>
          <cx:pt idx="1929">C3</cx:pt>
          <cx:pt idx="1930">C3</cx:pt>
          <cx:pt idx="1931">C3</cx:pt>
          <cx:pt idx="1932">C3</cx:pt>
          <cx:pt idx="1933">C3</cx:pt>
          <cx:pt idx="1934">C3</cx:pt>
          <cx:pt idx="1935">C3</cx:pt>
          <cx:pt idx="1936">C3</cx:pt>
          <cx:pt idx="1937">C3</cx:pt>
          <cx:pt idx="1938">C3</cx:pt>
          <cx:pt idx="1939">C3</cx:pt>
          <cx:pt idx="1940">C3</cx:pt>
          <cx:pt idx="1941">C3</cx:pt>
          <cx:pt idx="1942">C3</cx:pt>
          <cx:pt idx="1943">C3</cx:pt>
          <cx:pt idx="1944">C3</cx:pt>
          <cx:pt idx="1945">C3</cx:pt>
          <cx:pt idx="1946">C3</cx:pt>
          <cx:pt idx="1947">C3</cx:pt>
          <cx:pt idx="1948">C3</cx:pt>
          <cx:pt idx="1949">C3</cx:pt>
          <cx:pt idx="1950">C3</cx:pt>
          <cx:pt idx="1951">C3</cx:pt>
          <cx:pt idx="1952">C3</cx:pt>
          <cx:pt idx="1953">C3</cx:pt>
          <cx:pt idx="1954">C3</cx:pt>
          <cx:pt idx="1955">C3</cx:pt>
          <cx:pt idx="1956">C3</cx:pt>
          <cx:pt idx="1957">C3</cx:pt>
          <cx:pt idx="1958">C3</cx:pt>
          <cx:pt idx="1959">C3</cx:pt>
          <cx:pt idx="1960">C3</cx:pt>
          <cx:pt idx="1961">C3</cx:pt>
          <cx:pt idx="1962">C3</cx:pt>
          <cx:pt idx="1963">C3</cx:pt>
          <cx:pt idx="1964">C3</cx:pt>
          <cx:pt idx="1965">C3</cx:pt>
          <cx:pt idx="1966">C3</cx:pt>
          <cx:pt idx="1967">C3</cx:pt>
          <cx:pt idx="1968">C3</cx:pt>
          <cx:pt idx="1969">C3</cx:pt>
          <cx:pt idx="1970">C3</cx:pt>
          <cx:pt idx="1971">C3</cx:pt>
          <cx:pt idx="1972">C3</cx:pt>
          <cx:pt idx="1973">C3</cx:pt>
          <cx:pt idx="1974">C3</cx:pt>
          <cx:pt idx="1975">C3</cx:pt>
          <cx:pt idx="1976">C3</cx:pt>
          <cx:pt idx="1977">C3</cx:pt>
          <cx:pt idx="1978">C3</cx:pt>
          <cx:pt idx="1979">C3</cx:pt>
          <cx:pt idx="1980">C3</cx:pt>
          <cx:pt idx="1981">C3</cx:pt>
          <cx:pt idx="1982">C3</cx:pt>
          <cx:pt idx="1983">C3</cx:pt>
          <cx:pt idx="1984">C3</cx:pt>
          <cx:pt idx="1985">C3</cx:pt>
          <cx:pt idx="1986">C3</cx:pt>
          <cx:pt idx="1987">C3</cx:pt>
          <cx:pt idx="1988">C3</cx:pt>
          <cx:pt idx="1989">C3</cx:pt>
          <cx:pt idx="1990">C3</cx:pt>
          <cx:pt idx="1991">C3</cx:pt>
          <cx:pt idx="1992">C3</cx:pt>
          <cx:pt idx="1993">C3</cx:pt>
          <cx:pt idx="1994">C3</cx:pt>
          <cx:pt idx="1995">C3</cx:pt>
          <cx:pt idx="1996">C3</cx:pt>
          <cx:pt idx="1997">C3</cx:pt>
          <cx:pt idx="1998">C3</cx:pt>
          <cx:pt idx="1999">C3</cx:pt>
          <cx:pt idx="2000">C3</cx:pt>
          <cx:pt idx="2001">C3</cx:pt>
          <cx:pt idx="2002">C3</cx:pt>
          <cx:pt idx="2003">C3</cx:pt>
          <cx:pt idx="2004">C3</cx:pt>
          <cx:pt idx="2005">C3</cx:pt>
          <cx:pt idx="2006">C3</cx:pt>
          <cx:pt idx="2007">C3</cx:pt>
          <cx:pt idx="2008">C3</cx:pt>
          <cx:pt idx="2009">C3</cx:pt>
          <cx:pt idx="2010">C3</cx:pt>
          <cx:pt idx="2011">C3</cx:pt>
          <cx:pt idx="2012">C3</cx:pt>
          <cx:pt idx="2013">C3</cx:pt>
          <cx:pt idx="2014">C3</cx:pt>
          <cx:pt idx="2015">C3</cx:pt>
          <cx:pt idx="2016">C3</cx:pt>
          <cx:pt idx="2017">C3</cx:pt>
          <cx:pt idx="2018">C3</cx:pt>
          <cx:pt idx="2019">C3</cx:pt>
          <cx:pt idx="2020">C3</cx:pt>
          <cx:pt idx="2021">C3</cx:pt>
          <cx:pt idx="2022">C3</cx:pt>
          <cx:pt idx="2023">C3</cx:pt>
          <cx:pt idx="2024">C3</cx:pt>
          <cx:pt idx="2025">C3</cx:pt>
          <cx:pt idx="2026">C3</cx:pt>
          <cx:pt idx="2027">C3</cx:pt>
          <cx:pt idx="2028">C3</cx:pt>
          <cx:pt idx="2029">C3</cx:pt>
          <cx:pt idx="2030">C3</cx:pt>
          <cx:pt idx="2031">C3</cx:pt>
          <cx:pt idx="2032">C3</cx:pt>
          <cx:pt idx="2033">C3</cx:pt>
          <cx:pt idx="2034">C3</cx:pt>
          <cx:pt idx="2035">C3</cx:pt>
          <cx:pt idx="2036">C3</cx:pt>
          <cx:pt idx="2037">C3</cx:pt>
          <cx:pt idx="2038">C3</cx:pt>
          <cx:pt idx="2039">C3</cx:pt>
          <cx:pt idx="2040">C3</cx:pt>
          <cx:pt idx="2041">C3</cx:pt>
          <cx:pt idx="2042">C3</cx:pt>
          <cx:pt idx="2043">C3</cx:pt>
          <cx:pt idx="2044">C3</cx:pt>
          <cx:pt idx="2045">C3</cx:pt>
          <cx:pt idx="2046">C3</cx:pt>
          <cx:pt idx="2047">C3</cx:pt>
          <cx:pt idx="2048">C3</cx:pt>
          <cx:pt idx="2049">C3</cx:pt>
          <cx:pt idx="2050">C3</cx:pt>
          <cx:pt idx="2051">C3</cx:pt>
          <cx:pt idx="2052">C3</cx:pt>
          <cx:pt idx="2053">C3</cx:pt>
          <cx:pt idx="2054">C3</cx:pt>
          <cx:pt idx="2055">C3</cx:pt>
          <cx:pt idx="2056">C3</cx:pt>
          <cx:pt idx="2057">C3</cx:pt>
          <cx:pt idx="2058">C3</cx:pt>
          <cx:pt idx="2059">C3</cx:pt>
          <cx:pt idx="2060">C3</cx:pt>
          <cx:pt idx="2061">C3</cx:pt>
          <cx:pt idx="2062">C3</cx:pt>
          <cx:pt idx="2063">C3</cx:pt>
          <cx:pt idx="2064">C3</cx:pt>
          <cx:pt idx="2065">C3</cx:pt>
          <cx:pt idx="2066">C3</cx:pt>
          <cx:pt idx="2067">C3</cx:pt>
          <cx:pt idx="2068">C3</cx:pt>
          <cx:pt idx="2069">C3</cx:pt>
          <cx:pt idx="2070">C3</cx:pt>
          <cx:pt idx="2071">C3</cx:pt>
          <cx:pt idx="2072">C3</cx:pt>
          <cx:pt idx="2073">C3</cx:pt>
          <cx:pt idx="2074">C3</cx:pt>
          <cx:pt idx="2075">C3</cx:pt>
          <cx:pt idx="2076">C3</cx:pt>
          <cx:pt idx="2077">C3</cx:pt>
          <cx:pt idx="2078">C3</cx:pt>
          <cx:pt idx="2079">C3</cx:pt>
          <cx:pt idx="2080">C3</cx:pt>
          <cx:pt idx="2081">C3</cx:pt>
          <cx:pt idx="2082">C3</cx:pt>
          <cx:pt idx="2083">C3</cx:pt>
          <cx:pt idx="2084">C3</cx:pt>
          <cx:pt idx="2085">C3</cx:pt>
          <cx:pt idx="2086">C3</cx:pt>
          <cx:pt idx="2087">C3</cx:pt>
          <cx:pt idx="2088">C3</cx:pt>
          <cx:pt idx="2089">C3</cx:pt>
          <cx:pt idx="2090">C3</cx:pt>
          <cx:pt idx="2091">C3</cx:pt>
          <cx:pt idx="2092">C3</cx:pt>
          <cx:pt idx="2093">C3</cx:pt>
          <cx:pt idx="2094">C3</cx:pt>
          <cx:pt idx="2095">C3</cx:pt>
          <cx:pt idx="2096">C3</cx:pt>
          <cx:pt idx="2097">C3</cx:pt>
          <cx:pt idx="2098">C3</cx:pt>
          <cx:pt idx="2099">C3</cx:pt>
          <cx:pt idx="2100">C3</cx:pt>
          <cx:pt idx="2101">C3</cx:pt>
          <cx:pt idx="2102">C3</cx:pt>
          <cx:pt idx="2103">C3</cx:pt>
          <cx:pt idx="2104">C3</cx:pt>
          <cx:pt idx="2105">C3</cx:pt>
          <cx:pt idx="2106">C3</cx:pt>
          <cx:pt idx="2107">C3</cx:pt>
          <cx:pt idx="2108">C3</cx:pt>
          <cx:pt idx="2109">C3</cx:pt>
          <cx:pt idx="2110">C3</cx:pt>
          <cx:pt idx="2111">C3</cx:pt>
          <cx:pt idx="2112">C3</cx:pt>
          <cx:pt idx="2113">C3</cx:pt>
          <cx:pt idx="2114">C3</cx:pt>
          <cx:pt idx="2115">C3</cx:pt>
          <cx:pt idx="2116">C3</cx:pt>
          <cx:pt idx="2117">C3</cx:pt>
          <cx:pt idx="2118">C3</cx:pt>
          <cx:pt idx="2119">C3</cx:pt>
          <cx:pt idx="2120">C3</cx:pt>
          <cx:pt idx="2121">C3</cx:pt>
          <cx:pt idx="2122">C3</cx:pt>
          <cx:pt idx="2123">C3</cx:pt>
          <cx:pt idx="2124">C3</cx:pt>
          <cx:pt idx="2125">C3</cx:pt>
          <cx:pt idx="2126">C3</cx:pt>
          <cx:pt idx="2127">C3</cx:pt>
          <cx:pt idx="2128">C3</cx:pt>
          <cx:pt idx="2129">C3</cx:pt>
          <cx:pt idx="2130">C3</cx:pt>
          <cx:pt idx="2131">C3</cx:pt>
          <cx:pt idx="2132">C3</cx:pt>
          <cx:pt idx="2133">C3</cx:pt>
          <cx:pt idx="2134">C3</cx:pt>
          <cx:pt idx="2135">C3</cx:pt>
          <cx:pt idx="2136">C3</cx:pt>
          <cx:pt idx="2137">C3</cx:pt>
          <cx:pt idx="2138">C3</cx:pt>
          <cx:pt idx="2139">C3</cx:pt>
          <cx:pt idx="2140">C3</cx:pt>
          <cx:pt idx="2141">C3</cx:pt>
          <cx:pt idx="2142">C3</cx:pt>
          <cx:pt idx="2143">C3</cx:pt>
          <cx:pt idx="2144">C3</cx:pt>
          <cx:pt idx="2145">C3</cx:pt>
          <cx:pt idx="2146">C3</cx:pt>
          <cx:pt idx="2147">C3</cx:pt>
          <cx:pt idx="2148">C3</cx:pt>
          <cx:pt idx="2149">C3</cx:pt>
          <cx:pt idx="2150">C3</cx:pt>
          <cx:pt idx="2151">C3</cx:pt>
          <cx:pt idx="2152">C3</cx:pt>
          <cx:pt idx="2153">C3</cx:pt>
          <cx:pt idx="2154">C3</cx:pt>
          <cx:pt idx="2155">C3</cx:pt>
          <cx:pt idx="2156">C3</cx:pt>
          <cx:pt idx="2157">C3</cx:pt>
          <cx:pt idx="2158">C3</cx:pt>
          <cx:pt idx="2159">C3</cx:pt>
          <cx:pt idx="2160">C3</cx:pt>
          <cx:pt idx="2161">C3</cx:pt>
          <cx:pt idx="2162">C3</cx:pt>
          <cx:pt idx="2163">C3</cx:pt>
          <cx:pt idx="2164">C3</cx:pt>
          <cx:pt idx="2165">C3</cx:pt>
          <cx:pt idx="2166">C3</cx:pt>
          <cx:pt idx="2167">C3</cx:pt>
          <cx:pt idx="2168">C3</cx:pt>
          <cx:pt idx="2169">C3</cx:pt>
          <cx:pt idx="2170">C3</cx:pt>
          <cx:pt idx="2171">C3</cx:pt>
          <cx:pt idx="2172">C3</cx:pt>
          <cx:pt idx="2173">C3</cx:pt>
          <cx:pt idx="2174">C3</cx:pt>
          <cx:pt idx="2175">C3</cx:pt>
          <cx:pt idx="2176">C3</cx:pt>
          <cx:pt idx="2177">C3</cx:pt>
          <cx:pt idx="2178">C3</cx:pt>
          <cx:pt idx="2179">C3</cx:pt>
          <cx:pt idx="2180">C3</cx:pt>
          <cx:pt idx="2181">C3</cx:pt>
          <cx:pt idx="2182">C3</cx:pt>
          <cx:pt idx="2183">C3</cx:pt>
          <cx:pt idx="2184">C3</cx:pt>
          <cx:pt idx="2185">C3</cx:pt>
          <cx:pt idx="2186">C3</cx:pt>
          <cx:pt idx="2187">C3</cx:pt>
          <cx:pt idx="2188">C3</cx:pt>
          <cx:pt idx="2189">C3</cx:pt>
          <cx:pt idx="2190">C3</cx:pt>
          <cx:pt idx="2191">C3</cx:pt>
          <cx:pt idx="2192">C3</cx:pt>
          <cx:pt idx="2193">C3</cx:pt>
          <cx:pt idx="2194">C3</cx:pt>
          <cx:pt idx="2195">C3</cx:pt>
          <cx:pt idx="2196">C3</cx:pt>
          <cx:pt idx="2197">C3</cx:pt>
          <cx:pt idx="2198">C3</cx:pt>
          <cx:pt idx="2199">C3</cx:pt>
          <cx:pt idx="2200">C3</cx:pt>
          <cx:pt idx="2201">C3</cx:pt>
          <cx:pt idx="2202">C3</cx:pt>
          <cx:pt idx="2203">C3</cx:pt>
          <cx:pt idx="2204">C3</cx:pt>
          <cx:pt idx="2205">C3</cx:pt>
          <cx:pt idx="2206">C3</cx:pt>
          <cx:pt idx="2207">C3</cx:pt>
          <cx:pt idx="2208">C3</cx:pt>
          <cx:pt idx="2209">C3</cx:pt>
          <cx:pt idx="2210">C3</cx:pt>
          <cx:pt idx="2211">C3</cx:pt>
          <cx:pt idx="2212">C3</cx:pt>
          <cx:pt idx="2213">C3</cx:pt>
          <cx:pt idx="2214">C3</cx:pt>
          <cx:pt idx="2215">C3</cx:pt>
          <cx:pt idx="2216">C3</cx:pt>
          <cx:pt idx="2217">C3</cx:pt>
          <cx:pt idx="2218">C3</cx:pt>
          <cx:pt idx="2219">C3</cx:pt>
          <cx:pt idx="2220">C3</cx:pt>
          <cx:pt idx="2221">C3</cx:pt>
          <cx:pt idx="2222">C3</cx:pt>
          <cx:pt idx="2223">C3</cx:pt>
          <cx:pt idx="2224">C3</cx:pt>
          <cx:pt idx="2225">C3</cx:pt>
          <cx:pt idx="2226">C3</cx:pt>
          <cx:pt idx="2227">C3</cx:pt>
          <cx:pt idx="2228">C3</cx:pt>
          <cx:pt idx="2229">C3</cx:pt>
          <cx:pt idx="2230">C3</cx:pt>
          <cx:pt idx="2231">C3</cx:pt>
          <cx:pt idx="2232">C3</cx:pt>
          <cx:pt idx="2233">C3</cx:pt>
          <cx:pt idx="2234">C3</cx:pt>
          <cx:pt idx="2235">C3</cx:pt>
          <cx:pt idx="2236">C3</cx:pt>
          <cx:pt idx="2237">C3</cx:pt>
          <cx:pt idx="2238">C3</cx:pt>
          <cx:pt idx="2239">C3</cx:pt>
          <cx:pt idx="2240">C3</cx:pt>
          <cx:pt idx="2241">C3</cx:pt>
          <cx:pt idx="2242">C3</cx:pt>
          <cx:pt idx="2243">C3</cx:pt>
          <cx:pt idx="2244">C3</cx:pt>
          <cx:pt idx="2245">C3</cx:pt>
          <cx:pt idx="2246">C3</cx:pt>
          <cx:pt idx="2247">C3</cx:pt>
          <cx:pt idx="2248">C3</cx:pt>
          <cx:pt idx="2249">C3</cx:pt>
          <cx:pt idx="2250">C3</cx:pt>
          <cx:pt idx="2251">C3</cx:pt>
          <cx:pt idx="2252">C3</cx:pt>
          <cx:pt idx="2253">C3</cx:pt>
          <cx:pt idx="2254">C3</cx:pt>
          <cx:pt idx="2255">C3</cx:pt>
          <cx:pt idx="2256">C3</cx:pt>
          <cx:pt idx="2257">C3</cx:pt>
          <cx:pt idx="2258">C3</cx:pt>
          <cx:pt idx="2259">C3</cx:pt>
          <cx:pt idx="2260">C3</cx:pt>
          <cx:pt idx="2261">C3</cx:pt>
          <cx:pt idx="2262">C3</cx:pt>
          <cx:pt idx="2263">C3</cx:pt>
          <cx:pt idx="2264">C3</cx:pt>
          <cx:pt idx="2265">C3</cx:pt>
          <cx:pt idx="2266">C3</cx:pt>
          <cx:pt idx="2267">C3</cx:pt>
          <cx:pt idx="2268">C3</cx:pt>
          <cx:pt idx="2269">C3</cx:pt>
          <cx:pt idx="2270">C3</cx:pt>
          <cx:pt idx="2271">C3</cx:pt>
          <cx:pt idx="2272">C3</cx:pt>
          <cx:pt idx="2273">C3</cx:pt>
          <cx:pt idx="2274">C3</cx:pt>
          <cx:pt idx="2275">C3</cx:pt>
          <cx:pt idx="2276">C3</cx:pt>
          <cx:pt idx="2277">C3</cx:pt>
          <cx:pt idx="2278">C3</cx:pt>
          <cx:pt idx="2279">C3</cx:pt>
          <cx:pt idx="2280">C3</cx:pt>
          <cx:pt idx="2281">C3</cx:pt>
          <cx:pt idx="2282">C3</cx:pt>
          <cx:pt idx="2283">C3</cx:pt>
          <cx:pt idx="2284">C3</cx:pt>
          <cx:pt idx="2285">C3</cx:pt>
          <cx:pt idx="2286">C3</cx:pt>
          <cx:pt idx="2287">C3</cx:pt>
          <cx:pt idx="2288">C3</cx:pt>
          <cx:pt idx="2289">C3</cx:pt>
          <cx:pt idx="2290">C3</cx:pt>
          <cx:pt idx="2291">C3</cx:pt>
          <cx:pt idx="2292">C3</cx:pt>
          <cx:pt idx="2293">C3</cx:pt>
          <cx:pt idx="2294">C3</cx:pt>
          <cx:pt idx="2295">C3</cx:pt>
          <cx:pt idx="2296">C3</cx:pt>
          <cx:pt idx="2297">C3</cx:pt>
          <cx:pt idx="2298">C3</cx:pt>
          <cx:pt idx="2299">C3</cx:pt>
          <cx:pt idx="2300">C3</cx:pt>
          <cx:pt idx="2301">C3</cx:pt>
          <cx:pt idx="2302">C3</cx:pt>
          <cx:pt idx="2303">C3</cx:pt>
          <cx:pt idx="2304">C3</cx:pt>
          <cx:pt idx="2305">C3</cx:pt>
          <cx:pt idx="2306">C3</cx:pt>
          <cx:pt idx="2307">C3</cx:pt>
          <cx:pt idx="2308">C3</cx:pt>
          <cx:pt idx="2309">C3</cx:pt>
          <cx:pt idx="2310">C3</cx:pt>
          <cx:pt idx="2311">C3</cx:pt>
          <cx:pt idx="2312">C3</cx:pt>
          <cx:pt idx="2313">C3</cx:pt>
          <cx:pt idx="2314">C3</cx:pt>
          <cx:pt idx="2315">C3</cx:pt>
          <cx:pt idx="2316">C3</cx:pt>
          <cx:pt idx="2317">C3</cx:pt>
          <cx:pt idx="2318">C3</cx:pt>
          <cx:pt idx="2319">C3</cx:pt>
          <cx:pt idx="2320">C3</cx:pt>
          <cx:pt idx="2321">C3</cx:pt>
          <cx:pt idx="2322">C3</cx:pt>
          <cx:pt idx="2323">C3</cx:pt>
          <cx:pt idx="2324">C3</cx:pt>
          <cx:pt idx="2325">C3</cx:pt>
          <cx:pt idx="2326">C3</cx:pt>
          <cx:pt idx="2327">C3</cx:pt>
          <cx:pt idx="2328">C3</cx:pt>
          <cx:pt idx="2329">C3</cx:pt>
          <cx:pt idx="2330">C3</cx:pt>
          <cx:pt idx="2331">C3</cx:pt>
          <cx:pt idx="2332">C3</cx:pt>
          <cx:pt idx="2333">C3</cx:pt>
          <cx:pt idx="2334">C3</cx:pt>
          <cx:pt idx="2335">C3</cx:pt>
          <cx:pt idx="2336">C3</cx:pt>
          <cx:pt idx="2337">C3</cx:pt>
          <cx:pt idx="2338">C3</cx:pt>
          <cx:pt idx="2339">C3</cx:pt>
          <cx:pt idx="2340">C3</cx:pt>
          <cx:pt idx="2341">C3</cx:pt>
          <cx:pt idx="2342">C3</cx:pt>
          <cx:pt idx="2343">C3</cx:pt>
          <cx:pt idx="2344">C3</cx:pt>
          <cx:pt idx="2345">C3</cx:pt>
          <cx:pt idx="2346">C3</cx:pt>
          <cx:pt idx="2347">C3</cx:pt>
          <cx:pt idx="2348">C3</cx:pt>
          <cx:pt idx="2349">C3</cx:pt>
          <cx:pt idx="2350">C3</cx:pt>
          <cx:pt idx="2351">C3</cx:pt>
          <cx:pt idx="2352">C3</cx:pt>
          <cx:pt idx="2353">C3</cx:pt>
          <cx:pt idx="2354">C3</cx:pt>
          <cx:pt idx="2355">C3</cx:pt>
          <cx:pt idx="2356">C3</cx:pt>
          <cx:pt idx="2357">C3</cx:pt>
          <cx:pt idx="2358">C3</cx:pt>
          <cx:pt idx="2359">C3</cx:pt>
          <cx:pt idx="2360">C3</cx:pt>
          <cx:pt idx="2361">C3</cx:pt>
          <cx:pt idx="2362">C3</cx:pt>
          <cx:pt idx="2363">C3</cx:pt>
          <cx:pt idx="2364">C3</cx:pt>
          <cx:pt idx="2365">C3</cx:pt>
          <cx:pt idx="2366">C3</cx:pt>
          <cx:pt idx="2367">C3</cx:pt>
          <cx:pt idx="2368">C3</cx:pt>
          <cx:pt idx="2369">C3</cx:pt>
          <cx:pt idx="2370">C3</cx:pt>
          <cx:pt idx="2371">C3</cx:pt>
          <cx:pt idx="2372">C3</cx:pt>
          <cx:pt idx="2373">C3</cx:pt>
          <cx:pt idx="2374">C3</cx:pt>
          <cx:pt idx="2375">C3</cx:pt>
          <cx:pt idx="2376">C3</cx:pt>
          <cx:pt idx="2377">C3</cx:pt>
          <cx:pt idx="2378">C3</cx:pt>
          <cx:pt idx="2379">C3</cx:pt>
          <cx:pt idx="2380">C3</cx:pt>
          <cx:pt idx="2381">C3</cx:pt>
          <cx:pt idx="2382">C3</cx:pt>
          <cx:pt idx="2383">C3</cx:pt>
          <cx:pt idx="2384">C3</cx:pt>
          <cx:pt idx="2385">C3</cx:pt>
          <cx:pt idx="2386">C3</cx:pt>
          <cx:pt idx="2387">C3</cx:pt>
          <cx:pt idx="2388">C3</cx:pt>
          <cx:pt idx="2389">C3</cx:pt>
          <cx:pt idx="2390">C3</cx:pt>
          <cx:pt idx="2391">C3</cx:pt>
          <cx:pt idx="2392">C3</cx:pt>
          <cx:pt idx="2393">C3</cx:pt>
          <cx:pt idx="2394">C3</cx:pt>
          <cx:pt idx="2395">C3</cx:pt>
          <cx:pt idx="2396">C3</cx:pt>
          <cx:pt idx="2397">C3</cx:pt>
          <cx:pt idx="2398">C3</cx:pt>
          <cx:pt idx="2399">C3</cx:pt>
          <cx:pt idx="2400">C3</cx:pt>
          <cx:pt idx="2401">C3</cx:pt>
          <cx:pt idx="2402">C3</cx:pt>
          <cx:pt idx="2403">C3</cx:pt>
          <cx:pt idx="2404">C3</cx:pt>
          <cx:pt idx="2405">C3</cx:pt>
          <cx:pt idx="2406">C3</cx:pt>
          <cx:pt idx="2407">C3</cx:pt>
          <cx:pt idx="2408">C3</cx:pt>
          <cx:pt idx="2409">C3</cx:pt>
          <cx:pt idx="2410">C3</cx:pt>
          <cx:pt idx="2411">C3</cx:pt>
          <cx:pt idx="2412">C3</cx:pt>
          <cx:pt idx="2413">C3</cx:pt>
          <cx:pt idx="2414">C3</cx:pt>
          <cx:pt idx="2415">C3</cx:pt>
          <cx:pt idx="2416">C3</cx:pt>
          <cx:pt idx="2417">C3</cx:pt>
          <cx:pt idx="2418">C3</cx:pt>
          <cx:pt idx="2419">C3</cx:pt>
          <cx:pt idx="2420">C3</cx:pt>
          <cx:pt idx="2421">C3</cx:pt>
          <cx:pt idx="2422">C3</cx:pt>
          <cx:pt idx="2423">C3</cx:pt>
          <cx:pt idx="2424">C3</cx:pt>
          <cx:pt idx="2425">C3</cx:pt>
          <cx:pt idx="2426">C3</cx:pt>
          <cx:pt idx="2427">C3</cx:pt>
          <cx:pt idx="2428">C3</cx:pt>
          <cx:pt idx="2429">C3</cx:pt>
          <cx:pt idx="2430">C3</cx:pt>
          <cx:pt idx="2431">C3</cx:pt>
          <cx:pt idx="2432">C3</cx:pt>
          <cx:pt idx="2433">C3</cx:pt>
          <cx:pt idx="2434">C3</cx:pt>
          <cx:pt idx="2435">C3</cx:pt>
          <cx:pt idx="2436">C3</cx:pt>
          <cx:pt idx="2437">C3</cx:pt>
          <cx:pt idx="2438">C3</cx:pt>
          <cx:pt idx="2439">C3</cx:pt>
          <cx:pt idx="2440">C3</cx:pt>
          <cx:pt idx="2441">C3</cx:pt>
          <cx:pt idx="2442">C3</cx:pt>
          <cx:pt idx="2443">C3</cx:pt>
          <cx:pt idx="2444">C3</cx:pt>
          <cx:pt idx="2445">C3</cx:pt>
          <cx:pt idx="2446">C3</cx:pt>
          <cx:pt idx="2447">C3</cx:pt>
          <cx:pt idx="2448">C3</cx:pt>
          <cx:pt idx="2449">C3</cx:pt>
          <cx:pt idx="2450">C3</cx:pt>
          <cx:pt idx="2451">C3</cx:pt>
          <cx:pt idx="2452">C3</cx:pt>
          <cx:pt idx="2453">C3</cx:pt>
          <cx:pt idx="2454">C3</cx:pt>
          <cx:pt idx="2455">C3</cx:pt>
          <cx:pt idx="2456">C3</cx:pt>
          <cx:pt idx="2457">C3</cx:pt>
          <cx:pt idx="2458">C3</cx:pt>
          <cx:pt idx="2459">C3</cx:pt>
          <cx:pt idx="2460">C3</cx:pt>
          <cx:pt idx="2461">C3</cx:pt>
          <cx:pt idx="2462">C3</cx:pt>
          <cx:pt idx="2463">C3</cx:pt>
          <cx:pt idx="2464">C3</cx:pt>
          <cx:pt idx="2465">C3</cx:pt>
          <cx:pt idx="2466">C3</cx:pt>
          <cx:pt idx="2467">C3</cx:pt>
          <cx:pt idx="2468">C3</cx:pt>
          <cx:pt idx="2469">C3</cx:pt>
          <cx:pt idx="2470">C3</cx:pt>
          <cx:pt idx="2471">C3</cx:pt>
          <cx:pt idx="2472">C3</cx:pt>
          <cx:pt idx="2473">C3</cx:pt>
          <cx:pt idx="2474">C3</cx:pt>
          <cx:pt idx="2475">C3</cx:pt>
          <cx:pt idx="2476">C3</cx:pt>
          <cx:pt idx="2477">C3</cx:pt>
          <cx:pt idx="2478">C3</cx:pt>
          <cx:pt idx="2479">C3</cx:pt>
          <cx:pt idx="2480">C3</cx:pt>
          <cx:pt idx="2481">C3</cx:pt>
          <cx:pt idx="2482">C3</cx:pt>
          <cx:pt idx="2483">C3</cx:pt>
          <cx:pt idx="2484">C3</cx:pt>
          <cx:pt idx="2485">C3</cx:pt>
          <cx:pt idx="2486">C3</cx:pt>
          <cx:pt idx="2487">C3</cx:pt>
          <cx:pt idx="2488">C3</cx:pt>
          <cx:pt idx="2489">C3</cx:pt>
          <cx:pt idx="2490">C3</cx:pt>
          <cx:pt idx="2491">C3</cx:pt>
          <cx:pt idx="2492">C3</cx:pt>
          <cx:pt idx="2493">C3</cx:pt>
          <cx:pt idx="2494">C3</cx:pt>
          <cx:pt idx="2495">C3</cx:pt>
          <cx:pt idx="2496">C3</cx:pt>
          <cx:pt idx="2497">C3</cx:pt>
          <cx:pt idx="2498">C3</cx:pt>
          <cx:pt idx="2499">C3</cx:pt>
          <cx:pt idx="2500">C3</cx:pt>
          <cx:pt idx="2501">C3</cx:pt>
          <cx:pt idx="2502">C3</cx:pt>
          <cx:pt idx="2503">C3</cx:pt>
          <cx:pt idx="2504">C3</cx:pt>
          <cx:pt idx="2505">C3</cx:pt>
          <cx:pt idx="2506">C3</cx:pt>
          <cx:pt idx="2507">C3</cx:pt>
          <cx:pt idx="2508">C3</cx:pt>
          <cx:pt idx="2509">C3</cx:pt>
          <cx:pt idx="2510">C3</cx:pt>
          <cx:pt idx="2511">C3</cx:pt>
          <cx:pt idx="2512">C3</cx:pt>
          <cx:pt idx="2513">C3</cx:pt>
          <cx:pt idx="2514">C3</cx:pt>
          <cx:pt idx="2515">C3</cx:pt>
          <cx:pt idx="2516">C3</cx:pt>
          <cx:pt idx="2517">C3</cx:pt>
          <cx:pt idx="2518">C3</cx:pt>
          <cx:pt idx="2519">C3</cx:pt>
          <cx:pt idx="2520">C3</cx:pt>
          <cx:pt idx="2521">C3</cx:pt>
          <cx:pt idx="2522">C3</cx:pt>
          <cx:pt idx="2523">C3</cx:pt>
          <cx:pt idx="2524">C3</cx:pt>
          <cx:pt idx="2525">C3</cx:pt>
          <cx:pt idx="2526">C3</cx:pt>
          <cx:pt idx="2527">C3</cx:pt>
          <cx:pt idx="2528">C3</cx:pt>
          <cx:pt idx="2529">C3</cx:pt>
          <cx:pt idx="2530">C3</cx:pt>
          <cx:pt idx="2531">C3</cx:pt>
          <cx:pt idx="2532">C3</cx:pt>
          <cx:pt idx="2533">C3</cx:pt>
          <cx:pt idx="2534">C3</cx:pt>
          <cx:pt idx="2535">C3</cx:pt>
          <cx:pt idx="2536">C3</cx:pt>
          <cx:pt idx="2537">C3</cx:pt>
          <cx:pt idx="2538">C3</cx:pt>
          <cx:pt idx="2539">C3</cx:pt>
          <cx:pt idx="2540">C3</cx:pt>
          <cx:pt idx="2541">C3</cx:pt>
          <cx:pt idx="2542">C3</cx:pt>
          <cx:pt idx="2543">C3</cx:pt>
          <cx:pt idx="2544">C3</cx:pt>
          <cx:pt idx="2545">C3</cx:pt>
          <cx:pt idx="2546">C3</cx:pt>
          <cx:pt idx="2547">C3</cx:pt>
          <cx:pt idx="2548">C3</cx:pt>
          <cx:pt idx="2549">C3</cx:pt>
          <cx:pt idx="2550">C3</cx:pt>
          <cx:pt idx="2551">C3</cx:pt>
          <cx:pt idx="2552">C3</cx:pt>
          <cx:pt idx="2553">C3</cx:pt>
          <cx:pt idx="2554">C3</cx:pt>
          <cx:pt idx="2555">C3</cx:pt>
          <cx:pt idx="2556">C3</cx:pt>
          <cx:pt idx="2557">C3</cx:pt>
          <cx:pt idx="2558">C3</cx:pt>
          <cx:pt idx="2559">C3</cx:pt>
          <cx:pt idx="2560">C3</cx:pt>
          <cx:pt idx="2561">C3</cx:pt>
          <cx:pt idx="2562">C3</cx:pt>
          <cx:pt idx="2563">C3</cx:pt>
          <cx:pt idx="2564">C3</cx:pt>
          <cx:pt idx="2565">C3</cx:pt>
          <cx:pt idx="2566">C3</cx:pt>
          <cx:pt idx="2567">C3</cx:pt>
          <cx:pt idx="2568">C3</cx:pt>
          <cx:pt idx="2569">C3</cx:pt>
          <cx:pt idx="2570">C3</cx:pt>
          <cx:pt idx="2571">C3</cx:pt>
          <cx:pt idx="2572">C3</cx:pt>
          <cx:pt idx="2573">C3</cx:pt>
          <cx:pt idx="2574">C3</cx:pt>
          <cx:pt idx="2575">C3</cx:pt>
          <cx:pt idx="2576">C3</cx:pt>
          <cx:pt idx="2577">C3</cx:pt>
          <cx:pt idx="2578">C3</cx:pt>
          <cx:pt idx="2579">C3</cx:pt>
          <cx:pt idx="2580">C3</cx:pt>
          <cx:pt idx="2581">C3</cx:pt>
          <cx:pt idx="2582">C3</cx:pt>
          <cx:pt idx="2583">C3</cx:pt>
          <cx:pt idx="2584">C3</cx:pt>
          <cx:pt idx="2585">C3</cx:pt>
          <cx:pt idx="2586">C3</cx:pt>
          <cx:pt idx="2587">C3</cx:pt>
          <cx:pt idx="2588">C3</cx:pt>
          <cx:pt idx="2589">C3</cx:pt>
          <cx:pt idx="2590">C3</cx:pt>
          <cx:pt idx="2591">C3</cx:pt>
          <cx:pt idx="2592">C3</cx:pt>
          <cx:pt idx="2593">C3</cx:pt>
          <cx:pt idx="2594">C3</cx:pt>
          <cx:pt idx="2595">C3</cx:pt>
          <cx:pt idx="2596">C3</cx:pt>
          <cx:pt idx="2597">C3</cx:pt>
          <cx:pt idx="2598">D</cx:pt>
          <cx:pt idx="2599">D</cx:pt>
          <cx:pt idx="2600">D</cx:pt>
          <cx:pt idx="2601">D</cx:pt>
          <cx:pt idx="2602">D</cx:pt>
          <cx:pt idx="2603">D</cx:pt>
          <cx:pt idx="2604">D</cx:pt>
          <cx:pt idx="2605">D</cx:pt>
          <cx:pt idx="2606">D</cx:pt>
          <cx:pt idx="2607">D</cx:pt>
          <cx:pt idx="2608">D</cx:pt>
          <cx:pt idx="2609">D</cx:pt>
          <cx:pt idx="2610">D</cx:pt>
          <cx:pt idx="2611">D</cx:pt>
          <cx:pt idx="2612">D</cx:pt>
          <cx:pt idx="2613">D</cx:pt>
          <cx:pt idx="2614">D</cx:pt>
          <cx:pt idx="2615">D</cx:pt>
          <cx:pt idx="2616">D</cx:pt>
          <cx:pt idx="2617">D</cx:pt>
          <cx:pt idx="2618">D</cx:pt>
          <cx:pt idx="2619">D</cx:pt>
          <cx:pt idx="2620">D</cx:pt>
          <cx:pt idx="2621">D</cx:pt>
          <cx:pt idx="2622">D</cx:pt>
          <cx:pt idx="2623">D</cx:pt>
          <cx:pt idx="2624">D</cx:pt>
          <cx:pt idx="2625">D</cx:pt>
          <cx:pt idx="2626">D</cx:pt>
          <cx:pt idx="2627">D</cx:pt>
          <cx:pt idx="2628">D</cx:pt>
          <cx:pt idx="2629">D</cx:pt>
          <cx:pt idx="2630">D</cx:pt>
          <cx:pt idx="2631">D</cx:pt>
          <cx:pt idx="2632">D</cx:pt>
          <cx:pt idx="2633">D</cx:pt>
          <cx:pt idx="2634">D</cx:pt>
          <cx:pt idx="2635">D</cx:pt>
          <cx:pt idx="2636">D</cx:pt>
          <cx:pt idx="2637">D</cx:pt>
          <cx:pt idx="2638">D</cx:pt>
          <cx:pt idx="2639">D</cx:pt>
          <cx:pt idx="2640">D</cx:pt>
          <cx:pt idx="2641">D</cx:pt>
          <cx:pt idx="2642">D</cx:pt>
          <cx:pt idx="2643">D</cx:pt>
          <cx:pt idx="2644">D</cx:pt>
          <cx:pt idx="2645">D</cx:pt>
          <cx:pt idx="2646">D</cx:pt>
          <cx:pt idx="2647">D</cx:pt>
          <cx:pt idx="2648">D</cx:pt>
          <cx:pt idx="2649">D</cx:pt>
          <cx:pt idx="2650">D</cx:pt>
          <cx:pt idx="2651">D</cx:pt>
          <cx:pt idx="2652">D</cx:pt>
          <cx:pt idx="2653">D</cx:pt>
          <cx:pt idx="2654">D</cx:pt>
          <cx:pt idx="2655">D</cx:pt>
          <cx:pt idx="2656">D</cx:pt>
          <cx:pt idx="2657">D</cx:pt>
          <cx:pt idx="2658">D</cx:pt>
          <cx:pt idx="2659">D</cx:pt>
          <cx:pt idx="2660">D</cx:pt>
          <cx:pt idx="2661">D</cx:pt>
          <cx:pt idx="2662">D</cx:pt>
          <cx:pt idx="2663">D</cx:pt>
          <cx:pt idx="2664">D</cx:pt>
          <cx:pt idx="2665">D</cx:pt>
          <cx:pt idx="2666">D</cx:pt>
          <cx:pt idx="2667">D</cx:pt>
          <cx:pt idx="2668">D</cx:pt>
          <cx:pt idx="2669">D</cx:pt>
          <cx:pt idx="2670">D</cx:pt>
          <cx:pt idx="2671">D</cx:pt>
          <cx:pt idx="2672">D</cx:pt>
          <cx:pt idx="2673">D</cx:pt>
          <cx:pt idx="2674">D</cx:pt>
          <cx:pt idx="2675">D</cx:pt>
          <cx:pt idx="2676">D</cx:pt>
          <cx:pt idx="2677">D</cx:pt>
          <cx:pt idx="2678">D</cx:pt>
          <cx:pt idx="2679">D</cx:pt>
          <cx:pt idx="2680">D</cx:pt>
          <cx:pt idx="2681">D</cx:pt>
          <cx:pt idx="2682">D</cx:pt>
          <cx:pt idx="2683">D</cx:pt>
          <cx:pt idx="2684">D</cx:pt>
          <cx:pt idx="2685">D</cx:pt>
          <cx:pt idx="2686">D</cx:pt>
          <cx:pt idx="2687">D</cx:pt>
          <cx:pt idx="2688">D</cx:pt>
          <cx:pt idx="2689">D</cx:pt>
          <cx:pt idx="2690">D</cx:pt>
          <cx:pt idx="2691">D</cx:pt>
          <cx:pt idx="2692">D</cx:pt>
          <cx:pt idx="2693">D</cx:pt>
          <cx:pt idx="2694">D</cx:pt>
          <cx:pt idx="2695">D</cx:pt>
          <cx:pt idx="2696">D</cx:pt>
          <cx:pt idx="2697">D</cx:pt>
          <cx:pt idx="2698">D</cx:pt>
          <cx:pt idx="2699">D</cx:pt>
          <cx:pt idx="2700">D</cx:pt>
          <cx:pt idx="2701">D</cx:pt>
          <cx:pt idx="2702">D</cx:pt>
          <cx:pt idx="2703">D</cx:pt>
          <cx:pt idx="2704">D</cx:pt>
          <cx:pt idx="2705">D</cx:pt>
          <cx:pt idx="2706">D</cx:pt>
          <cx:pt idx="2707">D</cx:pt>
          <cx:pt idx="2708">D</cx:pt>
          <cx:pt idx="2709">D</cx:pt>
          <cx:pt idx="2710">D</cx:pt>
          <cx:pt idx="2711">D</cx:pt>
          <cx:pt idx="2712">D</cx:pt>
          <cx:pt idx="2713">D</cx:pt>
          <cx:pt idx="2714">D</cx:pt>
          <cx:pt idx="2715">D</cx:pt>
          <cx:pt idx="2716">D</cx:pt>
          <cx:pt idx="2717">D</cx:pt>
          <cx:pt idx="2718">D</cx:pt>
          <cx:pt idx="2719">D</cx:pt>
          <cx:pt idx="2720">D</cx:pt>
          <cx:pt idx="2721">D</cx:pt>
          <cx:pt idx="2722">D</cx:pt>
          <cx:pt idx="2723">D</cx:pt>
          <cx:pt idx="2724">D</cx:pt>
          <cx:pt idx="2725">D</cx:pt>
          <cx:pt idx="2726">D</cx:pt>
          <cx:pt idx="2727">D</cx:pt>
          <cx:pt idx="2728">D</cx:pt>
          <cx:pt idx="2729">D</cx:pt>
          <cx:pt idx="2730">D</cx:pt>
          <cx:pt idx="2731">D</cx:pt>
          <cx:pt idx="2732">D</cx:pt>
          <cx:pt idx="2733">D</cx:pt>
          <cx:pt idx="2734">D</cx:pt>
          <cx:pt idx="2735">D</cx:pt>
          <cx:pt idx="2736">D</cx:pt>
          <cx:pt idx="2737">D</cx:pt>
          <cx:pt idx="2738">D</cx:pt>
          <cx:pt idx="2739">D</cx:pt>
          <cx:pt idx="2740">D</cx:pt>
          <cx:pt idx="2741">D</cx:pt>
          <cx:pt idx="2742">D</cx:pt>
          <cx:pt idx="2743">D</cx:pt>
          <cx:pt idx="2744">D</cx:pt>
          <cx:pt idx="2745">D</cx:pt>
          <cx:pt idx="2746">D</cx:pt>
          <cx:pt idx="2747">D</cx:pt>
          <cx:pt idx="2748">D</cx:pt>
          <cx:pt idx="2749">D</cx:pt>
          <cx:pt idx="2750">D</cx:pt>
          <cx:pt idx="2751">D</cx:pt>
          <cx:pt idx="2752">D</cx:pt>
          <cx:pt idx="2753">D</cx:pt>
          <cx:pt idx="2754">D</cx:pt>
          <cx:pt idx="2755">D</cx:pt>
          <cx:pt idx="2756">D</cx:pt>
          <cx:pt idx="2757">D</cx:pt>
          <cx:pt idx="2758">D</cx:pt>
          <cx:pt idx="2759">D</cx:pt>
          <cx:pt idx="2760">D</cx:pt>
          <cx:pt idx="2761">D</cx:pt>
          <cx:pt idx="2762">D</cx:pt>
          <cx:pt idx="2763">D</cx:pt>
          <cx:pt idx="2764">D</cx:pt>
          <cx:pt idx="2765">D</cx:pt>
          <cx:pt idx="2766">D</cx:pt>
          <cx:pt idx="2767">D</cx:pt>
          <cx:pt idx="2768">D</cx:pt>
          <cx:pt idx="2769">D</cx:pt>
          <cx:pt idx="2770">D</cx:pt>
          <cx:pt idx="2771">D</cx:pt>
          <cx:pt idx="2772">D</cx:pt>
          <cx:pt idx="2773">D</cx:pt>
          <cx:pt idx="2774">D</cx:pt>
          <cx:pt idx="2775">D</cx:pt>
          <cx:pt idx="2776">D</cx:pt>
          <cx:pt idx="2777">D</cx:pt>
          <cx:pt idx="2778">D</cx:pt>
          <cx:pt idx="2779">D</cx:pt>
          <cx:pt idx="2780">D</cx:pt>
          <cx:pt idx="2781">D</cx:pt>
          <cx:pt idx="2782">D</cx:pt>
          <cx:pt idx="2783">D</cx:pt>
          <cx:pt idx="2784">D</cx:pt>
          <cx:pt idx="2785">D</cx:pt>
          <cx:pt idx="2786">D</cx:pt>
          <cx:pt idx="2787">D</cx:pt>
          <cx:pt idx="2788">D</cx:pt>
          <cx:pt idx="2789">D</cx:pt>
          <cx:pt idx="2790">D</cx:pt>
          <cx:pt idx="2791">D</cx:pt>
          <cx:pt idx="2792">D</cx:pt>
          <cx:pt idx="2793">D</cx:pt>
          <cx:pt idx="2794">D</cx:pt>
          <cx:pt idx="2795">D</cx:pt>
          <cx:pt idx="2796">D</cx:pt>
          <cx:pt idx="2797">D</cx:pt>
          <cx:pt idx="2798">D</cx:pt>
          <cx:pt idx="2799">D</cx:pt>
          <cx:pt idx="2800">D</cx:pt>
          <cx:pt idx="2801">D</cx:pt>
          <cx:pt idx="2802">D</cx:pt>
          <cx:pt idx="2803">D</cx:pt>
          <cx:pt idx="2804">D</cx:pt>
          <cx:pt idx="2805">D</cx:pt>
          <cx:pt idx="2806">D</cx:pt>
          <cx:pt idx="2807">D</cx:pt>
          <cx:pt idx="2808">D</cx:pt>
          <cx:pt idx="2809">D</cx:pt>
          <cx:pt idx="2810">D</cx:pt>
          <cx:pt idx="2811">D</cx:pt>
          <cx:pt idx="2812">D</cx:pt>
          <cx:pt idx="2813">D</cx:pt>
          <cx:pt idx="2814">D</cx:pt>
          <cx:pt idx="2815">D</cx:pt>
          <cx:pt idx="2816">D</cx:pt>
          <cx:pt idx="2817">D</cx:pt>
          <cx:pt idx="2818">D</cx:pt>
          <cx:pt idx="2819">D</cx:pt>
          <cx:pt idx="2820">D</cx:pt>
          <cx:pt idx="2821">D</cx:pt>
          <cx:pt idx="2822">D</cx:pt>
          <cx:pt idx="2823">D</cx:pt>
          <cx:pt idx="2824">D</cx:pt>
          <cx:pt idx="2825">D</cx:pt>
          <cx:pt idx="2826">D</cx:pt>
          <cx:pt idx="2827">D</cx:pt>
          <cx:pt idx="2828">D</cx:pt>
          <cx:pt idx="2829">D</cx:pt>
          <cx:pt idx="2830">D</cx:pt>
          <cx:pt idx="2831">D</cx:pt>
          <cx:pt idx="2832">D</cx:pt>
          <cx:pt idx="2833">D</cx:pt>
          <cx:pt idx="2834">D</cx:pt>
          <cx:pt idx="2835">D</cx:pt>
          <cx:pt idx="2836">D</cx:pt>
          <cx:pt idx="2837">D</cx:pt>
          <cx:pt idx="2838">D</cx:pt>
          <cx:pt idx="2839">D</cx:pt>
          <cx:pt idx="2840">D</cx:pt>
          <cx:pt idx="2841">D</cx:pt>
          <cx:pt idx="2842">D</cx:pt>
          <cx:pt idx="2843">D</cx:pt>
          <cx:pt idx="2844">D</cx:pt>
          <cx:pt idx="2845">D</cx:pt>
          <cx:pt idx="2846">D</cx:pt>
          <cx:pt idx="2847">D</cx:pt>
          <cx:pt idx="2848">D</cx:pt>
          <cx:pt idx="2849">D</cx:pt>
          <cx:pt idx="2850">D</cx:pt>
          <cx:pt idx="2851">D</cx:pt>
          <cx:pt idx="2852">D</cx:pt>
          <cx:pt idx="2853">D</cx:pt>
          <cx:pt idx="2854">D</cx:pt>
          <cx:pt idx="2855">D</cx:pt>
          <cx:pt idx="2856">D</cx:pt>
          <cx:pt idx="2857">D</cx:pt>
          <cx:pt idx="2858">D</cx:pt>
          <cx:pt idx="2859">D</cx:pt>
          <cx:pt idx="2860">D</cx:pt>
          <cx:pt idx="2861">D</cx:pt>
          <cx:pt idx="2862">D</cx:pt>
          <cx:pt idx="2863">D</cx:pt>
          <cx:pt idx="2864">D</cx:pt>
          <cx:pt idx="2865">D</cx:pt>
          <cx:pt idx="2866">D</cx:pt>
          <cx:pt idx="2867">D</cx:pt>
          <cx:pt idx="2868">D</cx:pt>
          <cx:pt idx="2869">D</cx:pt>
          <cx:pt idx="2870">D</cx:pt>
          <cx:pt idx="2871">D</cx:pt>
          <cx:pt idx="2872">D</cx:pt>
          <cx:pt idx="2873">D</cx:pt>
          <cx:pt idx="2874">D</cx:pt>
          <cx:pt idx="2875">D</cx:pt>
          <cx:pt idx="2876">D</cx:pt>
          <cx:pt idx="2877">D</cx:pt>
          <cx:pt idx="2878">D</cx:pt>
          <cx:pt idx="2879">D</cx:pt>
          <cx:pt idx="2880">D</cx:pt>
          <cx:pt idx="2881">D</cx:pt>
          <cx:pt idx="2882">D</cx:pt>
          <cx:pt idx="2883">D</cx:pt>
          <cx:pt idx="2884">D</cx:pt>
          <cx:pt idx="2885">D</cx:pt>
          <cx:pt idx="2886">D</cx:pt>
          <cx:pt idx="2887">D</cx:pt>
          <cx:pt idx="2888">D</cx:pt>
          <cx:pt idx="2889">D</cx:pt>
          <cx:pt idx="2890">D</cx:pt>
          <cx:pt idx="2891">D</cx:pt>
          <cx:pt idx="2892">D</cx:pt>
          <cx:pt idx="2893">D</cx:pt>
          <cx:pt idx="2894">D</cx:pt>
          <cx:pt idx="2895">D</cx:pt>
          <cx:pt idx="2896">D</cx:pt>
          <cx:pt idx="2897">D</cx:pt>
          <cx:pt idx="2898">D</cx:pt>
          <cx:pt idx="2899">D</cx:pt>
          <cx:pt idx="2900">D</cx:pt>
          <cx:pt idx="2901">D</cx:pt>
          <cx:pt idx="2902">D</cx:pt>
          <cx:pt idx="2903">D</cx:pt>
          <cx:pt idx="2904">D</cx:pt>
          <cx:pt idx="2905">D</cx:pt>
          <cx:pt idx="2906">D</cx:pt>
          <cx:pt idx="2907">D</cx:pt>
          <cx:pt idx="2908">D</cx:pt>
          <cx:pt idx="2909">D</cx:pt>
          <cx:pt idx="2910">D</cx:pt>
          <cx:pt idx="2911">D</cx:pt>
          <cx:pt idx="2912">D</cx:pt>
          <cx:pt idx="2913">D</cx:pt>
          <cx:pt idx="2914">D</cx:pt>
          <cx:pt idx="2915">D</cx:pt>
          <cx:pt idx="2916">D</cx:pt>
          <cx:pt idx="2917">D</cx:pt>
          <cx:pt idx="2918">D</cx:pt>
          <cx:pt idx="2919">D</cx:pt>
          <cx:pt idx="2920">D</cx:pt>
          <cx:pt idx="2921">D</cx:pt>
          <cx:pt idx="2922">D</cx:pt>
          <cx:pt idx="2923">D</cx:pt>
          <cx:pt idx="2924">D</cx:pt>
          <cx:pt idx="2925">D</cx:pt>
          <cx:pt idx="2926">D</cx:pt>
          <cx:pt idx="2927">D</cx:pt>
          <cx:pt idx="2928">D</cx:pt>
          <cx:pt idx="2929">D</cx:pt>
          <cx:pt idx="2930">D</cx:pt>
          <cx:pt idx="2931">D</cx:pt>
          <cx:pt idx="2932">D</cx:pt>
          <cx:pt idx="2933">D</cx:pt>
          <cx:pt idx="2934">D</cx:pt>
          <cx:pt idx="2935">D</cx:pt>
          <cx:pt idx="2936">D</cx:pt>
          <cx:pt idx="2937">D</cx:pt>
          <cx:pt idx="2938">D</cx:pt>
          <cx:pt idx="2939">D</cx:pt>
          <cx:pt idx="2940">D</cx:pt>
          <cx:pt idx="2941">D</cx:pt>
          <cx:pt idx="2942">D</cx:pt>
          <cx:pt idx="2943">D</cx:pt>
          <cx:pt idx="2944">D</cx:pt>
          <cx:pt idx="2945">D</cx:pt>
          <cx:pt idx="2946">D</cx:pt>
          <cx:pt idx="2947">D</cx:pt>
          <cx:pt idx="2948">D</cx:pt>
          <cx:pt idx="2949">D</cx:pt>
          <cx:pt idx="2950">D</cx:pt>
          <cx:pt idx="2951">D</cx:pt>
          <cx:pt idx="2952">D</cx:pt>
          <cx:pt idx="2953">D</cx:pt>
          <cx:pt idx="2954">D</cx:pt>
          <cx:pt idx="2955">D</cx:pt>
          <cx:pt idx="2956">D</cx:pt>
          <cx:pt idx="2957">D</cx:pt>
          <cx:pt idx="2958">D</cx:pt>
          <cx:pt idx="2959">D</cx:pt>
          <cx:pt idx="2960">D</cx:pt>
          <cx:pt idx="2961">D</cx:pt>
          <cx:pt idx="2962">D</cx:pt>
          <cx:pt idx="2963">D</cx:pt>
          <cx:pt idx="2964">D</cx:pt>
          <cx:pt idx="2965">D</cx:pt>
          <cx:pt idx="2966">D</cx:pt>
          <cx:pt idx="2967">D</cx:pt>
          <cx:pt idx="2968">D</cx:pt>
          <cx:pt idx="2969">D</cx:pt>
          <cx:pt idx="2970">D</cx:pt>
          <cx:pt idx="2971">D</cx:pt>
          <cx:pt idx="2972">D</cx:pt>
          <cx:pt idx="2973">D</cx:pt>
          <cx:pt idx="2974">D</cx:pt>
          <cx:pt idx="2975">D</cx:pt>
          <cx:pt idx="2976">D</cx:pt>
          <cx:pt idx="2977">D</cx:pt>
          <cx:pt idx="2978">D</cx:pt>
          <cx:pt idx="2979">D</cx:pt>
          <cx:pt idx="2980">D</cx:pt>
          <cx:pt idx="2981">D</cx:pt>
          <cx:pt idx="2982">D</cx:pt>
          <cx:pt idx="2983">D</cx:pt>
          <cx:pt idx="2984">D</cx:pt>
          <cx:pt idx="2985">D</cx:pt>
          <cx:pt idx="2986">D</cx:pt>
          <cx:pt idx="2987">D</cx:pt>
          <cx:pt idx="2988">D</cx:pt>
          <cx:pt idx="2989">D</cx:pt>
          <cx:pt idx="2990">D</cx:pt>
          <cx:pt idx="2991">D</cx:pt>
          <cx:pt idx="2992">D</cx:pt>
          <cx:pt idx="2993">D</cx:pt>
          <cx:pt idx="2994">D</cx:pt>
          <cx:pt idx="2995">D</cx:pt>
          <cx:pt idx="2996">D</cx:pt>
          <cx:pt idx="2997">D</cx:pt>
          <cx:pt idx="2998">D</cx:pt>
          <cx:pt idx="2999">D</cx:pt>
          <cx:pt idx="3000">D</cx:pt>
          <cx:pt idx="3001">D</cx:pt>
          <cx:pt idx="3002">D</cx:pt>
          <cx:pt idx="3003">D</cx:pt>
          <cx:pt idx="3004">D</cx:pt>
          <cx:pt idx="3005">D</cx:pt>
          <cx:pt idx="3006">D</cx:pt>
          <cx:pt idx="3007">D</cx:pt>
          <cx:pt idx="3008">D</cx:pt>
          <cx:pt idx="3009">D</cx:pt>
          <cx:pt idx="3010">D</cx:pt>
          <cx:pt idx="3011">D</cx:pt>
          <cx:pt idx="3012">D</cx:pt>
          <cx:pt idx="3013">D</cx:pt>
          <cx:pt idx="3014">D</cx:pt>
          <cx:pt idx="3015">D</cx:pt>
          <cx:pt idx="3016">D</cx:pt>
          <cx:pt idx="3017">D</cx:pt>
          <cx:pt idx="3018">D</cx:pt>
          <cx:pt idx="3019">D</cx:pt>
          <cx:pt idx="3020">D</cx:pt>
          <cx:pt idx="3021">D</cx:pt>
          <cx:pt idx="3022">D</cx:pt>
          <cx:pt idx="3023">D</cx:pt>
          <cx:pt idx="3024">D</cx:pt>
          <cx:pt idx="3025">D</cx:pt>
          <cx:pt idx="3026">D</cx:pt>
          <cx:pt idx="3027">D</cx:pt>
          <cx:pt idx="3028">D</cx:pt>
          <cx:pt idx="3029">D</cx:pt>
          <cx:pt idx="3030">D</cx:pt>
          <cx:pt idx="3031">D</cx:pt>
          <cx:pt idx="3032">D</cx:pt>
          <cx:pt idx="3033">D</cx:pt>
          <cx:pt idx="3034">D</cx:pt>
          <cx:pt idx="3035">D</cx:pt>
          <cx:pt idx="3036">D</cx:pt>
          <cx:pt idx="3037">D</cx:pt>
          <cx:pt idx="3038">D</cx:pt>
          <cx:pt idx="3039">D</cx:pt>
          <cx:pt idx="3040">D</cx:pt>
          <cx:pt idx="3041">D</cx:pt>
          <cx:pt idx="3042">D</cx:pt>
          <cx:pt idx="3043">D</cx:pt>
          <cx:pt idx="3044">D</cx:pt>
          <cx:pt idx="3045">D</cx:pt>
          <cx:pt idx="3046">D</cx:pt>
          <cx:pt idx="3047">D</cx:pt>
          <cx:pt idx="3048">D</cx:pt>
          <cx:pt idx="3049">D</cx:pt>
          <cx:pt idx="3050">D</cx:pt>
          <cx:pt idx="3051">D</cx:pt>
          <cx:pt idx="3052">D</cx:pt>
          <cx:pt idx="3053">D</cx:pt>
          <cx:pt idx="3054">D</cx:pt>
          <cx:pt idx="3055">D</cx:pt>
          <cx:pt idx="3056">D</cx:pt>
          <cx:pt idx="3057">D</cx:pt>
          <cx:pt idx="3058">D</cx:pt>
          <cx:pt idx="3059">D</cx:pt>
          <cx:pt idx="3060">D</cx:pt>
          <cx:pt idx="3061">D</cx:pt>
          <cx:pt idx="3062">D</cx:pt>
          <cx:pt idx="3063">D</cx:pt>
          <cx:pt idx="3064">D</cx:pt>
          <cx:pt idx="3065">D</cx:pt>
          <cx:pt idx="3066">D</cx:pt>
          <cx:pt idx="3067">D</cx:pt>
          <cx:pt idx="3068">D</cx:pt>
          <cx:pt idx="3069">D</cx:pt>
          <cx:pt idx="3070">D</cx:pt>
          <cx:pt idx="3071">D</cx:pt>
          <cx:pt idx="3072">D</cx:pt>
          <cx:pt idx="3073">D</cx:pt>
          <cx:pt idx="3074">D</cx:pt>
          <cx:pt idx="3075">D</cx:pt>
          <cx:pt idx="3076">D</cx:pt>
          <cx:pt idx="3077">D</cx:pt>
          <cx:pt idx="3078">D</cx:pt>
          <cx:pt idx="3079">D</cx:pt>
          <cx:pt idx="3080">D</cx:pt>
          <cx:pt idx="3081">D</cx:pt>
          <cx:pt idx="3082">D</cx:pt>
          <cx:pt idx="3083">D</cx:pt>
          <cx:pt idx="3084">D</cx:pt>
          <cx:pt idx="3085">D</cx:pt>
          <cx:pt idx="3086">D</cx:pt>
          <cx:pt idx="3087">D</cx:pt>
          <cx:pt idx="3088">D</cx:pt>
          <cx:pt idx="3089">D</cx:pt>
          <cx:pt idx="3090">D</cx:pt>
          <cx:pt idx="3091">D</cx:pt>
          <cx:pt idx="3092">D</cx:pt>
          <cx:pt idx="3093">D</cx:pt>
          <cx:pt idx="3094">D</cx:pt>
          <cx:pt idx="3095">D</cx:pt>
          <cx:pt idx="3096">D</cx:pt>
          <cx:pt idx="3097">D</cx:pt>
          <cx:pt idx="3098">D</cx:pt>
          <cx:pt idx="3099">D</cx:pt>
          <cx:pt idx="3100">D</cx:pt>
          <cx:pt idx="3101">D</cx:pt>
          <cx:pt idx="3102">D</cx:pt>
          <cx:pt idx="3103">D</cx:pt>
          <cx:pt idx="3104">D</cx:pt>
          <cx:pt idx="3105">D</cx:pt>
          <cx:pt idx="3106">D</cx:pt>
          <cx:pt idx="3107">D</cx:pt>
          <cx:pt idx="3108">D</cx:pt>
          <cx:pt idx="3109">D</cx:pt>
          <cx:pt idx="3110">D</cx:pt>
          <cx:pt idx="3111">D</cx:pt>
          <cx:pt idx="3112">D</cx:pt>
          <cx:pt idx="3113">D</cx:pt>
          <cx:pt idx="3114">D</cx:pt>
          <cx:pt idx="3115">D</cx:pt>
          <cx:pt idx="3116">D</cx:pt>
          <cx:pt idx="3117">D</cx:pt>
          <cx:pt idx="3118">D</cx:pt>
          <cx:pt idx="3119">D</cx:pt>
          <cx:pt idx="3120">D</cx:pt>
          <cx:pt idx="3121">D</cx:pt>
          <cx:pt idx="3122">D</cx:pt>
          <cx:pt idx="3123">D</cx:pt>
          <cx:pt idx="3124">D</cx:pt>
          <cx:pt idx="3125">D</cx:pt>
          <cx:pt idx="3126">D</cx:pt>
          <cx:pt idx="3127">D</cx:pt>
          <cx:pt idx="3128">D</cx:pt>
          <cx:pt idx="3129">D</cx:pt>
          <cx:pt idx="3130">D</cx:pt>
          <cx:pt idx="3131">D</cx:pt>
          <cx:pt idx="3132">D</cx:pt>
          <cx:pt idx="3133">D</cx:pt>
          <cx:pt idx="3134">D</cx:pt>
          <cx:pt idx="3135">D</cx:pt>
          <cx:pt idx="3136">D</cx:pt>
          <cx:pt idx="3137">D</cx:pt>
          <cx:pt idx="3138">D</cx:pt>
          <cx:pt idx="3139">D</cx:pt>
          <cx:pt idx="3140">D</cx:pt>
          <cx:pt idx="3141">D</cx:pt>
          <cx:pt idx="3142">D</cx:pt>
          <cx:pt idx="3143">D</cx:pt>
          <cx:pt idx="3144">D</cx:pt>
          <cx:pt idx="3145">D</cx:pt>
          <cx:pt idx="3146">D</cx:pt>
          <cx:pt idx="3147">D</cx:pt>
          <cx:pt idx="3148">D</cx:pt>
          <cx:pt idx="3149">D</cx:pt>
          <cx:pt idx="3150">D</cx:pt>
          <cx:pt idx="3151">D</cx:pt>
          <cx:pt idx="3152">D</cx:pt>
          <cx:pt idx="3153">D</cx:pt>
          <cx:pt idx="3154">D</cx:pt>
          <cx:pt idx="3155">D</cx:pt>
          <cx:pt idx="3156">D</cx:pt>
          <cx:pt idx="3157">D</cx:pt>
          <cx:pt idx="3158">D</cx:pt>
          <cx:pt idx="3159">D</cx:pt>
          <cx:pt idx="3160">D</cx:pt>
          <cx:pt idx="3161">D</cx:pt>
          <cx:pt idx="3162">D</cx:pt>
          <cx:pt idx="3163">D</cx:pt>
          <cx:pt idx="3164">D</cx:pt>
          <cx:pt idx="3165">D</cx:pt>
          <cx:pt idx="3166">D</cx:pt>
          <cx:pt idx="3167">D</cx:pt>
          <cx:pt idx="3168">D</cx:pt>
          <cx:pt idx="3169">D</cx:pt>
          <cx:pt idx="3170">D</cx:pt>
          <cx:pt idx="3171">D</cx:pt>
          <cx:pt idx="3172">D</cx:pt>
          <cx:pt idx="3173">D</cx:pt>
          <cx:pt idx="3174">D</cx:pt>
          <cx:pt idx="3175">D</cx:pt>
          <cx:pt idx="3176">D</cx:pt>
          <cx:pt idx="3177">D</cx:pt>
          <cx:pt idx="3178">D</cx:pt>
          <cx:pt idx="3179">D</cx:pt>
          <cx:pt idx="3180">D</cx:pt>
          <cx:pt idx="3181">D</cx:pt>
          <cx:pt idx="3182">D</cx:pt>
          <cx:pt idx="3183">D</cx:pt>
          <cx:pt idx="3184">D</cx:pt>
          <cx:pt idx="3185">D</cx:pt>
          <cx:pt idx="3186">D</cx:pt>
          <cx:pt idx="3187">D</cx:pt>
          <cx:pt idx="3188">D</cx:pt>
          <cx:pt idx="3189">D</cx:pt>
          <cx:pt idx="3190">D</cx:pt>
          <cx:pt idx="3191">D</cx:pt>
          <cx:pt idx="3192">D</cx:pt>
          <cx:pt idx="3193">D</cx:pt>
          <cx:pt idx="3194">D</cx:pt>
          <cx:pt idx="3195">D</cx:pt>
          <cx:pt idx="3196">D</cx:pt>
          <cx:pt idx="3197">D</cx:pt>
          <cx:pt idx="3198">D</cx:pt>
          <cx:pt idx="3199">D</cx:pt>
          <cx:pt idx="3200">D</cx:pt>
          <cx:pt idx="3201">D</cx:pt>
          <cx:pt idx="3202">D</cx:pt>
          <cx:pt idx="3203">D</cx:pt>
          <cx:pt idx="3204">D</cx:pt>
          <cx:pt idx="3205">D</cx:pt>
          <cx:pt idx="3206">D</cx:pt>
          <cx:pt idx="3207">D</cx:pt>
          <cx:pt idx="3208">D</cx:pt>
          <cx:pt idx="3209">D</cx:pt>
          <cx:pt idx="3210">D</cx:pt>
          <cx:pt idx="3211">D</cx:pt>
          <cx:pt idx="3212">D</cx:pt>
          <cx:pt idx="3213">D</cx:pt>
          <cx:pt idx="3214">D</cx:pt>
          <cx:pt idx="3215">D</cx:pt>
          <cx:pt idx="3216">D</cx:pt>
          <cx:pt idx="3217">D</cx:pt>
          <cx:pt idx="3218">D</cx:pt>
          <cx:pt idx="3219">D</cx:pt>
          <cx:pt idx="3220">D</cx:pt>
          <cx:pt idx="3221">D</cx:pt>
          <cx:pt idx="3222">D</cx:pt>
          <cx:pt idx="3223">D</cx:pt>
          <cx:pt idx="3224">D</cx:pt>
          <cx:pt idx="3225">D</cx:pt>
          <cx:pt idx="3226">D</cx:pt>
          <cx:pt idx="3227">D</cx:pt>
          <cx:pt idx="3228">D</cx:pt>
          <cx:pt idx="3229">D</cx:pt>
          <cx:pt idx="3230">D</cx:pt>
          <cx:pt idx="3231">D</cx:pt>
          <cx:pt idx="3232">D</cx:pt>
          <cx:pt idx="3233">D</cx:pt>
          <cx:pt idx="3234">D</cx:pt>
          <cx:pt idx="3235">D</cx:pt>
          <cx:pt idx="3236">D</cx:pt>
          <cx:pt idx="3237">D</cx:pt>
          <cx:pt idx="3238">D</cx:pt>
          <cx:pt idx="3239">D</cx:pt>
          <cx:pt idx="3240">D</cx:pt>
          <cx:pt idx="3241">D</cx:pt>
          <cx:pt idx="3242">D</cx:pt>
          <cx:pt idx="3243">D</cx:pt>
          <cx:pt idx="3244">D</cx:pt>
          <cx:pt idx="3245">D</cx:pt>
          <cx:pt idx="3246">D</cx:pt>
          <cx:pt idx="3247">D</cx:pt>
          <cx:pt idx="3248">D</cx:pt>
          <cx:pt idx="3249">D</cx:pt>
          <cx:pt idx="3250">D</cx:pt>
          <cx:pt idx="3251">D</cx:pt>
          <cx:pt idx="3252">D</cx:pt>
          <cx:pt idx="3253">D</cx:pt>
          <cx:pt idx="3254">D</cx:pt>
          <cx:pt idx="3255">D</cx:pt>
          <cx:pt idx="3256">D</cx:pt>
          <cx:pt idx="3257">D</cx:pt>
          <cx:pt idx="3258">D</cx:pt>
          <cx:pt idx="3259">D</cx:pt>
          <cx:pt idx="3260">D</cx:pt>
          <cx:pt idx="3261">D</cx:pt>
          <cx:pt idx="3262">D</cx:pt>
          <cx:pt idx="3263">D</cx:pt>
          <cx:pt idx="3264">D</cx:pt>
          <cx:pt idx="3265">D</cx:pt>
          <cx:pt idx="3266">D</cx:pt>
          <cx:pt idx="3267">D</cx:pt>
          <cx:pt idx="3268">D</cx:pt>
          <cx:pt idx="3269">D</cx:pt>
          <cx:pt idx="3270">D</cx:pt>
          <cx:pt idx="3271">D</cx:pt>
          <cx:pt idx="3272">D</cx:pt>
          <cx:pt idx="3273">D</cx:pt>
          <cx:pt idx="3274">D</cx:pt>
          <cx:pt idx="3275">D</cx:pt>
          <cx:pt idx="3276">D</cx:pt>
          <cx:pt idx="3277">D</cx:pt>
          <cx:pt idx="3278">D</cx:pt>
          <cx:pt idx="3279">D</cx:pt>
          <cx:pt idx="3280">D</cx:pt>
          <cx:pt idx="3281">D</cx:pt>
          <cx:pt idx="3282">D</cx:pt>
          <cx:pt idx="3283">D</cx:pt>
          <cx:pt idx="3284">D</cx:pt>
          <cx:pt idx="3285">D</cx:pt>
          <cx:pt idx="3286">D</cx:pt>
          <cx:pt idx="3287">D</cx:pt>
          <cx:pt idx="3288">D</cx:pt>
          <cx:pt idx="3289">D</cx:pt>
          <cx:pt idx="3290">D</cx:pt>
          <cx:pt idx="3291">D</cx:pt>
          <cx:pt idx="3292">D</cx:pt>
          <cx:pt idx="3293">D</cx:pt>
          <cx:pt idx="3294">D</cx:pt>
          <cx:pt idx="3295">D</cx:pt>
          <cx:pt idx="3296">D</cx:pt>
          <cx:pt idx="3297">D</cx:pt>
          <cx:pt idx="3298">D</cx:pt>
          <cx:pt idx="3299">D</cx:pt>
          <cx:pt idx="3300">D</cx:pt>
          <cx:pt idx="3301">D</cx:pt>
          <cx:pt idx="3302">D</cx:pt>
          <cx:pt idx="3303">D</cx:pt>
          <cx:pt idx="3304">D</cx:pt>
          <cx:pt idx="3305">D</cx:pt>
          <cx:pt idx="3306">D</cx:pt>
          <cx:pt idx="3307">D</cx:pt>
          <cx:pt idx="3308">D</cx:pt>
          <cx:pt idx="3309">D</cx:pt>
          <cx:pt idx="3310">D</cx:pt>
          <cx:pt idx="3311">D</cx:pt>
          <cx:pt idx="3312">D</cx:pt>
          <cx:pt idx="3313">D</cx:pt>
          <cx:pt idx="3314">D</cx:pt>
          <cx:pt idx="3315">D</cx:pt>
          <cx:pt idx="3316">D</cx:pt>
          <cx:pt idx="3317">D</cx:pt>
          <cx:pt idx="3318">D</cx:pt>
          <cx:pt idx="3319">D</cx:pt>
          <cx:pt idx="3320">D</cx:pt>
          <cx:pt idx="3321">D</cx:pt>
          <cx:pt idx="3322">D</cx:pt>
          <cx:pt idx="3323">D</cx:pt>
          <cx:pt idx="3324">D</cx:pt>
          <cx:pt idx="3325">D</cx:pt>
          <cx:pt idx="3326">D</cx:pt>
          <cx:pt idx="3327">D</cx:pt>
          <cx:pt idx="3328">D</cx:pt>
          <cx:pt idx="3329">D</cx:pt>
          <cx:pt idx="3330">D</cx:pt>
          <cx:pt idx="3331">D</cx:pt>
          <cx:pt idx="3332">D</cx:pt>
          <cx:pt idx="3333">D</cx:pt>
          <cx:pt idx="3334">D</cx:pt>
          <cx:pt idx="3335">D</cx:pt>
          <cx:pt idx="3336">D</cx:pt>
          <cx:pt idx="3337">D</cx:pt>
          <cx:pt idx="3338">D</cx:pt>
          <cx:pt idx="3339">D</cx:pt>
          <cx:pt idx="3340">D</cx:pt>
          <cx:pt idx="3341">D</cx:pt>
          <cx:pt idx="3342">D</cx:pt>
          <cx:pt idx="3343">D</cx:pt>
          <cx:pt idx="3344">D</cx:pt>
          <cx:pt idx="3345">D</cx:pt>
          <cx:pt idx="3346">D</cx:pt>
          <cx:pt idx="3347">D</cx:pt>
          <cx:pt idx="3348">D</cx:pt>
          <cx:pt idx="3349">D</cx:pt>
          <cx:pt idx="3350">D</cx:pt>
          <cx:pt idx="3351">D</cx:pt>
          <cx:pt idx="3352">D</cx:pt>
          <cx:pt idx="3353">D</cx:pt>
          <cx:pt idx="3354">D</cx:pt>
          <cx:pt idx="3355">D</cx:pt>
          <cx:pt idx="3356">D</cx:pt>
          <cx:pt idx="3357">D</cx:pt>
          <cx:pt idx="3358">D</cx:pt>
          <cx:pt idx="3359">D</cx:pt>
          <cx:pt idx="3360">D</cx:pt>
          <cx:pt idx="3361">D</cx:pt>
          <cx:pt idx="3362">D</cx:pt>
          <cx:pt idx="3363">D</cx:pt>
          <cx:pt idx="3364">D</cx:pt>
          <cx:pt idx="3365">D</cx:pt>
          <cx:pt idx="3366">D</cx:pt>
          <cx:pt idx="3367">D</cx:pt>
          <cx:pt idx="3368">D</cx:pt>
          <cx:pt idx="3369">D</cx:pt>
          <cx:pt idx="3370">D</cx:pt>
          <cx:pt idx="3371">D</cx:pt>
          <cx:pt idx="3372">D</cx:pt>
          <cx:pt idx="3373">D</cx:pt>
          <cx:pt idx="3374">D</cx:pt>
          <cx:pt idx="3375">D</cx:pt>
          <cx:pt idx="3376">D</cx:pt>
          <cx:pt idx="3377">D</cx:pt>
          <cx:pt idx="3378">D</cx:pt>
          <cx:pt idx="3379">D</cx:pt>
          <cx:pt idx="3380">D</cx:pt>
          <cx:pt idx="3381">D</cx:pt>
          <cx:pt idx="3382">D</cx:pt>
          <cx:pt idx="3383">D</cx:pt>
          <cx:pt idx="3384">D</cx:pt>
          <cx:pt idx="3385">D</cx:pt>
          <cx:pt idx="3386">D</cx:pt>
          <cx:pt idx="3387">D</cx:pt>
          <cx:pt idx="3388">D</cx:pt>
          <cx:pt idx="3389">D</cx:pt>
          <cx:pt idx="3390">D</cx:pt>
          <cx:pt idx="3391">D</cx:pt>
          <cx:pt idx="3392">D</cx:pt>
          <cx:pt idx="3393">D</cx:pt>
          <cx:pt idx="3394">D</cx:pt>
          <cx:pt idx="3395">D</cx:pt>
          <cx:pt idx="3396">D</cx:pt>
          <cx:pt idx="3397">D</cx:pt>
          <cx:pt idx="3398">D</cx:pt>
          <cx:pt idx="3399">E</cx:pt>
          <cx:pt idx="3400">E</cx:pt>
          <cx:pt idx="3401">E</cx:pt>
          <cx:pt idx="3402">E</cx:pt>
          <cx:pt idx="3403">E</cx:pt>
          <cx:pt idx="3404">E</cx:pt>
          <cx:pt idx="3405">E</cx:pt>
          <cx:pt idx="3406">E</cx:pt>
          <cx:pt idx="3407">E</cx:pt>
          <cx:pt idx="3408">E</cx:pt>
          <cx:pt idx="3409">E</cx:pt>
          <cx:pt idx="3410">E</cx:pt>
          <cx:pt idx="3411">E</cx:pt>
          <cx:pt idx="3412">E</cx:pt>
          <cx:pt idx="3413">E</cx:pt>
          <cx:pt idx="3414">E</cx:pt>
          <cx:pt idx="3415">E</cx:pt>
          <cx:pt idx="3416">E</cx:pt>
          <cx:pt idx="3417">E</cx:pt>
          <cx:pt idx="3418">E</cx:pt>
          <cx:pt idx="3419">E</cx:pt>
          <cx:pt idx="3420">E</cx:pt>
          <cx:pt idx="3421">E</cx:pt>
          <cx:pt idx="3422">E</cx:pt>
          <cx:pt idx="3423">E</cx:pt>
          <cx:pt idx="3424">E</cx:pt>
          <cx:pt idx="3425">E</cx:pt>
          <cx:pt idx="3426">E</cx:pt>
          <cx:pt idx="3427">E</cx:pt>
          <cx:pt idx="3428">E</cx:pt>
          <cx:pt idx="3429">E</cx:pt>
          <cx:pt idx="3430">E</cx:pt>
          <cx:pt idx="3431">E</cx:pt>
          <cx:pt idx="3432">E</cx:pt>
          <cx:pt idx="3433">E</cx:pt>
          <cx:pt idx="3434">E</cx:pt>
          <cx:pt idx="3435">E</cx:pt>
          <cx:pt idx="3436">E</cx:pt>
          <cx:pt idx="3437">E</cx:pt>
          <cx:pt idx="3438">E</cx:pt>
          <cx:pt idx="3439">E</cx:pt>
          <cx:pt idx="3440">E</cx:pt>
          <cx:pt idx="3441">E</cx:pt>
          <cx:pt idx="3442">E</cx:pt>
          <cx:pt idx="3443">E</cx:pt>
          <cx:pt idx="3444">E</cx:pt>
          <cx:pt idx="3445">E</cx:pt>
          <cx:pt idx="3446">E</cx:pt>
          <cx:pt idx="3447">E</cx:pt>
          <cx:pt idx="3448">E</cx:pt>
          <cx:pt idx="3449">E</cx:pt>
          <cx:pt idx="3450">E</cx:pt>
          <cx:pt idx="3451">E</cx:pt>
          <cx:pt idx="3452">E</cx:pt>
          <cx:pt idx="3453">E</cx:pt>
          <cx:pt idx="3454">E</cx:pt>
          <cx:pt idx="3455">E</cx:pt>
          <cx:pt idx="3456">E</cx:pt>
          <cx:pt idx="3457">E</cx:pt>
          <cx:pt idx="3458">E</cx:pt>
          <cx:pt idx="3459">E</cx:pt>
          <cx:pt idx="3460">E</cx:pt>
          <cx:pt idx="3461">E</cx:pt>
          <cx:pt idx="3462">E</cx:pt>
          <cx:pt idx="3463">E</cx:pt>
          <cx:pt idx="3464">E</cx:pt>
          <cx:pt idx="3465">E</cx:pt>
          <cx:pt idx="3466">E</cx:pt>
          <cx:pt idx="3467">E</cx:pt>
          <cx:pt idx="3468">E</cx:pt>
          <cx:pt idx="3469">E</cx:pt>
          <cx:pt idx="3470">E</cx:pt>
          <cx:pt idx="3471">E</cx:pt>
          <cx:pt idx="3472">E</cx:pt>
          <cx:pt idx="3473">E</cx:pt>
          <cx:pt idx="3474">E</cx:pt>
          <cx:pt idx="3475">E</cx:pt>
          <cx:pt idx="3476">E</cx:pt>
          <cx:pt idx="3477">E</cx:pt>
          <cx:pt idx="3478">E</cx:pt>
          <cx:pt idx="3479">E</cx:pt>
          <cx:pt idx="3480">E</cx:pt>
          <cx:pt idx="3481">E</cx:pt>
          <cx:pt idx="3482">E</cx:pt>
          <cx:pt idx="3483">E</cx:pt>
          <cx:pt idx="3484">E</cx:pt>
          <cx:pt idx="3485">E</cx:pt>
          <cx:pt idx="3486">E</cx:pt>
          <cx:pt idx="3487">E</cx:pt>
          <cx:pt idx="3488">E</cx:pt>
          <cx:pt idx="3489">E</cx:pt>
          <cx:pt idx="3490">E</cx:pt>
          <cx:pt idx="3491">E</cx:pt>
          <cx:pt idx="3492">E</cx:pt>
          <cx:pt idx="3493">E</cx:pt>
          <cx:pt idx="3494">E</cx:pt>
          <cx:pt idx="3495">E</cx:pt>
          <cx:pt idx="3496">E</cx:pt>
          <cx:pt idx="3497">E</cx:pt>
          <cx:pt idx="3498">E</cx:pt>
          <cx:pt idx="3499">E</cx:pt>
          <cx:pt idx="3500">E</cx:pt>
          <cx:pt idx="3501">E</cx:pt>
          <cx:pt idx="3502">E</cx:pt>
          <cx:pt idx="3503">E</cx:pt>
          <cx:pt idx="3504">E</cx:pt>
          <cx:pt idx="3505">E</cx:pt>
          <cx:pt idx="3506">E</cx:pt>
          <cx:pt idx="3507">E</cx:pt>
          <cx:pt idx="3508">E</cx:pt>
          <cx:pt idx="3509">E</cx:pt>
          <cx:pt idx="3510">E</cx:pt>
          <cx:pt idx="3511">E</cx:pt>
          <cx:pt idx="3512">E</cx:pt>
          <cx:pt idx="3513">E</cx:pt>
          <cx:pt idx="3514">E</cx:pt>
          <cx:pt idx="3515">E</cx:pt>
          <cx:pt idx="3516">E</cx:pt>
          <cx:pt idx="3517">E</cx:pt>
          <cx:pt idx="3518">E</cx:pt>
          <cx:pt idx="3519">E</cx:pt>
          <cx:pt idx="3520">E</cx:pt>
          <cx:pt idx="3521">E</cx:pt>
          <cx:pt idx="3522">E</cx:pt>
          <cx:pt idx="3523">E</cx:pt>
          <cx:pt idx="3524">E</cx:pt>
          <cx:pt idx="3525">E</cx:pt>
          <cx:pt idx="3526">E</cx:pt>
          <cx:pt idx="3527">E</cx:pt>
          <cx:pt idx="3528">E</cx:pt>
          <cx:pt idx="3529">E</cx:pt>
          <cx:pt idx="3530">E</cx:pt>
          <cx:pt idx="3531">E</cx:pt>
          <cx:pt idx="3532">E</cx:pt>
          <cx:pt idx="3533">E</cx:pt>
          <cx:pt idx="3534">E</cx:pt>
          <cx:pt idx="3535">E</cx:pt>
          <cx:pt idx="3536">E</cx:pt>
          <cx:pt idx="3537">E</cx:pt>
          <cx:pt idx="3538">E</cx:pt>
          <cx:pt idx="3539">E</cx:pt>
          <cx:pt idx="3540">E</cx:pt>
          <cx:pt idx="3541">E</cx:pt>
          <cx:pt idx="3542">E</cx:pt>
          <cx:pt idx="3543">E</cx:pt>
          <cx:pt idx="3544">E</cx:pt>
          <cx:pt idx="3545">E</cx:pt>
          <cx:pt idx="3546">E</cx:pt>
          <cx:pt idx="3547">E</cx:pt>
          <cx:pt idx="3548">E</cx:pt>
          <cx:pt idx="3549">E</cx:pt>
          <cx:pt idx="3550">E</cx:pt>
          <cx:pt idx="3551">E</cx:pt>
          <cx:pt idx="3552">E</cx:pt>
          <cx:pt idx="3553">E</cx:pt>
          <cx:pt idx="3554">E</cx:pt>
          <cx:pt idx="3555">E</cx:pt>
          <cx:pt idx="3556">E</cx:pt>
          <cx:pt idx="3557">E</cx:pt>
          <cx:pt idx="3558">E</cx:pt>
          <cx:pt idx="3559">E</cx:pt>
          <cx:pt idx="3560">E</cx:pt>
          <cx:pt idx="3561">E</cx:pt>
          <cx:pt idx="3562">E</cx:pt>
          <cx:pt idx="3563">E</cx:pt>
          <cx:pt idx="3564">E</cx:pt>
          <cx:pt idx="3565">E</cx:pt>
          <cx:pt idx="3566">E</cx:pt>
          <cx:pt idx="3567">E</cx:pt>
          <cx:pt idx="3568">E</cx:pt>
          <cx:pt idx="3569">E</cx:pt>
          <cx:pt idx="3570">E</cx:pt>
          <cx:pt idx="3571">E</cx:pt>
          <cx:pt idx="3572">E</cx:pt>
          <cx:pt idx="3573">E</cx:pt>
          <cx:pt idx="3574">E</cx:pt>
          <cx:pt idx="3575">E</cx:pt>
          <cx:pt idx="3576">E</cx:pt>
          <cx:pt idx="3577">E</cx:pt>
          <cx:pt idx="3578">E</cx:pt>
          <cx:pt idx="3579">E</cx:pt>
          <cx:pt idx="3580">E</cx:pt>
          <cx:pt idx="3581">E</cx:pt>
          <cx:pt idx="3582">E</cx:pt>
          <cx:pt idx="3583">E</cx:pt>
          <cx:pt idx="3584">E</cx:pt>
          <cx:pt idx="3585">E</cx:pt>
          <cx:pt idx="3586">E</cx:pt>
          <cx:pt idx="3587">E</cx:pt>
          <cx:pt idx="3588">E</cx:pt>
          <cx:pt idx="3589">E</cx:pt>
          <cx:pt idx="3590">E</cx:pt>
          <cx:pt idx="3591">E</cx:pt>
          <cx:pt idx="3592">E</cx:pt>
          <cx:pt idx="3593">E</cx:pt>
          <cx:pt idx="3594">E</cx:pt>
          <cx:pt idx="3595">E</cx:pt>
          <cx:pt idx="3596">E</cx:pt>
          <cx:pt idx="3597">E</cx:pt>
          <cx:pt idx="3598">E</cx:pt>
          <cx:pt idx="3599">E</cx:pt>
          <cx:pt idx="3600">E</cx:pt>
          <cx:pt idx="3601">E</cx:pt>
          <cx:pt idx="3602">E</cx:pt>
          <cx:pt idx="3603">E</cx:pt>
          <cx:pt idx="3604">E</cx:pt>
          <cx:pt idx="3605">E</cx:pt>
          <cx:pt idx="3606">E</cx:pt>
          <cx:pt idx="3607">E</cx:pt>
          <cx:pt idx="3608">E</cx:pt>
          <cx:pt idx="3609">E</cx:pt>
          <cx:pt idx="3610">E</cx:pt>
          <cx:pt idx="3611">E</cx:pt>
          <cx:pt idx="3612">E</cx:pt>
          <cx:pt idx="3613">E</cx:pt>
          <cx:pt idx="3614">E</cx:pt>
          <cx:pt idx="3615">E</cx:pt>
          <cx:pt idx="3616">E</cx:pt>
          <cx:pt idx="3617">E</cx:pt>
          <cx:pt idx="3618">E</cx:pt>
          <cx:pt idx="3619">E</cx:pt>
          <cx:pt idx="3620">E</cx:pt>
          <cx:pt idx="3621">E</cx:pt>
        </cx:lvl>
      </cx:strDim>
      <cx:numDim type="val">
        <cx:f>'Rancagua-Machalí'!$I$2:$I$3623</cx:f>
        <cx:lvl ptCount="3622" formatCode="0,00">
          <cx:pt idx="0">37.276822401099999</cx:pt>
          <cx:pt idx="1">35.554508125700004</cx:pt>
          <cx:pt idx="2">38.712480236600001</cx:pt>
          <cx:pt idx="3">39.153554203600002</cx:pt>
          <cx:pt idx="4">39.729941165500001</cx:pt>
          <cx:pt idx="5">39.729941165500001</cx:pt>
          <cx:pt idx="6">39.095840593799998</cx:pt>
          <cx:pt idx="7">39.822227733600002</cx:pt>
          <cx:pt idx="8">39.095840593799998</cx:pt>
          <cx:pt idx="9">39.317954427799997</cx:pt>
          <cx:pt idx="10">39.895476519699997</cx:pt>
          <cx:pt idx="11">36.755931043399997</cx:pt>
          <cx:pt idx="12">35.460795321200003</cx:pt>
          <cx:pt idx="13">35.8094356844</cx:pt>
          <cx:pt idx="14">35.990023553</cx:pt>
          <cx:pt idx="15">37.1868856388</cx:pt>
          <cx:pt idx="16">35.523981112400001</cx:pt>
          <cx:pt idx="17">37.579841383100003</cx:pt>
          <cx:pt idx="18">37.8472680008</cx:pt>
          <cx:pt idx="19">37.8472680008</cx:pt>
          <cx:pt idx="20">36.454122282100002</cx:pt>
          <cx:pt idx="21">37.776319255300002</cx:pt>
          <cx:pt idx="22">38.047795580299997</cx:pt>
          <cx:pt idx="23">37.776319255300002</cx:pt>
          <cx:pt idx="24">37.986535093900002</cx:pt>
          <cx:pt idx="25">38.353964896999997</cx:pt>
          <cx:pt idx="26">38.087583799400001</cx:pt>
          <cx:pt idx="27">38.353964896999997</cx:pt>
          <cx:pt idx="28">38.6014310829</cx:pt>
          <cx:pt idx="29">38.353964896999997</cx:pt>
          <cx:pt idx="30">39.191134256300003</cx:pt>
          <cx:pt idx="31">38.6014310829</cx:pt>
          <cx:pt idx="32">38.087583799400001</cx:pt>
          <cx:pt idx="33">38.664511650999998</cx:pt>
          <cx:pt idx="34">38.8910679938</cx:pt>
          <cx:pt idx="35">38.412759132700003</cx:pt>
          <cx:pt idx="36">34.414928075200002</cx:pt>
          <cx:pt idx="37">37.735870680799998</cx:pt>
          <cx:pt idx="38">37.373300328799999</cx:pt>
          <cx:pt idx="39">36.968306311200003</cx:pt>
          <cx:pt idx="40">36.586348251099999</cx:pt>
          <cx:pt idx="41">36.255421721099999</cx:pt>
          <cx:pt idx="42">34.816087747399997</cx:pt>
          <cx:pt idx="43">35.743095331399999</cx:pt>
          <cx:pt idx="44">35.975510335199999</cx:pt>
          <cx:pt idx="45">34.424338608100001</cx:pt>
          <cx:pt idx="46">34.734337728500002</cx:pt>
          <cx:pt idx="47">34.4626874637</cx:pt>
          <cx:pt idx="48">35.110776369</cx:pt>
          <cx:pt idx="49">35.502342452699999</cx:pt>
          <cx:pt idx="50">35.067423250700003</cx:pt>
          <cx:pt idx="51">35.081910445200002</cx:pt>
          <cx:pt idx="52">35.081910445200002</cx:pt>
          <cx:pt idx="53">35.067423250700003</cx:pt>
          <cx:pt idx="54">35.081910445200002</cx:pt>
          <cx:pt idx="55">35.081910445200002</cx:pt>
          <cx:pt idx="56">37.382676716399999</cx:pt>
          <cx:pt idx="57">35.081910445200002</cx:pt>
          <cx:pt idx="58">37.382676716399999</cx:pt>
          <cx:pt idx="59">34.746218937800002</cx:pt>
          <cx:pt idx="60">35.622167874900001</cx:pt>
          <cx:pt idx="61">35.135550998799999</cx:pt>
          <cx:pt idx="62">34.840378911999998</cx:pt>
          <cx:pt idx="63">35.521838737899998</cx:pt>
          <cx:pt idx="64">35.266343386700001</cx:pt>
          <cx:pt idx="65">35.266343386700001</cx:pt>
          <cx:pt idx="66">39.663133319700002</cx:pt>
          <cx:pt idx="67">38.4394241173</cx:pt>
          <cx:pt idx="68">37.502581380599999</cx:pt>
          <cx:pt idx="69">38.137057768399998</cx:pt>
          <cx:pt idx="70">37.943315842700002</cx:pt>
          <cx:pt idx="71">39.162734751400002</cx:pt>
          <cx:pt idx="72">39.269650874500002</cx:pt>
          <cx:pt idx="73">39.037419847400002</cx:pt>
          <cx:pt idx="74">40.282802292900001</cx:pt>
          <cx:pt idx="75">40.249530786500003</cx:pt>
          <cx:pt idx="76">40.195904513099997</cx:pt>
          <cx:pt idx="77">40.153889932799999</cx:pt>
          <cx:pt idx="78">39.796811560800002</cx:pt>
          <cx:pt idx="79">40.195904513099997</cx:pt>
          <cx:pt idx="80">39.345437212</cx:pt>
          <cx:pt idx="81">40.142278239600003</cx:pt>
          <cx:pt idx="82">39.717206386500003</cx:pt>
          <cx:pt idx="83">39.162734751400002</cx:pt>
          <cx:pt idx="84">39.648484807599999</cx:pt>
          <cx:pt idx="85">39.345437212</cx:pt>
          <cx:pt idx="86">39.296115862100002</cx:pt>
          <cx:pt idx="87">39.584063656700003</cx:pt>
          <cx:pt idx="88">39.500158054400003</cx:pt>
          <cx:pt idx="89">39.470673791899998</cx:pt>
          <cx:pt idx="90">39.1614868769</cx:pt>
          <cx:pt idx="91">39.1614868769</cx:pt>
          <cx:pt idx="92">39.977674858299999</cx:pt>
          <cx:pt idx="93">39.407358215199999</cx:pt>
          <cx:pt idx="94">39.661471516699997</cx:pt>
          <cx:pt idx="95">38.832875147700001</cx:pt>
          <cx:pt idx="96">40.149013121400003</cx:pt>
          <cx:pt idx="97">40.347932461399999</cx:pt>
          <cx:pt idx="98">40.032219187400003</cx:pt>
          <cx:pt idx="99">39.296115862100002</cx:pt>
          <cx:pt idx="100">39.977674858299999</cx:pt>
          <cx:pt idx="101">39.977674858299999</cx:pt>
          <cx:pt idx="102">39.977674858299999</cx:pt>
          <cx:pt idx="103">39.296115862100002</cx:pt>
          <cx:pt idx="104">40.288820076100002</cx:pt>
          <cx:pt idx="105">39.037419847400002</cx:pt>
          <cx:pt idx="106">39.296115862100002</cx:pt>
          <cx:pt idx="107">39.037419847400002</cx:pt>
          <cx:pt idx="108">39.8499725231</cx:pt>
          <cx:pt idx="109">39.370434070599998</cx:pt>
          <cx:pt idx="110">39.6433394827</cx:pt>
          <cx:pt idx="111">39.037419847400002</cx:pt>
          <cx:pt idx="112">38.832875147700001</cx:pt>
          <cx:pt idx="113">39.0763176281</cx:pt>
          <cx:pt idx="114">39.556052810399997</cx:pt>
          <cx:pt idx="115">40.215605282399999</cx:pt>
          <cx:pt idx="116">40.163721522700001</cx:pt>
          <cx:pt idx="117">39.5006101253</cx:pt>
          <cx:pt idx="118">39.407358215199999</cx:pt>
          <cx:pt idx="119">39.407358215199999</cx:pt>
          <cx:pt idx="120">39.301285090999997</cx:pt>
          <cx:pt idx="121">37.246417388399998</cx:pt>
          <cx:pt idx="122">37.246417388399998</cx:pt>
          <cx:pt idx="123">36.971439677900001</cx:pt>
          <cx:pt idx="124">38.694585748000002</cx:pt>
          <cx:pt idx="125">38.832875147700001</cx:pt>
          <cx:pt idx="126">39.301285090999997</cx:pt>
          <cx:pt idx="127">39.190938228599997</cx:pt>
          <cx:pt idx="128">38.832875147700001</cx:pt>
          <cx:pt idx="129">39.407358215199999</cx:pt>
          <cx:pt idx="130">39.258317759500002</cx:pt>
          <cx:pt idx="131">39.146852936999998</cx:pt>
          <cx:pt idx="132">39.258317759500002</cx:pt>
          <cx:pt idx="133">39.258317759500002</cx:pt>
          <cx:pt idx="134">39.223670832800003</cx:pt>
          <cx:pt idx="135">39.3555110231</cx:pt>
          <cx:pt idx="136">39.258317759500002</cx:pt>
          <cx:pt idx="137">39.146852936999998</cx:pt>
          <cx:pt idx="138">38.861823647900003</cx:pt>
          <cx:pt idx="139">38.861823647900003</cx:pt>
          <cx:pt idx="140">38.861823647900003</cx:pt>
          <cx:pt idx="141">38.568866866599997</cx:pt>
          <cx:pt idx="142">39.615551823799997</cx:pt>
          <cx:pt idx="143">37.943315842700002</cx:pt>
          <cx:pt idx="144">37.502581380599999</cx:pt>
          <cx:pt idx="145">37.349095952299997</cx:pt>
          <cx:pt idx="146">37.349095952299997</cx:pt>
          <cx:pt idx="147">37.349095952299997</cx:pt>
          <cx:pt idx="148">40.233864741700003</cx:pt>
          <cx:pt idx="149">40.200710443200002</cx:pt>
          <cx:pt idx="150">40.235451707800003</cx:pt>
          <cx:pt idx="151">39.950428458300003</cx:pt>
          <cx:pt idx="152">40.245540760899999</cx:pt>
          <cx:pt idx="153">39.5497369753</cx:pt>
          <cx:pt idx="154">40.218058495299999</cx:pt>
          <cx:pt idx="155">40.218058495299999</cx:pt>
          <cx:pt idx="156">40.190890009</cx:pt>
          <cx:pt idx="157">40.111596349300001</cx:pt>
          <cx:pt idx="158">40.218058495299999</cx:pt>
          <cx:pt idx="159">40.214725305599998</cx:pt>
          <cx:pt idx="160">40.214725305599998</cx:pt>
          <cx:pt idx="161">40.315562474399997</cx:pt>
          <cx:pt idx="162">37.930196075300003</cx:pt>
          <cx:pt idx="163">37.6801653522</cx:pt>
          <cx:pt idx="164">37.6801653522</cx:pt>
          <cx:pt idx="165">37.930196075300003</cx:pt>
          <cx:pt idx="166">37.930196075300003</cx:pt>
          <cx:pt idx="167">38.083977605599998</cx:pt>
          <cx:pt idx="168">36.673095289300001</cx:pt>
          <cx:pt idx="169">38.593404708000001</cx:pt>
          <cx:pt idx="170">38.032954745799998</cx:pt>
          <cx:pt idx="171">40.163721522700001</cx:pt>
          <cx:pt idx="172">40.249530786500003</cx:pt>
          <cx:pt idx="173">40.249530786500003</cx:pt>
          <cx:pt idx="174">40.214725305599998</cx:pt>
          <cx:pt idx="175">40.093054560100001</cx:pt>
          <cx:pt idx="176">40.093054560100001</cx:pt>
          <cx:pt idx="177">37.215835598699996</cx:pt>
          <cx:pt idx="178">39.337055879600001</cx:pt>
          <cx:pt idx="179">40.088651966199997</cx:pt>
          <cx:pt idx="180">40.146973194700003</cx:pt>
          <cx:pt idx="181">40.032219187400003</cx:pt>
          <cx:pt idx="182">40.088651966199997</cx:pt>
          <cx:pt idx="183">39.981889795699999</cx:pt>
          <cx:pt idx="184">36.8979681613</cx:pt>
          <cx:pt idx="185">39.021116555500001</cx:pt>
          <cx:pt idx="186">39.021116555500001</cx:pt>
          <cx:pt idx="187">39.0763176281</cx:pt>
          <cx:pt idx="188">39.021116555500001</cx:pt>
          <cx:pt idx="189">39.146852936999998</cx:pt>
          <cx:pt idx="190">38.564138616999998</cx:pt>
          <cx:pt idx="191">38.715547204000003</cx:pt>
          <cx:pt idx="192">38.715547204000003</cx:pt>
          <cx:pt idx="193">38.4009669872</cx:pt>
          <cx:pt idx="194">38.715547204000003</cx:pt>
          <cx:pt idx="195">38.077375904999997</cx:pt>
          <cx:pt idx="196">38.591700477700002</cx:pt>
          <cx:pt idx="197">38.307978003899997</cx:pt>
          <cx:pt idx="198">37.943315842700002</cx:pt>
          <cx:pt idx="199">37.943315842700002</cx:pt>
          <cx:pt idx="200">37.270803304499999</cx:pt>
          <cx:pt idx="201">40.093054560100001</cx:pt>
          <cx:pt idx="202">40.1114821862</cx:pt>
          <cx:pt idx="203">36.289476005300003</cx:pt>
          <cx:pt idx="204">35.920917188700002</cx:pt>
          <cx:pt idx="205">35.4426631495</cx:pt>
          <cx:pt idx="206">37.884511976699997</cx:pt>
          <cx:pt idx="207">37.884511976699997</cx:pt>
          <cx:pt idx="208">36.3598194777</cx:pt>
          <cx:pt idx="209">36.013267050800003</cx:pt>
          <cx:pt idx="210">36.506092266099998</cx:pt>
          <cx:pt idx="211">35.903900637699998</cx:pt>
          <cx:pt idx="212">36.402589227299998</cx:pt>
          <cx:pt idx="213">37.913829168699998</cx:pt>
          <cx:pt idx="214">36.978072341199997</cx:pt>
          <cx:pt idx="215">37.7251307131</cx:pt>
          <cx:pt idx="216">38.305000256</cx:pt>
          <cx:pt idx="217">38.033405732299997</cx:pt>
          <cx:pt idx="218">38.033405732299997</cx:pt>
          <cx:pt idx="219">38.033405732299997</cx:pt>
          <cx:pt idx="220">37.211724327200002</cx:pt>
          <cx:pt idx="221">37.661541018100003</cx:pt>
          <cx:pt idx="222">37.661541018100003</cx:pt>
          <cx:pt idx="223">37.661541018100003</cx:pt>
          <cx:pt idx="224">37.661541018100003</cx:pt>
          <cx:pt idx="225">37.936839015700002</cx:pt>
          <cx:pt idx="226">37.936839015700002</cx:pt>
          <cx:pt idx="227">38.606278792700003</cx:pt>
          <cx:pt idx="228">38.606278792700003</cx:pt>
          <cx:pt idx="229">38.892228906600003</cx:pt>
          <cx:pt idx="230">37.840210305200003</cx:pt>
          <cx:pt idx="231">37.597951323099998</cx:pt>
          <cx:pt idx="232">37.597951323099998</cx:pt>
          <cx:pt idx="233">38.083977605599998</cx:pt>
          <cx:pt idx="234">37.840210305200003</cx:pt>
          <cx:pt idx="235">38.593404708000001</cx:pt>
          <cx:pt idx="236">38.950156124899998</cx:pt>
          <cx:pt idx="237">38.308211116400003</cx:pt>
          <cx:pt idx="238">38.308211116400003</cx:pt>
          <cx:pt idx="239">35.6116583783</cx:pt>
          <cx:pt idx="240">35.666642569700002</cx:pt>
          <cx:pt idx="241">35.846745255099997</cx:pt>
          <cx:pt idx="242">35.745004862000002</cx:pt>
          <cx:pt idx="243">36.2373460815</cx:pt>
          <cx:pt idx="244">36.273802476</cx:pt>
          <cx:pt idx="245">36.253488095100003</cx:pt>
          <cx:pt idx="246">34.930358370500002</cx:pt>
          <cx:pt idx="247">34.861322278700001</cx:pt>
          <cx:pt idx="248">34.861322278700001</cx:pt>
          <cx:pt idx="249">34.861322278700001</cx:pt>
          <cx:pt idx="250">34.4839828088</cx:pt>
          <cx:pt idx="251">35.587313416699999</cx:pt>
          <cx:pt idx="252">35.235309234399999</cx:pt>
          <cx:pt idx="253">35.3219066813</cx:pt>
          <cx:pt idx="254">35.3219066813</cx:pt>
          <cx:pt idx="255">36.4936309263</cx:pt>
          <cx:pt idx="256">36.869252382699997</cx:pt>
          <cx:pt idx="257">36.604390656900001</cx:pt>
          <cx:pt idx="258">36.2264376599</cx:pt>
          <cx:pt idx="259">35.657136171499999</cx:pt>
          <cx:pt idx="260">35.575668608000001</cx:pt>
          <cx:pt idx="261">35.3219066813</cx:pt>
          <cx:pt idx="262">35.575668608000001</cx:pt>
          <cx:pt idx="263">35.575668608000001</cx:pt>
          <cx:pt idx="264">35.3219066813</cx:pt>
          <cx:pt idx="265">35.150036184900003</cx:pt>
          <cx:pt idx="266">35.150036184900003</cx:pt>
          <cx:pt idx="267">35.981093214399998</cx:pt>
          <cx:pt idx="268">36.941420363299997</cx:pt>
          <cx:pt idx="269">36.941420363299997</cx:pt>
          <cx:pt idx="270">37.265556631800003</cx:pt>
          <cx:pt idx="271">37.265556631800003</cx:pt>
          <cx:pt idx="272">36.609464088599999</cx:pt>
          <cx:pt idx="273">36.932345834099998</cx:pt>
          <cx:pt idx="274">36.289476005300003</cx:pt>
          <cx:pt idx="275">38.156221637500003</cx:pt>
          <cx:pt idx="276">37.255227579500001</cx:pt>
          <cx:pt idx="277">36.308414256900001</cx:pt>
          <cx:pt idx="278">36.774101451999996</cx:pt>
          <cx:pt idx="279">36.907941576500001</cx:pt>
          <cx:pt idx="280">36.978072341199997</cx:pt>
          <cx:pt idx="281">36.907941576500001</cx:pt>
          <cx:pt idx="282">36.604468376299998</cx:pt>
          <cx:pt idx="283">36.289476005300003</cx:pt>
          <cx:pt idx="284">38.715548761999997</cx:pt>
          <cx:pt idx="285">38.715548761999997</cx:pt>
          <cx:pt idx="286">35.861806006599998</cx:pt>
          <cx:pt idx="287">36.167868781899998</cx:pt>
          <cx:pt idx="288">36.214239286400002</cx:pt>
          <cx:pt idx="289">37.300127914199997</cx:pt>
          <cx:pt idx="290">37.7251307131</cx:pt>
          <cx:pt idx="291">37.2210335591</cx:pt>
          <cx:pt idx="292">38.9730618448</cx:pt>
          <cx:pt idx="293">38.793967819000002</cx:pt>
          <cx:pt idx="294">38.793967819000002</cx:pt>
          <cx:pt idx="295">37.661541018100003</cx:pt>
          <cx:pt idx="296">37.386243020499997</cx:pt>
          <cx:pt idx="297">36.531061751199999</cx:pt>
          <cx:pt idx="298">36.5914229316</cx:pt>
          <cx:pt idx="299">38.593404708000001</cx:pt>
          <cx:pt idx="300">36.457839892300001</cx:pt>
          <cx:pt idx="301">36.526929706200001</cx:pt>
          <cx:pt idx="302">36.7602938693</cx:pt>
          <cx:pt idx="303">36.253927754300001</cx:pt>
          <cx:pt idx="304">36.4353109527</cx:pt>
          <cx:pt idx="305">36.648796162499998</cx:pt>
          <cx:pt idx="306">35.654412840900001</cx:pt>
          <cx:pt idx="307">35.472006306899999</cx:pt>
          <cx:pt idx="308">36.101186742499998</cx:pt>
          <cx:pt idx="309">35.950335197400001</cx:pt>
          <cx:pt idx="310">35.862328660599999</cx:pt>
          <cx:pt idx="311">35.479774526699998</cx:pt>
          <cx:pt idx="312">35.367230096999997</cx:pt>
          <cx:pt idx="313">35.479774526699998</cx:pt>
          <cx:pt idx="314">35.862328660599999</cx:pt>
          <cx:pt idx="315">36.189359899400003</cx:pt>
          <cx:pt idx="316">35.250971629699997</cx:pt>
          <cx:pt idx="317">35.542269322700001</cx:pt>
          <cx:pt idx="318">35.1277601042</cx:pt>
          <cx:pt idx="319">34.930358370500002</cx:pt>
          <cx:pt idx="320">34.632104921299998</cx:pt>
          <cx:pt idx="321">35.081829190199997</cx:pt>
          <cx:pt idx="322">34.714189718199997</cx:pt>
          <cx:pt idx="323">35.388789278499999</cx:pt>
          <cx:pt idx="324">36.869252382699997</cx:pt>
          <cx:pt idx="325">36.2264376599</cx:pt>
          <cx:pt idx="326">35.910686164799998</cx:pt>
          <cx:pt idx="327">35.524875936100003</cx:pt>
          <cx:pt idx="328">36.7257017628</cx:pt>
          <cx:pt idx="329">36.3598194777</cx:pt>
          <cx:pt idx="330">35.3090306486</cx:pt>
          <cx:pt idx="331">35.745753795600002</cx:pt>
          <cx:pt idx="332">36.1866715269</cx:pt>
          <cx:pt idx="333">36.342343936399999</cx:pt>
          <cx:pt idx="334">35.8853589486</cx:pt>
          <cx:pt idx="335">40.347932461399999</cx:pt>
          <cx:pt idx="336">40.345454577600002</cx:pt>
          <cx:pt idx="337">37.578109324899998</cx:pt>
          <cx:pt idx="338">38.749992477600003</cx:pt>
          <cx:pt idx="339">38.459018339000004</cx:pt>
          <cx:pt idx="340">37.467627702900003</cx:pt>
          <cx:pt idx="341">37.589692900300001</cx:pt>
          <cx:pt idx="342">36.545783749199998</cx:pt>
          <cx:pt idx="343">35.848832979000001</cx:pt>
          <cx:pt idx="344">35.752984575299998</cx:pt>
          <cx:pt idx="345">35.848832979000001</cx:pt>
          <cx:pt idx="346">35.944681382699997</cx:pt>
          <cx:pt idx="347">35.944681382699997</cx:pt>
          <cx:pt idx="348">36.121907313599998</cx:pt>
          <cx:pt idx="349">39.663787546000002</cx:pt>
          <cx:pt idx="350">38.088180136200002</cx:pt>
          <cx:pt idx="351">39.372432541800002</cx:pt>
          <cx:pt idx="352">39.182005517</cx:pt>
          <cx:pt idx="353">37.1868856388</cx:pt>
          <cx:pt idx="354">37.1868856388</cx:pt>
          <cx:pt idx="355">37.646740421399997</cx:pt>
          <cx:pt idx="356">37.087502901400001</cx:pt>
          <cx:pt idx="357">37.646740421399997</cx:pt>
          <cx:pt idx="358">37.087502901400001</cx:pt>
          <cx:pt idx="359">37.383363510999999</cx:pt>
          <cx:pt idx="360">37.383363510999999</cx:pt>
          <cx:pt idx="361">37.646740421399997</cx:pt>
          <cx:pt idx="362">37.646740421399997</cx:pt>
          <cx:pt idx="363">37.646740421399997</cx:pt>
          <cx:pt idx="364">37.646740421399997</cx:pt>
          <cx:pt idx="365">36.454122282100002</cx:pt>
          <cx:pt idx="366">36.454122282100002</cx:pt>
          <cx:pt idx="367">35.110780491500002</cx:pt>
          <cx:pt idx="368">35.2273722961</cx:pt>
          <cx:pt idx="369">35.2273722961</cx:pt>
          <cx:pt idx="370">35.2273722961</cx:pt>
          <cx:pt idx="371">35.357890626500001</cx:pt>
          <cx:pt idx="372">37.702712798299999</cx:pt>
          <cx:pt idx="373">37.702712798299999</cx:pt>
          <cx:pt idx="374">37.699764622499998</cx:pt>
          <cx:pt idx="375">37.402234908700002</cx:pt>
          <cx:pt idx="376">37.402234908700002</cx:pt>
          <cx:pt idx="377">37.986535093900002</cx:pt>
          <cx:pt idx="378">37.986535093900002</cx:pt>
          <cx:pt idx="379">37.699764622499998</cx:pt>
          <cx:pt idx="380">38.515092308</cx:pt>
          <cx:pt idx="381">38.5442539473</cx:pt>
          <cx:pt idx="382">37.699764622499998</cx:pt>
          <cx:pt idx="383">38.6300445328</cx:pt>
          <cx:pt idx="384">39.752153812700001</cx:pt>
          <cx:pt idx="385">39.799907092399998</cx:pt>
          <cx:pt idx="386">39.637654597500003</cx:pt>
          <cx:pt idx="387">39.752153812700001</cx:pt>
          <cx:pt idx="388">38.2704036827</cx:pt>
          <cx:pt idx="389">38.2704036827</cx:pt>
          <cx:pt idx="390">35.217459100900001</cx:pt>
          <cx:pt idx="391">36.5851193389</cx:pt>
          <cx:pt idx="392">35.460795321200003</cx:pt>
          <cx:pt idx="393">35.8094356844</cx:pt>
          <cx:pt idx="394">38.988770051800003</cx:pt>
          <cx:pt idx="395">35.863410579000004</cx:pt>
          <cx:pt idx="396">39.901163285599999</cx:pt>
          <cx:pt idx="397">39.988343162600003</cx:pt>
          <cx:pt idx="398">39.401130306100001</cx:pt>
          <cx:pt idx="399">39.238293693400003</cx:pt>
          <cx:pt idx="400">40.080109652499999</cx:pt>
          <cx:pt idx="401">38.228474861899997</cx:pt>
          <cx:pt idx="402">40.018843433999997</cx:pt>
          <cx:pt idx="403">38.532294291500001</cx:pt>
          <cx:pt idx="404">38.696999168300003</cx:pt>
          <cx:pt idx="405">36.109345063299997</cx:pt>
          <cx:pt idx="406">36.109345063299997</cx:pt>
          <cx:pt idx="407">37.971965851199997</cx:pt>
          <cx:pt idx="408">39.331591358399997</cx:pt>
          <cx:pt idx="409">38.386919449099999</cx:pt>
          <cx:pt idx="410">39.155018587900003</cx:pt>
          <cx:pt idx="411">39.331591358399997</cx:pt>
          <cx:pt idx="412">38.712480236600001</cx:pt>
          <cx:pt idx="413">38.386919449099999</cx:pt>
          <cx:pt idx="414">39.331591358399997</cx:pt>
          <cx:pt idx="415">39.657573657299999</cx:pt>
          <cx:pt idx="416">38.386919449099999</cx:pt>
          <cx:pt idx="417">38.386919449099999</cx:pt>
          <cx:pt idx="418">39.4826971273</cx:pt>
          <cx:pt idx="419">39.3419102318</cx:pt>
          <cx:pt idx="420">39.608335894600003</cx:pt>
          <cx:pt idx="421">37.557012253400003</cx:pt>
          <cx:pt idx="422">37.971965851199997</cx:pt>
          <cx:pt idx="423">39.4826971273</cx:pt>
          <cx:pt idx="424">38.400665273199998</cx:pt>
          <cx:pt idx="425">38.650889380099997</cx:pt>
          <cx:pt idx="426">38.650889380099997</cx:pt>
          <cx:pt idx="427">39.752153812700001</cx:pt>
          <cx:pt idx="428">39.500906737299999</cx:pt>
          <cx:pt idx="429">38.6300445328</cx:pt>
          <cx:pt idx="430">38.400665273199998</cx:pt>
          <cx:pt idx="431">38.935838652500003</cx:pt>
          <cx:pt idx="432">38.651612925899997</cx:pt>
          <cx:pt idx="433">37.795732808799997</cx:pt>
          <cx:pt idx="434">38.651612925899997</cx:pt>
          <cx:pt idx="435">38.935838652500003</cx:pt>
          <cx:pt idx="436">39.451742925700003</cx:pt>
          <cx:pt idx="437">38.573974708800002</cx:pt>
          <cx:pt idx="438">39.600374297499997</cx:pt>
          <cx:pt idx="439">39.279229619900001</cx:pt>
          <cx:pt idx="440">39.729941165500001</cx:pt>
          <cx:pt idx="441">38.873726759900002</cx:pt>
          <cx:pt idx="442">38.573974708800002</cx:pt>
          <cx:pt idx="443">39.451742925700003</cx:pt>
          <cx:pt idx="444">39.840443529700003</cx:pt>
          <cx:pt idx="445">39.840443529700003</cx:pt>
          <cx:pt idx="446">38.573974708800002</cx:pt>
          <cx:pt idx="447">38.873726759900002</cx:pt>
          <cx:pt idx="448">38.573974708800002</cx:pt>
          <cx:pt idx="449">39.729941165500001</cx:pt>
          <cx:pt idx="450">37.795732808799997</cx:pt>
          <cx:pt idx="451">38.873726759900002</cx:pt>
          <cx:pt idx="452">38.573974708800002</cx:pt>
          <cx:pt idx="453">37.795732808799997</cx:pt>
          <cx:pt idx="454">39.451742925700003</cx:pt>
          <cx:pt idx="455">39.561575619499997</cx:pt>
          <cx:pt idx="456">38.796355444500001</cx:pt>
          <cx:pt idx="457">39.600374297499997</cx:pt>
          <cx:pt idx="458">39.840443529700003</cx:pt>
          <cx:pt idx="459">38.274222657800003</cx:pt>
          <cx:pt idx="460">39.600374297499997</cx:pt>
          <cx:pt idx="461">38.274222657800003</cx:pt>
          <cx:pt idx="462">38.873726759900002</cx:pt>
          <cx:pt idx="463">38.796355444500001</cx:pt>
          <cx:pt idx="464">38.796355444500001</cx:pt>
          <cx:pt idx="465">39.893752382300001</cx:pt>
          <cx:pt idx="466">39.822227733600002</cx:pt>
          <cx:pt idx="467">38.873726759900002</cx:pt>
          <cx:pt idx="468">38.814793338699999</cx:pt>
          <cx:pt idx="469">39.095840593799998</cx:pt>
          <cx:pt idx="470">39.822227733600002</cx:pt>
          <cx:pt idx="471">38.143039149499998</cx:pt>
          <cx:pt idx="472">39.2298301079</cx:pt>
          <cx:pt idx="473">39.330806208200002</cx:pt>
          <cx:pt idx="474">39.987597672200003</cx:pt>
          <cx:pt idx="475">39.404905036199999</cx:pt>
          <cx:pt idx="476">39.095840593799998</cx:pt>
          <cx:pt idx="477">38.999542144499998</cx:pt>
          <cx:pt idx="478">39.330806208200002</cx:pt>
          <cx:pt idx="479">38.143039149499998</cx:pt>
          <cx:pt idx="480">39.095840593799998</cx:pt>
          <cx:pt idx="481">37.2496569041</cx:pt>
          <cx:pt idx="482">39.699841857800003</cx:pt>
          <cx:pt idx="483">39.928733246699998</cx:pt>
          <cx:pt idx="484">37.907001549100002</cx:pt>
          <cx:pt idx="485">37.2496569041</cx:pt>
          <cx:pt idx="486">39.822227733600002</cx:pt>
          <cx:pt idx="487">38.143039149499998</cx:pt>
          <cx:pt idx="488">39.822227733600002</cx:pt>
          <cx:pt idx="489">39.095840593799998</cx:pt>
          <cx:pt idx="490">39.928733246699998</cx:pt>
          <cx:pt idx="491">38.796355444500001</cx:pt>
          <cx:pt idx="492">37.2496569041</cx:pt>
          <cx:pt idx="493">39.699841857800003</cx:pt>
          <cx:pt idx="494">39.095840593799998</cx:pt>
          <cx:pt idx="495">39.987597672200003</cx:pt>
          <cx:pt idx="496">39.330806208200002</cx:pt>
          <cx:pt idx="497">39.018736180099999</cx:pt>
          <cx:pt idx="498">38.796355444500001</cx:pt>
          <cx:pt idx="499">38.796355444500001</cx:pt>
          <cx:pt idx="500">39.822227733600002</cx:pt>
          <cx:pt idx="501">39.095840593799998</cx:pt>
          <cx:pt idx="502">39.928733246699998</cx:pt>
          <cx:pt idx="503">39.822227733600002</cx:pt>
          <cx:pt idx="504">39.317954427799997</cx:pt>
          <cx:pt idx="505">39.799309418100002</cx:pt>
          <cx:pt idx="506">39.5476855044</cx:pt>
          <cx:pt idx="507">39.799309418100002</cx:pt>
          <cx:pt idx="508">38.999542144499998</cx:pt>
          <cx:pt idx="509">39.5476855044</cx:pt>
          <cx:pt idx="510">39.018736180099999</cx:pt>
          <cx:pt idx="511">39.018736180099999</cx:pt>
          <cx:pt idx="512">39.018736180099999</cx:pt>
          <cx:pt idx="513">37.592769473899999</cx:pt>
          <cx:pt idx="514">39.5476855044</cx:pt>
          <cx:pt idx="515">39.184290950399998</cx:pt>
          <cx:pt idx="516">39.376825835600002</cx:pt>
          <cx:pt idx="517">39.799309418100002</cx:pt>
          <cx:pt idx="518">39.530580452499997</cx:pt>
          <cx:pt idx="519">39.317954427799997</cx:pt>
          <cx:pt idx="520">39.671408313400001</cx:pt>
          <cx:pt idx="521">39.184290950399998</cx:pt>
          <cx:pt idx="522">39.184290950399998</cx:pt>
          <cx:pt idx="523">39.799309418100002</cx:pt>
          <cx:pt idx="524">39.530580452499997</cx:pt>
          <cx:pt idx="525">39.799309418100002</cx:pt>
          <cx:pt idx="526">39.317954427799997</cx:pt>
          <cx:pt idx="527">39.914514301600001</cx:pt>
          <cx:pt idx="528">39.184290950399998</cx:pt>
          <cx:pt idx="529">37.754854052399999</cx:pt>
          <cx:pt idx="530">39.895476519699997</cx:pt>
          <cx:pt idx="531">37.754854052399999</cx:pt>
          <cx:pt idx="532">39.533026551500001</cx:pt>
          <cx:pt idx="533">38.991578492099997</cx:pt>
          <cx:pt idx="534">39.372432541800002</cx:pt>
          <cx:pt idx="535">39.372432541800002</cx:pt>
          <cx:pt idx="536">39.372432541800002</cx:pt>
          <cx:pt idx="537">39.895476519699997</cx:pt>
          <cx:pt idx="538">38.991578492099997</cx:pt>
          <cx:pt idx="539">39.784604201999997</cx:pt>
          <cx:pt idx="540">37.919042126500003</cx:pt>
          <cx:pt idx="541">39.784604201999997</cx:pt>
          <cx:pt idx="542">39.784604201999997</cx:pt>
          <cx:pt idx="543">39.663787546000002</cx:pt>
          <cx:pt idx="544">39.895476519699997</cx:pt>
          <cx:pt idx="545">38.991578492099997</cx:pt>
          <cx:pt idx="546">39.784604201999997</cx:pt>
          <cx:pt idx="547">39.563966918799998</cx:pt>
          <cx:pt idx="548">36.368505003599999</cx:pt>
          <cx:pt idx="549">34.950849104900001</cx:pt>
          <cx:pt idx="550">34.648799245699998</cx:pt>
          <cx:pt idx="551">35.070254427199998</cx:pt>
          <cx:pt idx="552">35.070254427199998</cx:pt>
          <cx:pt idx="553">35.357890626500001</cx:pt>
          <cx:pt idx="554">35.543311936999999</cx:pt>
          <cx:pt idx="555">35.6949536276</cx:pt>
          <cx:pt idx="556">35.543311936999999</cx:pt>
          <cx:pt idx="557">35.9328940563</cx:pt>
          <cx:pt idx="558">35.603882286000001</cx:pt>
          <cx:pt idx="559">35.761248531100001</cx:pt>
          <cx:pt idx="560">35.761248531100001</cx:pt>
          <cx:pt idx="561">35.603882286000001</cx:pt>
          <cx:pt idx="562">35.603882286000001</cx:pt>
          <cx:pt idx="563">35.9328940563</cx:pt>
          <cx:pt idx="564">35.761248531100001</cx:pt>
          <cx:pt idx="565">35.460795321200003</cx:pt>
          <cx:pt idx="566">35.460795321200003</cx:pt>
          <cx:pt idx="567">35.460795321200003</cx:pt>
          <cx:pt idx="568">35.990023553</cx:pt>
          <cx:pt idx="569">36.185941913000001</cx:pt>
          <cx:pt idx="570">34.662166358100002</cx:pt>
          <cx:pt idx="571">36.185941913000001</cx:pt>
          <cx:pt idx="572">35.8094356844</cx:pt>
          <cx:pt idx="573">36.185941913000001</cx:pt>
          <cx:pt idx="574">35.990023553</cx:pt>
          <cx:pt idx="575">35.990023553</cx:pt>
          <cx:pt idx="576">35.644178307200001</cx:pt>
          <cx:pt idx="577">35.990023553</cx:pt>
          <cx:pt idx="578">35.644178307200001</cx:pt>
          <cx:pt idx="579">35.990023553</cx:pt>
          <cx:pt idx="580">35.644178307200001</cx:pt>
          <cx:pt idx="581">35.990023553</cx:pt>
          <cx:pt idx="582">36.229637002700002</cx:pt>
          <cx:pt idx="583">36.021908444099999</cx:pt>
          <cx:pt idx="584">36.454097197499998</cx:pt>
          <cx:pt idx="585">36.454097197499998</cx:pt>
          <cx:pt idx="586">36.454097197499998</cx:pt>
          <cx:pt idx="587">36.021908444099999</cx:pt>
          <cx:pt idx="588">35.031688775200003</cx:pt>
          <cx:pt idx="589">35.224151602500001</cx:pt>
          <cx:pt idx="590">36.454097197499998</cx:pt>
          <cx:pt idx="591">35.690109508200003</cx:pt>
          <cx:pt idx="592">35.830911521799997</cx:pt>
          <cx:pt idx="593">35.690109508200003</cx:pt>
          <cx:pt idx="594">36.021908444099999</cx:pt>
          <cx:pt idx="595">36.462963708700002</cx:pt>
          <cx:pt idx="596">35.830911521799997</cx:pt>
          <cx:pt idx="597">36.021908444099999</cx:pt>
          <cx:pt idx="598">36.015086013599998</cx:pt>
          <cx:pt idx="599">36.230228111400002</cx:pt>
          <cx:pt idx="600">35.852724414299999</cx:pt>
          <cx:pt idx="601">36.230228111400002</cx:pt>
          <cx:pt idx="602">36.015086013599998</cx:pt>
          <cx:pt idx="603">36.230228111400002</cx:pt>
          <cx:pt idx="604">36.713292805499997</cx:pt>
          <cx:pt idx="605">36.015086013599998</cx:pt>
          <cx:pt idx="606">35.852724414299999</cx:pt>
          <cx:pt idx="607">35.4182881937</cx:pt>
          <cx:pt idx="608">36.015086013599998</cx:pt>
          <cx:pt idx="609">36.015086013599998</cx:pt>
          <cx:pt idx="610">36.015086013599998</cx:pt>
          <cx:pt idx="611">36.713292805499997</cx:pt>
          <cx:pt idx="612">35.852724414299999</cx:pt>
          <cx:pt idx="613">36.690003670899998</cx:pt>
          <cx:pt idx="614">36.963528736999997</cx:pt>
          <cx:pt idx="615">36.015086013599998</cx:pt>
          <cx:pt idx="616">36.434394686099999</cx:pt>
          <cx:pt idx="617">36.434394686099999</cx:pt>
          <cx:pt idx="618">37.2112355724</cx:pt>
          <cx:pt idx="619">36.963528736999997</cx:pt>
          <cx:pt idx="620">36.012757122700002</cx:pt>
          <cx:pt idx="621">36.690003670899998</cx:pt>
          <cx:pt idx="622">37.2112355724</cx:pt>
          <cx:pt idx="623">36.012757122700002</cx:pt>
          <cx:pt idx="624">36.1967017825</cx:pt>
          <cx:pt idx="625">36.690003670899998</cx:pt>
          <cx:pt idx="626">36.012757122700002</cx:pt>
          <cx:pt idx="627">36.1967017825</cx:pt>
          <cx:pt idx="628">36.434394686099999</cx:pt>
          <cx:pt idx="629">37.1868856388</cx:pt>
          <cx:pt idx="630">36.626101983200002</cx:pt>
          <cx:pt idx="631">36.898183401799997</cx:pt>
          <cx:pt idx="632">36.165043238000003</cx:pt>
          <cx:pt idx="633">36.703168247199997</cx:pt>
          <cx:pt idx="634">36.898183401799997</cx:pt>
          <cx:pt idx="635">36.626101983200002</cx:pt>
          <cx:pt idx="636">36.626101983200002</cx:pt>
          <cx:pt idx="637">36.165043238000003</cx:pt>
          <cx:pt idx="638">35.523981112400001</cx:pt>
          <cx:pt idx="639">37.1868856388</cx:pt>
          <cx:pt idx="640">37.8472680008</cx:pt>
          <cx:pt idx="641">36.454122282100002</cx:pt>
          <cx:pt idx="642">37.579841383100003</cx:pt>
          <cx:pt idx="643">37.579841383100003</cx:pt>
          <cx:pt idx="644">36.454122282100002</cx:pt>
          <cx:pt idx="645">36.703168247199997</cx:pt>
          <cx:pt idx="646">37.276822401099999</cx:pt>
          <cx:pt idx="647">37.163846042000003</cx:pt>
          <cx:pt idx="648">36.8694316793</cx:pt>
          <cx:pt idx="649">37.466141900700002</cx:pt>
          <cx:pt idx="650">36.454122282100002</cx:pt>
          <cx:pt idx="651">36.8694316793</cx:pt>
          <cx:pt idx="652">37.466141900700002</cx:pt>
          <cx:pt idx="653">37.466141900700002</cx:pt>
          <cx:pt idx="654">37.466141900700002</cx:pt>
          <cx:pt idx="655">37.776319255300002</cx:pt>
          <cx:pt idx="656">37.466141900700002</cx:pt>
          <cx:pt idx="657">37.776319255300002</cx:pt>
          <cx:pt idx="658">37.466141900700002</cx:pt>
          <cx:pt idx="659">37.402234908700002</cx:pt>
          <cx:pt idx="660">37.702712798299999</cx:pt>
          <cx:pt idx="661">37.702712798299999</cx:pt>
          <cx:pt idx="662">37.402234908700002</cx:pt>
          <cx:pt idx="663">38.286107855399997</cx:pt>
          <cx:pt idx="664">38.954769336600002</cx:pt>
          <cx:pt idx="665">37.736954236700001</cx:pt>
          <cx:pt idx="666">37.736954236700001</cx:pt>
          <cx:pt idx="667">37.736954236700001</cx:pt>
          <cx:pt idx="668">37.736954236700001</cx:pt>
          <cx:pt idx="669">38.017007951899998</cx:pt>
          <cx:pt idx="670">38.286107855399997</cx:pt>
          <cx:pt idx="671">38.286107855399997</cx:pt>
          <cx:pt idx="672">38.017007951899998</cx:pt>
          <cx:pt idx="673">38.353964896999997</cx:pt>
          <cx:pt idx="674">39.191134256300003</cx:pt>
          <cx:pt idx="675">38.087583799400001</cx:pt>
          <cx:pt idx="676">37.736954236700001</cx:pt>
          <cx:pt idx="677">38.353964896999997</cx:pt>
          <cx:pt idx="678">37.384587398800001</cx:pt>
          <cx:pt idx="679">38.829982357200002</cx:pt>
          <cx:pt idx="680">38.829982357200002</cx:pt>
          <cx:pt idx="681">39.191134256300003</cx:pt>
          <cx:pt idx="682">38.087583799400001</cx:pt>
          <cx:pt idx="683">38.412759132700003</cx:pt>
          <cx:pt idx="684">37.682488515400003</cx:pt>
          <cx:pt idx="685">38.085418087500003</cx:pt>
          <cx:pt idx="686">39.408989775599998</cx:pt>
          <cx:pt idx="687">35.904028190200002</cx:pt>
          <cx:pt idx="688">36.183130107700002</cx:pt>
          <cx:pt idx="689">36.109345063299997</cx:pt>
          <cx:pt idx="690">36.109345063299997</cx:pt>
          <cx:pt idx="691">35.904028190200002</cx:pt>
          <cx:pt idx="692">35.716228397000002</cx:pt>
          <cx:pt idx="693">37.682488515400003</cx:pt>
          <cx:pt idx="694">39.092428160899999</cx:pt>
          <cx:pt idx="695">39.657573657299999</cx:pt>
          <cx:pt idx="696">39.608335894600003</cx:pt>
          <cx:pt idx="697">36.876629371299998</cx:pt>
          <cx:pt idx="698">37.142058655600003</cx:pt>
          <cx:pt idx="699">37.142058655600003</cx:pt>
          <cx:pt idx="700">38.650889380099997</cx:pt>
          <cx:pt idx="701">38.650889380099997</cx:pt>
          <cx:pt idx="702">38.102292635600001</cx:pt>
          <cx:pt idx="703">38.351593973200004</cx:pt>
          <cx:pt idx="704">38.651612925899997</cx:pt>
          <cx:pt idx="705">38.400665273199998</cx:pt>
          <cx:pt idx="706">38.496870295100003</cx:pt>
          <cx:pt idx="707">38.496870295100003</cx:pt>
          <cx:pt idx="708">34.214733040299997</cx:pt>
          <cx:pt idx="709">34.869387378699997</cx:pt>
          <cx:pt idx="710">37.383363510999999</cx:pt>
          <cx:pt idx="711">38.047795580299997</cx:pt>
          <cx:pt idx="712">38.047795580299997</cx:pt>
          <cx:pt idx="713">38.047795580299997</cx:pt>
          <cx:pt idx="714">38.047795580299997</cx:pt>
          <cx:pt idx="715">38.047795580299997</cx:pt>
          <cx:pt idx="716">37.776319255300002</cx:pt>
          <cx:pt idx="717">39.5476855044</cx:pt>
          <cx:pt idx="718">39.5476855044</cx:pt>
          <cx:pt idx="719">39.5476855044</cx:pt>
          <cx:pt idx="720">39.5476855044</cx:pt>
          <cx:pt idx="721">39.490846523000002</cx:pt>
          <cx:pt idx="722">39.490846523000002</cx:pt>
          <cx:pt idx="723">39.5476855044</cx:pt>
          <cx:pt idx="724">35.8094356844</cx:pt>
          <cx:pt idx="725">35.8094356844</cx:pt>
          <cx:pt idx="726">38.280570875800002</cx:pt>
          <cx:pt idx="727">38.079102254200002</cx:pt>
          <cx:pt idx="728">37.8472680008</cx:pt>
          <cx:pt idx="729">37.8472680008</cx:pt>
          <cx:pt idx="730">38.047795580299997</cx:pt>
          <cx:pt idx="731">38.4951256091</cx:pt>
          <cx:pt idx="732">38.280570875800002</cx:pt>
          <cx:pt idx="733">37.646740421399997</cx:pt>
          <cx:pt idx="734">37.4462128419</cx:pt>
          <cx:pt idx="735">37.646740421399997</cx:pt>
          <cx:pt idx="736">38.079102254200002</cx:pt>
          <cx:pt idx="737">38.280570875800002</cx:pt>
          <cx:pt idx="738">37.877633632699997</cx:pt>
          <cx:pt idx="739">37.646740421399997</cx:pt>
          <cx:pt idx="740">37.4462128419</cx:pt>
          <cx:pt idx="741">37.4462128419</cx:pt>
          <cx:pt idx="742">34.853348677699998</cx:pt>
          <cx:pt idx="743">37.682488515400003</cx:pt>
          <cx:pt idx="744">38.085418087500003</cx:pt>
          <cx:pt idx="745">36.755931043399997</cx:pt>
          <cx:pt idx="746">37.776319255300002</cx:pt>
          <cx:pt idx="747">37.702712798299999</cx:pt>
          <cx:pt idx="748">37.402234908700002</cx:pt>
          <cx:pt idx="749">35.167340403099999</cx:pt>
          <cx:pt idx="750">36.628339178099999</cx:pt>
          <cx:pt idx="751">35.7952077606</cx:pt>
          <cx:pt idx="752">34.816087747399997</cx:pt>
          <cx:pt idx="753">34.713662382899997</cx:pt>
          <cx:pt idx="754">34.443141077500002</cx:pt>
          <cx:pt idx="755">33.9995335809</cx:pt>
          <cx:pt idx="756">34.1994519263</cx:pt>
          <cx:pt idx="757">34.713662382899997</cx:pt>
          <cx:pt idx="758">37.0350405712</cx:pt>
          <cx:pt idx="759">36.387269430000003</cx:pt>
          <cx:pt idx="760">36.690526356900001</cx:pt>
          <cx:pt idx="761">37.277766011899999</cx:pt>
          <cx:pt idx="762">37.277766011899999</cx:pt>
          <cx:pt idx="763">37.208858643799999</cx:pt>
          <cx:pt idx="764">37.208858643799999</cx:pt>
          <cx:pt idx="765">37.382676716399999</cx:pt>
          <cx:pt idx="766">37.0350405712</cx:pt>
          <cx:pt idx="767">37.208858643799999</cx:pt>
          <cx:pt idx="768">37.414702721899999</cx:pt>
          <cx:pt idx="769">37.414702721899999</cx:pt>
          <cx:pt idx="770">37.277766011899999</cx:pt>
          <cx:pt idx="771">37.277766011899999</cx:pt>
          <cx:pt idx="772">37.414702721899999</cx:pt>
          <cx:pt idx="773">35.081910445200002</cx:pt>
          <cx:pt idx="774">37.277766011899999</cx:pt>
          <cx:pt idx="775">37.382676716399999</cx:pt>
          <cx:pt idx="776">37.0350405712</cx:pt>
          <cx:pt idx="777">36.690526356900001</cx:pt>
          <cx:pt idx="778">36.249113086400001</cx:pt>
          <cx:pt idx="779">38.650889380099997</cx:pt>
          <cx:pt idx="780">39.491327823399999</cx:pt>
          <cx:pt idx="781">39.663133319700002</cx:pt>
          <cx:pt idx="782">38.591700477700002</cx:pt>
          <cx:pt idx="783">39.441259281400001</cx:pt>
          <cx:pt idx="784">38.4394241173</cx:pt>
          <cx:pt idx="785">39.719580759599999</cx:pt>
          <cx:pt idx="786">38.893706162500003</cx:pt>
          <cx:pt idx="787">40.188156005400003</cx:pt>
          <cx:pt idx="788">40.294977746100002</cx:pt>
          <cx:pt idx="789">39.556052810399997</cx:pt>
          <cx:pt idx="790">39.6433394827</cx:pt>
          <cx:pt idx="791">39.500434343099997</cx:pt>
          <cx:pt idx="792">39.606886112600002</cx:pt>
          <cx:pt idx="793">39.500434343099997</cx:pt>
          <cx:pt idx="794">39.500434343099997</cx:pt>
          <cx:pt idx="795">39.945138313999998</cx:pt>
          <cx:pt idx="796">39.897056462199998</cx:pt>
          <cx:pt idx="797">40.282802292900001</cx:pt>
          <cx:pt idx="798">40.282802292900001</cx:pt>
          <cx:pt idx="799">40.347811331000003</cx:pt>
          <cx:pt idx="800">40.072260324799998</cx:pt>
          <cx:pt idx="801">40.1114821862</cx:pt>
          <cx:pt idx="802">40.279016285099999</cx:pt>
          <cx:pt idx="803">40.0690744395</cx:pt>
          <cx:pt idx="804">39.939343728300003</cx:pt>
          <cx:pt idx="805">39.529387546999999</cx:pt>
          <cx:pt idx="806">40.237525926799997</cx:pt>
          <cx:pt idx="807">40.0690744395</cx:pt>
          <cx:pt idx="808">40.365040392499999</cx:pt>
          <cx:pt idx="809">40.237525926799997</cx:pt>
          <cx:pt idx="810">39.983423122399998</cx:pt>
          <cx:pt idx="811">40.195904513099997</cx:pt>
          <cx:pt idx="812">39.373565071800002</cx:pt>
          <cx:pt idx="813">40.026666692799999</cx:pt>
          <cx:pt idx="814">39.983423122399998</cx:pt>
          <cx:pt idx="815">40.320375587800001</cx:pt>
          <cx:pt idx="816">40.195904513099997</cx:pt>
          <cx:pt idx="817">39.796811560800002</cx:pt>
          <cx:pt idx="818">40.153889932799999</cx:pt>
          <cx:pt idx="819">40.237525926799997</cx:pt>
          <cx:pt idx="820">39.645231721800002</cx:pt>
          <cx:pt idx="821">40.279016285099999</cx:pt>
          <cx:pt idx="822">40.0690744395</cx:pt>
          <cx:pt idx="823">39.571689657100002</cx:pt>
          <cx:pt idx="824">39.571689657100002</cx:pt>
          <cx:pt idx="825">39.850349116300002</cx:pt>
          <cx:pt idx="826">40.237525926799997</cx:pt>
          <cx:pt idx="827">39.996102484300003</cx:pt>
          <cx:pt idx="828">40.279016285099999</cx:pt>
          <cx:pt idx="829">39.538129140400002</cx:pt>
          <cx:pt idx="830">39.220200632100003</cx:pt>
          <cx:pt idx="831">40.0690744395</cx:pt>
          <cx:pt idx="832">39.470673791899998</cx:pt>
          <cx:pt idx="833">40.292939844599999</cx:pt>
          <cx:pt idx="834">39.470673791899998</cx:pt>
          <cx:pt idx="835">39.220200632100003</cx:pt>
          <cx:pt idx="836">39.836980904999997</cx:pt>
          <cx:pt idx="837">39.220200632100003</cx:pt>
          <cx:pt idx="838">39.470673791899998</cx:pt>
          <cx:pt idx="839">39.421201255500002</cx:pt>
          <cx:pt idx="840">39.220200632100003</cx:pt>
          <cx:pt idx="841">39.7778543939</cx:pt>
          <cx:pt idx="842">39.345437212</cx:pt>
          <cx:pt idx="843">39.470673791899998</cx:pt>
          <cx:pt idx="844">39.996102484300003</cx:pt>
          <cx:pt idx="845">39.220200632100003</cx:pt>
          <cx:pt idx="846">39.345437212</cx:pt>
          <cx:pt idx="847">39.470673791899998</cx:pt>
          <cx:pt idx="848">39.421201255500002</cx:pt>
          <cx:pt idx="849">39.836980904999997</cx:pt>
          <cx:pt idx="850">39.220200632100003</cx:pt>
          <cx:pt idx="851">39.996102484300003</cx:pt>
          <cx:pt idx="852">39.571689657100002</cx:pt>
          <cx:pt idx="853">39.421201255500002</cx:pt>
          <cx:pt idx="854">39.648484807599999</cx:pt>
          <cx:pt idx="855">39.345437212</cx:pt>
          <cx:pt idx="856">39.192039551199997</cx:pt>
          <cx:pt idx="857">39.947626446400001</cx:pt>
          <cx:pt idx="858">39.409006254600001</cx:pt>
          <cx:pt idx="859">39.4688374391</cx:pt>
          <cx:pt idx="860">39.805748717599997</cx:pt>
          <cx:pt idx="861">39.500158054400003</cx:pt>
          <cx:pt idx="862">39.977674858299999</cx:pt>
          <cx:pt idx="863">39.1614868769</cx:pt>
          <cx:pt idx="864">39.409006254600001</cx:pt>
          <cx:pt idx="865">39.1614868769</cx:pt>
          <cx:pt idx="866">39.805748717599997</cx:pt>
          <cx:pt idx="867">39.1614868769</cx:pt>
          <cx:pt idx="868">39.734618081699999</cx:pt>
          <cx:pt idx="869">39.661471516699997</cx:pt>
          <cx:pt idx="870">39.581040821000002</cx:pt>
          <cx:pt idx="871">40.199567543199997</cx:pt>
          <cx:pt idx="872">38.672669030199998</cx:pt>
          <cx:pt idx="873">40.245394960799999</cx:pt>
          <cx:pt idx="874">40.117079003999997</cx:pt>
          <cx:pt idx="875">39.409006254600001</cx:pt>
          <cx:pt idx="876">39.409006254600001</cx:pt>
          <cx:pt idx="877">39.465084339699999</cx:pt>
          <cx:pt idx="878">39.556052810399997</cx:pt>
          <cx:pt idx="879">39.1614868769</cx:pt>
          <cx:pt idx="880">40.146973194700003</cx:pt>
          <cx:pt idx="881">39.868586200000003</cx:pt>
          <cx:pt idx="882">39.977674858299999</cx:pt>
          <cx:pt idx="883">39.734618081699999</cx:pt>
          <cx:pt idx="884">39.9231305291</cx:pt>
          <cx:pt idx="885">39.805748717599997</cx:pt>
          <cx:pt idx="886">39.734618081699999</cx:pt>
          <cx:pt idx="887">39.296115862100002</cx:pt>
          <cx:pt idx="888">39.977674858299999</cx:pt>
          <cx:pt idx="889">39.868586200000003</cx:pt>
          <cx:pt idx="890">39.409006254600001</cx:pt>
          <cx:pt idx="891">39.500158054400003</cx:pt>
          <cx:pt idx="892">39.977674858299999</cx:pt>
          <cx:pt idx="893">39.370434070599998</cx:pt>
          <cx:pt idx="894">40.3130452682</cx:pt>
          <cx:pt idx="895">39.734618081699999</cx:pt>
          <cx:pt idx="896">40.265504101399998</cx:pt>
          <cx:pt idx="897">39.6433394827</cx:pt>
          <cx:pt idx="898">39.556052810399997</cx:pt>
          <cx:pt idx="899">39.719580759599999</cx:pt>
          <cx:pt idx="900">39.784776641400001</cx:pt>
          <cx:pt idx="901">39.784776641400001</cx:pt>
          <cx:pt idx="902">38.2322258377</cx:pt>
          <cx:pt idx="903">40.244798664400001</cx:pt>
          <cx:pt idx="904">38.893706162500003</cx:pt>
          <cx:pt idx="905">40.244798664400001</cx:pt>
          <cx:pt idx="906">39.8499725231</cx:pt>
          <cx:pt idx="907">40.188156005400003</cx:pt>
          <cx:pt idx="908">39.8499725231</cx:pt>
          <cx:pt idx="909">39.581040821000002</cx:pt>
          <cx:pt idx="910">39.784776641400001</cx:pt>
          <cx:pt idx="911">39.037419847400002</cx:pt>
          <cx:pt idx="912">39.784776641400001</cx:pt>
          <cx:pt idx="913">39.915168404799999</cx:pt>
          <cx:pt idx="914">38.564138616999998</cx:pt>
          <cx:pt idx="915">38.694585748000002</cx:pt>
          <cx:pt idx="916">39.5006101253</cx:pt>
          <cx:pt idx="917">38.956963267799999</cx:pt>
          <cx:pt idx="918">40.060895556600002</cx:pt>
          <cx:pt idx="919">39.190938228599997</cx:pt>
          <cx:pt idx="920">39.661471516699997</cx:pt>
          <cx:pt idx="921">38.694585748000002</cx:pt>
          <cx:pt idx="922">39.581040821000002</cx:pt>
          <cx:pt idx="923">39.615551823799997</cx:pt>
          <cx:pt idx="924">39.977674858299999</cx:pt>
          <cx:pt idx="925">39.187681927500002</cx:pt>
          <cx:pt idx="926">39.756632224299999</cx:pt>
          <cx:pt idx="927">39.866906289200003</cx:pt>
          <cx:pt idx="928">39.9477756462</cx:pt>
          <cx:pt idx="929">40.137644647400002</cx:pt>
          <cx:pt idx="930">40.170775989600003</cx:pt>
          <cx:pt idx="931">40.038448652100001</cx:pt>
          <cx:pt idx="932">40.224019308300001</cx:pt>
          <cx:pt idx="933">40.093535535000001</cx:pt>
          <cx:pt idx="934">40.093535535000001</cx:pt>
          <cx:pt idx="935">39.587567943700002</cx:pt>
          <cx:pt idx="936">40.133643110199998</cx:pt>
          <cx:pt idx="937">40.137644647400002</cx:pt>
          <cx:pt idx="938">38.672669030199998</cx:pt>
          <cx:pt idx="939">38.672669030199998</cx:pt>
          <cx:pt idx="940">40.175605551700002</cx:pt>
          <cx:pt idx="941">39.829474953400002</cx:pt>
          <cx:pt idx="942">40.170775989600003</cx:pt>
          <cx:pt idx="943">40.224019308300001</cx:pt>
          <cx:pt idx="944">39.950428458300003</cx:pt>
          <cx:pt idx="945">38.672669030199998</cx:pt>
          <cx:pt idx="946">40.199567543199997</cx:pt>
          <cx:pt idx="947">38.784632007200003</cx:pt>
          <cx:pt idx="948">40.117079003999997</cx:pt>
          <cx:pt idx="949">40.2188251237</cx:pt>
          <cx:pt idx="950">40.017202594899999</cx:pt>
          <cx:pt idx="951">40.245394960799999</cx:pt>
          <cx:pt idx="952">40.149013121400003</cx:pt>
          <cx:pt idx="953">39.403823578900003</cx:pt>
          <cx:pt idx="954">38.784632007200003</cx:pt>
          <cx:pt idx="955">40.017202594899999</cx:pt>
          <cx:pt idx="956">40.117079003999997</cx:pt>
          <cx:pt idx="957">40.117079003999997</cx:pt>
          <cx:pt idx="958">40.120309898499997</cx:pt>
          <cx:pt idx="959">40.117079003999997</cx:pt>
          <cx:pt idx="960">40.120309898499997</cx:pt>
          <cx:pt idx="961">40.245540760899999</cx:pt>
          <cx:pt idx="962">38.943583910699999</cx:pt>
          <cx:pt idx="963">40.2501316106</cx:pt>
          <cx:pt idx="964">39.689535215699998</cx:pt>
          <cx:pt idx="965">40.178513056200003</cx:pt>
          <cx:pt idx="966">40.2188251237</cx:pt>
          <cx:pt idx="967">40.149013121400003</cx:pt>
          <cx:pt idx="968">38.784632007200003</cx:pt>
          <cx:pt idx="969">40.086148151300002</cx:pt>
          <cx:pt idx="970">40.2381662413</cx:pt>
          <cx:pt idx="971">38.784632007200003</cx:pt>
          <cx:pt idx="972">38.784632007200003</cx:pt>
          <cx:pt idx="973">40.111596349300001</cx:pt>
          <cx:pt idx="974">40.266276544900002</cx:pt>
          <cx:pt idx="975">40.304403966300001</cx:pt>
          <cx:pt idx="976">40.137290302799997</cx:pt>
          <cx:pt idx="977">39.017449895299997</cx:pt>
          <cx:pt idx="978">40.287004187500003</cx:pt>
          <cx:pt idx="979">39.017449895299997</cx:pt>
          <cx:pt idx="980">40.137290302799997</cx:pt>
          <cx:pt idx="981">40.111596349300001</cx:pt>
          <cx:pt idx="982">40.323644412500002</cx:pt>
          <cx:pt idx="983">38.840482638600001</cx:pt>
          <cx:pt idx="984">39.017449895299997</cx:pt>
          <cx:pt idx="985">40.086148151300002</cx:pt>
          <cx:pt idx="986">39.768841178700001</cx:pt>
          <cx:pt idx="987">40.266276544900002</cx:pt>
          <cx:pt idx="988">39.017449895299997</cx:pt>
          <cx:pt idx="989">40.266276544900002</cx:pt>
          <cx:pt idx="990">40.304403966300001</cx:pt>
          <cx:pt idx="991">39.945138313999998</cx:pt>
          <cx:pt idx="992">40.137290302799997</cx:pt>
          <cx:pt idx="993">40.287004187500003</cx:pt>
          <cx:pt idx="994">40.137290302799997</cx:pt>
          <cx:pt idx="995">40.373286885299997</cx:pt>
          <cx:pt idx="996">40.249530786500003</cx:pt>
          <cx:pt idx="997">40.249530786500003</cx:pt>
          <cx:pt idx="998">40.367052801299998</cx:pt>
          <cx:pt idx="999">40.072260324799998</cx:pt>
          <cx:pt idx="1000">39.945138313999998</cx:pt>
          <cx:pt idx="1001">40.347811331000003</cx:pt>
          <cx:pt idx="1002">40.268688575699997</cx:pt>
          <cx:pt idx="1003">40.315562474399997</cx:pt>
          <cx:pt idx="1004">40.34049881</cx:pt>
          <cx:pt idx="1005">37.240607066300001</cx:pt>
          <cx:pt idx="1006">39.915168404799999</cx:pt>
          <cx:pt idx="1007">36.7373082764</cx:pt>
          <cx:pt idx="1008">38.435779767600003</cx:pt>
          <cx:pt idx="1009">36.852137488399997</cx:pt>
          <cx:pt idx="1010">37.875405606699999</cx:pt>
          <cx:pt idx="1011">36.996167288300001</cx:pt>
          <cx:pt idx="1012">36.996167288300001</cx:pt>
          <cx:pt idx="1013">36.996167288300001</cx:pt>
          <cx:pt idx="1014">36.996167288300001</cx:pt>
          <cx:pt idx="1015">36.996167288300001</cx:pt>
          <cx:pt idx="1016">37.138496275500003</cx:pt>
          <cx:pt idx="1017">37.393032395200002</cx:pt>
          <cx:pt idx="1018">37.393032395200002</cx:pt>
          <cx:pt idx="1019">37.393032395200002</cx:pt>
          <cx:pt idx="1020">37.393032395200002</cx:pt>
          <cx:pt idx="1021">37.393032395200002</cx:pt>
          <cx:pt idx="1022">37.393032395200002</cx:pt>
          <cx:pt idx="1023">37.393032395200002</cx:pt>
          <cx:pt idx="1024">37.639424380400001</cx:pt>
          <cx:pt idx="1025">37.639424380400001</cx:pt>
          <cx:pt idx="1026">37.639424380400001</cx:pt>
          <cx:pt idx="1027">37.639424380400001</cx:pt>
          <cx:pt idx="1028">37.639424380400001</cx:pt>
          <cx:pt idx="1029">37.639424380400001</cx:pt>
          <cx:pt idx="1030">37.875405606699999</cx:pt>
          <cx:pt idx="1031">36.996167288300001</cx:pt>
          <cx:pt idx="1032">36.996167288300001</cx:pt>
          <cx:pt idx="1033">36.996167288300001</cx:pt>
          <cx:pt idx="1034">37.2293589545</cx:pt>
          <cx:pt idx="1035">37.2293589545</cx:pt>
          <cx:pt idx="1036">36.996167288300001</cx:pt>
          <cx:pt idx="1037">36.996167288300001</cx:pt>
          <cx:pt idx="1038">36.996167288300001</cx:pt>
          <cx:pt idx="1039">37.2293589545</cx:pt>
          <cx:pt idx="1040">37.2293589545</cx:pt>
          <cx:pt idx="1041">37.2293589545</cx:pt>
          <cx:pt idx="1042">37.2293589545</cx:pt>
          <cx:pt idx="1043">37.453566624899999</cx:pt>
          <cx:pt idx="1044">37.453566624899999</cx:pt>
          <cx:pt idx="1045">37.453566624899999</cx:pt>
          <cx:pt idx="1046">37.453566624899999</cx:pt>
          <cx:pt idx="1047">37.668964207999998</cx:pt>
          <cx:pt idx="1048">37.875405606699999</cx:pt>
          <cx:pt idx="1049">37.875405606699999</cx:pt>
          <cx:pt idx="1050">37.875405606699999</cx:pt>
          <cx:pt idx="1051">37.875405606699999</cx:pt>
          <cx:pt idx="1052">37.875405606699999</cx:pt>
          <cx:pt idx="1053">37.875551703600003</cx:pt>
          <cx:pt idx="1054">37.668964207999998</cx:pt>
          <cx:pt idx="1055">37.668964207999998</cx:pt>
          <cx:pt idx="1056">37.668964207999998</cx:pt>
          <cx:pt idx="1057">37.668964207999998</cx:pt>
          <cx:pt idx="1058">38.2322258377</cx:pt>
          <cx:pt idx="1059">38.043827105699997</cx:pt>
          <cx:pt idx="1060">37.778475037699998</cx:pt>
          <cx:pt idx="1061">39.606886112600002</cx:pt>
          <cx:pt idx="1062">39.547647164200001</cx:pt>
          <cx:pt idx="1063">39.500434343099997</cx:pt>
          <cx:pt idx="1064">40.224019308300001</cx:pt>
          <cx:pt idx="1065">40.230500121600002</cx:pt>
          <cx:pt idx="1066">40.1875174081</cx:pt>
          <cx:pt idx="1067">40.2188251237</cx:pt>
          <cx:pt idx="1068">39.914095291300001</cx:pt>
          <cx:pt idx="1069">40.314112557100003</cx:pt>
          <cx:pt idx="1070">40.105706939199997</cx:pt>
          <cx:pt idx="1071">37.358648153499999</cx:pt>
          <cx:pt idx="1072">37.512922122200003</cx:pt>
          <cx:pt idx="1073">37.138496275500003</cx:pt>
          <cx:pt idx="1074">36.943666493599999</cx:pt>
          <cx:pt idx="1075">37.501460708300002</cx:pt>
          <cx:pt idx="1076">37.138496275500003</cx:pt>
          <cx:pt idx="1077">37.512922122200003</cx:pt>
          <cx:pt idx="1078">37.512922122200003</cx:pt>
          <cx:pt idx="1079">39.645231721800002</cx:pt>
          <cx:pt idx="1080">39.571689657100002</cx:pt>
          <cx:pt idx="1081">39.645231721800002</cx:pt>
          <cx:pt idx="1082">39.571689657100002</cx:pt>
          <cx:pt idx="1083">39.571689657100002</cx:pt>
          <cx:pt idx="1084">39.571689657100002</cx:pt>
          <cx:pt idx="1085">39.571689657100002</cx:pt>
          <cx:pt idx="1086">39.413543372299998</cx:pt>
          <cx:pt idx="1087">38.694585748000002</cx:pt>
          <cx:pt idx="1088">40.044578522199998</cx:pt>
          <cx:pt idx="1089">39.977674858299999</cx:pt>
          <cx:pt idx="1090">39.571689657100002</cx:pt>
          <cx:pt idx="1091">40.032219187400003</cx:pt>
          <cx:pt idx="1092">40.3130452682</cx:pt>
          <cx:pt idx="1093">39.915168404799999</cx:pt>
          <cx:pt idx="1094">39.915168404799999</cx:pt>
          <cx:pt idx="1095">38.564138616999998</cx:pt>
          <cx:pt idx="1096">38.956963267799999</cx:pt>
          <cx:pt idx="1097">37.594866615500003</cx:pt>
          <cx:pt idx="1098">38.542095068800002</cx:pt>
          <cx:pt idx="1099">38.890622987699999</cx:pt>
          <cx:pt idx="1100">38.890622987699999</cx:pt>
          <cx:pt idx="1101">38.564138616999998</cx:pt>
          <cx:pt idx="1102">38.890622987699999</cx:pt>
          <cx:pt idx="1103">38.890622987699999</cx:pt>
          <cx:pt idx="1104">39.549897550099999</cx:pt>
          <cx:pt idx="1105">38.890622987699999</cx:pt>
          <cx:pt idx="1106">38.715547204000003</cx:pt>
          <cx:pt idx="1107">38.715547204000003</cx:pt>
          <cx:pt idx="1108">38.564138616999998</cx:pt>
          <cx:pt idx="1109">38.564138616999998</cx:pt>
          <cx:pt idx="1110">38.564138616999998</cx:pt>
          <cx:pt idx="1111">39.1081872476</cx:pt>
          <cx:pt idx="1112">39.615551823799997</cx:pt>
          <cx:pt idx="1113">38.325454752600002</cx:pt>
          <cx:pt idx="1114">38.607068010500001</cx:pt>
          <cx:pt idx="1115">39.467442197300002</cx:pt>
          <cx:pt idx="1116">39.465084339699999</cx:pt>
          <cx:pt idx="1117">39.556052810399997</cx:pt>
          <cx:pt idx="1118">39.556052810399997</cx:pt>
          <cx:pt idx="1119">39.660723061500001</cx:pt>
          <cx:pt idx="1120">39.465084339699999</cx:pt>
          <cx:pt idx="1121">39.660723061500001</cx:pt>
          <cx:pt idx="1122">37.2293589545</cx:pt>
          <cx:pt idx="1123">37.2293589545</cx:pt>
          <cx:pt idx="1124">37.453566624899999</cx:pt>
          <cx:pt idx="1125">37.453566624899999</cx:pt>
          <cx:pt idx="1126">37.875405606699999</cx:pt>
          <cx:pt idx="1127">37.875405606699999</cx:pt>
          <cx:pt idx="1128">37.875405606699999</cx:pt>
          <cx:pt idx="1129">37.453566624899999</cx:pt>
          <cx:pt idx="1130">38.065393000199997</cx:pt>
          <cx:pt idx="1131">39.021116555500001</cx:pt>
          <cx:pt idx="1132">38.890622987699999</cx:pt>
          <cx:pt idx="1133">37.240607066300001</cx:pt>
          <cx:pt idx="1134">38.832875147700001</cx:pt>
          <cx:pt idx="1135">39.549897550099999</cx:pt>
          <cx:pt idx="1136">40.059725584200002</cx:pt>
          <cx:pt idx="1137">36.938912079700003</cx:pt>
          <cx:pt idx="1138">35.920917188700002</cx:pt>
          <cx:pt idx="1139">37.170341720899998</cx:pt>
          <cx:pt idx="1140">37.277766011899999</cx:pt>
          <cx:pt idx="1141">35.920917188700002</cx:pt>
          <cx:pt idx="1142">38.466089023899997</cx:pt>
          <cx:pt idx="1143">38.715548761999997</cx:pt>
          <cx:pt idx="1144">38.466089023899997</cx:pt>
          <cx:pt idx="1145">38.458866062200002</cx:pt>
          <cx:pt idx="1146">38.174435535000001</cx:pt>
          <cx:pt idx="1147">38.174435535000001</cx:pt>
          <cx:pt idx="1148">37.810172636700003</cx:pt>
          <cx:pt idx="1149">37.810172636700003</cx:pt>
          <cx:pt idx="1150">38.715548761999997</cx:pt>
          <cx:pt idx="1151">38.762601480400001</cx:pt>
          <cx:pt idx="1152">37.3156383253</cx:pt>
          <cx:pt idx="1153">37.265556631800003</cx:pt>
          <cx:pt idx="1154">38.033405732299997</cx:pt>
          <cx:pt idx="1155">38.033405732299997</cx:pt>
          <cx:pt idx="1156">36.595199592699998</cx:pt>
          <cx:pt idx="1157">36.595199592699998</cx:pt>
          <cx:pt idx="1158">36.569934453899997</cx:pt>
          <cx:pt idx="1159">37.936839015700002</cx:pt>
          <cx:pt idx="1160">38.715548761999997</cx:pt>
          <cx:pt idx="1161">37.936839015700002</cx:pt>
          <cx:pt idx="1162">38.978148992599998</cx:pt>
          <cx:pt idx="1163">37.936839015700002</cx:pt>
          <cx:pt idx="1164">37.597951323099998</cx:pt>
          <cx:pt idx="1165">38.003049902299999</cx:pt>
          <cx:pt idx="1166">36.8109817709</cx:pt>
          <cx:pt idx="1167">37.840272298999999</cx:pt>
          <cx:pt idx="1168">36.7373082764</cx:pt>
          <cx:pt idx="1169">38.606278792700003</cx:pt>
          <cx:pt idx="1170">36.771179332700001</cx:pt>
          <cx:pt idx="1171">38.459018339000004</cx:pt>
          <cx:pt idx="1172">38.459018339000004</cx:pt>
          <cx:pt idx="1173">38.308211116400003</cx:pt>
          <cx:pt idx="1174">36.795645490399998</cx:pt>
          <cx:pt idx="1175">36.515239595700002</cx:pt>
          <cx:pt idx="1176">35.666642569700002</cx:pt>
          <cx:pt idx="1177">35.745004862000002</cx:pt>
          <cx:pt idx="1178">35.745004862000002</cx:pt>
          <cx:pt idx="1179">36.042386295999997</cx:pt>
          <cx:pt idx="1180">36.042386295999997</cx:pt>
          <cx:pt idx="1181">36.241335963600001</cx:pt>
          <cx:pt idx="1182">36.387893145299998</cx:pt>
          <cx:pt idx="1183">36.415256538800001</cx:pt>
          <cx:pt idx="1184">35.508581884800002</cx:pt>
          <cx:pt idx="1185">35.279837445299997</cx:pt>
          <cx:pt idx="1186">37.003077487799999</cx:pt>
          <cx:pt idx="1187">36.4936309263</cx:pt>
          <cx:pt idx="1188">35.657136171499999</cx:pt>
          <cx:pt idx="1189">35.403586178200001</cx:pt>
          <cx:pt idx="1190">36.941420363299997</cx:pt>
          <cx:pt idx="1191">38.156221637500003</cx:pt>
          <cx:pt idx="1192">36.854419755999999</cx:pt>
          <cx:pt idx="1193">36.387269430000003</cx:pt>
          <cx:pt idx="1194">37.170341720899998</cx:pt>
          <cx:pt idx="1195">37.255227579500001</cx:pt>
          <cx:pt idx="1196">37.255227579500001</cx:pt>
          <cx:pt idx="1197">38.5399142841</cx:pt>
          <cx:pt idx="1198">38.205961209900003</cx:pt>
          <cx:pt idx="1199">38.205961209900003</cx:pt>
          <cx:pt idx="1200">38.174435535000001</cx:pt>
          <cx:pt idx="1201">37.810172636700003</cx:pt>
          <cx:pt idx="1202">35.833431944499999</cx:pt>
          <cx:pt idx="1203">35.903900637699998</cx:pt>
          <cx:pt idx="1204">36.013267050800003</cx:pt>
          <cx:pt idx="1205">36.738996282700001</cx:pt>
          <cx:pt idx="1206">36.308414256900001</cx:pt>
          <cx:pt idx="1207">36.122633463900002</cx:pt>
          <cx:pt idx="1208">36.936094056899996</cx:pt>
          <cx:pt idx="1209">37.068155926700001</cx:pt>
          <cx:pt idx="1210">37.140829301799997</cx:pt>
          <cx:pt idx="1211">36.214239286400002</cx:pt>
          <cx:pt idx="1212">37.1162897038</cx:pt>
          <cx:pt idx="1213">37.1162897038</cx:pt>
          <cx:pt idx="1214">37.416855693899997</cx:pt>
          <cx:pt idx="1215">37.589692900300001</cx:pt>
          <cx:pt idx="1216">38.181629114899998</cx:pt>
          <cx:pt idx="1217">37.024279601800004</cx:pt>
          <cx:pt idx="1218">37.1951414185</cx:pt>
          <cx:pt idx="1219">37.298439233000003</cx:pt>
          <cx:pt idx="1220">36.5914229316</cx:pt>
          <cx:pt idx="1221">37.017021157400002</cx:pt>
          <cx:pt idx="1222">36.578069456800002</cx:pt>
          <cx:pt idx="1223">36.515239595700002</cx:pt>
          <cx:pt idx="1224">36.478673588100001</cx:pt>
          <cx:pt idx="1225">36.578581203100001</cx:pt>
          <cx:pt idx="1226">36.734299709699997</cx:pt>
          <cx:pt idx="1227">36.253488095100003</cx:pt>
          <cx:pt idx="1228">34.818642917200002</cx:pt>
          <cx:pt idx="1229">34.341242681899999</cx:pt>
          <cx:pt idx="1230">34.714189718199997</cx:pt>
          <cx:pt idx="1231">36.4936309263</cx:pt>
          <cx:pt idx="1232">36.869252382699997</cx:pt>
          <cx:pt idx="1233">38.466089023899997</cx:pt>
          <cx:pt idx="1234">38.205961209900003</cx:pt>
          <cx:pt idx="1235">38.205961209900003</cx:pt>
          <cx:pt idx="1236">38.174435535000001</cx:pt>
          <cx:pt idx="1237">37.884511976699997</cx:pt>
          <cx:pt idx="1238">37.884511976699997</cx:pt>
          <cx:pt idx="1239">37.488926014500002</cx:pt>
          <cx:pt idx="1240">36.214239286400002</cx:pt>
          <cx:pt idx="1241">36.402589227299998</cx:pt>
          <cx:pt idx="1242">36.122633463900002</cx:pt>
          <cx:pt idx="1243">37.068155926700001</cx:pt>
          <cx:pt idx="1244">37.2394953843</cx:pt>
          <cx:pt idx="1245">36.042386295999997</cx:pt>
          <cx:pt idx="1246">35.6116583783</cx:pt>
          <cx:pt idx="1247">36.415256538800001</cx:pt>
          <cx:pt idx="1248">40.304403966300001</cx:pt>
          <cx:pt idx="1249">40.149013121400003</cx:pt>
          <cx:pt idx="1250">40.345454577600002</cx:pt>
          <cx:pt idx="1251">40.348547406999998</cx:pt>
          <cx:pt idx="1252">40.1114821862</cx:pt>
          <cx:pt idx="1253">40.1114821862</cx:pt>
          <cx:pt idx="1254">36.854419755999999</cx:pt>
          <cx:pt idx="1255">36.932345834099998</cx:pt>
          <cx:pt idx="1256">36.854419755999999</cx:pt>
          <cx:pt idx="1257">38.747744512099999</cx:pt>
          <cx:pt idx="1258">38.747744512099999</cx:pt>
          <cx:pt idx="1259">37.621987589100002</cx:pt>
          <cx:pt idx="1260">37.467627702900003</cx:pt>
          <cx:pt idx="1261">37.416855693899997</cx:pt>
          <cx:pt idx="1262">37.416855693899997</cx:pt>
          <cx:pt idx="1263">37.589692900300001</cx:pt>
          <cx:pt idx="1264">37.589692900300001</cx:pt>
          <cx:pt idx="1265">37.265556631800003</cx:pt>
          <cx:pt idx="1266">38.7195179323</cx:pt>
          <cx:pt idx="1267">39.663787546000002</cx:pt>
          <cx:pt idx="1268">38.294788431100002</cx:pt>
          <cx:pt idx="1269">38.420299684600003</cx:pt>
          <cx:pt idx="1270">38.420299684600003</cx:pt>
          <cx:pt idx="1271">39.663787546000002</cx:pt>
          <cx:pt idx="1272">38.923027451899998</cx:pt>
          <cx:pt idx="1273">36.898183401799997</cx:pt>
          <cx:pt idx="1274">37.383363510999999</cx:pt>
          <cx:pt idx="1275">37.646740421399997</cx:pt>
          <cx:pt idx="1276">36.123383837699997</cx:pt>
          <cx:pt idx="1277">37.8472680008</cx:pt>
          <cx:pt idx="1278">35.110780491500002</cx:pt>
          <cx:pt idx="1279">35.2807625636</cx:pt>
          <cx:pt idx="1280">35.2807625636</cx:pt>
          <cx:pt idx="1281">35.2807625636</cx:pt>
          <cx:pt idx="1282">35.2807625636</cx:pt>
          <cx:pt idx="1283">35.2273722961</cx:pt>
          <cx:pt idx="1284">35.110780491500002</cx:pt>
          <cx:pt idx="1285">35.2273722961</cx:pt>
          <cx:pt idx="1286">35.110780491500002</cx:pt>
          <cx:pt idx="1287">35.2273722961</cx:pt>
          <cx:pt idx="1288">35.2273722961</cx:pt>
          <cx:pt idx="1289">35.357890626500001</cx:pt>
          <cx:pt idx="1290">35.357890626500001</cx:pt>
          <cx:pt idx="1291">35.2273722961</cx:pt>
          <cx:pt idx="1292">35.2273722961</cx:pt>
          <cx:pt idx="1293">35.2273722961</cx:pt>
          <cx:pt idx="1294">35.357890626500001</cx:pt>
          <cx:pt idx="1295">37.702712798299999</cx:pt>
          <cx:pt idx="1296">39.438355658900001</cx:pt>
          <cx:pt idx="1297">37.699764622499998</cx:pt>
          <cx:pt idx="1298">37.409370440399996</cx:pt>
          <cx:pt idx="1299">37.699764622499998</cx:pt>
          <cx:pt idx="1300">39.799907092399998</cx:pt>
          <cx:pt idx="1301">36.963524790599998</cx:pt>
          <cx:pt idx="1302">36.963524790599998</cx:pt>
          <cx:pt idx="1303">36.963524790599998</cx:pt>
          <cx:pt idx="1304">36.963524790599998</cx:pt>
          <cx:pt idx="1305">36.651209049800002</cx:pt>
          <cx:pt idx="1306">36.651209049800002</cx:pt>
          <cx:pt idx="1307">37.531251614299997</cx:pt>
          <cx:pt idx="1308">36.651209049800002</cx:pt>
          <cx:pt idx="1309">36.963524790599998</cx:pt>
          <cx:pt idx="1310">38.935838652500003</cx:pt>
          <cx:pt idx="1311">39.752153812700001</cx:pt>
          <cx:pt idx="1312">37.155501679499999</cx:pt>
          <cx:pt idx="1313">39.637654597500003</cx:pt>
          <cx:pt idx="1314">39.637654597500003</cx:pt>
          <cx:pt idx="1315">39.153554203600002</cx:pt>
          <cx:pt idx="1316">37.448426468100003</cx:pt>
          <cx:pt idx="1317">37.155501679499999</cx:pt>
          <cx:pt idx="1318">37.155501679499999</cx:pt>
          <cx:pt idx="1319">36.180893821799998</cx:pt>
          <cx:pt idx="1320">35.9788039763</cx:pt>
          <cx:pt idx="1321">38.085418087500003</cx:pt>
          <cx:pt idx="1322">35.863410579000004</cx:pt>
          <cx:pt idx="1323">39.996289240800003</cx:pt>
          <cx:pt idx="1324">39.850517001699998</cx:pt>
          <cx:pt idx="1325">39.107398853699998</cx:pt>
          <cx:pt idx="1326">39.107398853699998</cx:pt>
          <cx:pt idx="1327">38.923027451899998</cx:pt>
          <cx:pt idx="1328">38.396720590500003</cx:pt>
          <cx:pt idx="1329">38.228474861899997</cx:pt>
          <cx:pt idx="1330">38.088180136200002</cx:pt>
          <cx:pt idx="1331">38.228474861899997</cx:pt>
          <cx:pt idx="1332">40.256366796899997</cx:pt>
          <cx:pt idx="1333">40.067552551200002</cx:pt>
          <cx:pt idx="1334">40.2401237626</cx:pt>
          <cx:pt idx="1335">39.9290150625</cx:pt>
          <cx:pt idx="1336">39.804526316599997</cx:pt>
          <cx:pt idx="1337">38.228474861899997</cx:pt>
          <cx:pt idx="1338">38.228474861899997</cx:pt>
          <cx:pt idx="1339">40.067552551200002</cx:pt>
          <cx:pt idx="1340">40.184221723900002</cx:pt>
          <cx:pt idx="1341">40.2401237626</cx:pt>
          <cx:pt idx="1342">38.228474861899997</cx:pt>
          <cx:pt idx="1343">39.6145168794</cx:pt>
          <cx:pt idx="1344">38.168798583799997</cx:pt>
          <cx:pt idx="1345">39.360957866600003</cx:pt>
          <cx:pt idx="1346">39.9290150625</cx:pt>
          <cx:pt idx="1347">39.804526316599997</cx:pt>
          <cx:pt idx="1348">39.721779989600002</cx:pt>
          <cx:pt idx="1349">38.396720590500003</cx:pt>
          <cx:pt idx="1350">38.396720590500003</cx:pt>
          <cx:pt idx="1351">38.396720590500003</cx:pt>
          <cx:pt idx="1352">38.396720590500003</cx:pt>
          <cx:pt idx="1353">38.696999168300003</cx:pt>
          <cx:pt idx="1354">38.396720590500003</cx:pt>
          <cx:pt idx="1355">39.616953451599997</cx:pt>
          <cx:pt idx="1356">39.616953451599997</cx:pt>
          <cx:pt idx="1357">38.532294291500001</cx:pt>
          <cx:pt idx="1358">38.214223429199997</cx:pt>
          <cx:pt idx="1359">38.214223429199997</cx:pt>
          <cx:pt idx="1360">38.214223429199997</cx:pt>
          <cx:pt idx="1361">38.214223429199997</cx:pt>
          <cx:pt idx="1362">37.910587890400002</cx:pt>
          <cx:pt idx="1363">37.910587890400002</cx:pt>
          <cx:pt idx="1364">37.910587890400002</cx:pt>
          <cx:pt idx="1365">36.677632527900002</cx:pt>
          <cx:pt idx="1366">36.677632527900002</cx:pt>
          <cx:pt idx="1367">36.677632527900002</cx:pt>
          <cx:pt idx="1368">36.367213175800003</cx:pt>
          <cx:pt idx="1369">36.367213175800003</cx:pt>
          <cx:pt idx="1370">36.367213175800003</cx:pt>
          <cx:pt idx="1371">36.367213175800003</cx:pt>
          <cx:pt idx="1372">36.109345063299997</cx:pt>
          <cx:pt idx="1373">39.4826971273</cx:pt>
          <cx:pt idx="1374">39.4826971273</cx:pt>
          <cx:pt idx="1375">38.948648214000002</cx:pt>
          <cx:pt idx="1376">37.557012253400003</cx:pt>
          <cx:pt idx="1377">38.948648214000002</cx:pt>
          <cx:pt idx="1378">39.608335894600003</cx:pt>
          <cx:pt idx="1379">38.948648214000002</cx:pt>
          <cx:pt idx="1380">39.608335894600003</cx:pt>
          <cx:pt idx="1381">39.155018587900003</cx:pt>
          <cx:pt idx="1382">38.712480236600001</cx:pt>
          <cx:pt idx="1383">37.155501679499999</cx:pt>
          <cx:pt idx="1384">36.840124254400003</cx:pt>
          <cx:pt idx="1385">39.657573657299999</cx:pt>
          <cx:pt idx="1386">39.500906737299999</cx:pt>
          <cx:pt idx="1387">39.500906737299999</cx:pt>
          <cx:pt idx="1388">39.4826971273</cx:pt>
          <cx:pt idx="1389">38.897047615600002</cx:pt>
          <cx:pt idx="1390">38.897047615600002</cx:pt>
          <cx:pt idx="1391">38.651612925899997</cx:pt>
          <cx:pt idx="1392">38.897047615600002</cx:pt>
          <cx:pt idx="1393">38.897047615600002</cx:pt>
          <cx:pt idx="1394">38.650889380099997</cx:pt>
          <cx:pt idx="1395">37.448426468100003</cx:pt>
          <cx:pt idx="1396">38.852964956199997</cx:pt>
          <cx:pt idx="1397">38.852964956199997</cx:pt>
          <cx:pt idx="1398">38.651612925899997</cx:pt>
          <cx:pt idx="1399">38.651612925899997</cx:pt>
          <cx:pt idx="1400">38.651612925899997</cx:pt>
          <cx:pt idx="1401">37.531251614299997</cx:pt>
          <cx:pt idx="1402">39.153554203600002</cx:pt>
          <cx:pt idx="1403">39.752153812700001</cx:pt>
          <cx:pt idx="1404">39.3419102318</cx:pt>
          <cx:pt idx="1405">37.720427346400001</cx:pt>
          <cx:pt idx="1406">37.720427346400001</cx:pt>
          <cx:pt idx="1407">37.341976068500003</cx:pt>
          <cx:pt idx="1408">37.341976068500003</cx:pt>
          <cx:pt idx="1409">37.341976068500003</cx:pt>
          <cx:pt idx="1410">37.341976068500003</cx:pt>
          <cx:pt idx="1411">37.177769072300002</cx:pt>
          <cx:pt idx="1412">37.177769072300002</cx:pt>
          <cx:pt idx="1413">37.341976068500003</cx:pt>
          <cx:pt idx="1414">39.082834380199998</cx:pt>
          <cx:pt idx="1415">39.600374297499997</cx:pt>
          <cx:pt idx="1416">39.279229619900001</cx:pt>
          <cx:pt idx="1417">39.279229619900001</cx:pt>
          <cx:pt idx="1418">36.781510198200003</cx:pt>
          <cx:pt idx="1419">36.677632527900002</cx:pt>
          <cx:pt idx="1420">36.677632527900002</cx:pt>
          <cx:pt idx="1421">36.453935758100002</cx:pt>
          <cx:pt idx="1422">36.453935758100002</cx:pt>
          <cx:pt idx="1423">36.453935758100002</cx:pt>
          <cx:pt idx="1424">36.453935758100002</cx:pt>
          <cx:pt idx="1425">39.451742925700003</cx:pt>
          <cx:pt idx="1426">39.113926911900002</cx:pt>
          <cx:pt idx="1427">36.781510198200003</cx:pt>
          <cx:pt idx="1428">36.781510198200003</cx:pt>
          <cx:pt idx="1429">36.453935758100002</cx:pt>
          <cx:pt idx="1430">37.795732808799997</cx:pt>
          <cx:pt idx="1431">39.279229619900001</cx:pt>
          <cx:pt idx="1432">39.113926911900002</cx:pt>
          <cx:pt idx="1433">36.781510198200003</cx:pt>
          <cx:pt idx="1434">37.531251614299997</cx:pt>
          <cx:pt idx="1435">38.814793338699999</cx:pt>
          <cx:pt idx="1436">38.814793338699999</cx:pt>
          <cx:pt idx="1437">36.781510198200003</cx:pt>
          <cx:pt idx="1438">37.795732808799997</cx:pt>
          <cx:pt idx="1439">39.082834380199998</cx:pt>
          <cx:pt idx="1440">37.531251614299997</cx:pt>
          <cx:pt idx="1441">36.781510198200003</cx:pt>
          <cx:pt idx="1442">36.781510198200003</cx:pt>
          <cx:pt idx="1443">36.906544334300001</cx:pt>
          <cx:pt idx="1444">39.279229619900001</cx:pt>
          <cx:pt idx="1445">39.082834380199998</cx:pt>
          <cx:pt idx="1446">38.274222657800003</cx:pt>
          <cx:pt idx="1447">38.282751483799998</cx:pt>
          <cx:pt idx="1448">39.840443529700003</cx:pt>
          <cx:pt idx="1449">37.2496569041</cx:pt>
          <cx:pt idx="1450">37.2496569041</cx:pt>
          <cx:pt idx="1451">36.906544334300001</cx:pt>
          <cx:pt idx="1452">36.906544334300001</cx:pt>
          <cx:pt idx="1453">36.906544334300001</cx:pt>
          <cx:pt idx="1454">38.143039149499998</cx:pt>
          <cx:pt idx="1455">39.082834380199998</cx:pt>
          <cx:pt idx="1456">39.082834380199998</cx:pt>
          <cx:pt idx="1457">40.010044347600001</cx:pt>
          <cx:pt idx="1458">37.2496569041</cx:pt>
          <cx:pt idx="1459">37.396742339100001</cx:pt>
          <cx:pt idx="1460">37.2496569041</cx:pt>
          <cx:pt idx="1461">36.906544334300001</cx:pt>
          <cx:pt idx="1462">38.999542144499998</cx:pt>
          <cx:pt idx="1463">39.777624911099998</cx:pt>
          <cx:pt idx="1464">40.186118886700001</cx:pt>
          <cx:pt idx="1465">39.2298301079</cx:pt>
          <cx:pt idx="1466">39.404905036199999</cx:pt>
          <cx:pt idx="1467">38.999542144499998</cx:pt>
          <cx:pt idx="1468">39.2298301079</cx:pt>
          <cx:pt idx="1469">37.2496569041</cx:pt>
          <cx:pt idx="1470">37.2496569041</cx:pt>
          <cx:pt idx="1471">38.714041146200003</cx:pt>
          <cx:pt idx="1472">37.2496569041</cx:pt>
          <cx:pt idx="1473">37.2496569041</cx:pt>
          <cx:pt idx="1474">37.2496569041</cx:pt>
          <cx:pt idx="1475">37.396742339100001</cx:pt>
          <cx:pt idx="1476">39.501252287500002</cx:pt>
          <cx:pt idx="1477">39.404905036199999</cx:pt>
          <cx:pt idx="1478">39.404905036199999</cx:pt>
          <cx:pt idx="1479">38.714041146200003</cx:pt>
          <cx:pt idx="1480">38.428540147900002</cx:pt>
          <cx:pt idx="1481">39.777624911099998</cx:pt>
          <cx:pt idx="1482">39.928733246699998</cx:pt>
          <cx:pt idx="1483">38.999542144499998</cx:pt>
          <cx:pt idx="1484">39.2298301079</cx:pt>
          <cx:pt idx="1485">39.980494875399998</cx:pt>
          <cx:pt idx="1486">39.980494875399998</cx:pt>
          <cx:pt idx="1487">39.777624911099998</cx:pt>
          <cx:pt idx="1488">39.822227733600002</cx:pt>
          <cx:pt idx="1489">39.404905036199999</cx:pt>
          <cx:pt idx="1490">38.952975797000001</cx:pt>
          <cx:pt idx="1491">39.330806208200002</cx:pt>
          <cx:pt idx="1492">40.055317867500001</cx:pt>
          <cx:pt idx="1493">39.914514301600001</cx:pt>
          <cx:pt idx="1494">39.530580452499997</cx:pt>
          <cx:pt idx="1495">39.184290950399998</cx:pt>
          <cx:pt idx="1496">40.081442962099999</cx:pt>
          <cx:pt idx="1497">39.8450109252</cx:pt>
          <cx:pt idx="1498">38.721660643600003</cx:pt>
          <cx:pt idx="1499">38.952975797000001</cx:pt>
          <cx:pt idx="1500">37.592769473899999</cx:pt>
          <cx:pt idx="1501">37.592769473899999</cx:pt>
          <cx:pt idx="1502">40.017022963800002</cx:pt>
          <cx:pt idx="1503">39.184290950399998</cx:pt>
          <cx:pt idx="1504">38.490345490199999</cx:pt>
          <cx:pt idx="1505">39.530580452499997</cx:pt>
          <cx:pt idx="1506">38.952975797000001</cx:pt>
          <cx:pt idx="1507">38.721660643600003</cx:pt>
          <cx:pt idx="1508">39.376825835600002</cx:pt>
          <cx:pt idx="1509">39.317954427799997</cx:pt>
          <cx:pt idx="1510">39.018736180099999</cx:pt>
          <cx:pt idx="1511">39.376825835600002</cx:pt>
          <cx:pt idx="1512">39.376825835600002</cx:pt>
          <cx:pt idx="1513">38.098878624400001</cx:pt>
          <cx:pt idx="1514">39.018736180099999</cx:pt>
          <cx:pt idx="1515">38.490345490199999</cx:pt>
          <cx:pt idx="1516">38.098878624400001</cx:pt>
          <cx:pt idx="1517">39.018736180099999</cx:pt>
          <cx:pt idx="1518">39.184290950399998</cx:pt>
          <cx:pt idx="1519">38.490345490199999</cx:pt>
          <cx:pt idx="1520">38.721660643600003</cx:pt>
          <cx:pt idx="1521">38.282751483799998</cx:pt>
          <cx:pt idx="1522">38.420299684600003</cx:pt>
          <cx:pt idx="1523">38.420299684600003</cx:pt>
          <cx:pt idx="1524">38.197385145699997</cx:pt>
          <cx:pt idx="1525">38.197385145699997</cx:pt>
          <cx:pt idx="1526">39.850517001699998</cx:pt>
          <cx:pt idx="1527">39.376825835600002</cx:pt>
          <cx:pt idx="1528">38.282751483799998</cx:pt>
          <cx:pt idx="1529">39.184290950399998</cx:pt>
          <cx:pt idx="1530">39.530580452499997</cx:pt>
          <cx:pt idx="1531">39.914514301600001</cx:pt>
          <cx:pt idx="1532">39.799309418100002</cx:pt>
          <cx:pt idx="1533">39.182005517</cx:pt>
          <cx:pt idx="1534">38.262361571600003</cx:pt>
          <cx:pt idx="1535">40.2388033358</cx:pt>
          <cx:pt idx="1536">38.923027451899998</cx:pt>
          <cx:pt idx="1537">37.890038996400001</cx:pt>
          <cx:pt idx="1538">38.616816538499997</cx:pt>
          <cx:pt idx="1539">38.801151467300002</cx:pt>
          <cx:pt idx="1540">39.533026551500001</cx:pt>
          <cx:pt idx="1541">39.372432541800002</cx:pt>
          <cx:pt idx="1542">39.663787546000002</cx:pt>
          <cx:pt idx="1543">39.784604201999997</cx:pt>
          <cx:pt idx="1544">39.996289240800003</cx:pt>
          <cx:pt idx="1545">38.923027451899998</cx:pt>
          <cx:pt idx="1546">38.420299684600003</cx:pt>
          <cx:pt idx="1547">38.438573705700001</cx:pt>
          <cx:pt idx="1548">38.616816538499997</cx:pt>
          <cx:pt idx="1549">37.919042126500003</cx:pt>
          <cx:pt idx="1550">39.784604201999997</cx:pt>
          <cx:pt idx="1551">38.616816538499997</cx:pt>
          <cx:pt idx="1552">39.996289240800003</cx:pt>
          <cx:pt idx="1553">37.919042126500003</cx:pt>
          <cx:pt idx="1554">37.919042126500003</cx:pt>
          <cx:pt idx="1555">38.088180136200002</cx:pt>
          <cx:pt idx="1556">38.088180136200002</cx:pt>
          <cx:pt idx="1557">38.088180136200002</cx:pt>
          <cx:pt idx="1558">34.600808172699999</cx:pt>
          <cx:pt idx="1559">34.505937063300003</cx:pt>
          <cx:pt idx="1560">34.505937063300003</cx:pt>
          <cx:pt idx="1561">34.505937063300003</cx:pt>
          <cx:pt idx="1562">36.906544334300001</cx:pt>
          <cx:pt idx="1563">39.840443529700003</cx:pt>
          <cx:pt idx="1564">37.2496569041</cx:pt>
          <cx:pt idx="1565">38.088180136200002</cx:pt>
          <cx:pt idx="1566">38.088180136200002</cx:pt>
          <cx:pt idx="1567">36.368505003599999</cx:pt>
          <cx:pt idx="1568">36.368505003599999</cx:pt>
          <cx:pt idx="1569">34.554875030700003</cx:pt>
          <cx:pt idx="1570">34.477931186500001</cx:pt>
          <cx:pt idx="1571">34.4609508156</cx:pt>
          <cx:pt idx="1572">35.070254427199998</cx:pt>
          <cx:pt idx="1573">35.070254427199998</cx:pt>
          <cx:pt idx="1574">35.110780491500002</cx:pt>
          <cx:pt idx="1575">35.357890626500001</cx:pt>
          <cx:pt idx="1576">35.2273722961</cx:pt>
          <cx:pt idx="1577">35.357890626500001</cx:pt>
          <cx:pt idx="1578">35.543311936999999</cx:pt>
          <cx:pt idx="1579">35.2273722961</cx:pt>
          <cx:pt idx="1580">35.405248249000003</cx:pt>
          <cx:pt idx="1581">35.543311936999999</cx:pt>
          <cx:pt idx="1582">35.543311936999999</cx:pt>
          <cx:pt idx="1583">35.543311936999999</cx:pt>
          <cx:pt idx="1584">35.543311936999999</cx:pt>
          <cx:pt idx="1585">35.543311936999999</cx:pt>
          <cx:pt idx="1586">35.543311936999999</cx:pt>
          <cx:pt idx="1587">35.405248249000003</cx:pt>
          <cx:pt idx="1588">35.405248249000003</cx:pt>
          <cx:pt idx="1589">35.2807625636</cx:pt>
          <cx:pt idx="1590">35.405248249000003</cx:pt>
          <cx:pt idx="1591">35.405248249000003</cx:pt>
          <cx:pt idx="1592">35.543311936999999</cx:pt>
          <cx:pt idx="1593">35.405248249000003</cx:pt>
          <cx:pt idx="1594">35.405248249000003</cx:pt>
          <cx:pt idx="1595">35.405248249000003</cx:pt>
          <cx:pt idx="1596">35.2807625636</cx:pt>
          <cx:pt idx="1597">35.2807625636</cx:pt>
          <cx:pt idx="1598">35.543311936999999</cx:pt>
          <cx:pt idx="1599">35.405248249000003</cx:pt>
          <cx:pt idx="1600">35.405248249000003</cx:pt>
          <cx:pt idx="1601">35.603882286000001</cx:pt>
          <cx:pt idx="1602">35.603882286000001</cx:pt>
          <cx:pt idx="1603">35.405248249000003</cx:pt>
          <cx:pt idx="1604">35.603882286000001</cx:pt>
          <cx:pt idx="1605">35.761248531100001</cx:pt>
          <cx:pt idx="1606">35.761248531100001</cx:pt>
          <cx:pt idx="1607">35.9328940563</cx:pt>
          <cx:pt idx="1608">35.761248531100001</cx:pt>
          <cx:pt idx="1609">35.761248531100001</cx:pt>
          <cx:pt idx="1610">35.761248531100001</cx:pt>
          <cx:pt idx="1611">35.761248531100001</cx:pt>
          <cx:pt idx="1612">35.761248531100001</cx:pt>
          <cx:pt idx="1613">35.603882286000001</cx:pt>
          <cx:pt idx="1614">35.460795321200003</cx:pt>
          <cx:pt idx="1615">34.591067459900003</cx:pt>
          <cx:pt idx="1616">35.761248531100001</cx:pt>
          <cx:pt idx="1617">35.761248531100001</cx:pt>
          <cx:pt idx="1618">35.761248531100001</cx:pt>
          <cx:pt idx="1619">35.761248531100001</cx:pt>
          <cx:pt idx="1620">35.761248531100001</cx:pt>
          <cx:pt idx="1621">35.761248531100001</cx:pt>
          <cx:pt idx="1622">35.8094356844</cx:pt>
          <cx:pt idx="1623">35.990023553</cx:pt>
          <cx:pt idx="1624">35.644178307200001</cx:pt>
          <cx:pt idx="1625">35.990023553</cx:pt>
          <cx:pt idx="1626">35.990023553</cx:pt>
          <cx:pt idx="1627">35.644178307200001</cx:pt>
          <cx:pt idx="1628">35.990023553</cx:pt>
          <cx:pt idx="1629">35.990023553</cx:pt>
          <cx:pt idx="1630">36.185941913000001</cx:pt>
          <cx:pt idx="1631">36.185941913000001</cx:pt>
          <cx:pt idx="1632">36.185941913000001</cx:pt>
          <cx:pt idx="1633">35.990023553</cx:pt>
          <cx:pt idx="1634">35.990023553</cx:pt>
          <cx:pt idx="1635">35.644178307200001</cx:pt>
          <cx:pt idx="1636">35.524912404399998</cx:pt>
          <cx:pt idx="1637">35.690109508200003</cx:pt>
          <cx:pt idx="1638">35.830911521799997</cx:pt>
          <cx:pt idx="1639">36.462963708700002</cx:pt>
          <cx:pt idx="1640">35.852724414299999</cx:pt>
          <cx:pt idx="1641">36.1967017825</cx:pt>
          <cx:pt idx="1642">36.1967017825</cx:pt>
          <cx:pt idx="1643">36.012757122700002</cx:pt>
          <cx:pt idx="1644">36.012757122700002</cx:pt>
          <cx:pt idx="1645">36.986206029100003</cx:pt>
          <cx:pt idx="1646">36.690003670899998</cx:pt>
          <cx:pt idx="1647">36.012757122700002</cx:pt>
          <cx:pt idx="1648">36.165043238000003</cx:pt>
          <cx:pt idx="1649">36.165043238000003</cx:pt>
          <cx:pt idx="1650">36.165043238000003</cx:pt>
          <cx:pt idx="1651">36.165043238000003</cx:pt>
          <cx:pt idx="1652">38.269681854600002</cx:pt>
          <cx:pt idx="1653">38.5442539473</cx:pt>
          <cx:pt idx="1654">38.5442539473</cx:pt>
          <cx:pt idx="1655">39.232450657699999</cx:pt>
          <cx:pt idx="1656">38.798487981299999</cx:pt>
          <cx:pt idx="1657">38.798487981299999</cx:pt>
          <cx:pt idx="1658">38.589828367000003</cx:pt>
          <cx:pt idx="1659">38.589828367000003</cx:pt>
          <cx:pt idx="1660">38.589828367000003</cx:pt>
          <cx:pt idx="1661">38.589828367000003</cx:pt>
          <cx:pt idx="1662">38.589828367000003</cx:pt>
          <cx:pt idx="1663">38.589828367000003</cx:pt>
          <cx:pt idx="1664">38.589828367000003</cx:pt>
          <cx:pt idx="1665">38.589828367000003</cx:pt>
          <cx:pt idx="1666">39.177816409800002</cx:pt>
          <cx:pt idx="1667">39.177816409800002</cx:pt>
          <cx:pt idx="1668">39.438355658900001</cx:pt>
          <cx:pt idx="1669">39.232450657699999</cx:pt>
          <cx:pt idx="1670">39.232450657699999</cx:pt>
          <cx:pt idx="1671">39.232450657699999</cx:pt>
          <cx:pt idx="1672">39.205133533800002</cx:pt>
          <cx:pt idx="1673">39.177816409800002</cx:pt>
          <cx:pt idx="1674">39.191134256300003</cx:pt>
          <cx:pt idx="1675">39.083613777899998</cx:pt>
          <cx:pt idx="1676">38.6014310829</cx:pt>
          <cx:pt idx="1677">39.408989775599998</cx:pt>
          <cx:pt idx="1678">39.191134256300003</cx:pt>
          <cx:pt idx="1679">39.205133533800002</cx:pt>
          <cx:pt idx="1680">37.279558943399998</cx:pt>
          <cx:pt idx="1681">38.922525637900002</cx:pt>
          <cx:pt idx="1682">37.004716831000003</cx:pt>
          <cx:pt idx="1683">37.004716831000003</cx:pt>
          <cx:pt idx="1684">36.386709330999999</cx:pt>
          <cx:pt idx="1685">37.384587398800001</cx:pt>
          <cx:pt idx="1686">38.829982357200002</cx:pt>
          <cx:pt idx="1687">37.384587398800001</cx:pt>
          <cx:pt idx="1688">39.145785320199998</cx:pt>
          <cx:pt idx="1689">39.2935048493</cx:pt>
          <cx:pt idx="1690">39.145785320199998</cx:pt>
          <cx:pt idx="1691">38.922525637900002</cx:pt>
          <cx:pt idx="1692">37.384587398800001</cx:pt>
          <cx:pt idx="1693">37.004716831000003</cx:pt>
          <cx:pt idx="1694">39.265068754799998</cx:pt>
          <cx:pt idx="1695">39.438355658900001</cx:pt>
          <cx:pt idx="1696">39.409959240900001</cx:pt>
          <cx:pt idx="1697">38.8910679938</cx:pt>
          <cx:pt idx="1698">38.8910679938</cx:pt>
          <cx:pt idx="1699">38.085418087500003</cx:pt>
          <cx:pt idx="1700">39.092428160899999</cx:pt>
          <cx:pt idx="1701">37.682488515400003</cx:pt>
          <cx:pt idx="1702">38.085418087500003</cx:pt>
          <cx:pt idx="1703">37.7644579667</cx:pt>
          <cx:pt idx="1704">39.092428160899999</cx:pt>
          <cx:pt idx="1705">38.412759132700003</cx:pt>
          <cx:pt idx="1706">38.412759132700003</cx:pt>
          <cx:pt idx="1707">36.303264017700002</cx:pt>
          <cx:pt idx="1708">35.617529095499997</cx:pt>
          <cx:pt idx="1709">35.358183379700002</cx:pt>
          <cx:pt idx="1710">38.664511650999998</cx:pt>
          <cx:pt idx="1711">38.664511650999998</cx:pt>
          <cx:pt idx="1712">39.408989775599998</cx:pt>
          <cx:pt idx="1713">39.408989775599998</cx:pt>
          <cx:pt idx="1714">37.279558943399998</cx:pt>
          <cx:pt idx="1715">38.8910679938</cx:pt>
          <cx:pt idx="1716">37.279558943399998</cx:pt>
          <cx:pt idx="1717">38.8910679938</cx:pt>
          <cx:pt idx="1718">38.948648214000002</cx:pt>
          <cx:pt idx="1719">38.664511650999998</cx:pt>
          <cx:pt idx="1720">37.557012253400003</cx:pt>
          <cx:pt idx="1721">39.155018587900003</cx:pt>
          <cx:pt idx="1722">39.4826971273</cx:pt>
          <cx:pt idx="1723">39.331591358399997</cx:pt>
          <cx:pt idx="1724">38.386919449099999</cx:pt>
          <cx:pt idx="1725">39.331591358399997</cx:pt>
          <cx:pt idx="1726">37.448426468100003</cx:pt>
          <cx:pt idx="1727">39.673135871100001</cx:pt>
          <cx:pt idx="1728">38.573974708800002</cx:pt>
          <cx:pt idx="1729">38.102292635600001</cx:pt>
          <cx:pt idx="1730">38.274222657800003</cx:pt>
          <cx:pt idx="1731">38.274222657800003</cx:pt>
          <cx:pt idx="1732">38.274222657800003</cx:pt>
          <cx:pt idx="1733">38.197385145699997</cx:pt>
          <cx:pt idx="1734">37.919042126500003</cx:pt>
          <cx:pt idx="1735">38.639117916300002</cx:pt>
          <cx:pt idx="1736">34.505937063300003</cx:pt>
          <cx:pt idx="1737">39.187681927500002</cx:pt>
          <cx:pt idx="1738">38.396720590500003</cx:pt>
          <cx:pt idx="1739">38.396720590500003</cx:pt>
          <cx:pt idx="1740">38.696999168300003</cx:pt>
          <cx:pt idx="1741">37.910587890400002</cx:pt>
          <cx:pt idx="1742">37.910587890400002</cx:pt>
          <cx:pt idx="1743">38.369857193000001</cx:pt>
          <cx:pt idx="1744">35.9328940563</cx:pt>
          <cx:pt idx="1745">36.229637002700002</cx:pt>
          <cx:pt idx="1746">36.021908444099999</cx:pt>
          <cx:pt idx="1747">37.890038996400001</cx:pt>
          <cx:pt idx="1748">37.890038996400001</cx:pt>
          <cx:pt idx="1749">37.890038996400001</cx:pt>
          <cx:pt idx="1750">38.294788431100002</cx:pt>
          <cx:pt idx="1751">38.7195179323</cx:pt>
          <cx:pt idx="1752">38.923027451899998</cx:pt>
          <cx:pt idx="1753">38.639117916300002</cx:pt>
          <cx:pt idx="1754">38.923027451899998</cx:pt>
          <cx:pt idx="1755">38.639117916300002</cx:pt>
          <cx:pt idx="1756">39.107398853699998</cx:pt>
          <cx:pt idx="1757">39.107398853699998</cx:pt>
          <cx:pt idx="1758">35.644178307200001</cx:pt>
          <cx:pt idx="1759">35.524912404399998</cx:pt>
          <cx:pt idx="1760">35.830911521799997</cx:pt>
          <cx:pt idx="1761">35.830911521799997</cx:pt>
          <cx:pt idx="1762">35.830911521799997</cx:pt>
          <cx:pt idx="1763">34.600808172699999</cx:pt>
          <cx:pt idx="1764">34.612397606899997</cx:pt>
          <cx:pt idx="1765">34.600808172699999</cx:pt>
          <cx:pt idx="1766">34.600808172699999</cx:pt>
          <cx:pt idx="1767">34.600808172699999</cx:pt>
          <cx:pt idx="1768">34.600808172699999</cx:pt>
          <cx:pt idx="1769">34.500103902399999</cx:pt>
          <cx:pt idx="1770">34.500103902399999</cx:pt>
          <cx:pt idx="1771">38.988770051800003</cx:pt>
          <cx:pt idx="1772">38.817231678699997</cx:pt>
          <cx:pt idx="1773">34.505937063300003</cx:pt>
          <cx:pt idx="1774">38.063950030400001</cx:pt>
          <cx:pt idx="1775">35.6949536276</cx:pt>
          <cx:pt idx="1776">35.6949536276</cx:pt>
          <cx:pt idx="1777">35.6949536276</cx:pt>
          <cx:pt idx="1778">35.9328940563</cx:pt>
          <cx:pt idx="1779">35.990023553</cx:pt>
          <cx:pt idx="1780">36.229637002700002</cx:pt>
          <cx:pt idx="1781">39.438355658900001</cx:pt>
          <cx:pt idx="1782">39.012695411499998</cx:pt>
          <cx:pt idx="1783">39.232450657699999</cx:pt>
          <cx:pt idx="1784">38.475106495399999</cx:pt>
          <cx:pt idx="1785">36.651209049800002</cx:pt>
          <cx:pt idx="1786">36.963524790599998</cx:pt>
          <cx:pt idx="1787">36.963524790599998</cx:pt>
          <cx:pt idx="1788">36.963524790599998</cx:pt>
          <cx:pt idx="1789">36.963524790599998</cx:pt>
          <cx:pt idx="1790">37.341976068500003</cx:pt>
          <cx:pt idx="1791">37.341976068500003</cx:pt>
          <cx:pt idx="1792">37.341976068500003</cx:pt>
          <cx:pt idx="1793">37.341976068500003</cx:pt>
          <cx:pt idx="1794">37.341976068500003</cx:pt>
          <cx:pt idx="1795">37.531251614299997</cx:pt>
          <cx:pt idx="1796">37.907001549100002</cx:pt>
          <cx:pt idx="1797">37.720427346400001</cx:pt>
          <cx:pt idx="1798">38.852964956199997</cx:pt>
          <cx:pt idx="1799">38.897047615600002</cx:pt>
          <cx:pt idx="1800">34.748098264399999</cx:pt>
          <cx:pt idx="1801">39.145785320199998</cx:pt>
          <cx:pt idx="1802">38.228474861899997</cx:pt>
          <cx:pt idx="1803">37.699764622499998</cx:pt>
          <cx:pt idx="1804">37.916562571199997</cx:pt>
          <cx:pt idx="1805">37.414702721899999</cx:pt>
          <cx:pt idx="1806">37.277766011899999</cx:pt>
          <cx:pt idx="1807">36.219083749299998</cx:pt>
          <cx:pt idx="1808">37.087502901400001</cx:pt>
          <cx:pt idx="1809">38.852964956199997</cx:pt>
          <cx:pt idx="1810">38.852964956199997</cx:pt>
          <cx:pt idx="1811">38.651612925899997</cx:pt>
          <cx:pt idx="1812">38.6913134224</cx:pt>
          <cx:pt idx="1813">38.922525637900002</cx:pt>
          <cx:pt idx="1814">38.922525637900002</cx:pt>
          <cx:pt idx="1815">38.922525637900002</cx:pt>
          <cx:pt idx="1816">38.922525637900002</cx:pt>
          <cx:pt idx="1817">38.922525637900002</cx:pt>
          <cx:pt idx="1818">38.922525637900002</cx:pt>
          <cx:pt idx="1819">38.922525637900002</cx:pt>
          <cx:pt idx="1820">38.922525637900002</cx:pt>
          <cx:pt idx="1821">35.217459100900001</cx:pt>
          <cx:pt idx="1822">35.240837995</cx:pt>
          <cx:pt idx="1823">35.240837995</cx:pt>
          <cx:pt idx="1824">35.240837995</cx:pt>
          <cx:pt idx="1825">35.240837995</cx:pt>
          <cx:pt idx="1826">35.240837995</cx:pt>
          <cx:pt idx="1827">36.1967017825</cx:pt>
          <cx:pt idx="1828">36.165043238000003</cx:pt>
          <cx:pt idx="1829">37.645160699000002</cx:pt>
          <cx:pt idx="1830">38.317168201699999</cx:pt>
          <cx:pt idx="1831">38.375452205199998</cx:pt>
          <cx:pt idx="1832">38.923027451899998</cx:pt>
          <cx:pt idx="1833">38.7195179323</cx:pt>
          <cx:pt idx="1834">38.7195179323</cx:pt>
          <cx:pt idx="1835">38.791683346799999</cx:pt>
          <cx:pt idx="1836">38.791683346799999</cx:pt>
          <cx:pt idx="1837">38.274222657800003</cx:pt>
          <cx:pt idx="1838">37.236444484000003</cx:pt>
          <cx:pt idx="1839">37.5055473603</cx:pt>
          <cx:pt idx="1840">37.5055473603</cx:pt>
          <cx:pt idx="1841">37.236444484000003</cx:pt>
          <cx:pt idx="1842">37.236444484000003</cx:pt>
          <cx:pt idx="1843">37.236444484000003</cx:pt>
          <cx:pt idx="1844">37.531257589900001</cx:pt>
          <cx:pt idx="1845">37.531257589900001</cx:pt>
          <cx:pt idx="1846">37.236444484000003</cx:pt>
          <cx:pt idx="1847">37.236444484000003</cx:pt>
          <cx:pt idx="1848">36.959643551399999</cx:pt>
          <cx:pt idx="1849">36.959643551399999</cx:pt>
          <cx:pt idx="1850">39.107398853699998</cx:pt>
          <cx:pt idx="1851">38.274222657800003</cx:pt>
          <cx:pt idx="1852">38.274222657800003</cx:pt>
          <cx:pt idx="1853">38.274222657800003</cx:pt>
          <cx:pt idx="1854">37.751556067899998</cx:pt>
          <cx:pt idx="1855">37.751556067899998</cx:pt>
          <cx:pt idx="1856">37.751556067899998</cx:pt>
          <cx:pt idx="1857">37.751556067899998</cx:pt>
          <cx:pt idx="1858">37.751556067899998</cx:pt>
          <cx:pt idx="1859">38.274222657800003</cx:pt>
          <cx:pt idx="1860">38.051575020599998</cx:pt>
          <cx:pt idx="1861">38.051575020599998</cx:pt>
          <cx:pt idx="1862">38.051575020599998</cx:pt>
          <cx:pt idx="1863">38.051575020599998</cx:pt>
          <cx:pt idx="1864">38.051575020599998</cx:pt>
          <cx:pt idx="1865">36.959643551399999</cx:pt>
          <cx:pt idx="1866">37.236444484000003</cx:pt>
          <cx:pt idx="1867">37.236444484000003</cx:pt>
          <cx:pt idx="1868">36.909521411199997</cx:pt>
          <cx:pt idx="1869">37.236444484000003</cx:pt>
          <cx:pt idx="1870">36.959643551399999</cx:pt>
          <cx:pt idx="1871">36.909521411199997</cx:pt>
          <cx:pt idx="1872">36.909521411199997</cx:pt>
          <cx:pt idx="1873">36.959643551399999</cx:pt>
          <cx:pt idx="1874">39.083613777899998</cx:pt>
          <cx:pt idx="1875">39.083613777899998</cx:pt>
          <cx:pt idx="1876">39.083613777899998</cx:pt>
          <cx:pt idx="1877">39.083613777899998</cx:pt>
          <cx:pt idx="1878">38.865692482299998</cx:pt>
          <cx:pt idx="1879">38.865692482299998</cx:pt>
          <cx:pt idx="1880">38.6913134224</cx:pt>
          <cx:pt idx="1881">38.922525637900002</cx:pt>
          <cx:pt idx="1882">36.423133803299997</cx:pt>
          <cx:pt idx="1883">37.0350405712</cx:pt>
          <cx:pt idx="1884">39.5782824542</cx:pt>
          <cx:pt idx="1885">39.5782824542</cx:pt>
          <cx:pt idx="1886">39.5782824542</cx:pt>
          <cx:pt idx="1887">39.5782824542</cx:pt>
          <cx:pt idx="1888">39.163439673200003</cx:pt>
          <cx:pt idx="1889">39.193406333399999</cx:pt>
          <cx:pt idx="1890">39.193406333399999</cx:pt>
          <cx:pt idx="1891">40.288820076100002</cx:pt>
          <cx:pt idx="1892">40.244798664400001</cx:pt>
          <cx:pt idx="1893">40.288820076100002</cx:pt>
          <cx:pt idx="1894">40.244798664400001</cx:pt>
          <cx:pt idx="1895">40.244798664400001</cx:pt>
          <cx:pt idx="1896">38.0519287917</cx:pt>
          <cx:pt idx="1897">38.0519287917</cx:pt>
          <cx:pt idx="1898">38.0519287917</cx:pt>
          <cx:pt idx="1899">38.0519287917</cx:pt>
          <cx:pt idx="1900">38.176778808100003</cx:pt>
          <cx:pt idx="1901">38.678704182200001</cx:pt>
          <cx:pt idx="1902">39.937344550399999</cx:pt>
          <cx:pt idx="1903">39.145494981799999</cx:pt>
          <cx:pt idx="1904">40.142046394700003</cx:pt>
          <cx:pt idx="1905">39.819789651599997</cx:pt>
          <cx:pt idx="1906">40.373286885299997</cx:pt>
          <cx:pt idx="1907">39.168767266499998</cx:pt>
          <cx:pt idx="1908">40.282802292900001</cx:pt>
          <cx:pt idx="1909">40.373286885299997</cx:pt>
          <cx:pt idx="1910">40.367052801299998</cx:pt>
          <cx:pt idx="1911">40.268688575699997</cx:pt>
          <cx:pt idx="1912">40.1783858501</cx:pt>
          <cx:pt idx="1913">40.347811331000003</cx:pt>
          <cx:pt idx="1914">40.268688575699997</cx:pt>
          <cx:pt idx="1915">40.342976693799997</cx:pt>
          <cx:pt idx="1916">39.689281963399999</cx:pt>
          <cx:pt idx="1917">39.983423122399998</cx:pt>
          <cx:pt idx="1918">39.939343728300003</cx:pt>
          <cx:pt idx="1919">40.026666692799999</cx:pt>
          <cx:pt idx="1920">39.747398309099999</cx:pt>
          <cx:pt idx="1921">40.026666692799999</cx:pt>
          <cx:pt idx="1922">39.8949857263</cx:pt>
          <cx:pt idx="1923">40.349050290299999</cx:pt>
          <cx:pt idx="1924">40.320375587800001</cx:pt>
          <cx:pt idx="1925">39.939343728300003</cx:pt>
          <cx:pt idx="1926">39.373565071800002</cx:pt>
          <cx:pt idx="1927">39.747398309099999</cx:pt>
          <cx:pt idx="1928">39.747398309099999</cx:pt>
          <cx:pt idx="1929">40.248605048100004</cx:pt>
          <cx:pt idx="1930">39.939343728300003</cx:pt>
          <cx:pt idx="1931">40.0690744395</cx:pt>
          <cx:pt idx="1932">39.937344550399999</cx:pt>
          <cx:pt idx="1933">39.937344550399999</cx:pt>
          <cx:pt idx="1934">39.8055146548</cx:pt>
          <cx:pt idx="1935">39.937344550399999</cx:pt>
          <cx:pt idx="1936">39.538129140400002</cx:pt>
          <cx:pt idx="1937">40.282859194300002</cx:pt>
          <cx:pt idx="1938">40.282859194300002</cx:pt>
          <cx:pt idx="1939">39.8949857263</cx:pt>
          <cx:pt idx="1940">40.026666692799999</cx:pt>
          <cx:pt idx="1941">39.373565071800002</cx:pt>
          <cx:pt idx="1942">39.373565071800002</cx:pt>
          <cx:pt idx="1943">39.168767266499998</cx:pt>
          <cx:pt idx="1944">39.939343728300003</cx:pt>
          <cx:pt idx="1945">40.342976693799997</cx:pt>
          <cx:pt idx="1946">39.939343728300003</cx:pt>
          <cx:pt idx="1947">40.365040392499999</cx:pt>
          <cx:pt idx="1948">39.593737379099998</cx:pt>
          <cx:pt idx="1949">39.373565071800002</cx:pt>
          <cx:pt idx="1950">39.593737379099998</cx:pt>
          <cx:pt idx="1951">40.279016285099999</cx:pt>
          <cx:pt idx="1952">40.282859194300002</cx:pt>
          <cx:pt idx="1953">39.7778543939</cx:pt>
          <cx:pt idx="1954">40.282859194300002</cx:pt>
          <cx:pt idx="1955">40.279016285099999</cx:pt>
          <cx:pt idx="1956">39.7778543939</cx:pt>
          <cx:pt idx="1957">40.192249560699999</cx:pt>
          <cx:pt idx="1958">40.345454577600002</cx:pt>
          <cx:pt idx="1959">39.8055146548</cx:pt>
          <cx:pt idx="1960">39.6493456177</cx:pt>
          <cx:pt idx="1961">39.747398309099999</cx:pt>
          <cx:pt idx="1962">39.593737379099998</cx:pt>
          <cx:pt idx="1963">39.747398309099999</cx:pt>
          <cx:pt idx="1964">39.8055146548</cx:pt>
          <cx:pt idx="1965">39.593737379099998</cx:pt>
          <cx:pt idx="1966">39.593737379099998</cx:pt>
          <cx:pt idx="1967">39.6493456177</cx:pt>
          <cx:pt idx="1968">39.593737379099998</cx:pt>
          <cx:pt idx="1969">40.292939844599999</cx:pt>
          <cx:pt idx="1970">39.947626446400001</cx:pt>
          <cx:pt idx="1971">39.7778543939</cx:pt>
          <cx:pt idx="1972">40.192249560699999</cx:pt>
          <cx:pt idx="1973">40.2424700957</cx:pt>
          <cx:pt idx="1974">39.421201255500002</cx:pt>
          <cx:pt idx="1975">39.421201255500002</cx:pt>
          <cx:pt idx="1976">39.373565071800002</cx:pt>
          <cx:pt idx="1977">40.2970298129</cx:pt>
          <cx:pt idx="1978">40.2424700957</cx:pt>
          <cx:pt idx="1979">40.192249560699999</cx:pt>
          <cx:pt idx="1980">39.836980904999997</cx:pt>
          <cx:pt idx="1981">39.947626446400001</cx:pt>
          <cx:pt idx="1982">40.192249560699999</cx:pt>
          <cx:pt idx="1983">40.2424700957</cx:pt>
          <cx:pt idx="1984">39.996102484300003</cx:pt>
          <cx:pt idx="1985">39.192039551199997</cx:pt>
          <cx:pt idx="1986">39.192039551199997</cx:pt>
          <cx:pt idx="1987">38.906252266300001</cx:pt>
          <cx:pt idx="1988">38.923735724300002</cx:pt>
          <cx:pt idx="1989">39.168767266499998</cx:pt>
          <cx:pt idx="1990">39.947626446400001</cx:pt>
          <cx:pt idx="1991">39.7778543939</cx:pt>
          <cx:pt idx="1992">40.142278239600003</cx:pt>
          <cx:pt idx="1993">39.421201255500002</cx:pt>
          <cx:pt idx="1994">39.593737379099998</cx:pt>
          <cx:pt idx="1995">39.421201255500002</cx:pt>
          <cx:pt idx="1996">40.2424700957</cx:pt>
          <cx:pt idx="1997">40.248605048100004</cx:pt>
          <cx:pt idx="1998">40.142278239600003</cx:pt>
          <cx:pt idx="1999">40.248605048100004</cx:pt>
          <cx:pt idx="2000">39.215311835900003</cx:pt>
          <cx:pt idx="2001">39.4688374391</cx:pt>
          <cx:pt idx="2002">39.836980904999997</cx:pt>
          <cx:pt idx="2003">40.192249560699999</cx:pt>
          <cx:pt idx="2004">39.660723061500001</cx:pt>
          <cx:pt idx="2005">39.215311835900003</cx:pt>
          <cx:pt idx="2006">39.215311835900003</cx:pt>
          <cx:pt idx="2007">39.868586200000003</cx:pt>
          <cx:pt idx="2008">40.205923906400002</cx:pt>
          <cx:pt idx="2009">40.237736371499999</cx:pt>
          <cx:pt idx="2010">40.146973194700003</cx:pt>
          <cx:pt idx="2011">40.274468401500002</cx:pt>
          <cx:pt idx="2012">39.868586200000003</cx:pt>
          <cx:pt idx="2013">39.805748717599997</cx:pt>
          <cx:pt idx="2014">39.948095679799998</cx:pt>
          <cx:pt idx="2015">40.126307967700001</cx:pt>
          <cx:pt idx="2016">40.177611907200003</cx:pt>
          <cx:pt idx="2017">40.126307967700001</cx:pt>
          <cx:pt idx="2018">40.060895556600002</cx:pt>
          <cx:pt idx="2019">39.901740064400002</cx:pt>
          <cx:pt idx="2020">39.661471516699997</cx:pt>
          <cx:pt idx="2021">39.914095291300001</cx:pt>
          <cx:pt idx="2022">40.2501316106</cx:pt>
          <cx:pt idx="2023">38.516889851800002</cx:pt>
          <cx:pt idx="2024">39.403823578900003</cx:pt>
          <cx:pt idx="2025">40.082710704100002</cx:pt>
          <cx:pt idx="2026">39.2552928693</cx:pt>
          <cx:pt idx="2027">39.2552928693</cx:pt>
          <cx:pt idx="2028">39.2552928693</cx:pt>
          <cx:pt idx="2029">39.475761151599997</cx:pt>
          <cx:pt idx="2030">39.376724265100002</cx:pt>
          <cx:pt idx="2031">39.475761151599997</cx:pt>
          <cx:pt idx="2032">39.376724265100002</cx:pt>
          <cx:pt idx="2033">39.376724265100002</cx:pt>
          <cx:pt idx="2034">39.475761151599997</cx:pt>
          <cx:pt idx="2035">39.475761151599997</cx:pt>
          <cx:pt idx="2036">39.376724265100002</cx:pt>
          <cx:pt idx="2037">39.475761151599997</cx:pt>
          <cx:pt idx="2038">39.486134128899998</cx:pt>
          <cx:pt idx="2039">39.475761151599997</cx:pt>
          <cx:pt idx="2040">39.486134128899998</cx:pt>
          <cx:pt idx="2041">39.605051101199997</cx:pt>
          <cx:pt idx="2042">39.605051101199997</cx:pt>
          <cx:pt idx="2043">39.486134128899998</cx:pt>
          <cx:pt idx="2044">39.574916729800002</cx:pt>
          <cx:pt idx="2045">39.710915263899999</cx:pt>
          <cx:pt idx="2046">39.710915263899999</cx:pt>
          <cx:pt idx="2047">39.793353639800003</cx:pt>
          <cx:pt idx="2048">39.793353639800003</cx:pt>
          <cx:pt idx="2049">39.605051101199997</cx:pt>
          <cx:pt idx="2050">39.793353639800003</cx:pt>
          <cx:pt idx="2051">39.793353639800003</cx:pt>
          <cx:pt idx="2052">39.9231305291</cx:pt>
          <cx:pt idx="2053">39.660723061500001</cx:pt>
          <cx:pt idx="2054">39.215311835900003</cx:pt>
          <cx:pt idx="2055">39.215311835900003</cx:pt>
          <cx:pt idx="2056">39.409006254600001</cx:pt>
          <cx:pt idx="2057">40.311200431400003</cx:pt>
          <cx:pt idx="2058">39.805748717599997</cx:pt>
          <cx:pt idx="2059">39.215311835900003</cx:pt>
          <cx:pt idx="2060">39.4688374391</cx:pt>
          <cx:pt idx="2061">39.4688374391</cx:pt>
          <cx:pt idx="2062">39.4688374391</cx:pt>
          <cx:pt idx="2063">40.265504101399998</cx:pt>
          <cx:pt idx="2064">39.6433394827</cx:pt>
          <cx:pt idx="2065">39.215311835900003</cx:pt>
          <cx:pt idx="2066">39.215311835900003</cx:pt>
          <cx:pt idx="2067">39.9231305291</cx:pt>
          <cx:pt idx="2068">40.288820076100002</cx:pt>
          <cx:pt idx="2069">39.977674858299999</cx:pt>
          <cx:pt idx="2070">39.6430720679</cx:pt>
          <cx:pt idx="2071">39.467442197300002</cx:pt>
          <cx:pt idx="2072">40.263271674199999</cx:pt>
          <cx:pt idx="2073">40.288820076100002</cx:pt>
          <cx:pt idx="2074">40.188156005400003</cx:pt>
          <cx:pt idx="2075">39.6433394827</cx:pt>
          <cx:pt idx="2076">38.687996297700003</cx:pt>
          <cx:pt idx="2077">38.687996297700003</cx:pt>
          <cx:pt idx="2078">38.450274610000001</cx:pt>
          <cx:pt idx="2079">38.9257179855</cx:pt>
          <cx:pt idx="2080">39.163439673200003</cx:pt>
          <cx:pt idx="2081">38.450274610000001</cx:pt>
          <cx:pt idx="2082">38.450274610000001</cx:pt>
          <cx:pt idx="2083">38.9040891398</cx:pt>
          <cx:pt idx="2084">38.687996297700003</cx:pt>
          <cx:pt idx="2085">38.9040891398</cx:pt>
          <cx:pt idx="2086">38.9040891398</cx:pt>
          <cx:pt idx="2087">38.614771946200001</cx:pt>
          <cx:pt idx="2088">39.193406333399999</cx:pt>
          <cx:pt idx="2089">38.9040891398</cx:pt>
          <cx:pt idx="2090">38.325454752600002</cx:pt>
          <cx:pt idx="2091">38.888047766</cx:pt>
          <cx:pt idx="2092">39.21576743</cx:pt>
          <cx:pt idx="2093">38.888047766</cx:pt>
          <cx:pt idx="2094">39.215311835900003</cx:pt>
          <cx:pt idx="2095">39.215311835900003</cx:pt>
          <cx:pt idx="2096">38.620464981300003</cx:pt>
          <cx:pt idx="2097">39.21576743</cx:pt>
          <cx:pt idx="2098">40.244798664400001</cx:pt>
          <cx:pt idx="2099">39.556052810399997</cx:pt>
          <cx:pt idx="2100">39.784776641400001</cx:pt>
          <cx:pt idx="2101">40.244798664400001</cx:pt>
          <cx:pt idx="2102">40.288820076100002</cx:pt>
          <cx:pt idx="2103">40.244798664400001</cx:pt>
          <cx:pt idx="2104">39.886610123399997</cx:pt>
          <cx:pt idx="2105">39.886610123399997</cx:pt>
          <cx:pt idx="2106">40.244798664400001</cx:pt>
          <cx:pt idx="2107">39.784776641400001</cx:pt>
          <cx:pt idx="2108">40.288820076100002</cx:pt>
          <cx:pt idx="2109">40.244798664400001</cx:pt>
          <cx:pt idx="2110">40.188156005400003</cx:pt>
          <cx:pt idx="2111">39.948095679799998</cx:pt>
          <cx:pt idx="2112">39.948095679799998</cx:pt>
          <cx:pt idx="2113">39.713337882099999</cx:pt>
          <cx:pt idx="2114">39.713337882099999</cx:pt>
          <cx:pt idx="2115">40.153243541099997</cx:pt>
          <cx:pt idx="2116">36.593783403499998</cx:pt>
          <cx:pt idx="2117">40.188156005400003</cx:pt>
          <cx:pt idx="2118">40.153243541099997</cx:pt>
          <cx:pt idx="2119">40.288820076100002</cx:pt>
          <cx:pt idx="2120">40.244798664400001</cx:pt>
          <cx:pt idx="2121">40.126307967700001</cx:pt>
          <cx:pt idx="2122">39.581040821000002</cx:pt>
          <cx:pt idx="2123">40.126307967700001</cx:pt>
          <cx:pt idx="2124">40.177611907200003</cx:pt>
          <cx:pt idx="2125">40.153243541099997</cx:pt>
          <cx:pt idx="2126">40.177611907200003</cx:pt>
          <cx:pt idx="2127">40.126307967700001</cx:pt>
          <cx:pt idx="2128">40.177611907200003</cx:pt>
          <cx:pt idx="2129">39.661471516699997</cx:pt>
          <cx:pt idx="2130">40.186590431699997</cx:pt>
          <cx:pt idx="2131">40.126307967700001</cx:pt>
          <cx:pt idx="2132">40.177611907200003</cx:pt>
          <cx:pt idx="2133">40.126307967700001</cx:pt>
          <cx:pt idx="2134">40.126307967700001</cx:pt>
          <cx:pt idx="2135">40.126307967700001</cx:pt>
          <cx:pt idx="2136">40.126307967700001</cx:pt>
          <cx:pt idx="2137">39.644381695299998</cx:pt>
          <cx:pt idx="2138">39.991069240100003</cx:pt>
          <cx:pt idx="2139">40.126307967700001</cx:pt>
          <cx:pt idx="2140">39.991069240100003</cx:pt>
          <cx:pt idx="2141">39.644381695299998</cx:pt>
          <cx:pt idx="2142">39.991069240100003</cx:pt>
          <cx:pt idx="2143">39.991069240100003</cx:pt>
          <cx:pt idx="2144">39.710915263899999</cx:pt>
          <cx:pt idx="2145">39.710915263899999</cx:pt>
          <cx:pt idx="2146">39.710915263899999</cx:pt>
          <cx:pt idx="2147">39.8250111324</cx:pt>
          <cx:pt idx="2148">39.918286912699998</cx:pt>
          <cx:pt idx="2149">39.918286912699998</cx:pt>
          <cx:pt idx="2150">39.706995971399998</cx:pt>
          <cx:pt idx="2151">39.991069240100003</cx:pt>
          <cx:pt idx="2152">39.991069240100003</cx:pt>
          <cx:pt idx="2153">39.916997656900001</cx:pt>
          <cx:pt idx="2154">39.644381695299998</cx:pt>
          <cx:pt idx="2155">39.339154417899998</cx:pt>
          <cx:pt idx="2156">39.339154417899998</cx:pt>
          <cx:pt idx="2157">39.784497289900003</cx:pt>
          <cx:pt idx="2158">39.784497289900003</cx:pt>
          <cx:pt idx="2159">39.724257620300001</cx:pt>
          <cx:pt idx="2160">39.948095679799998</cx:pt>
          <cx:pt idx="2161">39.886610123399997</cx:pt>
          <cx:pt idx="2162">40.205923906400002</cx:pt>
          <cx:pt idx="2163">39.5035854363</cx:pt>
          <cx:pt idx="2164">39.285390882900003</cx:pt>
          <cx:pt idx="2165">40.237151338700002</cx:pt>
          <cx:pt idx="2166">39.866906289200003</cx:pt>
          <cx:pt idx="2167">39.5035854363</cx:pt>
          <cx:pt idx="2168">40.228152355500001</cx:pt>
          <cx:pt idx="2169">39.285390882900003</cx:pt>
          <cx:pt idx="2170">40.191373640199998</cx:pt>
          <cx:pt idx="2171">40.191373640199998</cx:pt>
          <cx:pt idx="2172">38.696999168300003</cx:pt>
          <cx:pt idx="2173">39.721779989600002</cx:pt>
          <cx:pt idx="2174">40.018843433999997</cx:pt>
          <cx:pt idx="2175">38.863971823299998</cx:pt>
          <cx:pt idx="2176">39.027532743099997</cx:pt>
          <cx:pt idx="2177">39.027532743099997</cx:pt>
          <cx:pt idx="2178">38.532294291500001</cx:pt>
          <cx:pt idx="2179">39.027532743099997</cx:pt>
          <cx:pt idx="2180">40.230690809499997</cx:pt>
          <cx:pt idx="2181">39.829474953400002</cx:pt>
          <cx:pt idx="2182">40.170775989600003</cx:pt>
          <cx:pt idx="2183">39.302634163500002</cx:pt>
          <cx:pt idx="2184">39.950428458300003</cx:pt>
          <cx:pt idx="2185">38.989015869600003</cx:pt>
          <cx:pt idx="2186">40.199567543199997</cx:pt>
          <cx:pt idx="2187">40.211800068199999</cx:pt>
          <cx:pt idx="2188">40.038448652100001</cx:pt>
          <cx:pt idx="2189">40.232277775599997</cx:pt>
          <cx:pt idx="2190">40.199567543199997</cx:pt>
          <cx:pt idx="2191">40.175605551700002</cx:pt>
          <cx:pt idx="2192">40.224019308300001</cx:pt>
          <cx:pt idx="2193">38.989015869600003</cx:pt>
          <cx:pt idx="2194">40.211800068199999</cx:pt>
          <cx:pt idx="2195">38.672669030199998</cx:pt>
          <cx:pt idx="2196">39.587567943700002</cx:pt>
          <cx:pt idx="2197">39.708521448600003</cx:pt>
          <cx:pt idx="2198">39.708521448600003</cx:pt>
          <cx:pt idx="2199">39.829474953400002</cx:pt>
          <cx:pt idx="2200">40.133643110199998</cx:pt>
          <cx:pt idx="2201">39.726655882400003</cx:pt>
          <cx:pt idx="2202">38.672669030199998</cx:pt>
          <cx:pt idx="2203">38.516889851800002</cx:pt>
          <cx:pt idx="2204">40.082710704100002</cx:pt>
          <cx:pt idx="2205">38.943583910699999</cx:pt>
          <cx:pt idx="2206">40.251938790499999</cx:pt>
          <cx:pt idx="2207">40.2381662413</cx:pt>
          <cx:pt idx="2208">39.870314993299999</cx:pt>
          <cx:pt idx="2209">38.784632007200003</cx:pt>
          <cx:pt idx="2210">40.245540760899999</cx:pt>
          <cx:pt idx="2211">40.034681052700002</cx:pt>
          <cx:pt idx="2212">38.943583910699999</cx:pt>
          <cx:pt idx="2213">38.784632007200003</cx:pt>
          <cx:pt idx="2214">38.784632007200003</cx:pt>
          <cx:pt idx="2215">40.117079003999997</cx:pt>
          <cx:pt idx="2216">40.251938790499999</cx:pt>
          <cx:pt idx="2217">38.784632007200003</cx:pt>
          <cx:pt idx="2218">40.251938790499999</cx:pt>
          <cx:pt idx="2219">40.082710704100002</cx:pt>
          <cx:pt idx="2220">38.784632007200003</cx:pt>
          <cx:pt idx="2221">39.485336638699998</cx:pt>
          <cx:pt idx="2222">39.894817408800002</cx:pt>
          <cx:pt idx="2223">40.245394960799999</cx:pt>
          <cx:pt idx="2224">40.245394960799999</cx:pt>
          <cx:pt idx="2225">40.180136375899998</cx:pt>
          <cx:pt idx="2226">40.304403966300001</cx:pt>
          <cx:pt idx="2227">38.784632007200003</cx:pt>
          <cx:pt idx="2228">39.630796382100002</cx:pt>
          <cx:pt idx="2229">40.266276544900002</cx:pt>
          <cx:pt idx="2230">40.060945708699997</cx:pt>
          <cx:pt idx="2231">39.899471028500002</cx:pt>
          <cx:pt idx="2232">40.287004187500003</cx:pt>
          <cx:pt idx="2233">40.268208878999999</cx:pt>
          <cx:pt idx="2234">40.268208878999999</cx:pt>
          <cx:pt idx="2235">39.485336638699998</cx:pt>
          <cx:pt idx="2236">40.268208878999999</cx:pt>
          <cx:pt idx="2237">39.017449895299997</cx:pt>
          <cx:pt idx="2238">38.840482638600001</cx:pt>
          <cx:pt idx="2239">39.017449895299997</cx:pt>
          <cx:pt idx="2240">40.323644412500002</cx:pt>
          <cx:pt idx="2241">40.268208878999999</cx:pt>
          <cx:pt idx="2242">40.111596349300001</cx:pt>
          <cx:pt idx="2243">39.768841178700001</cx:pt>
          <cx:pt idx="2244">40.245226981599998</cx:pt>
          <cx:pt idx="2245">40.245226981599998</cx:pt>
          <cx:pt idx="2246">40.245226981599998</cx:pt>
          <cx:pt idx="2247">40.245226981599998</cx:pt>
          <cx:pt idx="2248">38.941219182399998</cx:pt>
          <cx:pt idx="2249">38.840482638600001</cx:pt>
          <cx:pt idx="2250">38.840482638600001</cx:pt>
          <cx:pt idx="2251">40.060945708699997</cx:pt>
          <cx:pt idx="2252">40.320408215500002</cx:pt>
          <cx:pt idx="2253">40.180136375899998</cx:pt>
          <cx:pt idx="2254">39.5497369753</cx:pt>
          <cx:pt idx="2255">40.111596349300001</cx:pt>
          <cx:pt idx="2256">40.041706551600001</cx:pt>
          <cx:pt idx="2257">39.779093993899998</cx:pt>
          <cx:pt idx="2258">38.941219182399998</cx:pt>
          <cx:pt idx="2259">39.145494981799999</cx:pt>
          <cx:pt idx="2260">39.899471028500002</cx:pt>
          <cx:pt idx="2261">40.287004187500003</cx:pt>
          <cx:pt idx="2262">39.983491846100002</cx:pt>
          <cx:pt idx="2263">40.314112557100003</cx:pt>
          <cx:pt idx="2264">40.012117058699999</cx:pt>
          <cx:pt idx="2265">39.768841178700001</cx:pt>
          <cx:pt idx="2266">40.347811331000003</cx:pt>
          <cx:pt idx="2267">40.072260324799998</cx:pt>
          <cx:pt idx="2268">40.268688575699997</cx:pt>
          <cx:pt idx="2269">39.325928888200004</cx:pt>
          <cx:pt idx="2270">40.0274251787</cx:pt>
          <cx:pt idx="2271">39.325928888200004</cx:pt>
          <cx:pt idx="2272">39.325928888200004</cx:pt>
          <cx:pt idx="2273">39.467442197300002</cx:pt>
          <cx:pt idx="2274">39.6430720679</cx:pt>
          <cx:pt idx="2275">39.6430720679</cx:pt>
          <cx:pt idx="2276">39.6430720679</cx:pt>
          <cx:pt idx="2277">39.6430720679</cx:pt>
          <cx:pt idx="2278">38.607068010500001</cx:pt>
          <cx:pt idx="2279">38.780001156799997</cx:pt>
          <cx:pt idx="2280">38.780001156799997</cx:pt>
          <cx:pt idx="2281">38.780001156799997</cx:pt>
          <cx:pt idx="2282">38.780001156799997</cx:pt>
          <cx:pt idx="2283">38.780001156799997</cx:pt>
          <cx:pt idx="2284">38.952934303100001</cx:pt>
          <cx:pt idx="2285">38.9257179855</cx:pt>
          <cx:pt idx="2286">38.9257179855</cx:pt>
          <cx:pt idx="2287">38.687996297700003</cx:pt>
          <cx:pt idx="2288">38.687996297700003</cx:pt>
          <cx:pt idx="2289">38.687996297700003</cx:pt>
          <cx:pt idx="2290">38.687996297700003</cx:pt>
          <cx:pt idx="2291">38.9257179855</cx:pt>
          <cx:pt idx="2292">38.9257179855</cx:pt>
          <cx:pt idx="2293">38.9257179855</cx:pt>
          <cx:pt idx="2294">38.687996297700003</cx:pt>
          <cx:pt idx="2295">38.687996297700003</cx:pt>
          <cx:pt idx="2296">36.852137488399997</cx:pt>
          <cx:pt idx="2297">39.187681927500002</cx:pt>
          <cx:pt idx="2298">38.100976074199998</cx:pt>
          <cx:pt idx="2299">38.369857193000001</cx:pt>
          <cx:pt idx="2300">38.0519287917</cx:pt>
          <cx:pt idx="2301">38.620464981300003</cx:pt>
          <cx:pt idx="2302">37.381626476100003</cx:pt>
          <cx:pt idx="2303">38.863971823299998</cx:pt>
          <cx:pt idx="2304">39.187681927500002</cx:pt>
          <cx:pt idx="2305">39.302634163500002</cx:pt>
          <cx:pt idx="2306">39.827023540900001</cx:pt>
          <cx:pt idx="2307">39.903949556400001</cx:pt>
          <cx:pt idx="2308">39.955062108500002</cx:pt>
          <cx:pt idx="2309">40.105706939199997</cx:pt>
          <cx:pt idx="2310">39.529387546999999</cx:pt>
          <cx:pt idx="2311">39.529387546999999</cx:pt>
          <cx:pt idx="2312">35.3577529007</cx:pt>
          <cx:pt idx="2313">39.529387546999999</cx:pt>
          <cx:pt idx="2314">40.0690744395</cx:pt>
          <cx:pt idx="2315">39.605051101199997</cx:pt>
          <cx:pt idx="2316">39.6430720679</cx:pt>
          <cx:pt idx="2317">39.574916729800002</cx:pt>
          <cx:pt idx="2318">38.923735724300002</cx:pt>
          <cx:pt idx="2319">40.205923906400002</cx:pt>
          <cx:pt idx="2320">39.467442197300002</cx:pt>
          <cx:pt idx="2321">40.188156005400003</cx:pt>
          <cx:pt idx="2322">38.952934303100001</cx:pt>
          <cx:pt idx="2323">38.952934303100001</cx:pt>
          <cx:pt idx="2324">38.952934303100001</cx:pt>
          <cx:pt idx="2325">38.9257179855</cx:pt>
          <cx:pt idx="2326">40.0229220027</cx:pt>
          <cx:pt idx="2327">40.086549759999997</cx:pt>
          <cx:pt idx="2328">40.086549759999997</cx:pt>
          <cx:pt idx="2329">37.594866615500003</cx:pt>
          <cx:pt idx="2330">40.119896650599998</cx:pt>
          <cx:pt idx="2331">40.086549759999997</cx:pt>
          <cx:pt idx="2332">40.086549759999997</cx:pt>
          <cx:pt idx="2333">40.119896650599998</cx:pt>
          <cx:pt idx="2334">39.985305648000001</cx:pt>
          <cx:pt idx="2335">39.985305648000001</cx:pt>
          <cx:pt idx="2336">39.985305648000001</cx:pt>
          <cx:pt idx="2337">39.549897550099999</cx:pt>
          <cx:pt idx="2338">39.549897550099999</cx:pt>
          <cx:pt idx="2339">39.784497289900003</cx:pt>
          <cx:pt idx="2340">39.724257620300001</cx:pt>
          <cx:pt idx="2341">38.9874283499</cx:pt>
          <cx:pt idx="2342">38.9874283499</cx:pt>
          <cx:pt idx="2343">38.9874283499</cx:pt>
          <cx:pt idx="2344">38.9874283499</cx:pt>
          <cx:pt idx="2345">38.9874283499</cx:pt>
          <cx:pt idx="2346">39.121272967400003</cx:pt>
          <cx:pt idx="2347">39.5782824542</cx:pt>
          <cx:pt idx="2348">39.5782824542</cx:pt>
          <cx:pt idx="2349">39.5782824542</cx:pt>
          <cx:pt idx="2350">38.325454752600002</cx:pt>
          <cx:pt idx="2351">38.325454752600002</cx:pt>
          <cx:pt idx="2352">38.2322258377</cx:pt>
          <cx:pt idx="2353">38.2322258377</cx:pt>
          <cx:pt idx="2354">38.2322258377</cx:pt>
          <cx:pt idx="2355">38.2322258377</cx:pt>
          <cx:pt idx="2356">38.059708367699997</cx:pt>
          <cx:pt idx="2357">38.059708367699997</cx:pt>
          <cx:pt idx="2358">38.176778808100003</cx:pt>
          <cx:pt idx="2359">38.176778808100003</cx:pt>
          <cx:pt idx="2360">38.3346776964</cx:pt>
          <cx:pt idx="2361">38.0519287917</cx:pt>
          <cx:pt idx="2362">37.772218267299998</cx:pt>
          <cx:pt idx="2363">38.0519287917</cx:pt>
          <cx:pt idx="2364">38.176778808100003</cx:pt>
          <cx:pt idx="2365">38.0519287917</cx:pt>
          <cx:pt idx="2366">38.176778808100003</cx:pt>
          <cx:pt idx="2367">39.937344550399999</cx:pt>
          <cx:pt idx="2368">39.937344550399999</cx:pt>
          <cx:pt idx="2369">39.937344550399999</cx:pt>
          <cx:pt idx="2370">39.937344550399999</cx:pt>
          <cx:pt idx="2371">39.376724265100002</cx:pt>
          <cx:pt idx="2372">39.267130770100003</cx:pt>
          <cx:pt idx="2373">39.337055879600001</cx:pt>
          <cx:pt idx="2374">39.376724265100002</cx:pt>
          <cx:pt idx="2375">39.376724265100002</cx:pt>
          <cx:pt idx="2376">39.475761151599997</cx:pt>
          <cx:pt idx="2377">39.486134128899998</cx:pt>
          <cx:pt idx="2378">39.267130770100003</cx:pt>
          <cx:pt idx="2379">39.793353639800003</cx:pt>
          <cx:pt idx="2380">39.793353639800003</cx:pt>
          <cx:pt idx="2381">39.793353639800003</cx:pt>
          <cx:pt idx="2382">39.793353639800003</cx:pt>
          <cx:pt idx="2383">39.574916729800002</cx:pt>
          <cx:pt idx="2384">39.710915263899999</cx:pt>
          <cx:pt idx="2385">39.605051101199997</cx:pt>
          <cx:pt idx="2386">38.687996297700003</cx:pt>
          <cx:pt idx="2387">38.687996297700003</cx:pt>
          <cx:pt idx="2388">38.9257179855</cx:pt>
          <cx:pt idx="2389">38.952934303100001</cx:pt>
          <cx:pt idx="2390">38.614771946200001</cx:pt>
          <cx:pt idx="2391">38.614771946200001</cx:pt>
          <cx:pt idx="2392">38.614771946200001</cx:pt>
          <cx:pt idx="2393">38.325454752600002</cx:pt>
          <cx:pt idx="2394">38.325454752600002</cx:pt>
          <cx:pt idx="2395">38.325454752600002</cx:pt>
          <cx:pt idx="2396">38.607068010500001</cx:pt>
          <cx:pt idx="2397">38.450274610000001</cx:pt>
          <cx:pt idx="2398">38.450274610000001</cx:pt>
          <cx:pt idx="2399">38.450274610000001</cx:pt>
          <cx:pt idx="2400">38.2322258377</cx:pt>
          <cx:pt idx="2401">38.2322258377</cx:pt>
          <cx:pt idx="2402">38.2322258377</cx:pt>
          <cx:pt idx="2403">38.607068010500001</cx:pt>
          <cx:pt idx="2404">38.450274610000001</cx:pt>
          <cx:pt idx="2405">39.193406333399999</cx:pt>
          <cx:pt idx="2406">38.9040891398</cx:pt>
          <cx:pt idx="2407">38.9040891398</cx:pt>
          <cx:pt idx="2408">39.193406333399999</cx:pt>
          <cx:pt idx="2409">39.163439673200003</cx:pt>
          <cx:pt idx="2410">39.193406333399999</cx:pt>
          <cx:pt idx="2411">39.21576743</cx:pt>
          <cx:pt idx="2412">39.21576743</cx:pt>
          <cx:pt idx="2413">39.21576743</cx:pt>
          <cx:pt idx="2414">39.564241429500001</cx:pt>
          <cx:pt idx="2415">39.564241429500001</cx:pt>
          <cx:pt idx="2416">39.918286912699998</cx:pt>
          <cx:pt idx="2417">39.8250111324</cx:pt>
          <cx:pt idx="2418">39.918286912699998</cx:pt>
          <cx:pt idx="2419">39.918286912699998</cx:pt>
          <cx:pt idx="2420">38.214223429199997</cx:pt>
          <cx:pt idx="2421">38.736943383000003</cx:pt>
          <cx:pt idx="2422">38.736943383000003</cx:pt>
          <cx:pt idx="2423">38.941219182399998</cx:pt>
          <cx:pt idx="2424">38.923735724300002</cx:pt>
          <cx:pt idx="2425">38.923735724300002</cx:pt>
          <cx:pt idx="2426">38.941219182399998</cx:pt>
          <cx:pt idx="2427">38.923735724300002</cx:pt>
          <cx:pt idx="2428">38.923735724300002</cx:pt>
          <cx:pt idx="2429">39.145494981799999</cx:pt>
          <cx:pt idx="2430">39.145494981799999</cx:pt>
          <cx:pt idx="2431">39.168767266499998</cx:pt>
          <cx:pt idx="2432">39.168767266499998</cx:pt>
          <cx:pt idx="2433">39.747398309099999</cx:pt>
          <cx:pt idx="2434">39.747398309099999</cx:pt>
          <cx:pt idx="2435">39.593737379099998</cx:pt>
          <cx:pt idx="2436">39.593737379099998</cx:pt>
          <cx:pt idx="2437">39.6493456177</cx:pt>
          <cx:pt idx="2438">39.215311835900003</cx:pt>
          <cx:pt idx="2439">38.906252266300001</cx:pt>
          <cx:pt idx="2440">38.906252266300001</cx:pt>
          <cx:pt idx="2441">38.678704182200001</cx:pt>
          <cx:pt idx="2442">40.1783858501</cx:pt>
          <cx:pt idx="2443">40.142046394700003</cx:pt>
          <cx:pt idx="2444">36.338825968800002</cx:pt>
          <cx:pt idx="2445">37.010544354499999</cx:pt>
          <cx:pt idx="2446">37.255227579500001</cx:pt>
          <cx:pt idx="2447">35.471111085899999</cx:pt>
          <cx:pt idx="2448">37.277766011899999</cx:pt>
          <cx:pt idx="2449">38.458866062200002</cx:pt>
          <cx:pt idx="2450">38.458866062200002</cx:pt>
          <cx:pt idx="2451">38.132306701700003</cx:pt>
          <cx:pt idx="2452">38.458866062200002</cx:pt>
          <cx:pt idx="2453">35.833431944499999</cx:pt>
          <cx:pt idx="2454">36.983727040300003</cx:pt>
          <cx:pt idx="2455">38.715548761999997</cx:pt>
          <cx:pt idx="2456">38.762601480400001</cx:pt>
          <cx:pt idx="2457">38.715548761999997</cx:pt>
          <cx:pt idx="2458">38.737803558099998</cx:pt>
          <cx:pt idx="2459">37.391791164799997</cx:pt>
          <cx:pt idx="2460">37.368565805499998</cx:pt>
          <cx:pt idx="2461">36.968146703099997</cx:pt>
          <cx:pt idx="2462">36.968146703099997</cx:pt>
          <cx:pt idx="2463">37.111683135</cx:pt>
          <cx:pt idx="2464">37.217150093000001</cx:pt>
          <cx:pt idx="2465">37.217150093000001</cx:pt>
          <cx:pt idx="2466">37.300391044199998</cx:pt>
          <cx:pt idx="2467">37.379748529399997</cx:pt>
          <cx:pt idx="2468">37.391791164799997</cx:pt>
          <cx:pt idx="2469">37.359785783500001</cx:pt>
          <cx:pt idx="2470">36.667097937699999</cx:pt>
          <cx:pt idx="2471">36.667097937699999</cx:pt>
          <cx:pt idx="2472">38.181629114899998</cx:pt>
          <cx:pt idx="2473">38.395911315699998</cx:pt>
          <cx:pt idx="2474">38.395911315699998</cx:pt>
          <cx:pt idx="2475">36.850784208999997</cx:pt>
          <cx:pt idx="2476">36.850784208999997</cx:pt>
          <cx:pt idx="2477">36.8109817709</cx:pt>
          <cx:pt idx="2478">36.894115772600003</cx:pt>
          <cx:pt idx="2479">37.098761182200001</cx:pt>
          <cx:pt idx="2480">36.980403276899999</cx:pt>
          <cx:pt idx="2481">38.058257973800004</cx:pt>
          <cx:pt idx="2482">36.792833474799998</cx:pt>
          <cx:pt idx="2483">36.705447617499999</cx:pt>
          <cx:pt idx="2484">36.545783749199998</cx:pt>
          <cx:pt idx="2485">36.515239595700002</cx:pt>
          <cx:pt idx="2486">36.515239595700002</cx:pt>
          <cx:pt idx="2487">35.920917188700002</cx:pt>
          <cx:pt idx="2488">36.690526356900001</cx:pt>
          <cx:pt idx="2489">36.231999877</cx:pt>
          <cx:pt idx="2490">36.850784208999997</cx:pt>
          <cx:pt idx="2491">36.890586647200003</cx:pt>
          <cx:pt idx="2492">37.1162897038</cx:pt>
          <cx:pt idx="2493">36.016715625400003</cx:pt>
          <cx:pt idx="2494">37.368565805499998</cx:pt>
          <cx:pt idx="2495">37.300127914199997</cx:pt>
          <cx:pt idx="2496">37.3156383253</cx:pt>
          <cx:pt idx="2497">37.357383081599998</cx:pt>
          <cx:pt idx="2498">37.359785783500001</cx:pt>
          <cx:pt idx="2499">37.146951300399998</cx:pt>
          <cx:pt idx="2500">37.1951414185</cx:pt>
          <cx:pt idx="2501">37.211724327200002</cx:pt>
          <cx:pt idx="2502">37.300391044199998</cx:pt>
          <cx:pt idx="2503">37.161113804800003</cx:pt>
          <cx:pt idx="2504">37.161113804800003</cx:pt>
          <cx:pt idx="2505">37.263681326300002</cx:pt>
          <cx:pt idx="2506">37.299415138599997</cx:pt>
          <cx:pt idx="2507">36.850784208999997</cx:pt>
          <cx:pt idx="2508">37.098761182200001</cx:pt>
          <cx:pt idx="2509">37.180551535699998</cx:pt>
          <cx:pt idx="2510">38.614873793299999</cx:pt>
          <cx:pt idx="2511">38.4374469539</cx:pt>
          <cx:pt idx="2512">36.719858298200002</cx:pt>
          <cx:pt idx="2513">36.809407604999997</cx:pt>
          <cx:pt idx="2514">36.920940383100003</cx:pt>
          <cx:pt idx="2515">37.049163575400001</cx:pt>
          <cx:pt idx="2516">36.444599450299997</cx:pt>
          <cx:pt idx="2517">36.8855687577</cx:pt>
          <cx:pt idx="2518">36.578581203100001</cx:pt>
          <cx:pt idx="2519">36.517850480100002</cx:pt>
          <cx:pt idx="2520">36.734299709699997</cx:pt>
          <cx:pt idx="2521">36.201754164999997</cx:pt>
          <cx:pt idx="2522">36.042367787499998</cx:pt>
          <cx:pt idx="2523">34.955466228900001</cx:pt>
          <cx:pt idx="2524">34.955466228900001</cx:pt>
          <cx:pt idx="2525">35.833431944499999</cx:pt>
          <cx:pt idx="2526">37.010544354499999</cx:pt>
          <cx:pt idx="2527">37.180551535699998</cx:pt>
          <cx:pt idx="2528">36.4678819592</cx:pt>
          <cx:pt idx="2529">38.458866062200002</cx:pt>
          <cx:pt idx="2530">38.458866062200002</cx:pt>
          <cx:pt idx="2531">39.125867449499999</cx:pt>
          <cx:pt idx="2532">39.747398309099999</cx:pt>
          <cx:pt idx="2533">39.747398309099999</cx:pt>
          <cx:pt idx="2534">39.747398309099999</cx:pt>
          <cx:pt idx="2535">39.955062108500002</cx:pt>
          <cx:pt idx="2536">40.199859530399998</cx:pt>
          <cx:pt idx="2537">40.237736371499999</cx:pt>
          <cx:pt idx="2538">40.311200431400003</cx:pt>
          <cx:pt idx="2539">40.2970298129</cx:pt>
          <cx:pt idx="2540">37.929671967300003</cx:pt>
          <cx:pt idx="2541">37.929671967300003</cx:pt>
          <cx:pt idx="2542">38.232608438200003</cx:pt>
          <cx:pt idx="2543">40.0690744395</cx:pt>
          <cx:pt idx="2544">40.1783858501</cx:pt>
          <cx:pt idx="2545">38.132306701700003</cx:pt>
          <cx:pt idx="2546">38.132306701700003</cx:pt>
          <cx:pt idx="2547">38.132306701700003</cx:pt>
          <cx:pt idx="2548">38.132306701700003</cx:pt>
          <cx:pt idx="2549">38.132306701700003</cx:pt>
          <cx:pt idx="2550">38.737803558099998</cx:pt>
          <cx:pt idx="2551">38.737803558099998</cx:pt>
          <cx:pt idx="2552">38.737803558099998</cx:pt>
          <cx:pt idx="2553">38.791683346799999</cx:pt>
          <cx:pt idx="2554">39.046919219000003</cx:pt>
          <cx:pt idx="2555">37.913829168699998</cx:pt>
          <cx:pt idx="2556">37.578109324899998</cx:pt>
          <cx:pt idx="2557">37.913829168699998</cx:pt>
          <cx:pt idx="2558">37.913829168699998</cx:pt>
          <cx:pt idx="2559">36.854419755999999</cx:pt>
          <cx:pt idx="2560">36.854419755999999</cx:pt>
          <cx:pt idx="2561">36.854419755999999</cx:pt>
          <cx:pt idx="2562">37.3131197445</cx:pt>
          <cx:pt idx="2563">37.3131197445</cx:pt>
          <cx:pt idx="2564">37.3131197445</cx:pt>
          <cx:pt idx="2565">37.3131197445</cx:pt>
          <cx:pt idx="2566">37.6865074229</cx:pt>
          <cx:pt idx="2567">37.5163373392</cx:pt>
          <cx:pt idx="2568">37.5163373392</cx:pt>
          <cx:pt idx="2569">37.5163373392</cx:pt>
          <cx:pt idx="2570">37.5163373392</cx:pt>
          <cx:pt idx="2571">37.5163373392</cx:pt>
          <cx:pt idx="2572">37.6865074229</cx:pt>
          <cx:pt idx="2573">37.6865074229</cx:pt>
          <cx:pt idx="2574">37.6865074229</cx:pt>
          <cx:pt idx="2575">37.416855693899997</cx:pt>
          <cx:pt idx="2576">37.7251307131</cx:pt>
          <cx:pt idx="2577">37.386243020499997</cx:pt>
          <cx:pt idx="2578">37.359785783500001</cx:pt>
          <cx:pt idx="2579">37.359785783500001</cx:pt>
          <cx:pt idx="2580">37.217150093000001</cx:pt>
          <cx:pt idx="2581">37.305647338500002</cx:pt>
          <cx:pt idx="2582">37.111683135</cx:pt>
          <cx:pt idx="2583">37.111683135</cx:pt>
          <cx:pt idx="2584">37.111683135</cx:pt>
          <cx:pt idx="2585">37.111683135</cx:pt>
          <cx:pt idx="2586">37.232661844699997</cx:pt>
          <cx:pt idx="2587">37.111683135</cx:pt>
          <cx:pt idx="2588">37.161113804800003</cx:pt>
          <cx:pt idx="2589">37.161113804800003</cx:pt>
          <cx:pt idx="2590">37.141676074000003</cx:pt>
          <cx:pt idx="2591">37.141676074000003</cx:pt>
          <cx:pt idx="2592">37.141676074000003</cx:pt>
          <cx:pt idx="2593">36.545783749199998</cx:pt>
          <cx:pt idx="2594">36.578069456800002</cx:pt>
          <cx:pt idx="2595">36.7573627628</cx:pt>
          <cx:pt idx="2596">37.0243477235</cx:pt>
          <cx:pt idx="2597">37.069844283599998</cx:pt>
          <cx:pt idx="2598">38.923027451899998</cx:pt>
          <cx:pt idx="2599">40.154149802799999</cx:pt>
          <cx:pt idx="2600">38.420299684600003</cx:pt>
          <cx:pt idx="2601">40.154149802799999</cx:pt>
          <cx:pt idx="2602">40.208407790599999</cx:pt>
          <cx:pt idx="2603">40.220717339899998</cx:pt>
          <cx:pt idx="2604">40.2388033358</cx:pt>
          <cx:pt idx="2605">38.006266079100001</cx:pt>
          <cx:pt idx="2606">38.269681854600002</cx:pt>
          <cx:pt idx="2607">38.767141107699999</cx:pt>
          <cx:pt idx="2608">38.722766454199999</cx:pt>
          <cx:pt idx="2609">37.155501679499999</cx:pt>
          <cx:pt idx="2610">37.448426468100003</cx:pt>
          <cx:pt idx="2611">37.448426468100003</cx:pt>
          <cx:pt idx="2612">39.4150146331</cx:pt>
          <cx:pt idx="2613">36.5851193389</cx:pt>
          <cx:pt idx="2614">39.208967577800003</cx:pt>
          <cx:pt idx="2615">38.790684706500002</cx:pt>
          <cx:pt idx="2616">39.038991022099999</cx:pt>
          <cx:pt idx="2617">39.409959240900001</cx:pt>
          <cx:pt idx="2618">39.552542018499999</cx:pt>
          <cx:pt idx="2619">39.552542018499999</cx:pt>
          <cx:pt idx="2620">39.761921780999998</cx:pt>
          <cx:pt idx="2621">37.890038996400001</cx:pt>
          <cx:pt idx="2622">37.890038996400001</cx:pt>
          <cx:pt idx="2623">37.465149578400002</cx:pt>
          <cx:pt idx="2624">37.465149578400002</cx:pt>
          <cx:pt idx="2625">37.465149578400002</cx:pt>
          <cx:pt idx="2626">38.540973084199997</cx:pt>
          <cx:pt idx="2627">38.540973084199997</cx:pt>
          <cx:pt idx="2628">38.853839840799999</cx:pt>
          <cx:pt idx="2629">38.540973084199997</cx:pt>
          <cx:pt idx="2630">38.639117916300002</cx:pt>
          <cx:pt idx="2631">40.2388033358</cx:pt>
          <cx:pt idx="2632">40.178012245399998</cx:pt>
          <cx:pt idx="2633">39.9290150625</cx:pt>
          <cx:pt idx="2634">38.616816538499997</cx:pt>
          <cx:pt idx="2635">40.071421751999999</cx:pt>
          <cx:pt idx="2636">39.075457080699998</cx:pt>
          <cx:pt idx="2637">40.154149802799999</cx:pt>
          <cx:pt idx="2638">40.067552551200002</cx:pt>
          <cx:pt idx="2639">39.6145168794</cx:pt>
          <cx:pt idx="2640">40.184221723900002</cx:pt>
          <cx:pt idx="2641">40.115100017099998</cx:pt>
          <cx:pt idx="2642">40.2401237626</cx:pt>
          <cx:pt idx="2643">40.209534856700003</cx:pt>
          <cx:pt idx="2644">39.803869278100002</cx:pt>
          <cx:pt idx="2645">39.6145168794</cx:pt>
          <cx:pt idx="2646">39.490846523000002</cx:pt>
          <cx:pt idx="2647">40.115100017099998</cx:pt>
          <cx:pt idx="2648">40.067552551200002</cx:pt>
          <cx:pt idx="2649">40.256366796899997</cx:pt>
          <cx:pt idx="2650">40.184221723900002</cx:pt>
          <cx:pt idx="2651">40.2329508268</cx:pt>
          <cx:pt idx="2652">38.168798583799997</cx:pt>
          <cx:pt idx="2653">39.901163285599999</cx:pt>
          <cx:pt idx="2654">40.138791451499998</cx:pt>
          <cx:pt idx="2655">40.2401237626</cx:pt>
          <cx:pt idx="2656">39.803869278100002</cx:pt>
          <cx:pt idx="2657">38.168798583799997</cx:pt>
          <cx:pt idx="2658">38.540973084199997</cx:pt>
          <cx:pt idx="2659">38.540973084199997</cx:pt>
          <cx:pt idx="2660">40.256366796899997</cx:pt>
          <cx:pt idx="2661">40.184221723900002</cx:pt>
          <cx:pt idx="2662">38.168798583799997</cx:pt>
          <cx:pt idx="2663">37.465149578400002</cx:pt>
          <cx:pt idx="2664">37.465149578400002</cx:pt>
          <cx:pt idx="2665">37.465149578400002</cx:pt>
          <cx:pt idx="2666">39.5035854363</cx:pt>
          <cx:pt idx="2667">39.360957866600003</cx:pt>
          <cx:pt idx="2668">40.067552551200002</cx:pt>
          <cx:pt idx="2669">40.067552551200002</cx:pt>
          <cx:pt idx="2670">38.791683346799999</cx:pt>
          <cx:pt idx="2671">40.135840469800002</cx:pt>
          <cx:pt idx="2672">40.135840469800002</cx:pt>
          <cx:pt idx="2673">39.337595906099999</cx:pt>
          <cx:pt idx="2674">39.803869278100002</cx:pt>
          <cx:pt idx="2675">40.1844504325</cx:pt>
          <cx:pt idx="2676">40.256366796899997</cx:pt>
          <cx:pt idx="2677">38.168798583799997</cx:pt>
          <cx:pt idx="2678">40.253662621399997</cx:pt>
          <cx:pt idx="2679">40.2329508268</cx:pt>
          <cx:pt idx="2680">40.184221723900002</cx:pt>
          <cx:pt idx="2681">39.721779989600002</cx:pt>
          <cx:pt idx="2682">39.337595906099999</cx:pt>
          <cx:pt idx="2683">40.1353119853</cx:pt>
          <cx:pt idx="2684">39.882634826299999</cx:pt>
          <cx:pt idx="2685">40.253662621399997</cx:pt>
          <cx:pt idx="2686">40.1353119853</cx:pt>
          <cx:pt idx="2687">39.882634826299999</cx:pt>
          <cx:pt idx="2688">40.135840469800002</cx:pt>
          <cx:pt idx="2689">40.070551827499997</cx:pt>
          <cx:pt idx="2690">40.191373640199998</cx:pt>
          <cx:pt idx="2691">40.191373640199998</cx:pt>
          <cx:pt idx="2692">40.237151338700002</cx:pt>
          <cx:pt idx="2693">40.191373640199998</cx:pt>
          <cx:pt idx="2694">39.721779989600002</cx:pt>
          <cx:pt idx="2695">38.532294291500001</cx:pt>
          <cx:pt idx="2696">40.240907488399998</cx:pt>
          <cx:pt idx="2697">39.882634826299999</cx:pt>
          <cx:pt idx="2698">38.696999168300003</cx:pt>
          <cx:pt idx="2699">40.253662621399997</cx:pt>
          <cx:pt idx="2700">39.4953656964</cx:pt>
          <cx:pt idx="2701">39.361092469200003</cx:pt>
          <cx:pt idx="2702">39.361092469200003</cx:pt>
          <cx:pt idx="2703">39.361092469200003</cx:pt>
          <cx:pt idx="2704">36.840124254400003</cx:pt>
          <cx:pt idx="2705">39.208967577800003</cx:pt>
          <cx:pt idx="2706">39.208967577800003</cx:pt>
          <cx:pt idx="2707">39.208967577800003</cx:pt>
          <cx:pt idx="2708">39.331591358399997</cx:pt>
          <cx:pt idx="2709">39.361092469200003</cx:pt>
          <cx:pt idx="2710">39.208967577800003</cx:pt>
          <cx:pt idx="2711">39.208967577800003</cx:pt>
          <cx:pt idx="2712">39.208967577800003</cx:pt>
          <cx:pt idx="2713">36.840124254400003</cx:pt>
          <cx:pt idx="2714">38.712480236600001</cx:pt>
          <cx:pt idx="2715">39.208967577800003</cx:pt>
          <cx:pt idx="2716">39.208967577800003</cx:pt>
          <cx:pt idx="2717">39.208967577800003</cx:pt>
          <cx:pt idx="2718">39.153554203600002</cx:pt>
          <cx:pt idx="2719">39.4150146331</cx:pt>
          <cx:pt idx="2720">39.260553715</cx:pt>
          <cx:pt idx="2721">39.761921780999998</cx:pt>
          <cx:pt idx="2722">39.455372785000002</cx:pt>
          <cx:pt idx="2723">39.596319772100003</cx:pt>
          <cx:pt idx="2724">39.596319772100003</cx:pt>
          <cx:pt idx="2725">39.8859830643</cx:pt>
          <cx:pt idx="2726">39.882098405299999</cx:pt>
          <cx:pt idx="2727">39.720133968200003</cx:pt>
          <cx:pt idx="2728">39.596319772100003</cx:pt>
          <cx:pt idx="2729">40.107774296499997</cx:pt>
          <cx:pt idx="2730">39.596319772100003</cx:pt>
          <cx:pt idx="2731">39.826815373199999</cx:pt>
          <cx:pt idx="2732">39.882098405299999</cx:pt>
          <cx:pt idx="2733">39.596319772100003</cx:pt>
          <cx:pt idx="2734">39.596319772100003</cx:pt>
          <cx:pt idx="2735">39.113926911900002</cx:pt>
          <cx:pt idx="2736">39.501252287500002</cx:pt>
          <cx:pt idx="2737">39.650191855099997</cx:pt>
          <cx:pt idx="2738">39.455372785000002</cx:pt>
          <cx:pt idx="2739">39.294575164999998</cx:pt>
          <cx:pt idx="2740">39.294575164999998</cx:pt>
          <cx:pt idx="2741">38.135419652099998</cx:pt>
          <cx:pt idx="2742">38.814793338699999</cx:pt>
          <cx:pt idx="2743">37.974470606799997</cx:pt>
          <cx:pt idx="2744">40.010044347600001</cx:pt>
          <cx:pt idx="2745">38.428540147900002</cx:pt>
          <cx:pt idx="2746">39.720133968200003</cx:pt>
          <cx:pt idx="2747">40.021267685300003</cx:pt>
          <cx:pt idx="2748">40.010044347600001</cx:pt>
          <cx:pt idx="2749">39.777624911099998</cx:pt>
          <cx:pt idx="2750">39.980494875399998</cx:pt>
          <cx:pt idx="2751">40.021267685300003</cx:pt>
          <cx:pt idx="2752">39.777624911099998</cx:pt>
          <cx:pt idx="2753">39.596319772100003</cx:pt>
          <cx:pt idx="2754">39.887725917799997</cx:pt>
          <cx:pt idx="2755">39.777624911099998</cx:pt>
          <cx:pt idx="2756">39.887725917799997</cx:pt>
          <cx:pt idx="2757">39.887725917799997</cx:pt>
          <cx:pt idx="2758">40.021267685300003</cx:pt>
          <cx:pt idx="2759">40.010044347600001</cx:pt>
          <cx:pt idx="2760">39.887725917799997</cx:pt>
          <cx:pt idx="2761">39.404905036199999</cx:pt>
          <cx:pt idx="2762">40.010044347600001</cx:pt>
          <cx:pt idx="2763">40.010044347600001</cx:pt>
          <cx:pt idx="2764">40.010044347600001</cx:pt>
          <cx:pt idx="2765">40.021267685300003</cx:pt>
          <cx:pt idx="2766">39.650191855099997</cx:pt>
          <cx:pt idx="2767">40.010044347600001</cx:pt>
          <cx:pt idx="2768">39.650191855099997</cx:pt>
          <cx:pt idx="2769">40.021267685300003</cx:pt>
          <cx:pt idx="2770">40.021267685300003</cx:pt>
          <cx:pt idx="2771">39.650191855099997</cx:pt>
          <cx:pt idx="2772">39.501252287500002</cx:pt>
          <cx:pt idx="2773">40.107774296499997</cx:pt>
          <cx:pt idx="2774">39.958930049999999</cx:pt>
          <cx:pt idx="2775">40.134105630900002</cx:pt>
          <cx:pt idx="2776">40.055317867500001</cx:pt>
          <cx:pt idx="2777">40.134105630900002</cx:pt>
          <cx:pt idx="2778">39.958930049999999</cx:pt>
          <cx:pt idx="2779">39.707929409999998</cx:pt>
          <cx:pt idx="2780">40.134174377500003</cx:pt>
          <cx:pt idx="2781">39.8450109252</cx:pt>
          <cx:pt idx="2782">40.160436965300001</cx:pt>
          <cx:pt idx="2783">39.958930049999999</cx:pt>
          <cx:pt idx="2784">39.707929409999998</cx:pt>
          <cx:pt idx="2785">40.055317867500001</cx:pt>
          <cx:pt idx="2786">39.8450109252</cx:pt>
          <cx:pt idx="2787">39.958930049999999</cx:pt>
          <cx:pt idx="2788">40.055317867500001</cx:pt>
          <cx:pt idx="2789">39.8450109252</cx:pt>
          <cx:pt idx="2790">40.134174377500003</cx:pt>
          <cx:pt idx="2791">40.134174377500003</cx:pt>
          <cx:pt idx="2792">38.438573705700001</cx:pt>
          <cx:pt idx="2793">39.8450109252</cx:pt>
          <cx:pt idx="2794">40.134105630900002</cx:pt>
          <cx:pt idx="2795">39.958930049999999</cx:pt>
          <cx:pt idx="2796">40.134105630900002</cx:pt>
          <cx:pt idx="2797">40.160436965300001</cx:pt>
          <cx:pt idx="2798">38.282751483799998</cx:pt>
          <cx:pt idx="2799">39.958930049999999</cx:pt>
          <cx:pt idx="2800">38.062180606799998</cx:pt>
          <cx:pt idx="2801">38.062180606799998</cx:pt>
          <cx:pt idx="2802">38.062180606799998</cx:pt>
          <cx:pt idx="2803">37.645160699000002</cx:pt>
          <cx:pt idx="2804">38.062180606799998</cx:pt>
          <cx:pt idx="2805">38.062180606799998</cx:pt>
          <cx:pt idx="2806">38.062180606799998</cx:pt>
          <cx:pt idx="2807">38.062180606799998</cx:pt>
          <cx:pt idx="2808">38.062180606799998</cx:pt>
          <cx:pt idx="2809">40.055317867500001</cx:pt>
          <cx:pt idx="2810">38.923027451899998</cx:pt>
          <cx:pt idx="2811">38.438573705700001</cx:pt>
          <cx:pt idx="2812">39.996289240800003</cx:pt>
          <cx:pt idx="2813">40.2388033358</cx:pt>
          <cx:pt idx="2814">37.890038996400001</cx:pt>
          <cx:pt idx="2815">37.890038996400001</cx:pt>
          <cx:pt idx="2816">37.890038996400001</cx:pt>
          <cx:pt idx="2817">37.645160699000002</cx:pt>
          <cx:pt idx="2818">37.645160699000002</cx:pt>
          <cx:pt idx="2819">37.645160699000002</cx:pt>
          <cx:pt idx="2820">37.645160699000002</cx:pt>
          <cx:pt idx="2821">37.645160699000002</cx:pt>
          <cx:pt idx="2822">37.645160699000002</cx:pt>
          <cx:pt idx="2823">37.645160699000002</cx:pt>
          <cx:pt idx="2824">37.645160699000002</cx:pt>
          <cx:pt idx="2825">40.071421751999999</cx:pt>
          <cx:pt idx="2826">40.2388033358</cx:pt>
          <cx:pt idx="2827">40.220717339899998</cx:pt>
          <cx:pt idx="2828">40.178012245399998</cx:pt>
          <cx:pt idx="2829">40.154149802799999</cx:pt>
          <cx:pt idx="2830">39.996289240800003</cx:pt>
          <cx:pt idx="2831">40.208407790599999</cx:pt>
          <cx:pt idx="2832">38.616816538499997</cx:pt>
          <cx:pt idx="2833">40.071421751999999</cx:pt>
          <cx:pt idx="2834">40.071421751999999</cx:pt>
          <cx:pt idx="2835">40.2388033358</cx:pt>
          <cx:pt idx="2836">40.220717339899998</cx:pt>
          <cx:pt idx="2837">40.208407790599999</cx:pt>
          <cx:pt idx="2838">40.220717339899998</cx:pt>
          <cx:pt idx="2839">40.220717339899998</cx:pt>
          <cx:pt idx="2840">38.540973084199997</cx:pt>
          <cx:pt idx="2841">38.790684706500002</cx:pt>
          <cx:pt idx="2842">37.448426468100003</cx:pt>
          <cx:pt idx="2843">39.826815373199999</cx:pt>
          <cx:pt idx="2844">39.826815373199999</cx:pt>
          <cx:pt idx="2845">34.182488304700001</cx:pt>
          <cx:pt idx="2846">35.761248531100001</cx:pt>
          <cx:pt idx="2847">35.9328940563</cx:pt>
          <cx:pt idx="2848">35.1602558509</cx:pt>
          <cx:pt idx="2849">35.217459100900001</cx:pt>
          <cx:pt idx="2850">35.217459100900001</cx:pt>
          <cx:pt idx="2851">35.296468155399999</cx:pt>
          <cx:pt idx="2852">38.269681854600002</cx:pt>
          <cx:pt idx="2853">38.954769336600002</cx:pt>
          <cx:pt idx="2854">38.5442539473</cx:pt>
          <cx:pt idx="2855">38.767141107699999</cx:pt>
          <cx:pt idx="2856">38.5442539473</cx:pt>
          <cx:pt idx="2857">38.767141107699999</cx:pt>
          <cx:pt idx="2858">38.578056230199998</cx:pt>
          <cx:pt idx="2859">38.589828367000003</cx:pt>
          <cx:pt idx="2860">39.0265500816</cx:pt>
          <cx:pt idx="2861">38.829982357200002</cx:pt>
          <cx:pt idx="2862">38.761000586599998</cx:pt>
          <cx:pt idx="2863">38.761000586599998</cx:pt>
          <cx:pt idx="2864">38.865692482299998</cx:pt>
          <cx:pt idx="2865">39.177816409800002</cx:pt>
          <cx:pt idx="2866">39.083613777899998</cx:pt>
          <cx:pt idx="2867">39.0265500816</cx:pt>
          <cx:pt idx="2868">39.083613777899998</cx:pt>
          <cx:pt idx="2869">39.2935048493</cx:pt>
          <cx:pt idx="2870">38.2715430979</cx:pt>
          <cx:pt idx="2871">39.381562822799999</cx:pt>
          <cx:pt idx="2872">39.2935048493</cx:pt>
          <cx:pt idx="2873">39.2935048493</cx:pt>
          <cx:pt idx="2874">38.922525637900002</cx:pt>
          <cx:pt idx="2875">37.682488515400003</cx:pt>
          <cx:pt idx="2876">39.409959240900001</cx:pt>
          <cx:pt idx="2877">39.630410415199997</cx:pt>
          <cx:pt idx="2878">39.145785320199998</cx:pt>
          <cx:pt idx="2879">38.790684706500002</cx:pt>
          <cx:pt idx="2880">38.790684706500002</cx:pt>
          <cx:pt idx="2881">38.790684706500002</cx:pt>
          <cx:pt idx="2882">38.790684706500002</cx:pt>
          <cx:pt idx="2883">38.790684706500002</cx:pt>
          <cx:pt idx="2884">38.533463849999997</cx:pt>
          <cx:pt idx="2885">38.852964956199997</cx:pt>
          <cx:pt idx="2886">38.790684706500002</cx:pt>
          <cx:pt idx="2887">38.533463849999997</cx:pt>
          <cx:pt idx="2888">38.533463849999997</cx:pt>
          <cx:pt idx="2889">39.381562822799999</cx:pt>
          <cx:pt idx="2890">39.408989775599998</cx:pt>
          <cx:pt idx="2891">39.092428160899999</cx:pt>
          <cx:pt idx="2892">38.8910679938</cx:pt>
          <cx:pt idx="2893">39.2935048493</cx:pt>
          <cx:pt idx="2894">39.265068754799998</cx:pt>
          <cx:pt idx="2895">39.381562822799999</cx:pt>
          <cx:pt idx="2896">39.265068754799998</cx:pt>
          <cx:pt idx="2897">36.5851193389</cx:pt>
          <cx:pt idx="2898">39.265068754799998</cx:pt>
          <cx:pt idx="2899">38.412759132700003</cx:pt>
          <cx:pt idx="2900">39.155018587900003</cx:pt>
          <cx:pt idx="2901">36.840124254400003</cx:pt>
          <cx:pt idx="2902">39.092428160899999</cx:pt>
          <cx:pt idx="2903">38.062180606799998</cx:pt>
          <cx:pt idx="2904">38.062180606799998</cx:pt>
          <cx:pt idx="2905">38.062180606799998</cx:pt>
          <cx:pt idx="2906">38.062180606799998</cx:pt>
          <cx:pt idx="2907">38.294788431100002</cx:pt>
          <cx:pt idx="2908">38.420299684600003</cx:pt>
          <cx:pt idx="2909">38.062180606799998</cx:pt>
          <cx:pt idx="2910">38.062180606799998</cx:pt>
          <cx:pt idx="2911">38.062180606799998</cx:pt>
          <cx:pt idx="2912">38.294788431100002</cx:pt>
          <cx:pt idx="2913">38.294788431100002</cx:pt>
          <cx:pt idx="2914">38.294788431100002</cx:pt>
          <cx:pt idx="2915">37.890038996400001</cx:pt>
          <cx:pt idx="2916">38.540973084199997</cx:pt>
          <cx:pt idx="2917">38.168798583799997</cx:pt>
          <cx:pt idx="2918">38.458851934599998</cx:pt>
          <cx:pt idx="2919">40.032758642200001</cx:pt>
          <cx:pt idx="2920">37.916562571199997</cx:pt>
          <cx:pt idx="2921">38.2704036827</cx:pt>
          <cx:pt idx="2922">39.761921780999998</cx:pt>
          <cx:pt idx="2923">39.761921780999998</cx:pt>
          <cx:pt idx="2924">39.8898677233</cx:pt>
          <cx:pt idx="2925">39.761921780999998</cx:pt>
          <cx:pt idx="2926">39.882098405299999</cx:pt>
          <cx:pt idx="2927">39.882098405299999</cx:pt>
          <cx:pt idx="2928">39.882098405299999</cx:pt>
          <cx:pt idx="2929">39.882098405299999</cx:pt>
          <cx:pt idx="2930">39.455372785000002</cx:pt>
          <cx:pt idx="2931">39.650191855099997</cx:pt>
          <cx:pt idx="2932">39.650191855099997</cx:pt>
          <cx:pt idx="2933">39.650191855099997</cx:pt>
          <cx:pt idx="2934">39.882098405299999</cx:pt>
          <cx:pt idx="2935">39.882098405299999</cx:pt>
          <cx:pt idx="2936">39.650191855099997</cx:pt>
          <cx:pt idx="2937">39.8898677233</cx:pt>
          <cx:pt idx="2938">39.8898677233</cx:pt>
          <cx:pt idx="2939">39.501252287500002</cx:pt>
          <cx:pt idx="2940">39.501252287500002</cx:pt>
          <cx:pt idx="2941">39.501252287500002</cx:pt>
          <cx:pt idx="2942">39.501252287500002</cx:pt>
          <cx:pt idx="2943">39.707929409999998</cx:pt>
          <cx:pt idx="2944">37.890038996400001</cx:pt>
          <cx:pt idx="2945">37.890038996400001</cx:pt>
          <cx:pt idx="2946">38.294788431100002</cx:pt>
          <cx:pt idx="2947">38.294788431100002</cx:pt>
          <cx:pt idx="2948">38.294788431100002</cx:pt>
          <cx:pt idx="2949">38.294788431100002</cx:pt>
          <cx:pt idx="2950">38.294788431100002</cx:pt>
          <cx:pt idx="2951">38.168798583799997</cx:pt>
          <cx:pt idx="2952">38.168798583799997</cx:pt>
          <cx:pt idx="2953">38.168798583799997</cx:pt>
          <cx:pt idx="2954">38.168798583799997</cx:pt>
          <cx:pt idx="2955">38.168798583799997</cx:pt>
          <cx:pt idx="2956">38.168798583799997</cx:pt>
          <cx:pt idx="2957">39.6145168794</cx:pt>
          <cx:pt idx="2958">38.589775906299998</cx:pt>
          <cx:pt idx="2959">38.790684706500002</cx:pt>
          <cx:pt idx="2960">38.790684706500002</cx:pt>
          <cx:pt idx="2961">38.006266079100001</cx:pt>
          <cx:pt idx="2962">38.006266079100001</cx:pt>
          <cx:pt idx="2963">39.038991022099999</cx:pt>
          <cx:pt idx="2964">39.038991022099999</cx:pt>
          <cx:pt idx="2965">38.790684706500002</cx:pt>
          <cx:pt idx="2966">37.974470606799997</cx:pt>
          <cx:pt idx="2967">38.589775906299998</cx:pt>
          <cx:pt idx="2968">38.589775906299998</cx:pt>
          <cx:pt idx="2969">38.978178605899998</cx:pt>
          <cx:pt idx="2970">39.145785320199998</cx:pt>
          <cx:pt idx="2971">39.208967577800003</cx:pt>
          <cx:pt idx="2972">39.083613777899998</cx:pt>
          <cx:pt idx="2973">39.720133968200003</cx:pt>
          <cx:pt idx="2974">39.552542018499999</cx:pt>
          <cx:pt idx="2975">38.4743192424</cx:pt>
          <cx:pt idx="2976">36.074534673899997</cx:pt>
          <cx:pt idx="2977">35.7952077606</cx:pt>
          <cx:pt idx="2978">35.7952077606</cx:pt>
          <cx:pt idx="2979">35.7952077606</cx:pt>
          <cx:pt idx="2980">35.7952077606</cx:pt>
          <cx:pt idx="2981">36.636524866599999</cx:pt>
          <cx:pt idx="2982">36.636524866599999</cx:pt>
          <cx:pt idx="2983">36.423133803299997</cx:pt>
          <cx:pt idx="2984">36.636524866599999</cx:pt>
          <cx:pt idx="2985">36.636524866599999</cx:pt>
          <cx:pt idx="2986">36.636524866599999</cx:pt>
          <cx:pt idx="2987">36.636524866599999</cx:pt>
          <cx:pt idx="2988">36.806459227200001</cx:pt>
          <cx:pt idx="2989">36.806459227200001</cx:pt>
          <cx:pt idx="2990">36.806459227200001</cx:pt>
          <cx:pt idx="2991">36.431758049599999</cx:pt>
          <cx:pt idx="2992">39.4150146331</cx:pt>
          <cx:pt idx="2993">39.208967577800003</cx:pt>
          <cx:pt idx="2994">39.208967577800003</cx:pt>
          <cx:pt idx="2995">38.790684706500002</cx:pt>
          <cx:pt idx="2996">38.790684706500002</cx:pt>
          <cx:pt idx="2997">39.8859830643</cx:pt>
          <cx:pt idx="2998">39.8859830643</cx:pt>
          <cx:pt idx="2999">40.021267685300003</cx:pt>
          <cx:pt idx="3000">35.240837995</cx:pt>
          <cx:pt idx="3001">35.318615402299997</cx:pt>
          <cx:pt idx="3002">35.264216889099998</cx:pt>
          <cx:pt idx="3003">35.318615402299997</cx:pt>
          <cx:pt idx="3004">35.8094356844</cx:pt>
          <cx:pt idx="3005">37.645160699000002</cx:pt>
          <cx:pt idx="3006">37.843149611299999</cx:pt>
          <cx:pt idx="3007">37.624118615699999</cx:pt>
          <cx:pt idx="3008">37.843149611299999</cx:pt>
          <cx:pt idx="3009">37.624118615699999</cx:pt>
          <cx:pt idx="3010">37.624118615699999</cx:pt>
          <cx:pt idx="3011">37.843149611299999</cx:pt>
          <cx:pt idx="3012">38.351593973200004</cx:pt>
          <cx:pt idx="3013">38.761000586599998</cx:pt>
          <cx:pt idx="3014">38.761000586599998</cx:pt>
          <cx:pt idx="3015">36.2040894557</cx:pt>
          <cx:pt idx="3016">36.423133803299997</cx:pt>
          <cx:pt idx="3017">39.162920889299997</cx:pt>
          <cx:pt idx="3018">39.035901215599999</cx:pt>
          <cx:pt idx="3019">39.163439673200003</cx:pt>
          <cx:pt idx="3020">39.163439673200003</cx:pt>
          <cx:pt idx="3021">39.163439673200003</cx:pt>
          <cx:pt idx="3022">39.163439673200003</cx:pt>
          <cx:pt idx="3023">39.163439673200003</cx:pt>
          <cx:pt idx="3024">39.350245054299997</cx:pt>
          <cx:pt idx="3025">39.350245054299997</cx:pt>
          <cx:pt idx="3026">39.193406333399999</cx:pt>
          <cx:pt idx="3027">39.41701553</cx:pt>
          <cx:pt idx="3028">39.41701553</cx:pt>
          <cx:pt idx="3029">40.231565602300002</cx:pt>
          <cx:pt idx="3030">40.231565602300002</cx:pt>
          <cx:pt idx="3031">39.827023540900001</cx:pt>
          <cx:pt idx="3032">39.713337882099999</cx:pt>
          <cx:pt idx="3033">39.983491846100002</cx:pt>
          <cx:pt idx="3034">40.142046394700003</cx:pt>
          <cx:pt idx="3035">40.012117058699999</cx:pt>
          <cx:pt idx="3036">39.983491846100002</cx:pt>
          <cx:pt idx="3037">39.538129140400002</cx:pt>
          <cx:pt idx="3038">40.196878341400001</cx:pt>
          <cx:pt idx="3039">40.012117058699999</cx:pt>
          <cx:pt idx="3040">39.983491846100002</cx:pt>
          <cx:pt idx="3041">39.631165617800001</cx:pt>
          <cx:pt idx="3042">39.771863036100001</cx:pt>
          <cx:pt idx="3043">39.689281963399999</cx:pt>
          <cx:pt idx="3044">40.026666692799999</cx:pt>
          <cx:pt idx="3045">39.827023540900001</cx:pt>
          <cx:pt idx="3046">39.8949857263</cx:pt>
          <cx:pt idx="3047">39.983423122399998</cx:pt>
          <cx:pt idx="3048">40.282859194300002</cx:pt>
          <cx:pt idx="3049">39.947626446400001</cx:pt>
          <cx:pt idx="3050">39.821991728299999</cx:pt>
          <cx:pt idx="3051">40.177611907200003</cx:pt>
          <cx:pt idx="3052">40.060895556600002</cx:pt>
          <cx:pt idx="3053">40.177611907200003</cx:pt>
          <cx:pt idx="3054">40.177611907200003</cx:pt>
          <cx:pt idx="3055">39.981374673799998</cx:pt>
          <cx:pt idx="3056">40.186590431699997</cx:pt>
          <cx:pt idx="3057">39.821991728299999</cx:pt>
          <cx:pt idx="3058">39.901740064400002</cx:pt>
          <cx:pt idx="3059">39.244949155500002</cx:pt>
          <cx:pt idx="3060">39.4393376608</cx:pt>
          <cx:pt idx="3061">39.457003539600002</cx:pt>
          <cx:pt idx="3062">40.034681052700002</cx:pt>
          <cx:pt idx="3063">40.082710704100002</cx:pt>
          <cx:pt idx="3064">39.97299005</cx:pt>
          <cx:pt idx="3065">39.97299005</cx:pt>
          <cx:pt idx="3066">40.2188251237</cx:pt>
          <cx:pt idx="3067">38.830500415400003</cx:pt>
          <cx:pt idx="3068">39.4393376608</cx:pt>
          <cx:pt idx="3069">39.168738331599997</cx:pt>
          <cx:pt idx="3070">39.267130770100003</cx:pt>
          <cx:pt idx="3071">39.475761151599997</cx:pt>
          <cx:pt idx="3072">39.267130770100003</cx:pt>
          <cx:pt idx="3073">39.267130770100003</cx:pt>
          <cx:pt idx="3074">39.267130770100003</cx:pt>
          <cx:pt idx="3075">39.125867449499999</cx:pt>
          <cx:pt idx="3076">39.125867449499999</cx:pt>
          <cx:pt idx="3077">39.267130770100003</cx:pt>
          <cx:pt idx="3078">39.125867449499999</cx:pt>
          <cx:pt idx="3079">39.267130770100003</cx:pt>
          <cx:pt idx="3080">39.267130770100003</cx:pt>
          <cx:pt idx="3081">39.267130770100003</cx:pt>
          <cx:pt idx="3082">39.267130770100003</cx:pt>
          <cx:pt idx="3083">39.350245054299997</cx:pt>
          <cx:pt idx="3084">39.350245054299997</cx:pt>
          <cx:pt idx="3085">39.350245054299997</cx:pt>
          <cx:pt idx="3086">39.350245054299997</cx:pt>
          <cx:pt idx="3087">39.350245054299997</cx:pt>
          <cx:pt idx="3088">39.350245054299997</cx:pt>
          <cx:pt idx="3089">39.350245054299997</cx:pt>
          <cx:pt idx="3090">39.486134128899998</cx:pt>
          <cx:pt idx="3091">39.350245054299997</cx:pt>
          <cx:pt idx="3092">39.710915263899999</cx:pt>
          <cx:pt idx="3093">40.205923906400002</cx:pt>
          <cx:pt idx="3094">40.274468401500002</cx:pt>
          <cx:pt idx="3095">40.199859530399998</cx:pt>
          <cx:pt idx="3096">39.350245054299997</cx:pt>
          <cx:pt idx="3097">39.467442197300002</cx:pt>
          <cx:pt idx="3098">40.231565602300002</cx:pt>
          <cx:pt idx="3099">39.4688374391</cx:pt>
          <cx:pt idx="3100">40.050136695900001</cx:pt>
          <cx:pt idx="3101">39.467442197300002</cx:pt>
          <cx:pt idx="3102">39.125867449499999</cx:pt>
          <cx:pt idx="3103">39.125867449499999</cx:pt>
          <cx:pt idx="3104">39.125867449499999</cx:pt>
          <cx:pt idx="3105">39.125867449499999</cx:pt>
          <cx:pt idx="3106">40.188156005400003</cx:pt>
          <cx:pt idx="3107">40.288820076100002</cx:pt>
          <cx:pt idx="3108">40.288820076100002</cx:pt>
          <cx:pt idx="3109">40.288820076100002</cx:pt>
          <cx:pt idx="3110">39.981374673799998</cx:pt>
          <cx:pt idx="3111">40.126307967700001</cx:pt>
          <cx:pt idx="3112">40.060895556600002</cx:pt>
          <cx:pt idx="3113">40.177611907200003</cx:pt>
          <cx:pt idx="3114">40.177611907200003</cx:pt>
          <cx:pt idx="3115">40.177611907200003</cx:pt>
          <cx:pt idx="3116">40.177611907200003</cx:pt>
          <cx:pt idx="3117">39.736156721900002</cx:pt>
          <cx:pt idx="3118">39.644381695299998</cx:pt>
          <cx:pt idx="3119">40.126307967700001</cx:pt>
          <cx:pt idx="3120">40.049243458900001</cx:pt>
          <cx:pt idx="3121">39.916997656900001</cx:pt>
          <cx:pt idx="3122">39.8270287092</cx:pt>
          <cx:pt idx="3123">39.706995971399998</cx:pt>
          <cx:pt idx="3124">39.549897550099999</cx:pt>
          <cx:pt idx="3125">39.644381695299998</cx:pt>
          <cx:pt idx="3126">39.549897550099999</cx:pt>
          <cx:pt idx="3127">39.991069240100003</cx:pt>
          <cx:pt idx="3128">39.8270287092</cx:pt>
          <cx:pt idx="3129">39.549897550099999</cx:pt>
          <cx:pt idx="3130">39.553386668599998</cx:pt>
          <cx:pt idx="3131">39.449059696500001</cx:pt>
          <cx:pt idx="3132">39.655854205200001</cx:pt>
          <cx:pt idx="3133">39.756462306300001</cx:pt>
          <cx:pt idx="3134">39.339154417899998</cx:pt>
          <cx:pt idx="3135">39.553386668599998</cx:pt>
          <cx:pt idx="3136">39.655854205200001</cx:pt>
          <cx:pt idx="3137">39.24623287</cx:pt>
          <cx:pt idx="3138">39.362308057699998</cx:pt>
          <cx:pt idx="3139">39.4754216738</cx:pt>
          <cx:pt idx="3140">39.121272967400003</cx:pt>
          <cx:pt idx="3141">39.24623287</cx:pt>
          <cx:pt idx="3142">39.362308057699998</cx:pt>
          <cx:pt idx="3143">39.035901215599999</cx:pt>
          <cx:pt idx="3144">39.161101492100002</cx:pt>
          <cx:pt idx="3145">39.161101492100002</cx:pt>
          <cx:pt idx="3146">38.901072519000003</cx:pt>
          <cx:pt idx="3147">38.572389040899999</cx:pt>
          <cx:pt idx="3148">38.572389040899999</cx:pt>
          <cx:pt idx="3149">39.721779989600002</cx:pt>
          <cx:pt idx="3150">38.532294291500001</cx:pt>
          <cx:pt idx="3151">39.882634826299999</cx:pt>
          <cx:pt idx="3152">40.253662621399997</cx:pt>
          <cx:pt idx="3153">40.253662621399997</cx:pt>
          <cx:pt idx="3154">39.721779989600002</cx:pt>
          <cx:pt idx="3155">40.237151338700002</cx:pt>
          <cx:pt idx="3156">40.237151338700002</cx:pt>
          <cx:pt idx="3157">39.285390882900003</cx:pt>
          <cx:pt idx="3158">40.240907488399998</cx:pt>
          <cx:pt idx="3159">38.696999168300003</cx:pt>
          <cx:pt idx="3160">38.532294291500001</cx:pt>
          <cx:pt idx="3161">39.882634826299999</cx:pt>
          <cx:pt idx="3162">39.457003539600002</cx:pt>
          <cx:pt idx="3163">40.253662621399997</cx:pt>
          <cx:pt idx="3164">38.696999168300003</cx:pt>
          <cx:pt idx="3165">38.532294291500001</cx:pt>
          <cx:pt idx="3166">40.135840469800002</cx:pt>
          <cx:pt idx="3167">39.5035854363</cx:pt>
          <cx:pt idx="3168">39.337595906099999</cx:pt>
          <cx:pt idx="3169">39.829474953400002</cx:pt>
          <cx:pt idx="3170">39.941669839100001</cx:pt>
          <cx:pt idx="3171">40.191373640199998</cx:pt>
          <cx:pt idx="3172">40.191373640199998</cx:pt>
          <cx:pt idx="3173">40.232277775599997</cx:pt>
          <cx:pt idx="3174">39.477274678900002</cx:pt>
          <cx:pt idx="3175">40.240907488399998</cx:pt>
          <cx:pt idx="3176">40.232277775599997</cx:pt>
          <cx:pt idx="3177">40.0859127437</cx:pt>
          <cx:pt idx="3178">39.457003539600002</cx:pt>
          <cx:pt idx="3179">39.2791873826</cx:pt>
          <cx:pt idx="3180">39.941669839100001</cx:pt>
          <cx:pt idx="3181">40.133643110199998</cx:pt>
          <cx:pt idx="3182">38.989015869600003</cx:pt>
          <cx:pt idx="3183">40.133643110199998</cx:pt>
          <cx:pt idx="3184">38.989015869600003</cx:pt>
          <cx:pt idx="3185">40.0859127437</cx:pt>
          <cx:pt idx="3186">40.0859127437</cx:pt>
          <cx:pt idx="3187">39.708521448600003</cx:pt>
          <cx:pt idx="3188">40.133643110199998</cx:pt>
          <cx:pt idx="3189">38.989015869600003</cx:pt>
          <cx:pt idx="3190">40.0859127437</cx:pt>
          <cx:pt idx="3191">38.214223429199997</cx:pt>
          <cx:pt idx="3192">39.2791873826</cx:pt>
          <cx:pt idx="3193">40.133643110199998</cx:pt>
          <cx:pt idx="3194">39.2791873826</cx:pt>
          <cx:pt idx="3195">40.021921653299998</cx:pt>
          <cx:pt idx="3196">38.830500415400003</cx:pt>
          <cx:pt idx="3197">39.2791873826</cx:pt>
          <cx:pt idx="3198">39.457003539600002</cx:pt>
          <cx:pt idx="3199">39.97299005</cx:pt>
          <cx:pt idx="3200">39.098381803599999</cx:pt>
          <cx:pt idx="3201">39.726655882400003</cx:pt>
          <cx:pt idx="3202">39.4393376608</cx:pt>
          <cx:pt idx="3203">39.098381803599999</cx:pt>
          <cx:pt idx="3204">39.4393376608</cx:pt>
          <cx:pt idx="3205">39.251795026400004</cx:pt>
          <cx:pt idx="3206">39.251795026400004</cx:pt>
          <cx:pt idx="3207">39.098381803599999</cx:pt>
          <cx:pt idx="3208">39.098381803599999</cx:pt>
          <cx:pt idx="3209">39.97299005</cx:pt>
          <cx:pt idx="3210">39.582996771600001</cx:pt>
          <cx:pt idx="3211">39.726655882400003</cx:pt>
          <cx:pt idx="3212">39.251795026400004</cx:pt>
          <cx:pt idx="3213">39.098381803599999</cx:pt>
          <cx:pt idx="3214">39.403823578900003</cx:pt>
          <cx:pt idx="3215">38.943583910699999</cx:pt>
          <cx:pt idx="3216">40.060945708699997</cx:pt>
          <cx:pt idx="3217">39.098381803599999</cx:pt>
          <cx:pt idx="3218">40.111596349300001</cx:pt>
          <cx:pt idx="3219">39.663370579000002</cx:pt>
          <cx:pt idx="3220">39.335938456199997</cx:pt>
          <cx:pt idx="3221">39.182601834499998</cx:pt>
          <cx:pt idx="3222">40.007856037899998</cx:pt>
          <cx:pt idx="3223">39.779093993899998</cx:pt>
          <cx:pt idx="3224">39.182601834499998</cx:pt>
          <cx:pt idx="3225">39.182601834499998</cx:pt>
          <cx:pt idx="3226">40.086148151300002</cx:pt>
          <cx:pt idx="3227">39.976595459000002</cx:pt>
          <cx:pt idx="3228">39.485336638699998</cx:pt>
          <cx:pt idx="3229">40.093996206900002</cx:pt>
          <cx:pt idx="3230">40.245226981599998</cx:pt>
          <cx:pt idx="3231">40.024428144600002</cx:pt>
          <cx:pt idx="3232">39.630796382100002</cx:pt>
          <cx:pt idx="3233">40.024428144600002</cx:pt>
          <cx:pt idx="3234">39.819789651599997</cx:pt>
          <cx:pt idx="3235">40.007856037899998</cx:pt>
          <cx:pt idx="3236">39.482520901800001</cx:pt>
          <cx:pt idx="3237">39.945138313999998</cx:pt>
          <cx:pt idx="3238">39.630796382100002</cx:pt>
          <cx:pt idx="3239">40.196878341400001</cx:pt>
          <cx:pt idx="3240">39.983491846100002</cx:pt>
          <cx:pt idx="3241">39.325928888200004</cx:pt>
          <cx:pt idx="3242">39.482520901800001</cx:pt>
          <cx:pt idx="3243">39.771863036100001</cx:pt>
          <cx:pt idx="3244">39.325928888200004</cx:pt>
          <cx:pt idx="3245">39.771863036100001</cx:pt>
          <cx:pt idx="3246">40.125068107099999</cx:pt>
          <cx:pt idx="3247">40.0274251787</cx:pt>
          <cx:pt idx="3248">40.0274251787</cx:pt>
          <cx:pt idx="3249">39.771863036100001</cx:pt>
          <cx:pt idx="3250">36.033152291</cx:pt>
          <cx:pt idx="3251">39.182601834499998</cx:pt>
          <cx:pt idx="3252">39.335938456199997</cx:pt>
          <cx:pt idx="3253">38.4374469539</cx:pt>
          <cx:pt idx="3254">38.4374469539</cx:pt>
          <cx:pt idx="3255">37.934886832700002</cx:pt>
          <cx:pt idx="3256">35.797377316999999</cx:pt>
          <cx:pt idx="3257">37.934886832700002</cx:pt>
          <cx:pt idx="3258">37.743705582399997</cx:pt>
          <cx:pt idx="3259">38.107905379000002</cx:pt>
          <cx:pt idx="3260">39.634819696599997</cx:pt>
          <cx:pt idx="3261">38.433672639999998</cx:pt>
          <cx:pt idx="3262">39.634819696599997</cx:pt>
          <cx:pt idx="3263">39.457003539600002</cx:pt>
          <cx:pt idx="3264">39.457003539600002</cx:pt>
          <cx:pt idx="3265">39.457003539600002</cx:pt>
          <cx:pt idx="3266">39.285390882900003</cx:pt>
          <cx:pt idx="3267">39.285390882900003</cx:pt>
          <cx:pt idx="3268">39.457003539600002</cx:pt>
          <cx:pt idx="3269">39.663370579000002</cx:pt>
          <cx:pt idx="3270">39.634819696599997</cx:pt>
          <cx:pt idx="3271">39.634819696599997</cx:pt>
          <cx:pt idx="3272">38.369857193000001</cx:pt>
          <cx:pt idx="3273">39.634819696599997</cx:pt>
          <cx:pt idx="3274">39.335938456199997</cx:pt>
          <cx:pt idx="3275">39.325928888200004</cx:pt>
          <cx:pt idx="3276">37.082864880899997</cx:pt>
          <cx:pt idx="3277">40.086549759999997</cx:pt>
          <cx:pt idx="3278">40.086549759999997</cx:pt>
          <cx:pt idx="3279">40.119896650599998</cx:pt>
          <cx:pt idx="3280">39.800848978799998</cx:pt>
          <cx:pt idx="3281">38.803055077800003</cx:pt>
          <cx:pt idx="3282">39.375462357000004</cx:pt>
          <cx:pt idx="3283">39.392399967499998</cx:pt>
          <cx:pt idx="3284">39.122251165100003</cx:pt>
          <cx:pt idx="3285">38.929803016800001</cx:pt>
          <cx:pt idx="3286">38.572389040899999</cx:pt>
          <cx:pt idx="3287">39.337055879600001</cx:pt>
          <cx:pt idx="3288">38.952934303100001</cx:pt>
          <cx:pt idx="3289">39.125867449499999</cx:pt>
          <cx:pt idx="3290">39.929013378699999</cx:pt>
          <cx:pt idx="3291">39.8250111324</cx:pt>
          <cx:pt idx="3292">39.706995971399998</cx:pt>
          <cx:pt idx="3293">38.901072519000003</cx:pt>
          <cx:pt idx="3294">39.582996771600001</cx:pt>
          <cx:pt idx="3295">37.929671967300003</cx:pt>
          <cx:pt idx="3296">39.758296311499997</cx:pt>
          <cx:pt idx="3297">36.431758049599999</cx:pt>
          <cx:pt idx="3298">37.140829301799997</cx:pt>
          <cx:pt idx="3299">37.140829301799997</cx:pt>
          <cx:pt idx="3300">36.8170910304</cx:pt>
          <cx:pt idx="3301">37.217150093000001</cx:pt>
          <cx:pt idx="3302">37.111683135</cx:pt>
          <cx:pt idx="3303">36.8170910304</cx:pt>
          <cx:pt idx="3304">37.232661844699997</cx:pt>
          <cx:pt idx="3305">36.968146703099997</cx:pt>
          <cx:pt idx="3306">37.300127914199997</cx:pt>
          <cx:pt idx="3307">37.111683135</cx:pt>
          <cx:pt idx="3308">37.232661844699997</cx:pt>
          <cx:pt idx="3309">37.103599479700001</cx:pt>
          <cx:pt idx="3310">37.369091216299999</cx:pt>
          <cx:pt idx="3311">37.305647338500002</cx:pt>
          <cx:pt idx="3312">37.217150093000001</cx:pt>
          <cx:pt idx="3313">37.217150093000001</cx:pt>
          <cx:pt idx="3314">37.305647338500002</cx:pt>
          <cx:pt idx="3315">37.305647338500002</cx:pt>
          <cx:pt idx="3316">37.357383081599998</cx:pt>
          <cx:pt idx="3317">37.368565805499998</cx:pt>
          <cx:pt idx="3318">37.359785783500001</cx:pt>
          <cx:pt idx="3319">37.368565805499998</cx:pt>
          <cx:pt idx="3320">37.265556631800003</cx:pt>
          <cx:pt idx="3321">36.667097937699999</cx:pt>
          <cx:pt idx="3322">36.667097937699999</cx:pt>
          <cx:pt idx="3323">36.595199592699998</cx:pt>
          <cx:pt idx="3324">36.569934453899997</cx:pt>
          <cx:pt idx="3325">38.6000242171</cx:pt>
          <cx:pt idx="3326">38.4374469539</cx:pt>
          <cx:pt idx="3327">36.774101451999996</cx:pt>
          <cx:pt idx="3328">38.251908347300002</cx:pt>
          <cx:pt idx="3329">37.840272298999999</cx:pt>
          <cx:pt idx="3330">37.2210335591</cx:pt>
          <cx:pt idx="3331">38.251908347300002</cx:pt>
          <cx:pt idx="3332">37.0243477235</cx:pt>
          <cx:pt idx="3333">36.852137488399997</cx:pt>
          <cx:pt idx="3334">36.954932880800001</cx:pt>
          <cx:pt idx="3335">36.655442612500003</cx:pt>
          <cx:pt idx="3336">36.8855687577</cx:pt>
          <cx:pt idx="3337">36.4690692633</cx:pt>
          <cx:pt idx="3338">36.278655419300001</cx:pt>
          <cx:pt idx="3339">36.334006602800002</cx:pt>
          <cx:pt idx="3340">36.395174145699997</cx:pt>
          <cx:pt idx="3341">36.667097937699999</cx:pt>
          <cx:pt idx="3342">36.936094056899996</cx:pt>
          <cx:pt idx="3343">36.8170910304</cx:pt>
          <cx:pt idx="3344">37.024279601800004</cx:pt>
          <cx:pt idx="3345">37.423796545999998</cx:pt>
          <cx:pt idx="3346">37.111683135</cx:pt>
          <cx:pt idx="3347">36.637990119999998</cx:pt>
          <cx:pt idx="3348">36.673095289300001</cx:pt>
          <cx:pt idx="3349">36.640144792599997</cx:pt>
          <cx:pt idx="3350">37.243331536600003</cx:pt>
          <cx:pt idx="3351">37.1608374037</cx:pt>
          <cx:pt idx="3352">37.359785783500001</cx:pt>
          <cx:pt idx="3353">37.357383081599998</cx:pt>
          <cx:pt idx="3354">37.357383081599998</cx:pt>
          <cx:pt idx="3355">37.357383081599998</cx:pt>
          <cx:pt idx="3356">36.980403276899999</cx:pt>
          <cx:pt idx="3357">37.115340843699997</cx:pt>
          <cx:pt idx="3358">37.1608374037</cx:pt>
          <cx:pt idx="3359">37.263681326300002</cx:pt>
          <cx:pt idx="3360">37.263681326300002</cx:pt>
          <cx:pt idx="3361">37.2394953843</cx:pt>
          <cx:pt idx="3362">37.098761182200001</cx:pt>
          <cx:pt idx="3363">37.159767328199997</cx:pt>
          <cx:pt idx="3364">38.107905379000002</cx:pt>
          <cx:pt idx="3365">36.724639778700002</cx:pt>
          <cx:pt idx="3366">36.651015222200002</cx:pt>
          <cx:pt idx="3367">36.725278072099997</cx:pt>
          <cx:pt idx="3368">36.861599755500002</cx:pt>
          <cx:pt idx="3369">36.852788824400001</cx:pt>
          <cx:pt idx="3370">36.725278072099997</cx:pt>
          <cx:pt idx="3371">36.757654899599999</cx:pt>
          <cx:pt idx="3372">36.819715451999997</cx:pt>
          <cx:pt idx="3373">36.469662915400001</cx:pt>
          <cx:pt idx="3374">36.355556673700001</cx:pt>
          <cx:pt idx="3375">36.444599450299997</cx:pt>
          <cx:pt idx="3376">36.651015222200002</cx:pt>
          <cx:pt idx="3377">36.651015222200002</cx:pt>
          <cx:pt idx="3378">37.049163575400001</cx:pt>
          <cx:pt idx="3379">35.797377316999999</cx:pt>
          <cx:pt idx="3380">36.371891873999999</cx:pt>
          <cx:pt idx="3381">36.6095943312</cx:pt>
          <cx:pt idx="3382">36.6095943312</cx:pt>
          <cx:pt idx="3383">39.098381803599999</cx:pt>
          <cx:pt idx="3384">40.2227416948</cx:pt>
          <cx:pt idx="3385">40.248605048100004</cx:pt>
          <cx:pt idx="3386">40.2227416948</cx:pt>
          <cx:pt idx="3387">40.2227416948</cx:pt>
          <cx:pt idx="3388">37.359785783500001</cx:pt>
          <cx:pt idx="3389">37.357383081599998</cx:pt>
          <cx:pt idx="3390">37.357383081599998</cx:pt>
          <cx:pt idx="3391">37.357383081599998</cx:pt>
          <cx:pt idx="3392">36.968146703099997</cx:pt>
          <cx:pt idx="3393">37.217150093000001</cx:pt>
          <cx:pt idx="3394">37.300127914199997</cx:pt>
          <cx:pt idx="3395">37.111683135</cx:pt>
          <cx:pt idx="3396">37.217150093000001</cx:pt>
          <cx:pt idx="3397">36.545783749199998</cx:pt>
          <cx:pt idx="3398">36.468475611199999</cx:pt>
          <cx:pt idx="3399">38.088180136200002</cx:pt>
          <cx:pt idx="3400">38.616816538499997</cx:pt>
          <cx:pt idx="3401">40.071421751999999</cx:pt>
          <cx:pt idx="3402">39.260553715</cx:pt>
          <cx:pt idx="3403">39.4953656964</cx:pt>
          <cx:pt idx="3404">40.154149802799999</cx:pt>
          <cx:pt idx="3405">40.208407790599999</cx:pt>
          <cx:pt idx="3406">40.154149802799999</cx:pt>
          <cx:pt idx="3407">38.909196713</cx:pt>
          <cx:pt idx="3408">40.184221723900002</cx:pt>
          <cx:pt idx="3409">40.184221723900002</cx:pt>
          <cx:pt idx="3410">40.2329508268</cx:pt>
          <cx:pt idx="3411">40.2329508268</cx:pt>
          <cx:pt idx="3412">40.256366796899997</cx:pt>
          <cx:pt idx="3413">36.813947656000003</cx:pt>
          <cx:pt idx="3414">40.032758642200001</cx:pt>
          <cx:pt idx="3415">40.2401237626</cx:pt>
          <cx:pt idx="3416">40.2401237626</cx:pt>
          <cx:pt idx="3417">40.032758642200001</cx:pt>
          <cx:pt idx="3418">40.2329508268</cx:pt>
          <cx:pt idx="3419">40.032758642200001</cx:pt>
          <cx:pt idx="3420">40.2329508268</cx:pt>
          <cx:pt idx="3421">40.184221723900002</cx:pt>
          <cx:pt idx="3422">40.2329508268</cx:pt>
          <cx:pt idx="3423">40.070551827499997</cx:pt>
          <cx:pt idx="3424">40.070551827499997</cx:pt>
          <cx:pt idx="3425">39.477274678900002</cx:pt>
          <cx:pt idx="3426">40.240907488399998</cx:pt>
          <cx:pt idx="3427">40.191373640199998</cx:pt>
          <cx:pt idx="3428">39.986149946399998</cx:pt>
          <cx:pt idx="3429">40.240907488399998</cx:pt>
          <cx:pt idx="3430">37.767732142200003</cx:pt>
          <cx:pt idx="3431">40.240907488399998</cx:pt>
          <cx:pt idx="3432">39.260553715</cx:pt>
          <cx:pt idx="3433">39.260553715</cx:pt>
          <cx:pt idx="3434">39.294575164999998</cx:pt>
          <cx:pt idx="3435">39.260553715</cx:pt>
          <cx:pt idx="3436">39.4150146331</cx:pt>
          <cx:pt idx="3437">39.720133968200003</cx:pt>
          <cx:pt idx="3438">39.826815373199999</cx:pt>
          <cx:pt idx="3439">39.720133968200003</cx:pt>
          <cx:pt idx="3440">39.720133968200003</cx:pt>
          <cx:pt idx="3441">39.720133968200003</cx:pt>
          <cx:pt idx="3442">39.887725917799997</cx:pt>
          <cx:pt idx="3443">39.826815373199999</cx:pt>
          <cx:pt idx="3444">39.980494875399998</cx:pt>
          <cx:pt idx="3445">39.980494875399998</cx:pt>
          <cx:pt idx="3446">39.887725917799997</cx:pt>
          <cx:pt idx="3447">39.887725917799997</cx:pt>
          <cx:pt idx="3448">39.650191855099997</cx:pt>
          <cx:pt idx="3449">39.650191855099997</cx:pt>
          <cx:pt idx="3450">40.134105630900002</cx:pt>
          <cx:pt idx="3451">40.134105630900002</cx:pt>
          <cx:pt idx="3452">40.160436965300001</cx:pt>
          <cx:pt idx="3453">40.160436965300001</cx:pt>
          <cx:pt idx="3454">40.160436965300001</cx:pt>
          <cx:pt idx="3455">40.134174377500003</cx:pt>
          <cx:pt idx="3456">40.134174377500003</cx:pt>
          <cx:pt idx="3457">40.055317867500001</cx:pt>
          <cx:pt idx="3458">40.055317867500001</cx:pt>
          <cx:pt idx="3459">40.134105630900002</cx:pt>
          <cx:pt idx="3460">40.134105630900002</cx:pt>
          <cx:pt idx="3461">38.062180606799998</cx:pt>
          <cx:pt idx="3462">40.134105630900002</cx:pt>
          <cx:pt idx="3463">39.958930049999999</cx:pt>
          <cx:pt idx="3464">37.465149578400002</cx:pt>
          <cx:pt idx="3465">37.465149578400002</cx:pt>
          <cx:pt idx="3466">37.890038996400001</cx:pt>
          <cx:pt idx="3467">37.465149578400002</cx:pt>
          <cx:pt idx="3468">37.208507181199998</cx:pt>
          <cx:pt idx="3469">40.220717339899998</cx:pt>
          <cx:pt idx="3470">37.465149578400002</cx:pt>
          <cx:pt idx="3471">37.465149578400002</cx:pt>
          <cx:pt idx="3472">36.813947656000003</cx:pt>
          <cx:pt idx="3473">37.645160699000002</cx:pt>
          <cx:pt idx="3474">36.636524866599999</cx:pt>
          <cx:pt idx="3475">36.622469563700001</cx:pt>
          <cx:pt idx="3476">36.423133803299997</cx:pt>
          <cx:pt idx="3477">36.622469563700001</cx:pt>
          <cx:pt idx="3478">37.333425802999997</cx:pt>
          <cx:pt idx="3479">35.768554998399999</cx:pt>
          <cx:pt idx="3480">36.123383837699997</cx:pt>
          <cx:pt idx="3481">38.397812200600001</cx:pt>
          <cx:pt idx="3482">39.121272967400003</cx:pt>
          <cx:pt idx="3483">38.8962531986</cx:pt>
          <cx:pt idx="3484">38.8962531986</cx:pt>
          <cx:pt idx="3485">39.392399967499998</cx:pt>
          <cx:pt idx="3486">39.392399967499998</cx:pt>
          <cx:pt idx="3487">40.125068107099999</cx:pt>
          <cx:pt idx="3488">39.325928888200004</cx:pt>
          <cx:pt idx="3489">39.827023540900001</cx:pt>
          <cx:pt idx="3490">39.689281963399999</cx:pt>
          <cx:pt idx="3491">38.830500415400003</cx:pt>
          <cx:pt idx="3492">40.126307967700001</cx:pt>
          <cx:pt idx="3493">39.449059696500001</cx:pt>
          <cx:pt idx="3494">39.121272967400003</cx:pt>
          <cx:pt idx="3495">39.121272967400003</cx:pt>
          <cx:pt idx="3496">39.392399967499998</cx:pt>
          <cx:pt idx="3497">39.392399967499998</cx:pt>
          <cx:pt idx="3498">39.392399967499998</cx:pt>
          <cx:pt idx="3499">39.161101492100002</cx:pt>
          <cx:pt idx="3500">39.161101492100002</cx:pt>
          <cx:pt idx="3501">39.161101492100002</cx:pt>
          <cx:pt idx="3502">39.138267438</cx:pt>
          <cx:pt idx="3503">39.138267438</cx:pt>
          <cx:pt idx="3504">39.161101492100002</cx:pt>
          <cx:pt idx="3505">39.161101492100002</cx:pt>
          <cx:pt idx="3506">38.929803016800001</cx:pt>
          <cx:pt idx="3507">38.901072519000003</cx:pt>
          <cx:pt idx="3508">38.901072519000003</cx:pt>
          <cx:pt idx="3509">40.070551827499997</cx:pt>
          <cx:pt idx="3510">39.986149946399998</cx:pt>
          <cx:pt idx="3511">39.986149946399998</cx:pt>
          <cx:pt idx="3512">40.135840469800002</cx:pt>
          <cx:pt idx="3513">40.021921653299998</cx:pt>
          <cx:pt idx="3514">39.986149946399998</cx:pt>
          <cx:pt idx="3515">38.696999168300003</cx:pt>
          <cx:pt idx="3516">39.708521448600003</cx:pt>
          <cx:pt idx="3517">40.133643110199998</cx:pt>
          <cx:pt idx="3518">39.634819696599997</cx:pt>
          <cx:pt idx="3519">39.8126358536</cx:pt>
          <cx:pt idx="3520">39.8126358536</cx:pt>
          <cx:pt idx="3521">40.021921653299998</cx:pt>
          <cx:pt idx="3522">40.0859127437</cx:pt>
          <cx:pt idx="3523">39.941669839100001</cx:pt>
          <cx:pt idx="3524">39.8126358536</cx:pt>
          <cx:pt idx="3525">38.830500415400003</cx:pt>
          <cx:pt idx="3526">40.0859127437</cx:pt>
          <cx:pt idx="3527">39.941669839100001</cx:pt>
          <cx:pt idx="3528">40.0859127437</cx:pt>
          <cx:pt idx="3529">38.989015869600003</cx:pt>
          <cx:pt idx="3530">38.830500415400003</cx:pt>
          <cx:pt idx="3531">39.098381803599999</cx:pt>
          <cx:pt idx="3532">39.182601834499998</cx:pt>
          <cx:pt idx="3533">39.97299005</cx:pt>
          <cx:pt idx="3534">38.943583910699999</cx:pt>
          <cx:pt idx="3535">40.034681052700002</cx:pt>
          <cx:pt idx="3536">40.024428144600002</cx:pt>
          <cx:pt idx="3537">39.182601834499998</cx:pt>
          <cx:pt idx="3538">39.335938456199997</cx:pt>
          <cx:pt idx="3539">40.024428144600002</cx:pt>
          <cx:pt idx="3540">39.335938456199997</cx:pt>
          <cx:pt idx="3541">39.182601834499998</cx:pt>
          <cx:pt idx="3542">39.771863036100001</cx:pt>
          <cx:pt idx="3543">37.2210335591</cx:pt>
          <cx:pt idx="3544">37.141676074000003</cx:pt>
          <cx:pt idx="3545">37.2210335591</cx:pt>
          <cx:pt idx="3546">37.082864880899997</cx:pt>
          <cx:pt idx="3547">38.9874283499</cx:pt>
          <cx:pt idx="3548">38.9874283499</cx:pt>
          <cx:pt idx="3549">38.8962531986</cx:pt>
          <cx:pt idx="3550">38.743976838099996</cx:pt>
          <cx:pt idx="3551">38.9874283499</cx:pt>
          <cx:pt idx="3552">38.8962531986</cx:pt>
          <cx:pt idx="3553">38.8962531986</cx:pt>
          <cx:pt idx="3554">38.8962531986</cx:pt>
          <cx:pt idx="3555">38.8962531986</cx:pt>
          <cx:pt idx="3556">38.649818474900002</cx:pt>
          <cx:pt idx="3557">38.649818474900002</cx:pt>
          <cx:pt idx="3558">38.649818474900002</cx:pt>
          <cx:pt idx="3559">38.813069021799997</cx:pt>
          <cx:pt idx="3560">39.392399967499998</cx:pt>
          <cx:pt idx="3561">39.138267438</cx:pt>
          <cx:pt idx="3562">38.929803016800001</cx:pt>
          <cx:pt idx="3563">37.423796545999998</cx:pt>
          <cx:pt idx="3564">37.423796545999998</cx:pt>
          <cx:pt idx="3565">37.432535094099997</cx:pt>
          <cx:pt idx="3566">36.806459227200001</cx:pt>
          <cx:pt idx="3567">36.431758049599999</cx:pt>
          <cx:pt idx="3568">36.806459227200001</cx:pt>
          <cx:pt idx="3569">36.8170910304</cx:pt>
          <cx:pt idx="3570">38.458866062200002</cx:pt>
          <cx:pt idx="3571">38.737803558099998</cx:pt>
          <cx:pt idx="3572">37.232661844699997</cx:pt>
          <cx:pt idx="3573">36.968146703099997</cx:pt>
          <cx:pt idx="3574">37.232661844699997</cx:pt>
          <cx:pt idx="3575">37.300127914199997</cx:pt>
          <cx:pt idx="3576">37.300127914199997</cx:pt>
          <cx:pt idx="3577">37.423796545999998</cx:pt>
          <cx:pt idx="3578">37.379748529399997</cx:pt>
          <cx:pt idx="3579">37.379748529399997</cx:pt>
          <cx:pt idx="3580">37.379748529399997</cx:pt>
          <cx:pt idx="3581">37.305647338500002</cx:pt>
          <cx:pt idx="3582">37.305647338500002</cx:pt>
          <cx:pt idx="3583">37.217150093000001</cx:pt>
          <cx:pt idx="3584">37.217150093000001</cx:pt>
          <cx:pt idx="3585">37.369091216299999</cx:pt>
          <cx:pt idx="3586">37.300127914199997</cx:pt>
          <cx:pt idx="3587">37.369091216299999</cx:pt>
          <cx:pt idx="3588">37.359785783500001</cx:pt>
          <cx:pt idx="3589">37.368565805499998</cx:pt>
          <cx:pt idx="3590">37.368565805499998</cx:pt>
          <cx:pt idx="3591">37.368565805499998</cx:pt>
          <cx:pt idx="3592">37.391791164799997</cx:pt>
          <cx:pt idx="3593">37.369091216299999</cx:pt>
          <cx:pt idx="3594">37.2210335591</cx:pt>
          <cx:pt idx="3595">36.970855357600001</cx:pt>
          <cx:pt idx="3596">36.878972495399999</cx:pt>
          <cx:pt idx="3597">36.757654899599999</cx:pt>
          <cx:pt idx="3598">36.878972495399999</cx:pt>
          <cx:pt idx="3599">36.415628066700002</cx:pt>
          <cx:pt idx="3600">36.546544582400003</cx:pt>
          <cx:pt idx="3601">35.180741451800003</cx:pt>
          <cx:pt idx="3602">36.468475611199999</cx:pt>
          <cx:pt idx="3603">36.595199592699998</cx:pt>
          <cx:pt idx="3604">37.103599479700001</cx:pt>
          <cx:pt idx="3605">37.3156383253</cx:pt>
          <cx:pt idx="3606">37.115340843699997</cx:pt>
          <cx:pt idx="3607">37.211724327200002</cx:pt>
          <cx:pt idx="3608">37.098761182200001</cx:pt>
          <cx:pt idx="3609">36.920940383100003</cx:pt>
          <cx:pt idx="3610">36.878972495399999</cx:pt>
          <cx:pt idx="3611">36.725278072099997</cx:pt>
          <cx:pt idx="3612">36.725278072099997</cx:pt>
          <cx:pt idx="3613">36.725278072099997</cx:pt>
          <cx:pt idx="3614">36.655442612500003</cx:pt>
          <cx:pt idx="3615">36.757654899599999</cx:pt>
          <cx:pt idx="3616">36.878972495399999</cx:pt>
          <cx:pt idx="3617">36.698892454400003</cx:pt>
          <cx:pt idx="3618">36.611846112599999</cx:pt>
          <cx:pt idx="3619">36.611846112599999</cx:pt>
          <cx:pt idx="3620">36.578581203100001</cx:pt>
          <cx:pt idx="3621">37.111683135</cx:pt>
        </cx:lvl>
      </cx:numDim>
    </cx:data>
  </cx:chartData>
  <cx:chart>
    <cx:plotArea>
      <cx:plotAreaRegion>
        <cx:series layoutId="boxWhisker" uniqueId="{2E428475-EB72-4C7E-A538-296E83EF986D}" formatIdx="0">
          <cx:tx>
            <cx:txData>
              <cx:f>'Rancagua-Machalí'!$I$1</cx:f>
              <cx:v>T_diurna</cx:v>
            </cx:txData>
          </cx:tx>
          <cx:spPr>
            <a:solidFill>
              <a:srgbClr val="FF0000"/>
            </a:solidFill>
          </cx:spPr>
          <cx:dataId val="0"/>
          <cx:layoutPr>
            <cx:visibility meanLine="1" meanMarker="1" nonoutliers="0" outliers="1"/>
            <cx:statistics quartileMethod="exclusive"/>
          </cx:layoutPr>
        </cx:series>
      </cx:plotAreaRegion>
      <cx:axis id="0">
        <cx:catScaling gapWidth="1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000" b="1"/>
            </a:pPr>
            <a:endParaRPr lang="es-ES" sz="1000" b="1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endParaRPr>
          </a:p>
        </cx:txPr>
      </cx:axis>
      <cx:axis id="1" hidden="1">
        <cx:valScaling max="41" min="34"/>
        <cx:majorGridlines/>
        <cx:tickLabels/>
        <cx:numFmt formatCode="0" sourceLinked="0"/>
      </cx:axis>
    </cx:plotArea>
  </cx:chart>
</cx:chartSpace>
</file>

<file path=ppt/charts/chartEx4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Chillán!$H$2:$H$2707</cx:f>
        <cx:lvl ptCount="2706">
          <cx:pt idx="0">ABC1</cx:pt>
          <cx:pt idx="1">ABC1</cx:pt>
          <cx:pt idx="2">ABC1</cx:pt>
          <cx:pt idx="3">ABC1</cx:pt>
          <cx:pt idx="4">ABC1</cx:pt>
          <cx:pt idx="5">ABC1</cx:pt>
          <cx:pt idx="6">ABC1</cx:pt>
          <cx:pt idx="7">ABC1</cx:pt>
          <cx:pt idx="8">ABC1</cx:pt>
          <cx:pt idx="9">ABC1</cx:pt>
          <cx:pt idx="10">ABC1</cx:pt>
          <cx:pt idx="11">ABC1</cx:pt>
          <cx:pt idx="12">ABC1</cx:pt>
          <cx:pt idx="13">ABC1</cx:pt>
          <cx:pt idx="14">ABC1</cx:pt>
          <cx:pt idx="15">ABC1</cx:pt>
          <cx:pt idx="16">ABC1</cx:pt>
          <cx:pt idx="17">ABC1</cx:pt>
          <cx:pt idx="18">ABC1</cx:pt>
          <cx:pt idx="19">ABC1</cx:pt>
          <cx:pt idx="20">ABC1</cx:pt>
          <cx:pt idx="21">ABC1</cx:pt>
          <cx:pt idx="22">ABC1</cx:pt>
          <cx:pt idx="23">ABC1</cx:pt>
          <cx:pt idx="24">ABC1</cx:pt>
          <cx:pt idx="25">ABC1</cx:pt>
          <cx:pt idx="26">ABC1</cx:pt>
          <cx:pt idx="27">ABC1</cx:pt>
          <cx:pt idx="28">ABC1</cx:pt>
          <cx:pt idx="29">ABC1</cx:pt>
          <cx:pt idx="30">ABC1</cx:pt>
          <cx:pt idx="31">ABC1</cx:pt>
          <cx:pt idx="32">ABC1</cx:pt>
          <cx:pt idx="33">ABC1</cx:pt>
          <cx:pt idx="34">ABC1</cx:pt>
          <cx:pt idx="35">ABC1</cx:pt>
          <cx:pt idx="36">ABC1</cx:pt>
          <cx:pt idx="37">ABC1</cx:pt>
          <cx:pt idx="38">ABC1</cx:pt>
          <cx:pt idx="39">ABC1</cx:pt>
          <cx:pt idx="40">ABC1</cx:pt>
          <cx:pt idx="41">ABC1</cx:pt>
          <cx:pt idx="42">ABC1</cx:pt>
          <cx:pt idx="43">ABC1</cx:pt>
          <cx:pt idx="44">ABC1</cx:pt>
          <cx:pt idx="45">ABC1</cx:pt>
          <cx:pt idx="46">ABC1</cx:pt>
          <cx:pt idx="47">ABC1</cx:pt>
          <cx:pt idx="48">ABC1</cx:pt>
          <cx:pt idx="49">ABC1</cx:pt>
          <cx:pt idx="50">ABC1</cx:pt>
          <cx:pt idx="51">ABC1</cx:pt>
          <cx:pt idx="52">ABC1</cx:pt>
          <cx:pt idx="53">ABC1</cx:pt>
          <cx:pt idx="54">ABC1</cx:pt>
          <cx:pt idx="55">ABC1</cx:pt>
          <cx:pt idx="56">ABC1</cx:pt>
          <cx:pt idx="57">ABC1</cx:pt>
          <cx:pt idx="58">ABC1</cx:pt>
          <cx:pt idx="59">ABC1</cx:pt>
          <cx:pt idx="60">ABC1</cx:pt>
          <cx:pt idx="61">ABC1</cx:pt>
          <cx:pt idx="62">ABC1</cx:pt>
          <cx:pt idx="63">ABC1</cx:pt>
          <cx:pt idx="64">ABC1</cx:pt>
          <cx:pt idx="65">ABC1</cx:pt>
          <cx:pt idx="66">ABC1</cx:pt>
          <cx:pt idx="67">ABC1</cx:pt>
          <cx:pt idx="68">ABC1</cx:pt>
          <cx:pt idx="69">ABC1</cx:pt>
          <cx:pt idx="70">ABC1</cx:pt>
          <cx:pt idx="71">ABC1</cx:pt>
          <cx:pt idx="72">ABC1</cx:pt>
          <cx:pt idx="73">ABC1</cx:pt>
          <cx:pt idx="74">ABC1</cx:pt>
          <cx:pt idx="75">ABC1</cx:pt>
          <cx:pt idx="76">ABC1</cx:pt>
          <cx:pt idx="77">ABC1</cx:pt>
          <cx:pt idx="78">ABC1</cx:pt>
          <cx:pt idx="79">ABC1</cx:pt>
          <cx:pt idx="80">ABC1</cx:pt>
          <cx:pt idx="81">ABC1</cx:pt>
          <cx:pt idx="82">ABC1</cx:pt>
          <cx:pt idx="83">ABC1</cx:pt>
          <cx:pt idx="84">ABC1</cx:pt>
          <cx:pt idx="85">ABC1</cx:pt>
          <cx:pt idx="86">ABC1</cx:pt>
          <cx:pt idx="87">ABC1</cx:pt>
          <cx:pt idx="88">ABC1</cx:pt>
          <cx:pt idx="89">ABC1</cx:pt>
          <cx:pt idx="90">ABC1</cx:pt>
          <cx:pt idx="91">ABC1</cx:pt>
          <cx:pt idx="92">ABC1</cx:pt>
          <cx:pt idx="93">ABC1</cx:pt>
          <cx:pt idx="94">ABC1</cx:pt>
          <cx:pt idx="95">ABC1</cx:pt>
          <cx:pt idx="96">ABC1</cx:pt>
          <cx:pt idx="97">ABC1</cx:pt>
          <cx:pt idx="98">ABC1</cx:pt>
          <cx:pt idx="99">ABC1</cx:pt>
          <cx:pt idx="100">ABC1</cx:pt>
          <cx:pt idx="101">ABC1</cx:pt>
          <cx:pt idx="102">ABC1</cx:pt>
          <cx:pt idx="103">ABC1</cx:pt>
          <cx:pt idx="104">ABC1</cx:pt>
          <cx:pt idx="105">ABC1</cx:pt>
          <cx:pt idx="106">ABC1</cx:pt>
          <cx:pt idx="107">ABC1</cx:pt>
          <cx:pt idx="108">ABC1</cx:pt>
          <cx:pt idx="109">ABC1</cx:pt>
          <cx:pt idx="110">ABC1</cx:pt>
          <cx:pt idx="111">ABC1</cx:pt>
          <cx:pt idx="112">ABC1</cx:pt>
          <cx:pt idx="113">ABC1</cx:pt>
          <cx:pt idx="114">ABC1</cx:pt>
          <cx:pt idx="115">ABC1</cx:pt>
          <cx:pt idx="116">ABC1</cx:pt>
          <cx:pt idx="117">ABC1</cx:pt>
          <cx:pt idx="118">ABC1</cx:pt>
          <cx:pt idx="119">ABC1</cx:pt>
          <cx:pt idx="120">ABC1</cx:pt>
          <cx:pt idx="121">ABC1</cx:pt>
          <cx:pt idx="122">ABC1</cx:pt>
          <cx:pt idx="123">ABC1</cx:pt>
          <cx:pt idx="124">ABC1</cx:pt>
          <cx:pt idx="125">ABC1</cx:pt>
          <cx:pt idx="126">ABC1</cx:pt>
          <cx:pt idx="127">ABC1</cx:pt>
          <cx:pt idx="128">ABC1</cx:pt>
          <cx:pt idx="129">ABC1</cx:pt>
          <cx:pt idx="130">ABC1</cx:pt>
          <cx:pt idx="131">ABC1</cx:pt>
          <cx:pt idx="132">ABC1</cx:pt>
          <cx:pt idx="133">ABC1</cx:pt>
          <cx:pt idx="134">ABC1</cx:pt>
          <cx:pt idx="135">ABC1</cx:pt>
          <cx:pt idx="136">ABC1</cx:pt>
          <cx:pt idx="137">ABC1</cx:pt>
          <cx:pt idx="138">ABC1</cx:pt>
          <cx:pt idx="139">ABC1</cx:pt>
          <cx:pt idx="140">ABC1</cx:pt>
          <cx:pt idx="141">ABC1</cx:pt>
          <cx:pt idx="142">ABC1</cx:pt>
          <cx:pt idx="143">ABC1</cx:pt>
          <cx:pt idx="144">ABC1</cx:pt>
          <cx:pt idx="145">ABC1</cx:pt>
          <cx:pt idx="146">ABC1</cx:pt>
          <cx:pt idx="147">ABC1</cx:pt>
          <cx:pt idx="148">ABC1</cx:pt>
          <cx:pt idx="149">ABC1</cx:pt>
          <cx:pt idx="150">ABC1</cx:pt>
          <cx:pt idx="151">ABC1</cx:pt>
          <cx:pt idx="152">ABC1</cx:pt>
          <cx:pt idx="153">ABC1</cx:pt>
          <cx:pt idx="154">C2</cx:pt>
          <cx:pt idx="155">C2</cx:pt>
          <cx:pt idx="156">C2</cx:pt>
          <cx:pt idx="157">C2</cx:pt>
          <cx:pt idx="158">C2</cx:pt>
          <cx:pt idx="159">C2</cx:pt>
          <cx:pt idx="160">C2</cx:pt>
          <cx:pt idx="161">C2</cx:pt>
          <cx:pt idx="162">C2</cx:pt>
          <cx:pt idx="163">C2</cx:pt>
          <cx:pt idx="164">C2</cx:pt>
          <cx:pt idx="165">C2</cx:pt>
          <cx:pt idx="166">C2</cx:pt>
          <cx:pt idx="167">C2</cx:pt>
          <cx:pt idx="168">C2</cx:pt>
          <cx:pt idx="169">C2</cx:pt>
          <cx:pt idx="170">C2</cx:pt>
          <cx:pt idx="171">C2</cx:pt>
          <cx:pt idx="172">C2</cx:pt>
          <cx:pt idx="173">C2</cx:pt>
          <cx:pt idx="174">C2</cx:pt>
          <cx:pt idx="175">C2</cx:pt>
          <cx:pt idx="176">C2</cx:pt>
          <cx:pt idx="177">C2</cx:pt>
          <cx:pt idx="178">C2</cx:pt>
          <cx:pt idx="179">C2</cx:pt>
          <cx:pt idx="180">C2</cx:pt>
          <cx:pt idx="181">C2</cx:pt>
          <cx:pt idx="182">C2</cx:pt>
          <cx:pt idx="183">C2</cx:pt>
          <cx:pt idx="184">C2</cx:pt>
          <cx:pt idx="185">C2</cx:pt>
          <cx:pt idx="186">C2</cx:pt>
          <cx:pt idx="187">C2</cx:pt>
          <cx:pt idx="188">C2</cx:pt>
          <cx:pt idx="189">C2</cx:pt>
          <cx:pt idx="190">C2</cx:pt>
          <cx:pt idx="191">C2</cx:pt>
          <cx:pt idx="192">C2</cx:pt>
          <cx:pt idx="193">C2</cx:pt>
          <cx:pt idx="194">C2</cx:pt>
          <cx:pt idx="195">C2</cx:pt>
          <cx:pt idx="196">C2</cx:pt>
          <cx:pt idx="197">C2</cx:pt>
          <cx:pt idx="198">C2</cx:pt>
          <cx:pt idx="199">C2</cx:pt>
          <cx:pt idx="200">C2</cx:pt>
          <cx:pt idx="201">C2</cx:pt>
          <cx:pt idx="202">C2</cx:pt>
          <cx:pt idx="203">C2</cx:pt>
          <cx:pt idx="204">C2</cx:pt>
          <cx:pt idx="205">C2</cx:pt>
          <cx:pt idx="206">C2</cx:pt>
          <cx:pt idx="207">C2</cx:pt>
          <cx:pt idx="208">C2</cx:pt>
          <cx:pt idx="209">C2</cx:pt>
          <cx:pt idx="210">C2</cx:pt>
          <cx:pt idx="211">C2</cx:pt>
          <cx:pt idx="212">C2</cx:pt>
          <cx:pt idx="213">C2</cx:pt>
          <cx:pt idx="214">C2</cx:pt>
          <cx:pt idx="215">C2</cx:pt>
          <cx:pt idx="216">C2</cx:pt>
          <cx:pt idx="217">C2</cx:pt>
          <cx:pt idx="218">C2</cx:pt>
          <cx:pt idx="219">C2</cx:pt>
          <cx:pt idx="220">C2</cx:pt>
          <cx:pt idx="221">C2</cx:pt>
          <cx:pt idx="222">C2</cx:pt>
          <cx:pt idx="223">C2</cx:pt>
          <cx:pt idx="224">C2</cx:pt>
          <cx:pt idx="225">C2</cx:pt>
          <cx:pt idx="226">C2</cx:pt>
          <cx:pt idx="227">C2</cx:pt>
          <cx:pt idx="228">C2</cx:pt>
          <cx:pt idx="229">C2</cx:pt>
          <cx:pt idx="230">C2</cx:pt>
          <cx:pt idx="231">C2</cx:pt>
          <cx:pt idx="232">C2</cx:pt>
          <cx:pt idx="233">C2</cx:pt>
          <cx:pt idx="234">C2</cx:pt>
          <cx:pt idx="235">C2</cx:pt>
          <cx:pt idx="236">C2</cx:pt>
          <cx:pt idx="237">C2</cx:pt>
          <cx:pt idx="238">C2</cx:pt>
          <cx:pt idx="239">C2</cx:pt>
          <cx:pt idx="240">C2</cx:pt>
          <cx:pt idx="241">C2</cx:pt>
          <cx:pt idx="242">C2</cx:pt>
          <cx:pt idx="243">C2</cx:pt>
          <cx:pt idx="244">C2</cx:pt>
          <cx:pt idx="245">C2</cx:pt>
          <cx:pt idx="246">C2</cx:pt>
          <cx:pt idx="247">C2</cx:pt>
          <cx:pt idx="248">C2</cx:pt>
          <cx:pt idx="249">C2</cx:pt>
          <cx:pt idx="250">C2</cx:pt>
          <cx:pt idx="251">C2</cx:pt>
          <cx:pt idx="252">C2</cx:pt>
          <cx:pt idx="253">C2</cx:pt>
          <cx:pt idx="254">C2</cx:pt>
          <cx:pt idx="255">C2</cx:pt>
          <cx:pt idx="256">C2</cx:pt>
          <cx:pt idx="257">C2</cx:pt>
          <cx:pt idx="258">C2</cx:pt>
          <cx:pt idx="259">C2</cx:pt>
          <cx:pt idx="260">C2</cx:pt>
          <cx:pt idx="261">C2</cx:pt>
          <cx:pt idx="262">C2</cx:pt>
          <cx:pt idx="263">C2</cx:pt>
          <cx:pt idx="264">C2</cx:pt>
          <cx:pt idx="265">C2</cx:pt>
          <cx:pt idx="266">C2</cx:pt>
          <cx:pt idx="267">C2</cx:pt>
          <cx:pt idx="268">C2</cx:pt>
          <cx:pt idx="269">C2</cx:pt>
          <cx:pt idx="270">C2</cx:pt>
          <cx:pt idx="271">C2</cx:pt>
          <cx:pt idx="272">C2</cx:pt>
          <cx:pt idx="273">C2</cx:pt>
          <cx:pt idx="274">C2</cx:pt>
          <cx:pt idx="275">C2</cx:pt>
          <cx:pt idx="276">C2</cx:pt>
          <cx:pt idx="277">C2</cx:pt>
          <cx:pt idx="278">C2</cx:pt>
          <cx:pt idx="279">C2</cx:pt>
          <cx:pt idx="280">C2</cx:pt>
          <cx:pt idx="281">C2</cx:pt>
          <cx:pt idx="282">C2</cx:pt>
          <cx:pt idx="283">C2</cx:pt>
          <cx:pt idx="284">C2</cx:pt>
          <cx:pt idx="285">C2</cx:pt>
          <cx:pt idx="286">C2</cx:pt>
          <cx:pt idx="287">C2</cx:pt>
          <cx:pt idx="288">C2</cx:pt>
          <cx:pt idx="289">C2</cx:pt>
          <cx:pt idx="290">C2</cx:pt>
          <cx:pt idx="291">C2</cx:pt>
          <cx:pt idx="292">C2</cx:pt>
          <cx:pt idx="293">C2</cx:pt>
          <cx:pt idx="294">C2</cx:pt>
          <cx:pt idx="295">C2</cx:pt>
          <cx:pt idx="296">C2</cx:pt>
          <cx:pt idx="297">C2</cx:pt>
          <cx:pt idx="298">C2</cx:pt>
          <cx:pt idx="299">C2</cx:pt>
          <cx:pt idx="300">C2</cx:pt>
          <cx:pt idx="301">C2</cx:pt>
          <cx:pt idx="302">C2</cx:pt>
          <cx:pt idx="303">C2</cx:pt>
          <cx:pt idx="304">C2</cx:pt>
          <cx:pt idx="305">C2</cx:pt>
          <cx:pt idx="306">C2</cx:pt>
          <cx:pt idx="307">C2</cx:pt>
          <cx:pt idx="308">C2</cx:pt>
          <cx:pt idx="309">C2</cx:pt>
          <cx:pt idx="310">C2</cx:pt>
          <cx:pt idx="311">C2</cx:pt>
          <cx:pt idx="312">C2</cx:pt>
          <cx:pt idx="313">C2</cx:pt>
          <cx:pt idx="314">C2</cx:pt>
          <cx:pt idx="315">C2</cx:pt>
          <cx:pt idx="316">C2</cx:pt>
          <cx:pt idx="317">C2</cx:pt>
          <cx:pt idx="318">C2</cx:pt>
          <cx:pt idx="319">C2</cx:pt>
          <cx:pt idx="320">C2</cx:pt>
          <cx:pt idx="321">C2</cx:pt>
          <cx:pt idx="322">C2</cx:pt>
          <cx:pt idx="323">C2</cx:pt>
          <cx:pt idx="324">C2</cx:pt>
          <cx:pt idx="325">C2</cx:pt>
          <cx:pt idx="326">C2</cx:pt>
          <cx:pt idx="327">C2</cx:pt>
          <cx:pt idx="328">C2</cx:pt>
          <cx:pt idx="329">C2</cx:pt>
          <cx:pt idx="330">C2</cx:pt>
          <cx:pt idx="331">C2</cx:pt>
          <cx:pt idx="332">C2</cx:pt>
          <cx:pt idx="333">C2</cx:pt>
          <cx:pt idx="334">C2</cx:pt>
          <cx:pt idx="335">C2</cx:pt>
          <cx:pt idx="336">C2</cx:pt>
          <cx:pt idx="337">C2</cx:pt>
          <cx:pt idx="338">C2</cx:pt>
          <cx:pt idx="339">C2</cx:pt>
          <cx:pt idx="340">C2</cx:pt>
          <cx:pt idx="341">C2</cx:pt>
          <cx:pt idx="342">C2</cx:pt>
          <cx:pt idx="343">C2</cx:pt>
          <cx:pt idx="344">C2</cx:pt>
          <cx:pt idx="345">C2</cx:pt>
          <cx:pt idx="346">C2</cx:pt>
          <cx:pt idx="347">C2</cx:pt>
          <cx:pt idx="348">C2</cx:pt>
          <cx:pt idx="349">C2</cx:pt>
          <cx:pt idx="350">C2</cx:pt>
          <cx:pt idx="351">C2</cx:pt>
          <cx:pt idx="352">C2</cx:pt>
          <cx:pt idx="353">C2</cx:pt>
          <cx:pt idx="354">C2</cx:pt>
          <cx:pt idx="355">C2</cx:pt>
          <cx:pt idx="356">C2</cx:pt>
          <cx:pt idx="357">C2</cx:pt>
          <cx:pt idx="358">C2</cx:pt>
          <cx:pt idx="359">C2</cx:pt>
          <cx:pt idx="360">C2</cx:pt>
          <cx:pt idx="361">C2</cx:pt>
          <cx:pt idx="362">C2</cx:pt>
          <cx:pt idx="363">C2</cx:pt>
          <cx:pt idx="364">C2</cx:pt>
          <cx:pt idx="365">C2</cx:pt>
          <cx:pt idx="366">C2</cx:pt>
          <cx:pt idx="367">C2</cx:pt>
          <cx:pt idx="368">C2</cx:pt>
          <cx:pt idx="369">C2</cx:pt>
          <cx:pt idx="370">C2</cx:pt>
          <cx:pt idx="371">C2</cx:pt>
          <cx:pt idx="372">C2</cx:pt>
          <cx:pt idx="373">C2</cx:pt>
          <cx:pt idx="374">C2</cx:pt>
          <cx:pt idx="375">C2</cx:pt>
          <cx:pt idx="376">C2</cx:pt>
          <cx:pt idx="377">C2</cx:pt>
          <cx:pt idx="378">C2</cx:pt>
          <cx:pt idx="379">C2</cx:pt>
          <cx:pt idx="380">C2</cx:pt>
          <cx:pt idx="381">C2</cx:pt>
          <cx:pt idx="382">C2</cx:pt>
          <cx:pt idx="383">C2</cx:pt>
          <cx:pt idx="384">C2</cx:pt>
          <cx:pt idx="385">C2</cx:pt>
          <cx:pt idx="386">C2</cx:pt>
          <cx:pt idx="387">C2</cx:pt>
          <cx:pt idx="388">C2</cx:pt>
          <cx:pt idx="389">C2</cx:pt>
          <cx:pt idx="390">C2</cx:pt>
          <cx:pt idx="391">C2</cx:pt>
          <cx:pt idx="392">C2</cx:pt>
          <cx:pt idx="393">C2</cx:pt>
          <cx:pt idx="394">C2</cx:pt>
          <cx:pt idx="395">C2</cx:pt>
          <cx:pt idx="396">C2</cx:pt>
          <cx:pt idx="397">C2</cx:pt>
          <cx:pt idx="398">C2</cx:pt>
          <cx:pt idx="399">C2</cx:pt>
          <cx:pt idx="400">C2</cx:pt>
          <cx:pt idx="401">C2</cx:pt>
          <cx:pt idx="402">C2</cx:pt>
          <cx:pt idx="403">C2</cx:pt>
          <cx:pt idx="404">C2</cx:pt>
          <cx:pt idx="405">C2</cx:pt>
          <cx:pt idx="406">C2</cx:pt>
          <cx:pt idx="407">C2</cx:pt>
          <cx:pt idx="408">C2</cx:pt>
          <cx:pt idx="409">C2</cx:pt>
          <cx:pt idx="410">C2</cx:pt>
          <cx:pt idx="411">C2</cx:pt>
          <cx:pt idx="412">C2</cx:pt>
          <cx:pt idx="413">C2</cx:pt>
          <cx:pt idx="414">C2</cx:pt>
          <cx:pt idx="415">C2</cx:pt>
          <cx:pt idx="416">C2</cx:pt>
          <cx:pt idx="417">C2</cx:pt>
          <cx:pt idx="418">C2</cx:pt>
          <cx:pt idx="419">C2</cx:pt>
          <cx:pt idx="420">C2</cx:pt>
          <cx:pt idx="421">C2</cx:pt>
          <cx:pt idx="422">C2</cx:pt>
          <cx:pt idx="423">C2</cx:pt>
          <cx:pt idx="424">C2</cx:pt>
          <cx:pt idx="425">C2</cx:pt>
          <cx:pt idx="426">C2</cx:pt>
          <cx:pt idx="427">C2</cx:pt>
          <cx:pt idx="428">C2</cx:pt>
          <cx:pt idx="429">C2</cx:pt>
          <cx:pt idx="430">C2</cx:pt>
          <cx:pt idx="431">C2</cx:pt>
          <cx:pt idx="432">C2</cx:pt>
          <cx:pt idx="433">C2</cx:pt>
          <cx:pt idx="434">C2</cx:pt>
          <cx:pt idx="435">C2</cx:pt>
          <cx:pt idx="436">C2</cx:pt>
          <cx:pt idx="437">C2</cx:pt>
          <cx:pt idx="438">C2</cx:pt>
          <cx:pt idx="439">C2</cx:pt>
          <cx:pt idx="440">C2</cx:pt>
          <cx:pt idx="441">C2</cx:pt>
          <cx:pt idx="442">C2</cx:pt>
          <cx:pt idx="443">C2</cx:pt>
          <cx:pt idx="444">C2</cx:pt>
          <cx:pt idx="445">C2</cx:pt>
          <cx:pt idx="446">C2</cx:pt>
          <cx:pt idx="447">C2</cx:pt>
          <cx:pt idx="448">C2</cx:pt>
          <cx:pt idx="449">C2</cx:pt>
          <cx:pt idx="450">C2</cx:pt>
          <cx:pt idx="451">C2</cx:pt>
          <cx:pt idx="452">C2</cx:pt>
          <cx:pt idx="453">C2</cx:pt>
          <cx:pt idx="454">C2</cx:pt>
          <cx:pt idx="455">C2</cx:pt>
          <cx:pt idx="456">C2</cx:pt>
          <cx:pt idx="457">C2</cx:pt>
          <cx:pt idx="458">C2</cx:pt>
          <cx:pt idx="459">C2</cx:pt>
          <cx:pt idx="460">C2</cx:pt>
          <cx:pt idx="461">C2</cx:pt>
          <cx:pt idx="462">C2</cx:pt>
          <cx:pt idx="463">C2</cx:pt>
          <cx:pt idx="464">C2</cx:pt>
          <cx:pt idx="465">C2</cx:pt>
          <cx:pt idx="466">C2</cx:pt>
          <cx:pt idx="467">C2</cx:pt>
          <cx:pt idx="468">C2</cx:pt>
          <cx:pt idx="469">C2</cx:pt>
          <cx:pt idx="470">C2</cx:pt>
          <cx:pt idx="471">C2</cx:pt>
          <cx:pt idx="472">C2</cx:pt>
          <cx:pt idx="473">C2</cx:pt>
          <cx:pt idx="474">C2</cx:pt>
          <cx:pt idx="475">C2</cx:pt>
          <cx:pt idx="476">C2</cx:pt>
          <cx:pt idx="477">C2</cx:pt>
          <cx:pt idx="478">C2</cx:pt>
          <cx:pt idx="479">C2</cx:pt>
          <cx:pt idx="480">C2</cx:pt>
          <cx:pt idx="481">C2</cx:pt>
          <cx:pt idx="482">C2</cx:pt>
          <cx:pt idx="483">C2</cx:pt>
          <cx:pt idx="484">C2</cx:pt>
          <cx:pt idx="485">C2</cx:pt>
          <cx:pt idx="486">C2</cx:pt>
          <cx:pt idx="487">C2</cx:pt>
          <cx:pt idx="488">C2</cx:pt>
          <cx:pt idx="489">C2</cx:pt>
          <cx:pt idx="490">C2</cx:pt>
          <cx:pt idx="491">C2</cx:pt>
          <cx:pt idx="492">C3</cx:pt>
          <cx:pt idx="493">C3</cx:pt>
          <cx:pt idx="494">C3</cx:pt>
          <cx:pt idx="495">C3</cx:pt>
          <cx:pt idx="496">C3</cx:pt>
          <cx:pt idx="497">C3</cx:pt>
          <cx:pt idx="498">C3</cx:pt>
          <cx:pt idx="499">C3</cx:pt>
          <cx:pt idx="500">C3</cx:pt>
          <cx:pt idx="501">C3</cx:pt>
          <cx:pt idx="502">C3</cx:pt>
          <cx:pt idx="503">C3</cx:pt>
          <cx:pt idx="504">C3</cx:pt>
          <cx:pt idx="505">C3</cx:pt>
          <cx:pt idx="506">C3</cx:pt>
          <cx:pt idx="507">C3</cx:pt>
          <cx:pt idx="508">C3</cx:pt>
          <cx:pt idx="509">C3</cx:pt>
          <cx:pt idx="510">C3</cx:pt>
          <cx:pt idx="511">C3</cx:pt>
          <cx:pt idx="512">C3</cx:pt>
          <cx:pt idx="513">C3</cx:pt>
          <cx:pt idx="514">C3</cx:pt>
          <cx:pt idx="515">C3</cx:pt>
          <cx:pt idx="516">C3</cx:pt>
          <cx:pt idx="517">C3</cx:pt>
          <cx:pt idx="518">C3</cx:pt>
          <cx:pt idx="519">C3</cx:pt>
          <cx:pt idx="520">C3</cx:pt>
          <cx:pt idx="521">C3</cx:pt>
          <cx:pt idx="522">C3</cx:pt>
          <cx:pt idx="523">C3</cx:pt>
          <cx:pt idx="524">C3</cx:pt>
          <cx:pt idx="525">C3</cx:pt>
          <cx:pt idx="526">C3</cx:pt>
          <cx:pt idx="527">C3</cx:pt>
          <cx:pt idx="528">C3</cx:pt>
          <cx:pt idx="529">C3</cx:pt>
          <cx:pt idx="530">C3</cx:pt>
          <cx:pt idx="531">C3</cx:pt>
          <cx:pt idx="532">C3</cx:pt>
          <cx:pt idx="533">C3</cx:pt>
          <cx:pt idx="534">C3</cx:pt>
          <cx:pt idx="535">C3</cx:pt>
          <cx:pt idx="536">C3</cx:pt>
          <cx:pt idx="537">C3</cx:pt>
          <cx:pt idx="538">C3</cx:pt>
          <cx:pt idx="539">C3</cx:pt>
          <cx:pt idx="540">C3</cx:pt>
          <cx:pt idx="541">C3</cx:pt>
          <cx:pt idx="542">C3</cx:pt>
          <cx:pt idx="543">C3</cx:pt>
          <cx:pt idx="544">C3</cx:pt>
          <cx:pt idx="545">C3</cx:pt>
          <cx:pt idx="546">C3</cx:pt>
          <cx:pt idx="547">C3</cx:pt>
          <cx:pt idx="548">C3</cx:pt>
          <cx:pt idx="549">C3</cx:pt>
          <cx:pt idx="550">C3</cx:pt>
          <cx:pt idx="551">C3</cx:pt>
          <cx:pt idx="552">C3</cx:pt>
          <cx:pt idx="553">C3</cx:pt>
          <cx:pt idx="554">C3</cx:pt>
          <cx:pt idx="555">C3</cx:pt>
          <cx:pt idx="556">C3</cx:pt>
          <cx:pt idx="557">C3</cx:pt>
          <cx:pt idx="558">C3</cx:pt>
          <cx:pt idx="559">C3</cx:pt>
          <cx:pt idx="560">C3</cx:pt>
          <cx:pt idx="561">C3</cx:pt>
          <cx:pt idx="562">C3</cx:pt>
          <cx:pt idx="563">C3</cx:pt>
          <cx:pt idx="564">C3</cx:pt>
          <cx:pt idx="565">C3</cx:pt>
          <cx:pt idx="566">C3</cx:pt>
          <cx:pt idx="567">C3</cx:pt>
          <cx:pt idx="568">C3</cx:pt>
          <cx:pt idx="569">C3</cx:pt>
          <cx:pt idx="570">C3</cx:pt>
          <cx:pt idx="571">C3</cx:pt>
          <cx:pt idx="572">C3</cx:pt>
          <cx:pt idx="573">C3</cx:pt>
          <cx:pt idx="574">C3</cx:pt>
          <cx:pt idx="575">C3</cx:pt>
          <cx:pt idx="576">C3</cx:pt>
          <cx:pt idx="577">C3</cx:pt>
          <cx:pt idx="578">C3</cx:pt>
          <cx:pt idx="579">C3</cx:pt>
          <cx:pt idx="580">C3</cx:pt>
          <cx:pt idx="581">C3</cx:pt>
          <cx:pt idx="582">C3</cx:pt>
          <cx:pt idx="583">C3</cx:pt>
          <cx:pt idx="584">C3</cx:pt>
          <cx:pt idx="585">C3</cx:pt>
          <cx:pt idx="586">C3</cx:pt>
          <cx:pt idx="587">C3</cx:pt>
          <cx:pt idx="588">C3</cx:pt>
          <cx:pt idx="589">C3</cx:pt>
          <cx:pt idx="590">C3</cx:pt>
          <cx:pt idx="591">C3</cx:pt>
          <cx:pt idx="592">C3</cx:pt>
          <cx:pt idx="593">C3</cx:pt>
          <cx:pt idx="594">C3</cx:pt>
          <cx:pt idx="595">C3</cx:pt>
          <cx:pt idx="596">C3</cx:pt>
          <cx:pt idx="597">C3</cx:pt>
          <cx:pt idx="598">C3</cx:pt>
          <cx:pt idx="599">C3</cx:pt>
          <cx:pt idx="600">C3</cx:pt>
          <cx:pt idx="601">C3</cx:pt>
          <cx:pt idx="602">C3</cx:pt>
          <cx:pt idx="603">C3</cx:pt>
          <cx:pt idx="604">C3</cx:pt>
          <cx:pt idx="605">C3</cx:pt>
          <cx:pt idx="606">C3</cx:pt>
          <cx:pt idx="607">C3</cx:pt>
          <cx:pt idx="608">C3</cx:pt>
          <cx:pt idx="609">C3</cx:pt>
          <cx:pt idx="610">C3</cx:pt>
          <cx:pt idx="611">C3</cx:pt>
          <cx:pt idx="612">C3</cx:pt>
          <cx:pt idx="613">C3</cx:pt>
          <cx:pt idx="614">C3</cx:pt>
          <cx:pt idx="615">C3</cx:pt>
          <cx:pt idx="616">C3</cx:pt>
          <cx:pt idx="617">C3</cx:pt>
          <cx:pt idx="618">C3</cx:pt>
          <cx:pt idx="619">C3</cx:pt>
          <cx:pt idx="620">C3</cx:pt>
          <cx:pt idx="621">C3</cx:pt>
          <cx:pt idx="622">C3</cx:pt>
          <cx:pt idx="623">C3</cx:pt>
          <cx:pt idx="624">C3</cx:pt>
          <cx:pt idx="625">C3</cx:pt>
          <cx:pt idx="626">C3</cx:pt>
          <cx:pt idx="627">C3</cx:pt>
          <cx:pt idx="628">C3</cx:pt>
          <cx:pt idx="629">C3</cx:pt>
          <cx:pt idx="630">C3</cx:pt>
          <cx:pt idx="631">C3</cx:pt>
          <cx:pt idx="632">C3</cx:pt>
          <cx:pt idx="633">C3</cx:pt>
          <cx:pt idx="634">C3</cx:pt>
          <cx:pt idx="635">C3</cx:pt>
          <cx:pt idx="636">C3</cx:pt>
          <cx:pt idx="637">C3</cx:pt>
          <cx:pt idx="638">C3</cx:pt>
          <cx:pt idx="639">C3</cx:pt>
          <cx:pt idx="640">C3</cx:pt>
          <cx:pt idx="641">C3</cx:pt>
          <cx:pt idx="642">C3</cx:pt>
          <cx:pt idx="643">C3</cx:pt>
          <cx:pt idx="644">C3</cx:pt>
          <cx:pt idx="645">C3</cx:pt>
          <cx:pt idx="646">C3</cx:pt>
          <cx:pt idx="647">C3</cx:pt>
          <cx:pt idx="648">C3</cx:pt>
          <cx:pt idx="649">C3</cx:pt>
          <cx:pt idx="650">C3</cx:pt>
          <cx:pt idx="651">C3</cx:pt>
          <cx:pt idx="652">C3</cx:pt>
          <cx:pt idx="653">C3</cx:pt>
          <cx:pt idx="654">C3</cx:pt>
          <cx:pt idx="655">C3</cx:pt>
          <cx:pt idx="656">C3</cx:pt>
          <cx:pt idx="657">C3</cx:pt>
          <cx:pt idx="658">C3</cx:pt>
          <cx:pt idx="659">C3</cx:pt>
          <cx:pt idx="660">C3</cx:pt>
          <cx:pt idx="661">C3</cx:pt>
          <cx:pt idx="662">C3</cx:pt>
          <cx:pt idx="663">C3</cx:pt>
          <cx:pt idx="664">C3</cx:pt>
          <cx:pt idx="665">C3</cx:pt>
          <cx:pt idx="666">C3</cx:pt>
          <cx:pt idx="667">C3</cx:pt>
          <cx:pt idx="668">C3</cx:pt>
          <cx:pt idx="669">C3</cx:pt>
          <cx:pt idx="670">C3</cx:pt>
          <cx:pt idx="671">C3</cx:pt>
          <cx:pt idx="672">C3</cx:pt>
          <cx:pt idx="673">C3</cx:pt>
          <cx:pt idx="674">C3</cx:pt>
          <cx:pt idx="675">C3</cx:pt>
          <cx:pt idx="676">C3</cx:pt>
          <cx:pt idx="677">C3</cx:pt>
          <cx:pt idx="678">C3</cx:pt>
          <cx:pt idx="679">C3</cx:pt>
          <cx:pt idx="680">C3</cx:pt>
          <cx:pt idx="681">C3</cx:pt>
          <cx:pt idx="682">C3</cx:pt>
          <cx:pt idx="683">C3</cx:pt>
          <cx:pt idx="684">C3</cx:pt>
          <cx:pt idx="685">C3</cx:pt>
          <cx:pt idx="686">C3</cx:pt>
          <cx:pt idx="687">C3</cx:pt>
          <cx:pt idx="688">C3</cx:pt>
          <cx:pt idx="689">C3</cx:pt>
          <cx:pt idx="690">C3</cx:pt>
          <cx:pt idx="691">C3</cx:pt>
          <cx:pt idx="692">C3</cx:pt>
          <cx:pt idx="693">C3</cx:pt>
          <cx:pt idx="694">C3</cx:pt>
          <cx:pt idx="695">C3</cx:pt>
          <cx:pt idx="696">C3</cx:pt>
          <cx:pt idx="697">C3</cx:pt>
          <cx:pt idx="698">C3</cx:pt>
          <cx:pt idx="699">C3</cx:pt>
          <cx:pt idx="700">C3</cx:pt>
          <cx:pt idx="701">C3</cx:pt>
          <cx:pt idx="702">C3</cx:pt>
          <cx:pt idx="703">C3</cx:pt>
          <cx:pt idx="704">C3</cx:pt>
          <cx:pt idx="705">C3</cx:pt>
          <cx:pt idx="706">C3</cx:pt>
          <cx:pt idx="707">C3</cx:pt>
          <cx:pt idx="708">C3</cx:pt>
          <cx:pt idx="709">C3</cx:pt>
          <cx:pt idx="710">C3</cx:pt>
          <cx:pt idx="711">C3</cx:pt>
          <cx:pt idx="712">C3</cx:pt>
          <cx:pt idx="713">C3</cx:pt>
          <cx:pt idx="714">C3</cx:pt>
          <cx:pt idx="715">C3</cx:pt>
          <cx:pt idx="716">C3</cx:pt>
          <cx:pt idx="717">C3</cx:pt>
          <cx:pt idx="718">C3</cx:pt>
          <cx:pt idx="719">C3</cx:pt>
          <cx:pt idx="720">C3</cx:pt>
          <cx:pt idx="721">C3</cx:pt>
          <cx:pt idx="722">C3</cx:pt>
          <cx:pt idx="723">C3</cx:pt>
          <cx:pt idx="724">C3</cx:pt>
          <cx:pt idx="725">C3</cx:pt>
          <cx:pt idx="726">C3</cx:pt>
          <cx:pt idx="727">C3</cx:pt>
          <cx:pt idx="728">C3</cx:pt>
          <cx:pt idx="729">C3</cx:pt>
          <cx:pt idx="730">C3</cx:pt>
          <cx:pt idx="731">C3</cx:pt>
          <cx:pt idx="732">C3</cx:pt>
          <cx:pt idx="733">C3</cx:pt>
          <cx:pt idx="734">C3</cx:pt>
          <cx:pt idx="735">C3</cx:pt>
          <cx:pt idx="736">C3</cx:pt>
          <cx:pt idx="737">C3</cx:pt>
          <cx:pt idx="738">C3</cx:pt>
          <cx:pt idx="739">C3</cx:pt>
          <cx:pt idx="740">C3</cx:pt>
          <cx:pt idx="741">C3</cx:pt>
          <cx:pt idx="742">C3</cx:pt>
          <cx:pt idx="743">C3</cx:pt>
          <cx:pt idx="744">C3</cx:pt>
          <cx:pt idx="745">C3</cx:pt>
          <cx:pt idx="746">C3</cx:pt>
          <cx:pt idx="747">C3</cx:pt>
          <cx:pt idx="748">C3</cx:pt>
          <cx:pt idx="749">C3</cx:pt>
          <cx:pt idx="750">C3</cx:pt>
          <cx:pt idx="751">C3</cx:pt>
          <cx:pt idx="752">C3</cx:pt>
          <cx:pt idx="753">C3</cx:pt>
          <cx:pt idx="754">C3</cx:pt>
          <cx:pt idx="755">C3</cx:pt>
          <cx:pt idx="756">C3</cx:pt>
          <cx:pt idx="757">C3</cx:pt>
          <cx:pt idx="758">C3</cx:pt>
          <cx:pt idx="759">C3</cx:pt>
          <cx:pt idx="760">C3</cx:pt>
          <cx:pt idx="761">C3</cx:pt>
          <cx:pt idx="762">C3</cx:pt>
          <cx:pt idx="763">C3</cx:pt>
          <cx:pt idx="764">C3</cx:pt>
          <cx:pt idx="765">C3</cx:pt>
          <cx:pt idx="766">C3</cx:pt>
          <cx:pt idx="767">C3</cx:pt>
          <cx:pt idx="768">C3</cx:pt>
          <cx:pt idx="769">C3</cx:pt>
          <cx:pt idx="770">C3</cx:pt>
          <cx:pt idx="771">C3</cx:pt>
          <cx:pt idx="772">C3</cx:pt>
          <cx:pt idx="773">C3</cx:pt>
          <cx:pt idx="774">C3</cx:pt>
          <cx:pt idx="775">C3</cx:pt>
          <cx:pt idx="776">C3</cx:pt>
          <cx:pt idx="777">C3</cx:pt>
          <cx:pt idx="778">C3</cx:pt>
          <cx:pt idx="779">C3</cx:pt>
          <cx:pt idx="780">C3</cx:pt>
          <cx:pt idx="781">C3</cx:pt>
          <cx:pt idx="782">C3</cx:pt>
          <cx:pt idx="783">C3</cx:pt>
          <cx:pt idx="784">C3</cx:pt>
          <cx:pt idx="785">C3</cx:pt>
          <cx:pt idx="786">C3</cx:pt>
          <cx:pt idx="787">C3</cx:pt>
          <cx:pt idx="788">C3</cx:pt>
          <cx:pt idx="789">C3</cx:pt>
          <cx:pt idx="790">C3</cx:pt>
          <cx:pt idx="791">C3</cx:pt>
          <cx:pt idx="792">C3</cx:pt>
          <cx:pt idx="793">C3</cx:pt>
          <cx:pt idx="794">C3</cx:pt>
          <cx:pt idx="795">C3</cx:pt>
          <cx:pt idx="796">C3</cx:pt>
          <cx:pt idx="797">C3</cx:pt>
          <cx:pt idx="798">C3</cx:pt>
          <cx:pt idx="799">C3</cx:pt>
          <cx:pt idx="800">C3</cx:pt>
          <cx:pt idx="801">C3</cx:pt>
          <cx:pt idx="802">C3</cx:pt>
          <cx:pt idx="803">C3</cx:pt>
          <cx:pt idx="804">C3</cx:pt>
          <cx:pt idx="805">C3</cx:pt>
          <cx:pt idx="806">C3</cx:pt>
          <cx:pt idx="807">C3</cx:pt>
          <cx:pt idx="808">C3</cx:pt>
          <cx:pt idx="809">C3</cx:pt>
          <cx:pt idx="810">C3</cx:pt>
          <cx:pt idx="811">C3</cx:pt>
          <cx:pt idx="812">C3</cx:pt>
          <cx:pt idx="813">C3</cx:pt>
          <cx:pt idx="814">C3</cx:pt>
          <cx:pt idx="815">C3</cx:pt>
          <cx:pt idx="816">C3</cx:pt>
          <cx:pt idx="817">C3</cx:pt>
          <cx:pt idx="818">C3</cx:pt>
          <cx:pt idx="819">C3</cx:pt>
          <cx:pt idx="820">C3</cx:pt>
          <cx:pt idx="821">C3</cx:pt>
          <cx:pt idx="822">C3</cx:pt>
          <cx:pt idx="823">C3</cx:pt>
          <cx:pt idx="824">C3</cx:pt>
          <cx:pt idx="825">C3</cx:pt>
          <cx:pt idx="826">C3</cx:pt>
          <cx:pt idx="827">C3</cx:pt>
          <cx:pt idx="828">C3</cx:pt>
          <cx:pt idx="829">C3</cx:pt>
          <cx:pt idx="830">C3</cx:pt>
          <cx:pt idx="831">C3</cx:pt>
          <cx:pt idx="832">C3</cx:pt>
          <cx:pt idx="833">C3</cx:pt>
          <cx:pt idx="834">C3</cx:pt>
          <cx:pt idx="835">C3</cx:pt>
          <cx:pt idx="836">C3</cx:pt>
          <cx:pt idx="837">C3</cx:pt>
          <cx:pt idx="838">C3</cx:pt>
          <cx:pt idx="839">C3</cx:pt>
          <cx:pt idx="840">C3</cx:pt>
          <cx:pt idx="841">C3</cx:pt>
          <cx:pt idx="842">C3</cx:pt>
          <cx:pt idx="843">C3</cx:pt>
          <cx:pt idx="844">C3</cx:pt>
          <cx:pt idx="845">C3</cx:pt>
          <cx:pt idx="846">C3</cx:pt>
          <cx:pt idx="847">C3</cx:pt>
          <cx:pt idx="848">C3</cx:pt>
          <cx:pt idx="849">C3</cx:pt>
          <cx:pt idx="850">C3</cx:pt>
          <cx:pt idx="851">C3</cx:pt>
          <cx:pt idx="852">C3</cx:pt>
          <cx:pt idx="853">C3</cx:pt>
          <cx:pt idx="854">C3</cx:pt>
          <cx:pt idx="855">C3</cx:pt>
          <cx:pt idx="856">C3</cx:pt>
          <cx:pt idx="857">C3</cx:pt>
          <cx:pt idx="858">C3</cx:pt>
          <cx:pt idx="859">C3</cx:pt>
          <cx:pt idx="860">C3</cx:pt>
          <cx:pt idx="861">C3</cx:pt>
          <cx:pt idx="862">C3</cx:pt>
          <cx:pt idx="863">C3</cx:pt>
          <cx:pt idx="864">C3</cx:pt>
          <cx:pt idx="865">C3</cx:pt>
          <cx:pt idx="866">C3</cx:pt>
          <cx:pt idx="867">C3</cx:pt>
          <cx:pt idx="868">C3</cx:pt>
          <cx:pt idx="869">C3</cx:pt>
          <cx:pt idx="870">C3</cx:pt>
          <cx:pt idx="871">C3</cx:pt>
          <cx:pt idx="872">C3</cx:pt>
          <cx:pt idx="873">C3</cx:pt>
          <cx:pt idx="874">C3</cx:pt>
          <cx:pt idx="875">C3</cx:pt>
          <cx:pt idx="876">C3</cx:pt>
          <cx:pt idx="877">C3</cx:pt>
          <cx:pt idx="878">C3</cx:pt>
          <cx:pt idx="879">C3</cx:pt>
          <cx:pt idx="880">C3</cx:pt>
          <cx:pt idx="881">C3</cx:pt>
          <cx:pt idx="882">C3</cx:pt>
          <cx:pt idx="883">C3</cx:pt>
          <cx:pt idx="884">C3</cx:pt>
          <cx:pt idx="885">C3</cx:pt>
          <cx:pt idx="886">C3</cx:pt>
          <cx:pt idx="887">C3</cx:pt>
          <cx:pt idx="888">C3</cx:pt>
          <cx:pt idx="889">C3</cx:pt>
          <cx:pt idx="890">C3</cx:pt>
          <cx:pt idx="891">C3</cx:pt>
          <cx:pt idx="892">C3</cx:pt>
          <cx:pt idx="893">C3</cx:pt>
          <cx:pt idx="894">C3</cx:pt>
          <cx:pt idx="895">C3</cx:pt>
          <cx:pt idx="896">C3</cx:pt>
          <cx:pt idx="897">C3</cx:pt>
          <cx:pt idx="898">C3</cx:pt>
          <cx:pt idx="899">C3</cx:pt>
          <cx:pt idx="900">C3</cx:pt>
          <cx:pt idx="901">C3</cx:pt>
          <cx:pt idx="902">C3</cx:pt>
          <cx:pt idx="903">C3</cx:pt>
          <cx:pt idx="904">C3</cx:pt>
          <cx:pt idx="905">C3</cx:pt>
          <cx:pt idx="906">C3</cx:pt>
          <cx:pt idx="907">C3</cx:pt>
          <cx:pt idx="908">C3</cx:pt>
          <cx:pt idx="909">C3</cx:pt>
          <cx:pt idx="910">C3</cx:pt>
          <cx:pt idx="911">C3</cx:pt>
          <cx:pt idx="912">C3</cx:pt>
          <cx:pt idx="913">C3</cx:pt>
          <cx:pt idx="914">C3</cx:pt>
          <cx:pt idx="915">C3</cx:pt>
          <cx:pt idx="916">C3</cx:pt>
          <cx:pt idx="917">C3</cx:pt>
          <cx:pt idx="918">C3</cx:pt>
          <cx:pt idx="919">C3</cx:pt>
          <cx:pt idx="920">C3</cx:pt>
          <cx:pt idx="921">C3</cx:pt>
          <cx:pt idx="922">C3</cx:pt>
          <cx:pt idx="923">C3</cx:pt>
          <cx:pt idx="924">C3</cx:pt>
          <cx:pt idx="925">C3</cx:pt>
          <cx:pt idx="926">C3</cx:pt>
          <cx:pt idx="927">C3</cx:pt>
          <cx:pt idx="928">C3</cx:pt>
          <cx:pt idx="929">C3</cx:pt>
          <cx:pt idx="930">C3</cx:pt>
          <cx:pt idx="931">C3</cx:pt>
          <cx:pt idx="932">C3</cx:pt>
          <cx:pt idx="933">C3</cx:pt>
          <cx:pt idx="934">C3</cx:pt>
          <cx:pt idx="935">C3</cx:pt>
          <cx:pt idx="936">C3</cx:pt>
          <cx:pt idx="937">C3</cx:pt>
          <cx:pt idx="938">C3</cx:pt>
          <cx:pt idx="939">C3</cx:pt>
          <cx:pt idx="940">C3</cx:pt>
          <cx:pt idx="941">C3</cx:pt>
          <cx:pt idx="942">C3</cx:pt>
          <cx:pt idx="943">C3</cx:pt>
          <cx:pt idx="944">C3</cx:pt>
          <cx:pt idx="945">C3</cx:pt>
          <cx:pt idx="946">C3</cx:pt>
          <cx:pt idx="947">C3</cx:pt>
          <cx:pt idx="948">C3</cx:pt>
          <cx:pt idx="949">C3</cx:pt>
          <cx:pt idx="950">C3</cx:pt>
          <cx:pt idx="951">C3</cx:pt>
          <cx:pt idx="952">C3</cx:pt>
          <cx:pt idx="953">C3</cx:pt>
          <cx:pt idx="954">C3</cx:pt>
          <cx:pt idx="955">C3</cx:pt>
          <cx:pt idx="956">C3</cx:pt>
          <cx:pt idx="957">C3</cx:pt>
          <cx:pt idx="958">C3</cx:pt>
          <cx:pt idx="959">C3</cx:pt>
          <cx:pt idx="960">C3</cx:pt>
          <cx:pt idx="961">C3</cx:pt>
          <cx:pt idx="962">C3</cx:pt>
          <cx:pt idx="963">C3</cx:pt>
          <cx:pt idx="964">C3</cx:pt>
          <cx:pt idx="965">C3</cx:pt>
          <cx:pt idx="966">C3</cx:pt>
          <cx:pt idx="967">C3</cx:pt>
          <cx:pt idx="968">C3</cx:pt>
          <cx:pt idx="969">C3</cx:pt>
          <cx:pt idx="970">C3</cx:pt>
          <cx:pt idx="971">C3</cx:pt>
          <cx:pt idx="972">C3</cx:pt>
          <cx:pt idx="973">C3</cx:pt>
          <cx:pt idx="974">C3</cx:pt>
          <cx:pt idx="975">C3</cx:pt>
          <cx:pt idx="976">C3</cx:pt>
          <cx:pt idx="977">C3</cx:pt>
          <cx:pt idx="978">C3</cx:pt>
          <cx:pt idx="979">C3</cx:pt>
          <cx:pt idx="980">C3</cx:pt>
          <cx:pt idx="981">C3</cx:pt>
          <cx:pt idx="982">C3</cx:pt>
          <cx:pt idx="983">C3</cx:pt>
          <cx:pt idx="984">C3</cx:pt>
          <cx:pt idx="985">C3</cx:pt>
          <cx:pt idx="986">C3</cx:pt>
          <cx:pt idx="987">C3</cx:pt>
          <cx:pt idx="988">C3</cx:pt>
          <cx:pt idx="989">C3</cx:pt>
          <cx:pt idx="990">C3</cx:pt>
          <cx:pt idx="991">C3</cx:pt>
          <cx:pt idx="992">C3</cx:pt>
          <cx:pt idx="993">C3</cx:pt>
          <cx:pt idx="994">C3</cx:pt>
          <cx:pt idx="995">C3</cx:pt>
          <cx:pt idx="996">C3</cx:pt>
          <cx:pt idx="997">C3</cx:pt>
          <cx:pt idx="998">C3</cx:pt>
          <cx:pt idx="999">C3</cx:pt>
          <cx:pt idx="1000">C3</cx:pt>
          <cx:pt idx="1001">C3</cx:pt>
          <cx:pt idx="1002">C3</cx:pt>
          <cx:pt idx="1003">C3</cx:pt>
          <cx:pt idx="1004">C3</cx:pt>
          <cx:pt idx="1005">C3</cx:pt>
          <cx:pt idx="1006">C3</cx:pt>
          <cx:pt idx="1007">C3</cx:pt>
          <cx:pt idx="1008">C3</cx:pt>
          <cx:pt idx="1009">C3</cx:pt>
          <cx:pt idx="1010">C3</cx:pt>
          <cx:pt idx="1011">C3</cx:pt>
          <cx:pt idx="1012">C3</cx:pt>
          <cx:pt idx="1013">C3</cx:pt>
          <cx:pt idx="1014">C3</cx:pt>
          <cx:pt idx="1015">C3</cx:pt>
          <cx:pt idx="1016">C3</cx:pt>
          <cx:pt idx="1017">C3</cx:pt>
          <cx:pt idx="1018">C3</cx:pt>
          <cx:pt idx="1019">C3</cx:pt>
          <cx:pt idx="1020">C3</cx:pt>
          <cx:pt idx="1021">C3</cx:pt>
          <cx:pt idx="1022">C3</cx:pt>
          <cx:pt idx="1023">C3</cx:pt>
          <cx:pt idx="1024">C3</cx:pt>
          <cx:pt idx="1025">C3</cx:pt>
          <cx:pt idx="1026">C3</cx:pt>
          <cx:pt idx="1027">C3</cx:pt>
          <cx:pt idx="1028">C3</cx:pt>
          <cx:pt idx="1029">C3</cx:pt>
          <cx:pt idx="1030">C3</cx:pt>
          <cx:pt idx="1031">C3</cx:pt>
          <cx:pt idx="1032">C3</cx:pt>
          <cx:pt idx="1033">C3</cx:pt>
          <cx:pt idx="1034">C3</cx:pt>
          <cx:pt idx="1035">C3</cx:pt>
          <cx:pt idx="1036">C3</cx:pt>
          <cx:pt idx="1037">C3</cx:pt>
          <cx:pt idx="1038">C3</cx:pt>
          <cx:pt idx="1039">C3</cx:pt>
          <cx:pt idx="1040">C3</cx:pt>
          <cx:pt idx="1041">C3</cx:pt>
          <cx:pt idx="1042">C3</cx:pt>
          <cx:pt idx="1043">C3</cx:pt>
          <cx:pt idx="1044">C3</cx:pt>
          <cx:pt idx="1045">C3</cx:pt>
          <cx:pt idx="1046">C3</cx:pt>
          <cx:pt idx="1047">C3</cx:pt>
          <cx:pt idx="1048">C3</cx:pt>
          <cx:pt idx="1049">C3</cx:pt>
          <cx:pt idx="1050">C3</cx:pt>
          <cx:pt idx="1051">C3</cx:pt>
          <cx:pt idx="1052">C3</cx:pt>
          <cx:pt idx="1053">C3</cx:pt>
          <cx:pt idx="1054">C3</cx:pt>
          <cx:pt idx="1055">C3</cx:pt>
          <cx:pt idx="1056">C3</cx:pt>
          <cx:pt idx="1057">C3</cx:pt>
          <cx:pt idx="1058">C3</cx:pt>
          <cx:pt idx="1059">C3</cx:pt>
          <cx:pt idx="1060">C3</cx:pt>
          <cx:pt idx="1061">C3</cx:pt>
          <cx:pt idx="1062">C3</cx:pt>
          <cx:pt idx="1063">C3</cx:pt>
          <cx:pt idx="1064">C3</cx:pt>
          <cx:pt idx="1065">C3</cx:pt>
          <cx:pt idx="1066">C3</cx:pt>
          <cx:pt idx="1067">C3</cx:pt>
          <cx:pt idx="1068">C3</cx:pt>
          <cx:pt idx="1069">C3</cx:pt>
          <cx:pt idx="1070">C3</cx:pt>
          <cx:pt idx="1071">C3</cx:pt>
          <cx:pt idx="1072">C3</cx:pt>
          <cx:pt idx="1073">C3</cx:pt>
          <cx:pt idx="1074">C3</cx:pt>
          <cx:pt idx="1075">C3</cx:pt>
          <cx:pt idx="1076">C3</cx:pt>
          <cx:pt idx="1077">C3</cx:pt>
          <cx:pt idx="1078">C3</cx:pt>
          <cx:pt idx="1079">C3</cx:pt>
          <cx:pt idx="1080">C3</cx:pt>
          <cx:pt idx="1081">C3</cx:pt>
          <cx:pt idx="1082">C3</cx:pt>
          <cx:pt idx="1083">C3</cx:pt>
          <cx:pt idx="1084">C3</cx:pt>
          <cx:pt idx="1085">C3</cx:pt>
          <cx:pt idx="1086">C3</cx:pt>
          <cx:pt idx="1087">C3</cx:pt>
          <cx:pt idx="1088">C3</cx:pt>
          <cx:pt idx="1089">C3</cx:pt>
          <cx:pt idx="1090">C3</cx:pt>
          <cx:pt idx="1091">C3</cx:pt>
          <cx:pt idx="1092">C3</cx:pt>
          <cx:pt idx="1093">C3</cx:pt>
          <cx:pt idx="1094">C3</cx:pt>
          <cx:pt idx="1095">C3</cx:pt>
          <cx:pt idx="1096">C3</cx:pt>
          <cx:pt idx="1097">C3</cx:pt>
          <cx:pt idx="1098">C3</cx:pt>
          <cx:pt idx="1099">C3</cx:pt>
          <cx:pt idx="1100">C3</cx:pt>
          <cx:pt idx="1101">C3</cx:pt>
          <cx:pt idx="1102">C3</cx:pt>
          <cx:pt idx="1103">C3</cx:pt>
          <cx:pt idx="1104">C3</cx:pt>
          <cx:pt idx="1105">C3</cx:pt>
          <cx:pt idx="1106">C3</cx:pt>
          <cx:pt idx="1107">C3</cx:pt>
          <cx:pt idx="1108">C3</cx:pt>
          <cx:pt idx="1109">C3</cx:pt>
          <cx:pt idx="1110">C3</cx:pt>
          <cx:pt idx="1111">C3</cx:pt>
          <cx:pt idx="1112">C3</cx:pt>
          <cx:pt idx="1113">C3</cx:pt>
          <cx:pt idx="1114">C3</cx:pt>
          <cx:pt idx="1115">C3</cx:pt>
          <cx:pt idx="1116">C3</cx:pt>
          <cx:pt idx="1117">C3</cx:pt>
          <cx:pt idx="1118">C3</cx:pt>
          <cx:pt idx="1119">C3</cx:pt>
          <cx:pt idx="1120">C3</cx:pt>
          <cx:pt idx="1121">C3</cx:pt>
          <cx:pt idx="1122">C3</cx:pt>
          <cx:pt idx="1123">C3</cx:pt>
          <cx:pt idx="1124">C3</cx:pt>
          <cx:pt idx="1125">C3</cx:pt>
          <cx:pt idx="1126">C3</cx:pt>
          <cx:pt idx="1127">C3</cx:pt>
          <cx:pt idx="1128">C3</cx:pt>
          <cx:pt idx="1129">C3</cx:pt>
          <cx:pt idx="1130">C3</cx:pt>
          <cx:pt idx="1131">C3</cx:pt>
          <cx:pt idx="1132">C3</cx:pt>
          <cx:pt idx="1133">C3</cx:pt>
          <cx:pt idx="1134">C3</cx:pt>
          <cx:pt idx="1135">C3</cx:pt>
          <cx:pt idx="1136">C3</cx:pt>
          <cx:pt idx="1137">C3</cx:pt>
          <cx:pt idx="1138">C3</cx:pt>
          <cx:pt idx="1139">C3</cx:pt>
          <cx:pt idx="1140">C3</cx:pt>
          <cx:pt idx="1141">C3</cx:pt>
          <cx:pt idx="1142">C3</cx:pt>
          <cx:pt idx="1143">C3</cx:pt>
          <cx:pt idx="1144">C3</cx:pt>
          <cx:pt idx="1145">C3</cx:pt>
          <cx:pt idx="1146">C3</cx:pt>
          <cx:pt idx="1147">C3</cx:pt>
          <cx:pt idx="1148">C3</cx:pt>
          <cx:pt idx="1149">C3</cx:pt>
          <cx:pt idx="1150">C3</cx:pt>
          <cx:pt idx="1151">C3</cx:pt>
          <cx:pt idx="1152">C3</cx:pt>
          <cx:pt idx="1153">C3</cx:pt>
          <cx:pt idx="1154">C3</cx:pt>
          <cx:pt idx="1155">C3</cx:pt>
          <cx:pt idx="1156">C3</cx:pt>
          <cx:pt idx="1157">C3</cx:pt>
          <cx:pt idx="1158">C3</cx:pt>
          <cx:pt idx="1159">C3</cx:pt>
          <cx:pt idx="1160">C3</cx:pt>
          <cx:pt idx="1161">C3</cx:pt>
          <cx:pt idx="1162">C3</cx:pt>
          <cx:pt idx="1163">C3</cx:pt>
          <cx:pt idx="1164">C3</cx:pt>
          <cx:pt idx="1165">C3</cx:pt>
          <cx:pt idx="1166">C3</cx:pt>
          <cx:pt idx="1167">C3</cx:pt>
          <cx:pt idx="1168">C3</cx:pt>
          <cx:pt idx="1169">C3</cx:pt>
          <cx:pt idx="1170">C3</cx:pt>
          <cx:pt idx="1171">C3</cx:pt>
          <cx:pt idx="1172">C3</cx:pt>
          <cx:pt idx="1173">C3</cx:pt>
          <cx:pt idx="1174">C3</cx:pt>
          <cx:pt idx="1175">C3</cx:pt>
          <cx:pt idx="1176">C3</cx:pt>
          <cx:pt idx="1177">C3</cx:pt>
          <cx:pt idx="1178">C3</cx:pt>
          <cx:pt idx="1179">C3</cx:pt>
          <cx:pt idx="1180">C3</cx:pt>
          <cx:pt idx="1181">C3</cx:pt>
          <cx:pt idx="1182">C3</cx:pt>
          <cx:pt idx="1183">C3</cx:pt>
          <cx:pt idx="1184">C3</cx:pt>
          <cx:pt idx="1185">C3</cx:pt>
          <cx:pt idx="1186">C3</cx:pt>
          <cx:pt idx="1187">C3</cx:pt>
          <cx:pt idx="1188">C3</cx:pt>
          <cx:pt idx="1189">C3</cx:pt>
          <cx:pt idx="1190">C3</cx:pt>
          <cx:pt idx="1191">C3</cx:pt>
          <cx:pt idx="1192">C3</cx:pt>
          <cx:pt idx="1193">C3</cx:pt>
          <cx:pt idx="1194">C3</cx:pt>
          <cx:pt idx="1195">C3</cx:pt>
          <cx:pt idx="1196">C3</cx:pt>
          <cx:pt idx="1197">C3</cx:pt>
          <cx:pt idx="1198">C3</cx:pt>
          <cx:pt idx="1199">C3</cx:pt>
          <cx:pt idx="1200">C3</cx:pt>
          <cx:pt idx="1201">C3</cx:pt>
          <cx:pt idx="1202">C3</cx:pt>
          <cx:pt idx="1203">C3</cx:pt>
          <cx:pt idx="1204">C3</cx:pt>
          <cx:pt idx="1205">C3</cx:pt>
          <cx:pt idx="1206">C3</cx:pt>
          <cx:pt idx="1207">C3</cx:pt>
          <cx:pt idx="1208">C3</cx:pt>
          <cx:pt idx="1209">C3</cx:pt>
          <cx:pt idx="1210">C3</cx:pt>
          <cx:pt idx="1211">C3</cx:pt>
          <cx:pt idx="1212">C3</cx:pt>
          <cx:pt idx="1213">C3</cx:pt>
          <cx:pt idx="1214">C3</cx:pt>
          <cx:pt idx="1215">C3</cx:pt>
          <cx:pt idx="1216">C3</cx:pt>
          <cx:pt idx="1217">C3</cx:pt>
          <cx:pt idx="1218">C3</cx:pt>
          <cx:pt idx="1219">C3</cx:pt>
          <cx:pt idx="1220">C3</cx:pt>
          <cx:pt idx="1221">C3</cx:pt>
          <cx:pt idx="1222">C3</cx:pt>
          <cx:pt idx="1223">C3</cx:pt>
          <cx:pt idx="1224">C3</cx:pt>
          <cx:pt idx="1225">C3</cx:pt>
          <cx:pt idx="1226">C3</cx:pt>
          <cx:pt idx="1227">C3</cx:pt>
          <cx:pt idx="1228">C3</cx:pt>
          <cx:pt idx="1229">C3</cx:pt>
          <cx:pt idx="1230">C3</cx:pt>
          <cx:pt idx="1231">C3</cx:pt>
          <cx:pt idx="1232">C3</cx:pt>
          <cx:pt idx="1233">C3</cx:pt>
          <cx:pt idx="1234">C3</cx:pt>
          <cx:pt idx="1235">C3</cx:pt>
          <cx:pt idx="1236">C3</cx:pt>
          <cx:pt idx="1237">C3</cx:pt>
          <cx:pt idx="1238">C3</cx:pt>
          <cx:pt idx="1239">C3</cx:pt>
          <cx:pt idx="1240">C3</cx:pt>
          <cx:pt idx="1241">C3</cx:pt>
          <cx:pt idx="1242">C3</cx:pt>
          <cx:pt idx="1243">C3</cx:pt>
          <cx:pt idx="1244">C3</cx:pt>
          <cx:pt idx="1245">C3</cx:pt>
          <cx:pt idx="1246">C3</cx:pt>
          <cx:pt idx="1247">C3</cx:pt>
          <cx:pt idx="1248">D</cx:pt>
          <cx:pt idx="1249">D</cx:pt>
          <cx:pt idx="1250">D</cx:pt>
          <cx:pt idx="1251">D</cx:pt>
          <cx:pt idx="1252">D</cx:pt>
          <cx:pt idx="1253">D</cx:pt>
          <cx:pt idx="1254">D</cx:pt>
          <cx:pt idx="1255">D</cx:pt>
          <cx:pt idx="1256">D</cx:pt>
          <cx:pt idx="1257">D</cx:pt>
          <cx:pt idx="1258">D</cx:pt>
          <cx:pt idx="1259">D</cx:pt>
          <cx:pt idx="1260">D</cx:pt>
          <cx:pt idx="1261">D</cx:pt>
          <cx:pt idx="1262">D</cx:pt>
          <cx:pt idx="1263">D</cx:pt>
          <cx:pt idx="1264">D</cx:pt>
          <cx:pt idx="1265">D</cx:pt>
          <cx:pt idx="1266">D</cx:pt>
          <cx:pt idx="1267">D</cx:pt>
          <cx:pt idx="1268">D</cx:pt>
          <cx:pt idx="1269">D</cx:pt>
          <cx:pt idx="1270">D</cx:pt>
          <cx:pt idx="1271">D</cx:pt>
          <cx:pt idx="1272">D</cx:pt>
          <cx:pt idx="1273">D</cx:pt>
          <cx:pt idx="1274">D</cx:pt>
          <cx:pt idx="1275">D</cx:pt>
          <cx:pt idx="1276">D</cx:pt>
          <cx:pt idx="1277">D</cx:pt>
          <cx:pt idx="1278">D</cx:pt>
          <cx:pt idx="1279">D</cx:pt>
          <cx:pt idx="1280">D</cx:pt>
          <cx:pt idx="1281">D</cx:pt>
          <cx:pt idx="1282">D</cx:pt>
          <cx:pt idx="1283">D</cx:pt>
          <cx:pt idx="1284">D</cx:pt>
          <cx:pt idx="1285">D</cx:pt>
          <cx:pt idx="1286">D</cx:pt>
          <cx:pt idx="1287">D</cx:pt>
          <cx:pt idx="1288">D</cx:pt>
          <cx:pt idx="1289">D</cx:pt>
          <cx:pt idx="1290">D</cx:pt>
          <cx:pt idx="1291">D</cx:pt>
          <cx:pt idx="1292">D</cx:pt>
          <cx:pt idx="1293">D</cx:pt>
          <cx:pt idx="1294">D</cx:pt>
          <cx:pt idx="1295">D</cx:pt>
          <cx:pt idx="1296">D</cx:pt>
          <cx:pt idx="1297">D</cx:pt>
          <cx:pt idx="1298">D</cx:pt>
          <cx:pt idx="1299">D</cx:pt>
          <cx:pt idx="1300">D</cx:pt>
          <cx:pt idx="1301">D</cx:pt>
          <cx:pt idx="1302">D</cx:pt>
          <cx:pt idx="1303">D</cx:pt>
          <cx:pt idx="1304">D</cx:pt>
          <cx:pt idx="1305">D</cx:pt>
          <cx:pt idx="1306">D</cx:pt>
          <cx:pt idx="1307">D</cx:pt>
          <cx:pt idx="1308">D</cx:pt>
          <cx:pt idx="1309">D</cx:pt>
          <cx:pt idx="1310">D</cx:pt>
          <cx:pt idx="1311">D</cx:pt>
          <cx:pt idx="1312">D</cx:pt>
          <cx:pt idx="1313">D</cx:pt>
          <cx:pt idx="1314">D</cx:pt>
          <cx:pt idx="1315">D</cx:pt>
          <cx:pt idx="1316">D</cx:pt>
          <cx:pt idx="1317">D</cx:pt>
          <cx:pt idx="1318">D</cx:pt>
          <cx:pt idx="1319">D</cx:pt>
          <cx:pt idx="1320">D</cx:pt>
          <cx:pt idx="1321">D</cx:pt>
          <cx:pt idx="1322">D</cx:pt>
          <cx:pt idx="1323">D</cx:pt>
          <cx:pt idx="1324">D</cx:pt>
          <cx:pt idx="1325">D</cx:pt>
          <cx:pt idx="1326">D</cx:pt>
          <cx:pt idx="1327">D</cx:pt>
          <cx:pt idx="1328">D</cx:pt>
          <cx:pt idx="1329">D</cx:pt>
          <cx:pt idx="1330">D</cx:pt>
          <cx:pt idx="1331">D</cx:pt>
          <cx:pt idx="1332">D</cx:pt>
          <cx:pt idx="1333">D</cx:pt>
          <cx:pt idx="1334">D</cx:pt>
          <cx:pt idx="1335">D</cx:pt>
          <cx:pt idx="1336">D</cx:pt>
          <cx:pt idx="1337">D</cx:pt>
          <cx:pt idx="1338">D</cx:pt>
          <cx:pt idx="1339">D</cx:pt>
          <cx:pt idx="1340">D</cx:pt>
          <cx:pt idx="1341">D</cx:pt>
          <cx:pt idx="1342">D</cx:pt>
          <cx:pt idx="1343">D</cx:pt>
          <cx:pt idx="1344">D</cx:pt>
          <cx:pt idx="1345">D</cx:pt>
          <cx:pt idx="1346">D</cx:pt>
          <cx:pt idx="1347">D</cx:pt>
          <cx:pt idx="1348">D</cx:pt>
          <cx:pt idx="1349">D</cx:pt>
          <cx:pt idx="1350">D</cx:pt>
          <cx:pt idx="1351">D</cx:pt>
          <cx:pt idx="1352">D</cx:pt>
          <cx:pt idx="1353">D</cx:pt>
          <cx:pt idx="1354">D</cx:pt>
          <cx:pt idx="1355">D</cx:pt>
          <cx:pt idx="1356">D</cx:pt>
          <cx:pt idx="1357">D</cx:pt>
          <cx:pt idx="1358">D</cx:pt>
          <cx:pt idx="1359">D</cx:pt>
          <cx:pt idx="1360">D</cx:pt>
          <cx:pt idx="1361">D</cx:pt>
          <cx:pt idx="1362">D</cx:pt>
          <cx:pt idx="1363">D</cx:pt>
          <cx:pt idx="1364">D</cx:pt>
          <cx:pt idx="1365">D</cx:pt>
          <cx:pt idx="1366">D</cx:pt>
          <cx:pt idx="1367">D</cx:pt>
          <cx:pt idx="1368">D</cx:pt>
          <cx:pt idx="1369">D</cx:pt>
          <cx:pt idx="1370">D</cx:pt>
          <cx:pt idx="1371">D</cx:pt>
          <cx:pt idx="1372">D</cx:pt>
          <cx:pt idx="1373">D</cx:pt>
          <cx:pt idx="1374">D</cx:pt>
          <cx:pt idx="1375">D</cx:pt>
          <cx:pt idx="1376">D</cx:pt>
          <cx:pt idx="1377">D</cx:pt>
          <cx:pt idx="1378">D</cx:pt>
          <cx:pt idx="1379">D</cx:pt>
          <cx:pt idx="1380">D</cx:pt>
          <cx:pt idx="1381">D</cx:pt>
          <cx:pt idx="1382">D</cx:pt>
          <cx:pt idx="1383">D</cx:pt>
          <cx:pt idx="1384">D</cx:pt>
          <cx:pt idx="1385">D</cx:pt>
          <cx:pt idx="1386">D</cx:pt>
          <cx:pt idx="1387">D</cx:pt>
          <cx:pt idx="1388">D</cx:pt>
          <cx:pt idx="1389">D</cx:pt>
          <cx:pt idx="1390">D</cx:pt>
          <cx:pt idx="1391">D</cx:pt>
          <cx:pt idx="1392">D</cx:pt>
          <cx:pt idx="1393">D</cx:pt>
          <cx:pt idx="1394">D</cx:pt>
          <cx:pt idx="1395">D</cx:pt>
          <cx:pt idx="1396">D</cx:pt>
          <cx:pt idx="1397">D</cx:pt>
          <cx:pt idx="1398">D</cx:pt>
          <cx:pt idx="1399">D</cx:pt>
          <cx:pt idx="1400">D</cx:pt>
          <cx:pt idx="1401">D</cx:pt>
          <cx:pt idx="1402">D</cx:pt>
          <cx:pt idx="1403">D</cx:pt>
          <cx:pt idx="1404">D</cx:pt>
          <cx:pt idx="1405">D</cx:pt>
          <cx:pt idx="1406">D</cx:pt>
          <cx:pt idx="1407">D</cx:pt>
          <cx:pt idx="1408">D</cx:pt>
          <cx:pt idx="1409">D</cx:pt>
          <cx:pt idx="1410">D</cx:pt>
          <cx:pt idx="1411">D</cx:pt>
          <cx:pt idx="1412">D</cx:pt>
          <cx:pt idx="1413">D</cx:pt>
          <cx:pt idx="1414">D</cx:pt>
          <cx:pt idx="1415">D</cx:pt>
          <cx:pt idx="1416">D</cx:pt>
          <cx:pt idx="1417">D</cx:pt>
          <cx:pt idx="1418">D</cx:pt>
          <cx:pt idx="1419">D</cx:pt>
          <cx:pt idx="1420">D</cx:pt>
          <cx:pt idx="1421">D</cx:pt>
          <cx:pt idx="1422">D</cx:pt>
          <cx:pt idx="1423">D</cx:pt>
          <cx:pt idx="1424">D</cx:pt>
          <cx:pt idx="1425">D</cx:pt>
          <cx:pt idx="1426">D</cx:pt>
          <cx:pt idx="1427">D</cx:pt>
          <cx:pt idx="1428">D</cx:pt>
          <cx:pt idx="1429">D</cx:pt>
          <cx:pt idx="1430">D</cx:pt>
          <cx:pt idx="1431">D</cx:pt>
          <cx:pt idx="1432">D</cx:pt>
          <cx:pt idx="1433">D</cx:pt>
          <cx:pt idx="1434">D</cx:pt>
          <cx:pt idx="1435">D</cx:pt>
          <cx:pt idx="1436">D</cx:pt>
          <cx:pt idx="1437">D</cx:pt>
          <cx:pt idx="1438">D</cx:pt>
          <cx:pt idx="1439">D</cx:pt>
          <cx:pt idx="1440">D</cx:pt>
          <cx:pt idx="1441">D</cx:pt>
          <cx:pt idx="1442">D</cx:pt>
          <cx:pt idx="1443">D</cx:pt>
          <cx:pt idx="1444">D</cx:pt>
          <cx:pt idx="1445">D</cx:pt>
          <cx:pt idx="1446">D</cx:pt>
          <cx:pt idx="1447">D</cx:pt>
          <cx:pt idx="1448">D</cx:pt>
          <cx:pt idx="1449">D</cx:pt>
          <cx:pt idx="1450">D</cx:pt>
          <cx:pt idx="1451">D</cx:pt>
          <cx:pt idx="1452">D</cx:pt>
          <cx:pt idx="1453">D</cx:pt>
          <cx:pt idx="1454">D</cx:pt>
          <cx:pt idx="1455">D</cx:pt>
          <cx:pt idx="1456">D</cx:pt>
          <cx:pt idx="1457">D</cx:pt>
          <cx:pt idx="1458">D</cx:pt>
          <cx:pt idx="1459">D</cx:pt>
          <cx:pt idx="1460">D</cx:pt>
          <cx:pt idx="1461">D</cx:pt>
          <cx:pt idx="1462">D</cx:pt>
          <cx:pt idx="1463">D</cx:pt>
          <cx:pt idx="1464">D</cx:pt>
          <cx:pt idx="1465">D</cx:pt>
          <cx:pt idx="1466">D</cx:pt>
          <cx:pt idx="1467">D</cx:pt>
          <cx:pt idx="1468">D</cx:pt>
          <cx:pt idx="1469">D</cx:pt>
          <cx:pt idx="1470">D</cx:pt>
          <cx:pt idx="1471">D</cx:pt>
          <cx:pt idx="1472">D</cx:pt>
          <cx:pt idx="1473">D</cx:pt>
          <cx:pt idx="1474">D</cx:pt>
          <cx:pt idx="1475">D</cx:pt>
          <cx:pt idx="1476">D</cx:pt>
          <cx:pt idx="1477">D</cx:pt>
          <cx:pt idx="1478">D</cx:pt>
          <cx:pt idx="1479">D</cx:pt>
          <cx:pt idx="1480">D</cx:pt>
          <cx:pt idx="1481">D</cx:pt>
          <cx:pt idx="1482">D</cx:pt>
          <cx:pt idx="1483">D</cx:pt>
          <cx:pt idx="1484">D</cx:pt>
          <cx:pt idx="1485">D</cx:pt>
          <cx:pt idx="1486">D</cx:pt>
          <cx:pt idx="1487">D</cx:pt>
          <cx:pt idx="1488">D</cx:pt>
          <cx:pt idx="1489">D</cx:pt>
          <cx:pt idx="1490">D</cx:pt>
          <cx:pt idx="1491">D</cx:pt>
          <cx:pt idx="1492">D</cx:pt>
          <cx:pt idx="1493">D</cx:pt>
          <cx:pt idx="1494">D</cx:pt>
          <cx:pt idx="1495">D</cx:pt>
          <cx:pt idx="1496">D</cx:pt>
          <cx:pt idx="1497">D</cx:pt>
          <cx:pt idx="1498">D</cx:pt>
          <cx:pt idx="1499">D</cx:pt>
          <cx:pt idx="1500">D</cx:pt>
          <cx:pt idx="1501">D</cx:pt>
          <cx:pt idx="1502">D</cx:pt>
          <cx:pt idx="1503">D</cx:pt>
          <cx:pt idx="1504">D</cx:pt>
          <cx:pt idx="1505">D</cx:pt>
          <cx:pt idx="1506">D</cx:pt>
          <cx:pt idx="1507">D</cx:pt>
          <cx:pt idx="1508">D</cx:pt>
          <cx:pt idx="1509">D</cx:pt>
          <cx:pt idx="1510">D</cx:pt>
          <cx:pt idx="1511">D</cx:pt>
          <cx:pt idx="1512">D</cx:pt>
          <cx:pt idx="1513">D</cx:pt>
          <cx:pt idx="1514">D</cx:pt>
          <cx:pt idx="1515">D</cx:pt>
          <cx:pt idx="1516">D</cx:pt>
          <cx:pt idx="1517">D</cx:pt>
          <cx:pt idx="1518">D</cx:pt>
          <cx:pt idx="1519">D</cx:pt>
          <cx:pt idx="1520">D</cx:pt>
          <cx:pt idx="1521">D</cx:pt>
          <cx:pt idx="1522">D</cx:pt>
          <cx:pt idx="1523">D</cx:pt>
          <cx:pt idx="1524">D</cx:pt>
          <cx:pt idx="1525">D</cx:pt>
          <cx:pt idx="1526">D</cx:pt>
          <cx:pt idx="1527">D</cx:pt>
          <cx:pt idx="1528">D</cx:pt>
          <cx:pt idx="1529">D</cx:pt>
          <cx:pt idx="1530">D</cx:pt>
          <cx:pt idx="1531">D</cx:pt>
          <cx:pt idx="1532">D</cx:pt>
          <cx:pt idx="1533">D</cx:pt>
          <cx:pt idx="1534">D</cx:pt>
          <cx:pt idx="1535">D</cx:pt>
          <cx:pt idx="1536">D</cx:pt>
          <cx:pt idx="1537">D</cx:pt>
          <cx:pt idx="1538">D</cx:pt>
          <cx:pt idx="1539">D</cx:pt>
          <cx:pt idx="1540">D</cx:pt>
          <cx:pt idx="1541">D</cx:pt>
          <cx:pt idx="1542">D</cx:pt>
          <cx:pt idx="1543">D</cx:pt>
          <cx:pt idx="1544">D</cx:pt>
          <cx:pt idx="1545">D</cx:pt>
          <cx:pt idx="1546">D</cx:pt>
          <cx:pt idx="1547">D</cx:pt>
          <cx:pt idx="1548">D</cx:pt>
          <cx:pt idx="1549">D</cx:pt>
          <cx:pt idx="1550">D</cx:pt>
          <cx:pt idx="1551">D</cx:pt>
          <cx:pt idx="1552">D</cx:pt>
          <cx:pt idx="1553">D</cx:pt>
          <cx:pt idx="1554">D</cx:pt>
          <cx:pt idx="1555">D</cx:pt>
          <cx:pt idx="1556">D</cx:pt>
          <cx:pt idx="1557">D</cx:pt>
          <cx:pt idx="1558">D</cx:pt>
          <cx:pt idx="1559">D</cx:pt>
          <cx:pt idx="1560">D</cx:pt>
          <cx:pt idx="1561">D</cx:pt>
          <cx:pt idx="1562">D</cx:pt>
          <cx:pt idx="1563">D</cx:pt>
          <cx:pt idx="1564">D</cx:pt>
          <cx:pt idx="1565">D</cx:pt>
          <cx:pt idx="1566">D</cx:pt>
          <cx:pt idx="1567">D</cx:pt>
          <cx:pt idx="1568">D</cx:pt>
          <cx:pt idx="1569">D</cx:pt>
          <cx:pt idx="1570">D</cx:pt>
          <cx:pt idx="1571">D</cx:pt>
          <cx:pt idx="1572">D</cx:pt>
          <cx:pt idx="1573">D</cx:pt>
          <cx:pt idx="1574">D</cx:pt>
          <cx:pt idx="1575">D</cx:pt>
          <cx:pt idx="1576">D</cx:pt>
          <cx:pt idx="1577">D</cx:pt>
          <cx:pt idx="1578">D</cx:pt>
          <cx:pt idx="1579">D</cx:pt>
          <cx:pt idx="1580">D</cx:pt>
          <cx:pt idx="1581">D</cx:pt>
          <cx:pt idx="1582">D</cx:pt>
          <cx:pt idx="1583">D</cx:pt>
          <cx:pt idx="1584">D</cx:pt>
          <cx:pt idx="1585">D</cx:pt>
          <cx:pt idx="1586">D</cx:pt>
          <cx:pt idx="1587">D</cx:pt>
          <cx:pt idx="1588">D</cx:pt>
          <cx:pt idx="1589">D</cx:pt>
          <cx:pt idx="1590">D</cx:pt>
          <cx:pt idx="1591">D</cx:pt>
          <cx:pt idx="1592">D</cx:pt>
          <cx:pt idx="1593">D</cx:pt>
          <cx:pt idx="1594">D</cx:pt>
          <cx:pt idx="1595">D</cx:pt>
          <cx:pt idx="1596">D</cx:pt>
          <cx:pt idx="1597">D</cx:pt>
          <cx:pt idx="1598">D</cx:pt>
          <cx:pt idx="1599">D</cx:pt>
          <cx:pt idx="1600">D</cx:pt>
          <cx:pt idx="1601">D</cx:pt>
          <cx:pt idx="1602">D</cx:pt>
          <cx:pt idx="1603">D</cx:pt>
          <cx:pt idx="1604">D</cx:pt>
          <cx:pt idx="1605">D</cx:pt>
          <cx:pt idx="1606">D</cx:pt>
          <cx:pt idx="1607">D</cx:pt>
          <cx:pt idx="1608">D</cx:pt>
          <cx:pt idx="1609">D</cx:pt>
          <cx:pt idx="1610">D</cx:pt>
          <cx:pt idx="1611">D</cx:pt>
          <cx:pt idx="1612">D</cx:pt>
          <cx:pt idx="1613">D</cx:pt>
          <cx:pt idx="1614">D</cx:pt>
          <cx:pt idx="1615">D</cx:pt>
          <cx:pt idx="1616">D</cx:pt>
          <cx:pt idx="1617">D</cx:pt>
          <cx:pt idx="1618">D</cx:pt>
          <cx:pt idx="1619">D</cx:pt>
          <cx:pt idx="1620">D</cx:pt>
          <cx:pt idx="1621">D</cx:pt>
          <cx:pt idx="1622">D</cx:pt>
          <cx:pt idx="1623">D</cx:pt>
          <cx:pt idx="1624">D</cx:pt>
          <cx:pt idx="1625">D</cx:pt>
          <cx:pt idx="1626">D</cx:pt>
          <cx:pt idx="1627">D</cx:pt>
          <cx:pt idx="1628">D</cx:pt>
          <cx:pt idx="1629">D</cx:pt>
          <cx:pt idx="1630">D</cx:pt>
          <cx:pt idx="1631">D</cx:pt>
          <cx:pt idx="1632">D</cx:pt>
          <cx:pt idx="1633">D</cx:pt>
          <cx:pt idx="1634">D</cx:pt>
          <cx:pt idx="1635">D</cx:pt>
          <cx:pt idx="1636">D</cx:pt>
          <cx:pt idx="1637">D</cx:pt>
          <cx:pt idx="1638">D</cx:pt>
          <cx:pt idx="1639">D</cx:pt>
          <cx:pt idx="1640">D</cx:pt>
          <cx:pt idx="1641">D</cx:pt>
          <cx:pt idx="1642">D</cx:pt>
          <cx:pt idx="1643">D</cx:pt>
          <cx:pt idx="1644">D</cx:pt>
          <cx:pt idx="1645">D</cx:pt>
          <cx:pt idx="1646">D</cx:pt>
          <cx:pt idx="1647">D</cx:pt>
          <cx:pt idx="1648">D</cx:pt>
          <cx:pt idx="1649">D</cx:pt>
          <cx:pt idx="1650">D</cx:pt>
          <cx:pt idx="1651">D</cx:pt>
          <cx:pt idx="1652">D</cx:pt>
          <cx:pt idx="1653">D</cx:pt>
          <cx:pt idx="1654">D</cx:pt>
          <cx:pt idx="1655">D</cx:pt>
          <cx:pt idx="1656">D</cx:pt>
          <cx:pt idx="1657">D</cx:pt>
          <cx:pt idx="1658">D</cx:pt>
          <cx:pt idx="1659">D</cx:pt>
          <cx:pt idx="1660">D</cx:pt>
          <cx:pt idx="1661">D</cx:pt>
          <cx:pt idx="1662">D</cx:pt>
          <cx:pt idx="1663">D</cx:pt>
          <cx:pt idx="1664">D</cx:pt>
          <cx:pt idx="1665">D</cx:pt>
          <cx:pt idx="1666">D</cx:pt>
          <cx:pt idx="1667">D</cx:pt>
          <cx:pt idx="1668">D</cx:pt>
          <cx:pt idx="1669">D</cx:pt>
          <cx:pt idx="1670">D</cx:pt>
          <cx:pt idx="1671">D</cx:pt>
          <cx:pt idx="1672">D</cx:pt>
          <cx:pt idx="1673">D</cx:pt>
          <cx:pt idx="1674">D</cx:pt>
          <cx:pt idx="1675">D</cx:pt>
          <cx:pt idx="1676">D</cx:pt>
          <cx:pt idx="1677">D</cx:pt>
          <cx:pt idx="1678">D</cx:pt>
          <cx:pt idx="1679">D</cx:pt>
          <cx:pt idx="1680">D</cx:pt>
          <cx:pt idx="1681">D</cx:pt>
          <cx:pt idx="1682">D</cx:pt>
          <cx:pt idx="1683">D</cx:pt>
          <cx:pt idx="1684">D</cx:pt>
          <cx:pt idx="1685">D</cx:pt>
          <cx:pt idx="1686">D</cx:pt>
          <cx:pt idx="1687">D</cx:pt>
          <cx:pt idx="1688">D</cx:pt>
          <cx:pt idx="1689">D</cx:pt>
          <cx:pt idx="1690">D</cx:pt>
          <cx:pt idx="1691">D</cx:pt>
          <cx:pt idx="1692">D</cx:pt>
          <cx:pt idx="1693">D</cx:pt>
          <cx:pt idx="1694">D</cx:pt>
          <cx:pt idx="1695">D</cx:pt>
          <cx:pt idx="1696">D</cx:pt>
          <cx:pt idx="1697">D</cx:pt>
          <cx:pt idx="1698">D</cx:pt>
          <cx:pt idx="1699">D</cx:pt>
          <cx:pt idx="1700">D</cx:pt>
          <cx:pt idx="1701">D</cx:pt>
          <cx:pt idx="1702">D</cx:pt>
          <cx:pt idx="1703">D</cx:pt>
          <cx:pt idx="1704">D</cx:pt>
          <cx:pt idx="1705">D</cx:pt>
          <cx:pt idx="1706">D</cx:pt>
          <cx:pt idx="1707">D</cx:pt>
          <cx:pt idx="1708">D</cx:pt>
          <cx:pt idx="1709">D</cx:pt>
          <cx:pt idx="1710">D</cx:pt>
          <cx:pt idx="1711">D</cx:pt>
          <cx:pt idx="1712">D</cx:pt>
          <cx:pt idx="1713">D</cx:pt>
          <cx:pt idx="1714">D</cx:pt>
          <cx:pt idx="1715">D</cx:pt>
          <cx:pt idx="1716">D</cx:pt>
          <cx:pt idx="1717">D</cx:pt>
          <cx:pt idx="1718">D</cx:pt>
          <cx:pt idx="1719">D</cx:pt>
          <cx:pt idx="1720">D</cx:pt>
          <cx:pt idx="1721">D</cx:pt>
          <cx:pt idx="1722">D</cx:pt>
          <cx:pt idx="1723">D</cx:pt>
          <cx:pt idx="1724">D</cx:pt>
          <cx:pt idx="1725">D</cx:pt>
          <cx:pt idx="1726">D</cx:pt>
          <cx:pt idx="1727">D</cx:pt>
          <cx:pt idx="1728">D</cx:pt>
          <cx:pt idx="1729">D</cx:pt>
          <cx:pt idx="1730">D</cx:pt>
          <cx:pt idx="1731">D</cx:pt>
          <cx:pt idx="1732">D</cx:pt>
          <cx:pt idx="1733">D</cx:pt>
          <cx:pt idx="1734">D</cx:pt>
          <cx:pt idx="1735">D</cx:pt>
          <cx:pt idx="1736">D</cx:pt>
          <cx:pt idx="1737">D</cx:pt>
          <cx:pt idx="1738">D</cx:pt>
          <cx:pt idx="1739">D</cx:pt>
          <cx:pt idx="1740">D</cx:pt>
          <cx:pt idx="1741">D</cx:pt>
          <cx:pt idx="1742">D</cx:pt>
          <cx:pt idx="1743">D</cx:pt>
          <cx:pt idx="1744">D</cx:pt>
          <cx:pt idx="1745">D</cx:pt>
          <cx:pt idx="1746">D</cx:pt>
          <cx:pt idx="1747">D</cx:pt>
          <cx:pt idx="1748">D</cx:pt>
          <cx:pt idx="1749">D</cx:pt>
          <cx:pt idx="1750">D</cx:pt>
          <cx:pt idx="1751">D</cx:pt>
          <cx:pt idx="1752">D</cx:pt>
          <cx:pt idx="1753">D</cx:pt>
          <cx:pt idx="1754">D</cx:pt>
          <cx:pt idx="1755">D</cx:pt>
          <cx:pt idx="1756">D</cx:pt>
          <cx:pt idx="1757">D</cx:pt>
          <cx:pt idx="1758">D</cx:pt>
          <cx:pt idx="1759">D</cx:pt>
          <cx:pt idx="1760">D</cx:pt>
          <cx:pt idx="1761">D</cx:pt>
          <cx:pt idx="1762">D</cx:pt>
          <cx:pt idx="1763">D</cx:pt>
          <cx:pt idx="1764">D</cx:pt>
          <cx:pt idx="1765">D</cx:pt>
          <cx:pt idx="1766">D</cx:pt>
          <cx:pt idx="1767">D</cx:pt>
          <cx:pt idx="1768">D</cx:pt>
          <cx:pt idx="1769">D</cx:pt>
          <cx:pt idx="1770">D</cx:pt>
          <cx:pt idx="1771">D</cx:pt>
          <cx:pt idx="1772">D</cx:pt>
          <cx:pt idx="1773">D</cx:pt>
          <cx:pt idx="1774">D</cx:pt>
          <cx:pt idx="1775">D</cx:pt>
          <cx:pt idx="1776">D</cx:pt>
          <cx:pt idx="1777">D</cx:pt>
          <cx:pt idx="1778">D</cx:pt>
          <cx:pt idx="1779">D</cx:pt>
          <cx:pt idx="1780">D</cx:pt>
          <cx:pt idx="1781">D</cx:pt>
          <cx:pt idx="1782">D</cx:pt>
          <cx:pt idx="1783">D</cx:pt>
          <cx:pt idx="1784">D</cx:pt>
          <cx:pt idx="1785">D</cx:pt>
          <cx:pt idx="1786">D</cx:pt>
          <cx:pt idx="1787">D</cx:pt>
          <cx:pt idx="1788">D</cx:pt>
          <cx:pt idx="1789">D</cx:pt>
          <cx:pt idx="1790">D</cx:pt>
          <cx:pt idx="1791">D</cx:pt>
          <cx:pt idx="1792">D</cx:pt>
          <cx:pt idx="1793">D</cx:pt>
          <cx:pt idx="1794">D</cx:pt>
          <cx:pt idx="1795">D</cx:pt>
          <cx:pt idx="1796">D</cx:pt>
          <cx:pt idx="1797">D</cx:pt>
          <cx:pt idx="1798">D</cx:pt>
          <cx:pt idx="1799">D</cx:pt>
          <cx:pt idx="1800">D</cx:pt>
          <cx:pt idx="1801">D</cx:pt>
          <cx:pt idx="1802">D</cx:pt>
          <cx:pt idx="1803">D</cx:pt>
          <cx:pt idx="1804">D</cx:pt>
          <cx:pt idx="1805">D</cx:pt>
          <cx:pt idx="1806">D</cx:pt>
          <cx:pt idx="1807">D</cx:pt>
          <cx:pt idx="1808">D</cx:pt>
          <cx:pt idx="1809">D</cx:pt>
          <cx:pt idx="1810">D</cx:pt>
          <cx:pt idx="1811">D</cx:pt>
          <cx:pt idx="1812">D</cx:pt>
          <cx:pt idx="1813">D</cx:pt>
          <cx:pt idx="1814">D</cx:pt>
          <cx:pt idx="1815">D</cx:pt>
          <cx:pt idx="1816">D</cx:pt>
          <cx:pt idx="1817">D</cx:pt>
          <cx:pt idx="1818">D</cx:pt>
          <cx:pt idx="1819">D</cx:pt>
          <cx:pt idx="1820">D</cx:pt>
          <cx:pt idx="1821">D</cx:pt>
          <cx:pt idx="1822">D</cx:pt>
          <cx:pt idx="1823">D</cx:pt>
          <cx:pt idx="1824">D</cx:pt>
          <cx:pt idx="1825">D</cx:pt>
          <cx:pt idx="1826">D</cx:pt>
          <cx:pt idx="1827">D</cx:pt>
          <cx:pt idx="1828">D</cx:pt>
          <cx:pt idx="1829">D</cx:pt>
          <cx:pt idx="1830">D</cx:pt>
          <cx:pt idx="1831">D</cx:pt>
          <cx:pt idx="1832">D</cx:pt>
          <cx:pt idx="1833">D</cx:pt>
          <cx:pt idx="1834">D</cx:pt>
          <cx:pt idx="1835">D</cx:pt>
          <cx:pt idx="1836">D</cx:pt>
          <cx:pt idx="1837">D</cx:pt>
          <cx:pt idx="1838">D</cx:pt>
          <cx:pt idx="1839">D</cx:pt>
          <cx:pt idx="1840">D</cx:pt>
          <cx:pt idx="1841">D</cx:pt>
          <cx:pt idx="1842">D</cx:pt>
          <cx:pt idx="1843">D</cx:pt>
          <cx:pt idx="1844">D</cx:pt>
          <cx:pt idx="1845">D</cx:pt>
          <cx:pt idx="1846">D</cx:pt>
          <cx:pt idx="1847">D</cx:pt>
          <cx:pt idx="1848">D</cx:pt>
          <cx:pt idx="1849">D</cx:pt>
          <cx:pt idx="1850">D</cx:pt>
          <cx:pt idx="1851">D</cx:pt>
          <cx:pt idx="1852">D</cx:pt>
          <cx:pt idx="1853">D</cx:pt>
          <cx:pt idx="1854">D</cx:pt>
          <cx:pt idx="1855">D</cx:pt>
          <cx:pt idx="1856">D</cx:pt>
          <cx:pt idx="1857">D</cx:pt>
          <cx:pt idx="1858">D</cx:pt>
          <cx:pt idx="1859">D</cx:pt>
          <cx:pt idx="1860">D</cx:pt>
          <cx:pt idx="1861">D</cx:pt>
          <cx:pt idx="1862">D</cx:pt>
          <cx:pt idx="1863">D</cx:pt>
          <cx:pt idx="1864">D</cx:pt>
          <cx:pt idx="1865">D</cx:pt>
          <cx:pt idx="1866">D</cx:pt>
          <cx:pt idx="1867">D</cx:pt>
          <cx:pt idx="1868">D</cx:pt>
          <cx:pt idx="1869">D</cx:pt>
          <cx:pt idx="1870">D</cx:pt>
          <cx:pt idx="1871">D</cx:pt>
          <cx:pt idx="1872">D</cx:pt>
          <cx:pt idx="1873">D</cx:pt>
          <cx:pt idx="1874">D</cx:pt>
          <cx:pt idx="1875">D</cx:pt>
          <cx:pt idx="1876">D</cx:pt>
          <cx:pt idx="1877">D</cx:pt>
          <cx:pt idx="1878">D</cx:pt>
          <cx:pt idx="1879">D</cx:pt>
          <cx:pt idx="1880">D</cx:pt>
          <cx:pt idx="1881">D</cx:pt>
          <cx:pt idx="1882">D</cx:pt>
          <cx:pt idx="1883">D</cx:pt>
          <cx:pt idx="1884">D</cx:pt>
          <cx:pt idx="1885">D</cx:pt>
          <cx:pt idx="1886">D</cx:pt>
          <cx:pt idx="1887">D</cx:pt>
          <cx:pt idx="1888">D</cx:pt>
          <cx:pt idx="1889">D</cx:pt>
          <cx:pt idx="1890">D</cx:pt>
          <cx:pt idx="1891">D</cx:pt>
          <cx:pt idx="1892">D</cx:pt>
          <cx:pt idx="1893">D</cx:pt>
          <cx:pt idx="1894">D</cx:pt>
          <cx:pt idx="1895">D</cx:pt>
          <cx:pt idx="1896">D</cx:pt>
          <cx:pt idx="1897">D</cx:pt>
          <cx:pt idx="1898">D</cx:pt>
          <cx:pt idx="1899">D</cx:pt>
          <cx:pt idx="1900">D</cx:pt>
          <cx:pt idx="1901">D</cx:pt>
          <cx:pt idx="1902">D</cx:pt>
          <cx:pt idx="1903">D</cx:pt>
          <cx:pt idx="1904">D</cx:pt>
          <cx:pt idx="1905">D</cx:pt>
          <cx:pt idx="1906">D</cx:pt>
          <cx:pt idx="1907">D</cx:pt>
          <cx:pt idx="1908">D</cx:pt>
          <cx:pt idx="1909">D</cx:pt>
          <cx:pt idx="1910">D</cx:pt>
          <cx:pt idx="1911">D</cx:pt>
          <cx:pt idx="1912">D</cx:pt>
          <cx:pt idx="1913">D</cx:pt>
          <cx:pt idx="1914">D</cx:pt>
          <cx:pt idx="1915">D</cx:pt>
          <cx:pt idx="1916">D</cx:pt>
          <cx:pt idx="1917">D</cx:pt>
          <cx:pt idx="1918">D</cx:pt>
          <cx:pt idx="1919">D</cx:pt>
          <cx:pt idx="1920">D</cx:pt>
          <cx:pt idx="1921">D</cx:pt>
          <cx:pt idx="1922">D</cx:pt>
          <cx:pt idx="1923">D</cx:pt>
          <cx:pt idx="1924">D</cx:pt>
          <cx:pt idx="1925">D</cx:pt>
          <cx:pt idx="1926">D</cx:pt>
          <cx:pt idx="1927">D</cx:pt>
          <cx:pt idx="1928">D</cx:pt>
          <cx:pt idx="1929">D</cx:pt>
          <cx:pt idx="1930">D</cx:pt>
          <cx:pt idx="1931">D</cx:pt>
          <cx:pt idx="1932">D</cx:pt>
          <cx:pt idx="1933">D</cx:pt>
          <cx:pt idx="1934">D</cx:pt>
          <cx:pt idx="1935">D</cx:pt>
          <cx:pt idx="1936">D</cx:pt>
          <cx:pt idx="1937">D</cx:pt>
          <cx:pt idx="1938">D</cx:pt>
          <cx:pt idx="1939">D</cx:pt>
          <cx:pt idx="1940">D</cx:pt>
          <cx:pt idx="1941">D</cx:pt>
          <cx:pt idx="1942">D</cx:pt>
          <cx:pt idx="1943">D</cx:pt>
          <cx:pt idx="1944">D</cx:pt>
          <cx:pt idx="1945">D</cx:pt>
          <cx:pt idx="1946">D</cx:pt>
          <cx:pt idx="1947">D</cx:pt>
          <cx:pt idx="1948">D</cx:pt>
          <cx:pt idx="1949">D</cx:pt>
          <cx:pt idx="1950">D</cx:pt>
          <cx:pt idx="1951">D</cx:pt>
          <cx:pt idx="1952">D</cx:pt>
          <cx:pt idx="1953">D</cx:pt>
          <cx:pt idx="1954">D</cx:pt>
          <cx:pt idx="1955">D</cx:pt>
          <cx:pt idx="1956">D</cx:pt>
          <cx:pt idx="1957">D</cx:pt>
          <cx:pt idx="1958">D</cx:pt>
          <cx:pt idx="1959">D</cx:pt>
          <cx:pt idx="1960">D</cx:pt>
          <cx:pt idx="1961">D</cx:pt>
          <cx:pt idx="1962">D</cx:pt>
          <cx:pt idx="1963">D</cx:pt>
          <cx:pt idx="1964">D</cx:pt>
          <cx:pt idx="1965">D</cx:pt>
          <cx:pt idx="1966">D</cx:pt>
          <cx:pt idx="1967">D</cx:pt>
          <cx:pt idx="1968">D</cx:pt>
          <cx:pt idx="1969">D</cx:pt>
          <cx:pt idx="1970">D</cx:pt>
          <cx:pt idx="1971">D</cx:pt>
          <cx:pt idx="1972">D</cx:pt>
          <cx:pt idx="1973">D</cx:pt>
          <cx:pt idx="1974">D</cx:pt>
          <cx:pt idx="1975">D</cx:pt>
          <cx:pt idx="1976">D</cx:pt>
          <cx:pt idx="1977">D</cx:pt>
          <cx:pt idx="1978">D</cx:pt>
          <cx:pt idx="1979">D</cx:pt>
          <cx:pt idx="1980">D</cx:pt>
          <cx:pt idx="1981">D</cx:pt>
          <cx:pt idx="1982">D</cx:pt>
          <cx:pt idx="1983">D</cx:pt>
          <cx:pt idx="1984">D</cx:pt>
          <cx:pt idx="1985">D</cx:pt>
          <cx:pt idx="1986">D</cx:pt>
          <cx:pt idx="1987">D</cx:pt>
          <cx:pt idx="1988">D</cx:pt>
          <cx:pt idx="1989">D</cx:pt>
          <cx:pt idx="1990">D</cx:pt>
          <cx:pt idx="1991">D</cx:pt>
          <cx:pt idx="1992">D</cx:pt>
          <cx:pt idx="1993">D</cx:pt>
          <cx:pt idx="1994">D</cx:pt>
          <cx:pt idx="1995">D</cx:pt>
          <cx:pt idx="1996">D</cx:pt>
          <cx:pt idx="1997">D</cx:pt>
          <cx:pt idx="1998">D</cx:pt>
          <cx:pt idx="1999">D</cx:pt>
          <cx:pt idx="2000">D</cx:pt>
          <cx:pt idx="2001">D</cx:pt>
          <cx:pt idx="2002">D</cx:pt>
          <cx:pt idx="2003">D</cx:pt>
          <cx:pt idx="2004">D</cx:pt>
          <cx:pt idx="2005">D</cx:pt>
          <cx:pt idx="2006">D</cx:pt>
          <cx:pt idx="2007">D</cx:pt>
          <cx:pt idx="2008">D</cx:pt>
          <cx:pt idx="2009">D</cx:pt>
          <cx:pt idx="2010">D</cx:pt>
          <cx:pt idx="2011">D</cx:pt>
          <cx:pt idx="2012">D</cx:pt>
          <cx:pt idx="2013">D</cx:pt>
          <cx:pt idx="2014">D</cx:pt>
          <cx:pt idx="2015">D</cx:pt>
          <cx:pt idx="2016">D</cx:pt>
          <cx:pt idx="2017">D</cx:pt>
          <cx:pt idx="2018">D</cx:pt>
          <cx:pt idx="2019">D</cx:pt>
          <cx:pt idx="2020">D</cx:pt>
          <cx:pt idx="2021">D</cx:pt>
          <cx:pt idx="2022">D</cx:pt>
          <cx:pt idx="2023">D</cx:pt>
          <cx:pt idx="2024">D</cx:pt>
          <cx:pt idx="2025">D</cx:pt>
          <cx:pt idx="2026">D</cx:pt>
          <cx:pt idx="2027">D</cx:pt>
          <cx:pt idx="2028">D</cx:pt>
          <cx:pt idx="2029">D</cx:pt>
          <cx:pt idx="2030">D</cx:pt>
          <cx:pt idx="2031">D</cx:pt>
          <cx:pt idx="2032">D</cx:pt>
          <cx:pt idx="2033">D</cx:pt>
          <cx:pt idx="2034">D</cx:pt>
          <cx:pt idx="2035">D</cx:pt>
          <cx:pt idx="2036">D</cx:pt>
          <cx:pt idx="2037">D</cx:pt>
          <cx:pt idx="2038">D</cx:pt>
          <cx:pt idx="2039">D</cx:pt>
          <cx:pt idx="2040">D</cx:pt>
          <cx:pt idx="2041">D</cx:pt>
          <cx:pt idx="2042">D</cx:pt>
          <cx:pt idx="2043">D</cx:pt>
          <cx:pt idx="2044">D</cx:pt>
          <cx:pt idx="2045">D</cx:pt>
          <cx:pt idx="2046">D</cx:pt>
          <cx:pt idx="2047">D</cx:pt>
          <cx:pt idx="2048">D</cx:pt>
          <cx:pt idx="2049">D</cx:pt>
          <cx:pt idx="2050">D</cx:pt>
          <cx:pt idx="2051">D</cx:pt>
          <cx:pt idx="2052">D</cx:pt>
          <cx:pt idx="2053">D</cx:pt>
          <cx:pt idx="2054">D</cx:pt>
          <cx:pt idx="2055">D</cx:pt>
          <cx:pt idx="2056">D</cx:pt>
          <cx:pt idx="2057">D</cx:pt>
          <cx:pt idx="2058">D</cx:pt>
          <cx:pt idx="2059">D</cx:pt>
          <cx:pt idx="2060">D</cx:pt>
          <cx:pt idx="2061">D</cx:pt>
          <cx:pt idx="2062">D</cx:pt>
          <cx:pt idx="2063">D</cx:pt>
          <cx:pt idx="2064">D</cx:pt>
          <cx:pt idx="2065">D</cx:pt>
          <cx:pt idx="2066">D</cx:pt>
          <cx:pt idx="2067">D</cx:pt>
          <cx:pt idx="2068">D</cx:pt>
          <cx:pt idx="2069">D</cx:pt>
          <cx:pt idx="2070">D</cx:pt>
          <cx:pt idx="2071">D</cx:pt>
          <cx:pt idx="2072">D</cx:pt>
          <cx:pt idx="2073">D</cx:pt>
          <cx:pt idx="2074">D</cx:pt>
          <cx:pt idx="2075">D</cx:pt>
          <cx:pt idx="2076">D</cx:pt>
          <cx:pt idx="2077">D</cx:pt>
          <cx:pt idx="2078">D</cx:pt>
          <cx:pt idx="2079">D</cx:pt>
          <cx:pt idx="2080">D</cx:pt>
          <cx:pt idx="2081">D</cx:pt>
          <cx:pt idx="2082">D</cx:pt>
          <cx:pt idx="2083">D</cx:pt>
          <cx:pt idx="2084">D</cx:pt>
          <cx:pt idx="2085">D</cx:pt>
          <cx:pt idx="2086">D</cx:pt>
          <cx:pt idx="2087">D</cx:pt>
          <cx:pt idx="2088">D</cx:pt>
          <cx:pt idx="2089">D</cx:pt>
          <cx:pt idx="2090">D</cx:pt>
          <cx:pt idx="2091">D</cx:pt>
          <cx:pt idx="2092">D</cx:pt>
          <cx:pt idx="2093">D</cx:pt>
          <cx:pt idx="2094">D</cx:pt>
          <cx:pt idx="2095">D</cx:pt>
          <cx:pt idx="2096">D</cx:pt>
          <cx:pt idx="2097">D</cx:pt>
          <cx:pt idx="2098">D</cx:pt>
          <cx:pt idx="2099">D</cx:pt>
          <cx:pt idx="2100">D</cx:pt>
          <cx:pt idx="2101">D</cx:pt>
          <cx:pt idx="2102">D</cx:pt>
          <cx:pt idx="2103">D</cx:pt>
          <cx:pt idx="2104">D</cx:pt>
          <cx:pt idx="2105">D</cx:pt>
          <cx:pt idx="2106">D</cx:pt>
          <cx:pt idx="2107">D</cx:pt>
          <cx:pt idx="2108">D</cx:pt>
          <cx:pt idx="2109">D</cx:pt>
          <cx:pt idx="2110">D</cx:pt>
          <cx:pt idx="2111">D</cx:pt>
          <cx:pt idx="2112">D</cx:pt>
          <cx:pt idx="2113">D</cx:pt>
          <cx:pt idx="2114">D</cx:pt>
          <cx:pt idx="2115">D</cx:pt>
          <cx:pt idx="2116">D</cx:pt>
          <cx:pt idx="2117">D</cx:pt>
          <cx:pt idx="2118">D</cx:pt>
          <cx:pt idx="2119">D</cx:pt>
          <cx:pt idx="2120">D</cx:pt>
          <cx:pt idx="2121">D</cx:pt>
          <cx:pt idx="2122">D</cx:pt>
          <cx:pt idx="2123">D</cx:pt>
          <cx:pt idx="2124">D</cx:pt>
          <cx:pt idx="2125">D</cx:pt>
          <cx:pt idx="2126">D</cx:pt>
          <cx:pt idx="2127">D</cx:pt>
          <cx:pt idx="2128">D</cx:pt>
          <cx:pt idx="2129">D</cx:pt>
          <cx:pt idx="2130">D</cx:pt>
          <cx:pt idx="2131">D</cx:pt>
          <cx:pt idx="2132">D</cx:pt>
          <cx:pt idx="2133">D</cx:pt>
          <cx:pt idx="2134">D</cx:pt>
          <cx:pt idx="2135">D</cx:pt>
          <cx:pt idx="2136">D</cx:pt>
          <cx:pt idx="2137">D</cx:pt>
          <cx:pt idx="2138">D</cx:pt>
          <cx:pt idx="2139">D</cx:pt>
          <cx:pt idx="2140">D</cx:pt>
          <cx:pt idx="2141">D</cx:pt>
          <cx:pt idx="2142">D</cx:pt>
          <cx:pt idx="2143">D</cx:pt>
          <cx:pt idx="2144">D</cx:pt>
          <cx:pt idx="2145">D</cx:pt>
          <cx:pt idx="2146">D</cx:pt>
          <cx:pt idx="2147">D</cx:pt>
          <cx:pt idx="2148">D</cx:pt>
          <cx:pt idx="2149">D</cx:pt>
          <cx:pt idx="2150">D</cx:pt>
          <cx:pt idx="2151">D</cx:pt>
          <cx:pt idx="2152">D</cx:pt>
          <cx:pt idx="2153">D</cx:pt>
          <cx:pt idx="2154">D</cx:pt>
          <cx:pt idx="2155">D</cx:pt>
          <cx:pt idx="2156">D</cx:pt>
          <cx:pt idx="2157">D</cx:pt>
          <cx:pt idx="2158">D</cx:pt>
          <cx:pt idx="2159">D</cx:pt>
          <cx:pt idx="2160">D</cx:pt>
          <cx:pt idx="2161">D</cx:pt>
          <cx:pt idx="2162">D</cx:pt>
          <cx:pt idx="2163">D</cx:pt>
          <cx:pt idx="2164">D</cx:pt>
          <cx:pt idx="2165">D</cx:pt>
          <cx:pt idx="2166">D</cx:pt>
          <cx:pt idx="2167">D</cx:pt>
          <cx:pt idx="2168">D</cx:pt>
          <cx:pt idx="2169">D</cx:pt>
          <cx:pt idx="2170">D</cx:pt>
          <cx:pt idx="2171">D</cx:pt>
          <cx:pt idx="2172">D</cx:pt>
          <cx:pt idx="2173">D</cx:pt>
          <cx:pt idx="2174">D</cx:pt>
          <cx:pt idx="2175">D</cx:pt>
          <cx:pt idx="2176">D</cx:pt>
          <cx:pt idx="2177">D</cx:pt>
          <cx:pt idx="2178">D</cx:pt>
          <cx:pt idx="2179">D</cx:pt>
          <cx:pt idx="2180">D</cx:pt>
          <cx:pt idx="2181">D</cx:pt>
          <cx:pt idx="2182">D</cx:pt>
          <cx:pt idx="2183">D</cx:pt>
          <cx:pt idx="2184">D</cx:pt>
          <cx:pt idx="2185">D</cx:pt>
          <cx:pt idx="2186">D</cx:pt>
          <cx:pt idx="2187">D</cx:pt>
          <cx:pt idx="2188">D</cx:pt>
          <cx:pt idx="2189">D</cx:pt>
          <cx:pt idx="2190">D</cx:pt>
          <cx:pt idx="2191">D</cx:pt>
          <cx:pt idx="2192">D</cx:pt>
          <cx:pt idx="2193">D</cx:pt>
          <cx:pt idx="2194">D</cx:pt>
          <cx:pt idx="2195">D</cx:pt>
          <cx:pt idx="2196">D</cx:pt>
          <cx:pt idx="2197">D</cx:pt>
          <cx:pt idx="2198">D</cx:pt>
          <cx:pt idx="2199">D</cx:pt>
          <cx:pt idx="2200">D</cx:pt>
          <cx:pt idx="2201">D</cx:pt>
          <cx:pt idx="2202">D</cx:pt>
          <cx:pt idx="2203">D</cx:pt>
          <cx:pt idx="2204">D</cx:pt>
          <cx:pt idx="2205">D</cx:pt>
          <cx:pt idx="2206">D</cx:pt>
          <cx:pt idx="2207">D</cx:pt>
          <cx:pt idx="2208">D</cx:pt>
          <cx:pt idx="2209">D</cx:pt>
          <cx:pt idx="2210">D</cx:pt>
          <cx:pt idx="2211">D</cx:pt>
          <cx:pt idx="2212">D</cx:pt>
          <cx:pt idx="2213">D</cx:pt>
          <cx:pt idx="2214">D</cx:pt>
          <cx:pt idx="2215">D</cx:pt>
          <cx:pt idx="2216">D</cx:pt>
          <cx:pt idx="2217">D</cx:pt>
          <cx:pt idx="2218">D</cx:pt>
          <cx:pt idx="2219">D</cx:pt>
          <cx:pt idx="2220">D</cx:pt>
          <cx:pt idx="2221">D</cx:pt>
          <cx:pt idx="2222">D</cx:pt>
          <cx:pt idx="2223">D</cx:pt>
          <cx:pt idx="2224">D</cx:pt>
          <cx:pt idx="2225">D</cx:pt>
          <cx:pt idx="2226">D</cx:pt>
          <cx:pt idx="2227">D</cx:pt>
          <cx:pt idx="2228">D</cx:pt>
          <cx:pt idx="2229">D</cx:pt>
          <cx:pt idx="2230">D</cx:pt>
          <cx:pt idx="2231">D</cx:pt>
          <cx:pt idx="2232">D</cx:pt>
          <cx:pt idx="2233">D</cx:pt>
          <cx:pt idx="2234">D</cx:pt>
          <cx:pt idx="2235">D</cx:pt>
          <cx:pt idx="2236">D</cx:pt>
          <cx:pt idx="2237">D</cx:pt>
          <cx:pt idx="2238">D</cx:pt>
          <cx:pt idx="2239">D</cx:pt>
          <cx:pt idx="2240">D</cx:pt>
          <cx:pt idx="2241">D</cx:pt>
          <cx:pt idx="2242">D</cx:pt>
          <cx:pt idx="2243">D</cx:pt>
          <cx:pt idx="2244">D</cx:pt>
          <cx:pt idx="2245">D</cx:pt>
          <cx:pt idx="2246">D</cx:pt>
          <cx:pt idx="2247">D</cx:pt>
          <cx:pt idx="2248">D</cx:pt>
          <cx:pt idx="2249">D</cx:pt>
          <cx:pt idx="2250">D</cx:pt>
          <cx:pt idx="2251">D</cx:pt>
          <cx:pt idx="2252">D</cx:pt>
          <cx:pt idx="2253">D</cx:pt>
          <cx:pt idx="2254">D</cx:pt>
          <cx:pt idx="2255">D</cx:pt>
          <cx:pt idx="2256">D</cx:pt>
          <cx:pt idx="2257">D</cx:pt>
          <cx:pt idx="2258">D</cx:pt>
          <cx:pt idx="2259">D</cx:pt>
          <cx:pt idx="2260">D</cx:pt>
          <cx:pt idx="2261">D</cx:pt>
          <cx:pt idx="2262">D</cx:pt>
          <cx:pt idx="2263">D</cx:pt>
          <cx:pt idx="2264">D</cx:pt>
          <cx:pt idx="2265">D</cx:pt>
          <cx:pt idx="2266">D</cx:pt>
          <cx:pt idx="2267">D</cx:pt>
          <cx:pt idx="2268">D</cx:pt>
          <cx:pt idx="2269">D</cx:pt>
          <cx:pt idx="2270">D</cx:pt>
          <cx:pt idx="2271">D</cx:pt>
          <cx:pt idx="2272">D</cx:pt>
          <cx:pt idx="2273">D</cx:pt>
          <cx:pt idx="2274">D</cx:pt>
          <cx:pt idx="2275">D</cx:pt>
          <cx:pt idx="2276">D</cx:pt>
          <cx:pt idx="2277">D</cx:pt>
          <cx:pt idx="2278">D</cx:pt>
          <cx:pt idx="2279">D</cx:pt>
          <cx:pt idx="2280">D</cx:pt>
          <cx:pt idx="2281">D</cx:pt>
          <cx:pt idx="2282">D</cx:pt>
          <cx:pt idx="2283">D</cx:pt>
          <cx:pt idx="2284">D</cx:pt>
          <cx:pt idx="2285">D</cx:pt>
          <cx:pt idx="2286">D</cx:pt>
          <cx:pt idx="2287">D</cx:pt>
          <cx:pt idx="2288">D</cx:pt>
          <cx:pt idx="2289">D</cx:pt>
          <cx:pt idx="2290">D</cx:pt>
          <cx:pt idx="2291">D</cx:pt>
          <cx:pt idx="2292">D</cx:pt>
          <cx:pt idx="2293">D</cx:pt>
          <cx:pt idx="2294">D</cx:pt>
          <cx:pt idx="2295">D</cx:pt>
          <cx:pt idx="2296">D</cx:pt>
          <cx:pt idx="2297">E</cx:pt>
          <cx:pt idx="2298">E</cx:pt>
          <cx:pt idx="2299">E</cx:pt>
          <cx:pt idx="2300">E</cx:pt>
          <cx:pt idx="2301">E</cx:pt>
          <cx:pt idx="2302">E</cx:pt>
          <cx:pt idx="2303">E</cx:pt>
          <cx:pt idx="2304">E</cx:pt>
          <cx:pt idx="2305">E</cx:pt>
          <cx:pt idx="2306">E</cx:pt>
          <cx:pt idx="2307">E</cx:pt>
          <cx:pt idx="2308">E</cx:pt>
          <cx:pt idx="2309">E</cx:pt>
          <cx:pt idx="2310">E</cx:pt>
          <cx:pt idx="2311">E</cx:pt>
          <cx:pt idx="2312">E</cx:pt>
          <cx:pt idx="2313">E</cx:pt>
          <cx:pt idx="2314">E</cx:pt>
          <cx:pt idx="2315">E</cx:pt>
          <cx:pt idx="2316">E</cx:pt>
          <cx:pt idx="2317">E</cx:pt>
          <cx:pt idx="2318">E</cx:pt>
          <cx:pt idx="2319">E</cx:pt>
          <cx:pt idx="2320">E</cx:pt>
          <cx:pt idx="2321">E</cx:pt>
          <cx:pt idx="2322">E</cx:pt>
          <cx:pt idx="2323">E</cx:pt>
          <cx:pt idx="2324">E</cx:pt>
          <cx:pt idx="2325">E</cx:pt>
          <cx:pt idx="2326">E</cx:pt>
          <cx:pt idx="2327">E</cx:pt>
          <cx:pt idx="2328">E</cx:pt>
          <cx:pt idx="2329">E</cx:pt>
          <cx:pt idx="2330">E</cx:pt>
          <cx:pt idx="2331">E</cx:pt>
          <cx:pt idx="2332">E</cx:pt>
          <cx:pt idx="2333">E</cx:pt>
          <cx:pt idx="2334">E</cx:pt>
          <cx:pt idx="2335">E</cx:pt>
          <cx:pt idx="2336">E</cx:pt>
          <cx:pt idx="2337">E</cx:pt>
          <cx:pt idx="2338">E</cx:pt>
          <cx:pt idx="2339">E</cx:pt>
          <cx:pt idx="2340">E</cx:pt>
          <cx:pt idx="2341">E</cx:pt>
          <cx:pt idx="2342">E</cx:pt>
          <cx:pt idx="2343">E</cx:pt>
          <cx:pt idx="2344">E</cx:pt>
          <cx:pt idx="2345">E</cx:pt>
          <cx:pt idx="2346">E</cx:pt>
          <cx:pt idx="2347">E</cx:pt>
          <cx:pt idx="2348">E</cx:pt>
          <cx:pt idx="2349">E</cx:pt>
          <cx:pt idx="2350">E</cx:pt>
          <cx:pt idx="2351">E</cx:pt>
          <cx:pt idx="2352">E</cx:pt>
          <cx:pt idx="2353">E</cx:pt>
          <cx:pt idx="2354">E</cx:pt>
          <cx:pt idx="2355">E</cx:pt>
          <cx:pt idx="2356">E</cx:pt>
          <cx:pt idx="2357">E</cx:pt>
          <cx:pt idx="2358">E</cx:pt>
          <cx:pt idx="2359">E</cx:pt>
          <cx:pt idx="2360">E</cx:pt>
          <cx:pt idx="2361">E</cx:pt>
          <cx:pt idx="2362">E</cx:pt>
          <cx:pt idx="2363">E</cx:pt>
          <cx:pt idx="2364">E</cx:pt>
          <cx:pt idx="2365">E</cx:pt>
          <cx:pt idx="2366">E</cx:pt>
          <cx:pt idx="2367">E</cx:pt>
          <cx:pt idx="2368">E</cx:pt>
          <cx:pt idx="2369">E</cx:pt>
          <cx:pt idx="2370">E</cx:pt>
          <cx:pt idx="2371">E</cx:pt>
          <cx:pt idx="2372">E</cx:pt>
          <cx:pt idx="2373">E</cx:pt>
          <cx:pt idx="2374">E</cx:pt>
          <cx:pt idx="2375">E</cx:pt>
          <cx:pt idx="2376">E</cx:pt>
          <cx:pt idx="2377">E</cx:pt>
          <cx:pt idx="2378">E</cx:pt>
          <cx:pt idx="2379">E</cx:pt>
          <cx:pt idx="2380">E</cx:pt>
          <cx:pt idx="2381">E</cx:pt>
          <cx:pt idx="2382">E</cx:pt>
          <cx:pt idx="2383">E</cx:pt>
          <cx:pt idx="2384">E</cx:pt>
          <cx:pt idx="2385">E</cx:pt>
          <cx:pt idx="2386">E</cx:pt>
          <cx:pt idx="2387">E</cx:pt>
          <cx:pt idx="2388">E</cx:pt>
          <cx:pt idx="2389">E</cx:pt>
          <cx:pt idx="2390">E</cx:pt>
          <cx:pt idx="2391">E</cx:pt>
          <cx:pt idx="2392">E</cx:pt>
          <cx:pt idx="2393">E</cx:pt>
          <cx:pt idx="2394">E</cx:pt>
          <cx:pt idx="2395">E</cx:pt>
          <cx:pt idx="2396">E</cx:pt>
          <cx:pt idx="2397">E</cx:pt>
          <cx:pt idx="2398">E</cx:pt>
          <cx:pt idx="2399">E</cx:pt>
          <cx:pt idx="2400">E</cx:pt>
          <cx:pt idx="2401">E</cx:pt>
          <cx:pt idx="2402">E</cx:pt>
          <cx:pt idx="2403">E</cx:pt>
          <cx:pt idx="2404">E</cx:pt>
          <cx:pt idx="2405">E</cx:pt>
          <cx:pt idx="2406">E</cx:pt>
          <cx:pt idx="2407">E</cx:pt>
          <cx:pt idx="2408">E</cx:pt>
          <cx:pt idx="2409">E</cx:pt>
          <cx:pt idx="2410">E</cx:pt>
          <cx:pt idx="2411">E</cx:pt>
          <cx:pt idx="2412">E</cx:pt>
          <cx:pt idx="2413">E</cx:pt>
          <cx:pt idx="2414">E</cx:pt>
          <cx:pt idx="2415">E</cx:pt>
          <cx:pt idx="2416">E</cx:pt>
          <cx:pt idx="2417">E</cx:pt>
          <cx:pt idx="2418">E</cx:pt>
          <cx:pt idx="2419">E</cx:pt>
          <cx:pt idx="2420">E</cx:pt>
          <cx:pt idx="2421">E</cx:pt>
          <cx:pt idx="2422">E</cx:pt>
          <cx:pt idx="2423">E</cx:pt>
          <cx:pt idx="2424">E</cx:pt>
          <cx:pt idx="2425">E</cx:pt>
          <cx:pt idx="2426">E</cx:pt>
          <cx:pt idx="2427">E</cx:pt>
          <cx:pt idx="2428">E</cx:pt>
          <cx:pt idx="2429">E</cx:pt>
          <cx:pt idx="2430">E</cx:pt>
          <cx:pt idx="2431">E</cx:pt>
          <cx:pt idx="2432">E</cx:pt>
          <cx:pt idx="2433">E</cx:pt>
          <cx:pt idx="2434">E</cx:pt>
          <cx:pt idx="2435">E</cx:pt>
          <cx:pt idx="2436">E</cx:pt>
          <cx:pt idx="2437">E</cx:pt>
          <cx:pt idx="2438">E</cx:pt>
          <cx:pt idx="2439">E</cx:pt>
          <cx:pt idx="2440">E</cx:pt>
          <cx:pt idx="2441">E</cx:pt>
          <cx:pt idx="2442">E</cx:pt>
          <cx:pt idx="2443">E</cx:pt>
          <cx:pt idx="2444">E</cx:pt>
          <cx:pt idx="2445">E</cx:pt>
          <cx:pt idx="2446">E</cx:pt>
          <cx:pt idx="2447">E</cx:pt>
          <cx:pt idx="2448">E</cx:pt>
          <cx:pt idx="2449">E</cx:pt>
          <cx:pt idx="2450">E</cx:pt>
          <cx:pt idx="2451">E</cx:pt>
          <cx:pt idx="2452">E</cx:pt>
          <cx:pt idx="2453">E</cx:pt>
          <cx:pt idx="2454">E</cx:pt>
          <cx:pt idx="2455">E</cx:pt>
          <cx:pt idx="2456">E</cx:pt>
          <cx:pt idx="2457">E</cx:pt>
          <cx:pt idx="2458">E</cx:pt>
          <cx:pt idx="2459">E</cx:pt>
          <cx:pt idx="2460">E</cx:pt>
          <cx:pt idx="2461">E</cx:pt>
          <cx:pt idx="2462">E</cx:pt>
          <cx:pt idx="2463">E</cx:pt>
          <cx:pt idx="2464">E</cx:pt>
          <cx:pt idx="2465">E</cx:pt>
          <cx:pt idx="2466">E</cx:pt>
          <cx:pt idx="2467">E</cx:pt>
          <cx:pt idx="2468">E</cx:pt>
          <cx:pt idx="2469">E</cx:pt>
          <cx:pt idx="2470">E</cx:pt>
          <cx:pt idx="2471">E</cx:pt>
          <cx:pt idx="2472">E</cx:pt>
          <cx:pt idx="2473">E</cx:pt>
          <cx:pt idx="2474">E</cx:pt>
          <cx:pt idx="2475">E</cx:pt>
          <cx:pt idx="2476">E</cx:pt>
          <cx:pt idx="2477">E</cx:pt>
          <cx:pt idx="2478">E</cx:pt>
          <cx:pt idx="2479">E</cx:pt>
          <cx:pt idx="2480">E</cx:pt>
          <cx:pt idx="2481">E</cx:pt>
          <cx:pt idx="2482">E</cx:pt>
          <cx:pt idx="2483">E</cx:pt>
          <cx:pt idx="2484">E</cx:pt>
          <cx:pt idx="2485">E</cx:pt>
          <cx:pt idx="2486">E</cx:pt>
          <cx:pt idx="2487">E</cx:pt>
          <cx:pt idx="2488">E</cx:pt>
          <cx:pt idx="2489">E</cx:pt>
          <cx:pt idx="2490">E</cx:pt>
          <cx:pt idx="2491">E</cx:pt>
          <cx:pt idx="2492">E</cx:pt>
          <cx:pt idx="2493">E</cx:pt>
          <cx:pt idx="2494">E</cx:pt>
          <cx:pt idx="2495">E</cx:pt>
          <cx:pt idx="2496">E</cx:pt>
          <cx:pt idx="2497">E</cx:pt>
          <cx:pt idx="2498">E</cx:pt>
          <cx:pt idx="2499">E</cx:pt>
          <cx:pt idx="2500">E</cx:pt>
          <cx:pt idx="2501">E</cx:pt>
          <cx:pt idx="2502">E</cx:pt>
          <cx:pt idx="2503">E</cx:pt>
          <cx:pt idx="2504">E</cx:pt>
          <cx:pt idx="2505">E</cx:pt>
          <cx:pt idx="2506">E</cx:pt>
          <cx:pt idx="2507">E</cx:pt>
          <cx:pt idx="2508">E</cx:pt>
          <cx:pt idx="2509">E</cx:pt>
          <cx:pt idx="2510">E</cx:pt>
          <cx:pt idx="2511">E</cx:pt>
          <cx:pt idx="2512">E</cx:pt>
          <cx:pt idx="2513">E</cx:pt>
          <cx:pt idx="2514">E</cx:pt>
          <cx:pt idx="2515">E</cx:pt>
          <cx:pt idx="2516">E</cx:pt>
          <cx:pt idx="2517">E</cx:pt>
          <cx:pt idx="2518">E</cx:pt>
          <cx:pt idx="2519">E</cx:pt>
          <cx:pt idx="2520">E</cx:pt>
          <cx:pt idx="2521">E</cx:pt>
          <cx:pt idx="2522">E</cx:pt>
          <cx:pt idx="2523">E</cx:pt>
          <cx:pt idx="2524">E</cx:pt>
          <cx:pt idx="2525">E</cx:pt>
          <cx:pt idx="2526">E</cx:pt>
          <cx:pt idx="2527">E</cx:pt>
          <cx:pt idx="2528">E</cx:pt>
          <cx:pt idx="2529">E</cx:pt>
          <cx:pt idx="2530">E</cx:pt>
          <cx:pt idx="2531">E</cx:pt>
          <cx:pt idx="2532">E</cx:pt>
          <cx:pt idx="2533">E</cx:pt>
          <cx:pt idx="2534">E</cx:pt>
          <cx:pt idx="2535">E</cx:pt>
          <cx:pt idx="2536">E</cx:pt>
          <cx:pt idx="2537">E</cx:pt>
          <cx:pt idx="2538">E</cx:pt>
          <cx:pt idx="2539">E</cx:pt>
          <cx:pt idx="2540">E</cx:pt>
          <cx:pt idx="2541">E</cx:pt>
          <cx:pt idx="2542">E</cx:pt>
          <cx:pt idx="2543">E</cx:pt>
          <cx:pt idx="2544">E</cx:pt>
          <cx:pt idx="2545">E</cx:pt>
          <cx:pt idx="2546">E</cx:pt>
          <cx:pt idx="2547">E</cx:pt>
          <cx:pt idx="2548">E</cx:pt>
          <cx:pt idx="2549">E</cx:pt>
          <cx:pt idx="2550">E</cx:pt>
          <cx:pt idx="2551">E</cx:pt>
          <cx:pt idx="2552">E</cx:pt>
          <cx:pt idx="2553">E</cx:pt>
          <cx:pt idx="2554">E</cx:pt>
          <cx:pt idx="2555">E</cx:pt>
          <cx:pt idx="2556">E</cx:pt>
          <cx:pt idx="2557">E</cx:pt>
          <cx:pt idx="2558">E</cx:pt>
          <cx:pt idx="2559">E</cx:pt>
          <cx:pt idx="2560">E</cx:pt>
          <cx:pt idx="2561">E</cx:pt>
          <cx:pt idx="2562">E</cx:pt>
          <cx:pt idx="2563">E</cx:pt>
          <cx:pt idx="2564">E</cx:pt>
          <cx:pt idx="2565">E</cx:pt>
          <cx:pt idx="2566">E</cx:pt>
          <cx:pt idx="2567">E</cx:pt>
          <cx:pt idx="2568">E</cx:pt>
          <cx:pt idx="2569">E</cx:pt>
          <cx:pt idx="2570">E</cx:pt>
          <cx:pt idx="2571">E</cx:pt>
          <cx:pt idx="2572">E</cx:pt>
          <cx:pt idx="2573">E</cx:pt>
          <cx:pt idx="2574">E</cx:pt>
          <cx:pt idx="2575">E</cx:pt>
          <cx:pt idx="2576">E</cx:pt>
          <cx:pt idx="2577">E</cx:pt>
          <cx:pt idx="2578">E</cx:pt>
          <cx:pt idx="2579">E</cx:pt>
          <cx:pt idx="2580">E</cx:pt>
          <cx:pt idx="2581">E</cx:pt>
          <cx:pt idx="2582">E</cx:pt>
          <cx:pt idx="2583">E</cx:pt>
          <cx:pt idx="2584">E</cx:pt>
          <cx:pt idx="2585">E</cx:pt>
          <cx:pt idx="2586">E</cx:pt>
          <cx:pt idx="2587">E</cx:pt>
          <cx:pt idx="2588">E</cx:pt>
          <cx:pt idx="2589">E</cx:pt>
          <cx:pt idx="2590">E</cx:pt>
          <cx:pt idx="2591">E</cx:pt>
          <cx:pt idx="2592">E</cx:pt>
          <cx:pt idx="2593">E</cx:pt>
          <cx:pt idx="2594">E</cx:pt>
          <cx:pt idx="2595">E</cx:pt>
          <cx:pt idx="2596">E</cx:pt>
          <cx:pt idx="2597">E</cx:pt>
          <cx:pt idx="2598">E</cx:pt>
          <cx:pt idx="2599">E</cx:pt>
          <cx:pt idx="2600">E</cx:pt>
          <cx:pt idx="2601">E</cx:pt>
          <cx:pt idx="2602">E</cx:pt>
          <cx:pt idx="2603">E</cx:pt>
          <cx:pt idx="2604">E</cx:pt>
          <cx:pt idx="2605">E</cx:pt>
          <cx:pt idx="2606">E</cx:pt>
          <cx:pt idx="2607">E</cx:pt>
          <cx:pt idx="2608">E</cx:pt>
          <cx:pt idx="2609">E</cx:pt>
          <cx:pt idx="2610">E</cx:pt>
          <cx:pt idx="2611">E</cx:pt>
          <cx:pt idx="2612">E</cx:pt>
          <cx:pt idx="2613">E</cx:pt>
          <cx:pt idx="2614">E</cx:pt>
          <cx:pt idx="2615">E</cx:pt>
          <cx:pt idx="2616">E</cx:pt>
          <cx:pt idx="2617">E</cx:pt>
          <cx:pt idx="2618">E</cx:pt>
          <cx:pt idx="2619">E</cx:pt>
          <cx:pt idx="2620">E</cx:pt>
          <cx:pt idx="2621">E</cx:pt>
          <cx:pt idx="2622">E</cx:pt>
          <cx:pt idx="2623">E</cx:pt>
          <cx:pt idx="2624">E</cx:pt>
          <cx:pt idx="2625">E</cx:pt>
          <cx:pt idx="2626">E</cx:pt>
          <cx:pt idx="2627">E</cx:pt>
          <cx:pt idx="2628">E</cx:pt>
          <cx:pt idx="2629">E</cx:pt>
          <cx:pt idx="2630">E</cx:pt>
          <cx:pt idx="2631">E</cx:pt>
          <cx:pt idx="2632">E</cx:pt>
          <cx:pt idx="2633">E</cx:pt>
          <cx:pt idx="2634">E</cx:pt>
          <cx:pt idx="2635">E</cx:pt>
          <cx:pt idx="2636">E</cx:pt>
          <cx:pt idx="2637">E</cx:pt>
          <cx:pt idx="2638">E</cx:pt>
          <cx:pt idx="2639">E</cx:pt>
          <cx:pt idx="2640">E</cx:pt>
          <cx:pt idx="2641">E</cx:pt>
          <cx:pt idx="2642">E</cx:pt>
          <cx:pt idx="2643">E</cx:pt>
          <cx:pt idx="2644">E</cx:pt>
          <cx:pt idx="2645">E</cx:pt>
          <cx:pt idx="2646">E</cx:pt>
          <cx:pt idx="2647">E</cx:pt>
          <cx:pt idx="2648">E</cx:pt>
          <cx:pt idx="2649">E</cx:pt>
          <cx:pt idx="2650">E</cx:pt>
          <cx:pt idx="2651">E</cx:pt>
          <cx:pt idx="2652">E</cx:pt>
          <cx:pt idx="2653">E</cx:pt>
          <cx:pt idx="2654">E</cx:pt>
          <cx:pt idx="2655">E</cx:pt>
          <cx:pt idx="2656">E</cx:pt>
          <cx:pt idx="2657">E</cx:pt>
          <cx:pt idx="2658">E</cx:pt>
          <cx:pt idx="2659">E</cx:pt>
          <cx:pt idx="2660">E</cx:pt>
          <cx:pt idx="2661">E</cx:pt>
          <cx:pt idx="2662">E</cx:pt>
          <cx:pt idx="2663">E</cx:pt>
          <cx:pt idx="2664">E</cx:pt>
          <cx:pt idx="2665">E</cx:pt>
          <cx:pt idx="2666">E</cx:pt>
          <cx:pt idx="2667">E</cx:pt>
          <cx:pt idx="2668">E</cx:pt>
          <cx:pt idx="2669">E</cx:pt>
          <cx:pt idx="2670">E</cx:pt>
          <cx:pt idx="2671">E</cx:pt>
          <cx:pt idx="2672">E</cx:pt>
          <cx:pt idx="2673">E</cx:pt>
          <cx:pt idx="2674">E</cx:pt>
          <cx:pt idx="2675">E</cx:pt>
          <cx:pt idx="2676">E</cx:pt>
          <cx:pt idx="2677">E</cx:pt>
          <cx:pt idx="2678">E</cx:pt>
          <cx:pt idx="2679">E</cx:pt>
          <cx:pt idx="2680">E</cx:pt>
          <cx:pt idx="2681">E</cx:pt>
          <cx:pt idx="2682">E</cx:pt>
          <cx:pt idx="2683">E</cx:pt>
          <cx:pt idx="2684">E</cx:pt>
          <cx:pt idx="2685">E</cx:pt>
          <cx:pt idx="2686">E</cx:pt>
          <cx:pt idx="2687">E</cx:pt>
          <cx:pt idx="2688">E</cx:pt>
          <cx:pt idx="2689">E</cx:pt>
          <cx:pt idx="2690">E</cx:pt>
          <cx:pt idx="2691">E</cx:pt>
          <cx:pt idx="2692">E</cx:pt>
          <cx:pt idx="2693">E</cx:pt>
          <cx:pt idx="2694">E</cx:pt>
          <cx:pt idx="2695">E</cx:pt>
          <cx:pt idx="2696">E</cx:pt>
          <cx:pt idx="2697">E</cx:pt>
          <cx:pt idx="2698">E</cx:pt>
          <cx:pt idx="2699">E</cx:pt>
          <cx:pt idx="2700">E</cx:pt>
          <cx:pt idx="2701">E</cx:pt>
          <cx:pt idx="2702">E</cx:pt>
          <cx:pt idx="2703">E</cx:pt>
          <cx:pt idx="2704">E</cx:pt>
          <cx:pt idx="2705">E</cx:pt>
        </cx:lvl>
      </cx:strDim>
      <cx:numDim type="val">
        <cx:f>Chillán!$I$2:$I$2707</cx:f>
        <cx:lvl ptCount="2706" formatCode="0,00">
          <cx:pt idx="0">34.703463615899999</cx:pt>
          <cx:pt idx="1">34.5881231607</cx:pt>
          <cx:pt idx="2">34.5881231607</cx:pt>
          <cx:pt idx="3">34.829423223799999</cx:pt>
          <cx:pt idx="4">34.703463615899999</cx:pt>
          <cx:pt idx="5">34.704373547700001</cx:pt>
          <cx:pt idx="6">34.091536120199997</cx:pt>
          <cx:pt idx="7">34.150058976700002</cx:pt>
          <cx:pt idx="8">34.013262089999998</cx:pt>
          <cx:pt idx="9">33.974125074900002</cx:pt>
          <cx:pt idx="10">37.615234703699997</cx:pt>
          <cx:pt idx="11">37.733100235599998</cx:pt>
          <cx:pt idx="12">37.716612232400003</cx:pt>
          <cx:pt idx="13">37.735652356499997</cx:pt>
          <cx:pt idx="14">37.832264437299997</cx:pt>
          <cx:pt idx="15">37.808898869899998</cx:pt>
          <cx:pt idx="16">37.806026862700001</cx:pt>
          <cx:pt idx="17">35.835431485299999</cx:pt>
          <cx:pt idx="18">35.835431485299999</cx:pt>
          <cx:pt idx="19">36.8798602488</cx:pt>
          <cx:pt idx="20">37.507201883699999</cx:pt>
          <cx:pt idx="21">37.5881323913</cx:pt>
          <cx:pt idx="22">37.685177699599997</cx:pt>
          <cx:pt idx="23">37.7655892728</cx:pt>
          <cx:pt idx="24">37.126510150599998</cx:pt>
          <cx:pt idx="25">36.664360022899999</cx:pt>
          <cx:pt idx="26">36.567079336100001</cx:pt>
          <cx:pt idx="27">36.567079336100001</cx:pt>
          <cx:pt idx="28">36.720646022099999</cx:pt>
          <cx:pt idx="29">36.567079336100001</cx:pt>
          <cx:pt idx="30">37.751573456199999</cx:pt>
          <cx:pt idx="31">37.538646736499999</cx:pt>
          <cx:pt idx="32">34.784621995800002</cx:pt>
          <cx:pt idx="33">34.483179232799998</cx:pt>
          <cx:pt idx="34">34.287357676500001</cx:pt>
          <cx:pt idx="35">34.337447096200002</cx:pt>
          <cx:pt idx="36">34.337447096200002</cx:pt>
          <cx:pt idx="37">34.784621995800002</cx:pt>
          <cx:pt idx="38">34.931800724299997</cx:pt>
          <cx:pt idx="39">34.690907925700003</cx:pt>
          <cx:pt idx="40">34.465025980500002</cx:pt>
          <cx:pt idx="41">34.465025980500002</cx:pt>
          <cx:pt idx="42">35.407663207900001</cx:pt>
          <cx:pt idx="43">35.407663207900001</cx:pt>
          <cx:pt idx="44">35.304317843699998</cx:pt>
          <cx:pt idx="45">34.784621995800002</cx:pt>
          <cx:pt idx="46">35.6586670127</cx:pt>
          <cx:pt idx="47">35.441916773700001</cx:pt>
          <cx:pt idx="48">35.427294378299997</cx:pt>
          <cx:pt idx="49">35.397573908600002</cx:pt>
          <cx:pt idx="50">35.397573908600002</cx:pt>
          <cx:pt idx="51">35.397573908600002</cx:pt>
          <cx:pt idx="52">35.615144993900003</cx:pt>
          <cx:pt idx="53">35.6586670127</cx:pt>
          <cx:pt idx="54">35.441916773700001</cx:pt>
          <cx:pt idx="55">35.441916773700001</cx:pt>
          <cx:pt idx="56">34.931800724299997</cx:pt>
          <cx:pt idx="57">34.263250855899997</cx:pt>
          <cx:pt idx="58">35.192426287300002</cx:pt>
          <cx:pt idx="59">35.464178268600001</cx:pt>
          <cx:pt idx="60">35.464178268600001</cx:pt>
          <cx:pt idx="61">34.483179232799998</cx:pt>
          <cx:pt idx="62">34.984397420000001</cx:pt>
          <cx:pt idx="63">34.984397420000001</cx:pt>
          <cx:pt idx="64">34.913379499199998</cx:pt>
          <cx:pt idx="65">34.894958274099999</cx:pt>
          <cx:pt idx="66">34.913379499199998</cx:pt>
          <cx:pt idx="67">34.894958274099999</cx:pt>
          <cx:pt idx="68">35.772704378599997</cx:pt>
          <cx:pt idx="69">35.772704378599997</cx:pt>
          <cx:pt idx="70">35.847272154300001</cx:pt>
          <cx:pt idx="71">34.913379499199998</cx:pt>
          <cx:pt idx="72">35.411234361799998</cx:pt>
          <cx:pt idx="73">34.913379499199998</cx:pt>
          <cx:pt idx="74">34.894958274099999</cx:pt>
          <cx:pt idx="75">35.144057953000001</cx:pt>
          <cx:pt idx="76">35.676930907200003</cx:pt>
          <cx:pt idx="77">35.407663207900001</cx:pt>
          <cx:pt idx="78">35.144057953000001</cx:pt>
          <cx:pt idx="79">35.144057953000001</cx:pt>
          <cx:pt idx="80">35.198396827899998</cx:pt>
          <cx:pt idx="81">35.417137563799997</cx:pt>
          <cx:pt idx="82">35.144057953000001</cx:pt>
          <cx:pt idx="83">35.131051687700001</cx:pt>
          <cx:pt idx="84">35.3738570776</cx:pt>
          <cx:pt idx="85">35.158024296599997</cx:pt>
          <cx:pt idx="86">35.158024296599997</cx:pt>
          <cx:pt idx="87">35.198396827899998</cx:pt>
          <cx:pt idx="88">35.266513239299996</cx:pt>
          <cx:pt idx="89">35.064195214100003</cx:pt>
          <cx:pt idx="90">35.266513239299996</cx:pt>
          <cx:pt idx="91">36.198856036499997</cx:pt>
          <cx:pt idx="92">36.198856036499997</cx:pt>
          <cx:pt idx="93">35.348407187299998</cx:pt>
          <cx:pt idx="94">35.348407187299998</cx:pt>
          <cx:pt idx="95">35.158024296599997</cx:pt>
          <cx:pt idx="96">35.550729222599998</cx:pt>
          <cx:pt idx="97">36.145257631900002</cx:pt>
          <cx:pt idx="98">35.640619627600003</cx:pt>
          <cx:pt idx="99">35.613931489999999</cx:pt>
          <cx:pt idx="100">35.375824811599998</cx:pt>
          <cx:pt idx="101">35.623374443599999</cx:pt>
          <cx:pt idx="102">35.411234361799998</cx:pt>
          <cx:pt idx="103">35.375824811599998</cx:pt>
          <cx:pt idx="104">35.613931489999999</cx:pt>
          <cx:pt idx="105">35.613931489999999</cx:pt>
          <cx:pt idx="106">36.8798602488</cx:pt>
          <cx:pt idx="107">36.950333184400002</cx:pt>
          <cx:pt idx="108">37.058681248699997</cx:pt>
          <cx:pt idx="109">36.8798602488</cx:pt>
          <cx:pt idx="110">37.677940743699999</cx:pt>
          <cx:pt idx="111">37.776358448499998</cx:pt>
          <cx:pt idx="112">37.733100235599998</cx:pt>
          <cx:pt idx="113">37.7775579037</cx:pt>
          <cx:pt idx="114">36.664360022899999</cx:pt>
          <cx:pt idx="115">37.748442361099997</cx:pt>
          <cx:pt idx="116">37.748442361099997</cx:pt>
          <cx:pt idx="117">37.743853804700002</cx:pt>
          <cx:pt idx="118">37.748442361099997</cx:pt>
          <cx:pt idx="119">37.748442361099997</cx:pt>
          <cx:pt idx="120">37.743853804700002</cx:pt>
          <cx:pt idx="121">37.227223593600002</cx:pt>
          <cx:pt idx="122">37.200730699899999</cx:pt>
          <cx:pt idx="123">37.200730699899999</cx:pt>
          <cx:pt idx="124">37.961641328799999</cx:pt>
          <cx:pt idx="125">37.509319800100002</cx:pt>
          <cx:pt idx="126">37.289873990799997</cx:pt>
          <cx:pt idx="127">35.304317843699998</cx:pt>
          <cx:pt idx="128">36.136974391199999</cx:pt>
          <cx:pt idx="129">35.216030720500001</cx:pt>
          <cx:pt idx="130">35.550729222599998</cx:pt>
          <cx:pt idx="131">35.550729222599998</cx:pt>
          <cx:pt idx="132">35.4859889301</cx:pt>
          <cx:pt idx="133">35.4859889301</cx:pt>
          <cx:pt idx="134">35.464178268600001</cx:pt>
          <cx:pt idx="135">35.464178268600001</cx:pt>
          <cx:pt idx="136">35.464178268600001</cx:pt>
          <cx:pt idx="137">35.831028732500002</cx:pt>
          <cx:pt idx="138">35.4859889301</cx:pt>
          <cx:pt idx="139">35.760096578300001</cx:pt>
          <cx:pt idx="140">35.760096578300001</cx:pt>
          <cx:pt idx="141">35.760096578300001</cx:pt>
          <cx:pt idx="142">35.760096578300001</cx:pt>
          <cx:pt idx="143">36.252938932100001</cx:pt>
          <cx:pt idx="144">36.252938932100001</cx:pt>
          <cx:pt idx="145">35.550729222599998</cx:pt>
          <cx:pt idx="146">38.057745933</cx:pt>
          <cx:pt idx="147">38.057745933</cx:pt>
          <cx:pt idx="148">35.274951161399997</cx:pt>
          <cx:pt idx="149">34.984397420000001</cx:pt>
          <cx:pt idx="150">38.057745933</cx:pt>
          <cx:pt idx="151">35.539108086500001</cx:pt>
          <cx:pt idx="152">38.106934560500001</cx:pt>
          <cx:pt idx="153">38.102127581300003</cx:pt>
          <cx:pt idx="154">37.947028806699997</cx:pt>
          <cx:pt idx="155">38.041399844499999</cx:pt>
          <cx:pt idx="156">37.688545998400002</cx:pt>
          <cx:pt idx="157">37.735652356499997</cx:pt>
          <cx:pt idx="158">37.716612232400003</cx:pt>
          <cx:pt idx="159">37.737878997800003</cx:pt>
          <cx:pt idx="160">37.7616292194</cx:pt>
          <cx:pt idx="161">37.809013186599998</cx:pt>
          <cx:pt idx="162">36.774690740300002</cx:pt>
          <cx:pt idx="163">37.681918973000002</cx:pt>
          <cx:pt idx="164">37.786819183200002</cx:pt>
          <cx:pt idx="165">37.977685971</cx:pt>
          <cx:pt idx="166">38.566435115499999</cx:pt>
          <cx:pt idx="167">37.735652356499997</cx:pt>
          <cx:pt idx="168">37.743648511700002</cx:pt>
          <cx:pt idx="169">37.716612232400003</cx:pt>
          <cx:pt idx="170">37.540940648199999</cx:pt>
          <cx:pt idx="171">37.755035790199997</cx:pt>
          <cx:pt idx="172">37.183958970699997</cx:pt>
          <cx:pt idx="173">37.772275613200001</cx:pt>
          <cx:pt idx="174">37.755035790199997</cx:pt>
          <cx:pt idx="175">37.772275613200001</cx:pt>
          <cx:pt idx="176">37.227223593600002</cx:pt>
          <cx:pt idx="177">37.227223593600002</cx:pt>
          <cx:pt idx="178">37.169874673800003</cx:pt>
          <cx:pt idx="179">37.743648511700002</cx:pt>
          <cx:pt idx="180">37.774438334800003</cx:pt>
          <cx:pt idx="181">37.743648511700002</cx:pt>
          <cx:pt idx="182">37.772275613200001</cx:pt>
          <cx:pt idx="183">37.227223593600002</cx:pt>
          <cx:pt idx="184">37.772275613200001</cx:pt>
          <cx:pt idx="185">37.227223593600002</cx:pt>
          <cx:pt idx="186">37.169874673800003</cx:pt>
          <cx:pt idx="187">37.808898869899998</cx:pt>
          <cx:pt idx="188">37.7285055093</cx:pt>
          <cx:pt idx="189">37.732109483999999</cx:pt>
          <cx:pt idx="190">37.7682226485</cx:pt>
          <cx:pt idx="191">37.806026862700001</cx:pt>
          <cx:pt idx="192">37.732109483999999</cx:pt>
          <cx:pt idx="193">37.3868664628</cx:pt>
          <cx:pt idx="194">37.621713447600001</cx:pt>
          <cx:pt idx="195">37.7682226485</cx:pt>
          <cx:pt idx="196">37.8442714794</cx:pt>
          <cx:pt idx="197">37.8442714794</cx:pt>
          <cx:pt idx="198">37.8442714794</cx:pt>
          <cx:pt idx="199">37.734355544000003</cx:pt>
          <cx:pt idx="200">37.822007240799998</cx:pt>
          <cx:pt idx="201">37.900036360100003</cx:pt>
          <cx:pt idx="202">37.961641328799999</cx:pt>
          <cx:pt idx="203">37.947028806699997</cx:pt>
          <cx:pt idx="204">37.947028806699997</cx:pt>
          <cx:pt idx="205">37.936379886399997</cx:pt>
          <cx:pt idx="206">37.7468608231</cx:pt>
          <cx:pt idx="207">37.7468608231</cx:pt>
          <cx:pt idx="208">37.947028806699997</cx:pt>
          <cx:pt idx="209">37.7468608231</cx:pt>
          <cx:pt idx="210">37.707140128699997</cx:pt>
          <cx:pt idx="211">37.595422980000002</cx:pt>
          <cx:pt idx="212">37.835581076799997</cx:pt>
          <cx:pt idx="213">37.882274367000001</cx:pt>
          <cx:pt idx="214">37.882274367000001</cx:pt>
          <cx:pt idx="215">37.882274367000001</cx:pt>
          <cx:pt idx="216">37.835581076799997</cx:pt>
          <cx:pt idx="217">35.730126994099997</cx:pt>
          <cx:pt idx="218">37.1831891621</cx:pt>
          <cx:pt idx="219">37.1932889367</cx:pt>
          <cx:pt idx="220">37.1932889367</cx:pt>
          <cx:pt idx="221">37.486283057500003</cx:pt>
          <cx:pt idx="222">37.479594850600002</cx:pt>
          <cx:pt idx="223">37.643682063599996</cx:pt>
          <cx:pt idx="224">35.846724292600001</cx:pt>
          <cx:pt idx="225">35.846724292600001</cx:pt>
          <cx:pt idx="226">35.846724292600001</cx:pt>
          <cx:pt idx="227">37.643682063599996</cx:pt>
          <cx:pt idx="228">37.643682063599996</cx:pt>
          <cx:pt idx="229">37.643147778200003</cx:pt>
          <cx:pt idx="230">37.643682063599996</cx:pt>
          <cx:pt idx="231">37.643682063599996</cx:pt>
          <cx:pt idx="232">37.685550575900002</cx:pt>
          <cx:pt idx="233">37.685550575900002</cx:pt>
          <cx:pt idx="234">37.685550575900002</cx:pt>
          <cx:pt idx="235">37.623058831500003</cx:pt>
          <cx:pt idx="236">37.651991127400002</cx:pt>
          <cx:pt idx="237">37.623058831500003</cx:pt>
          <cx:pt idx="238">37.334537889000003</cx:pt>
          <cx:pt idx="239">37.695021030299998</cx:pt>
          <cx:pt idx="240">37.714174788000001</cx:pt>
          <cx:pt idx="241">37.669062898900002</cx:pt>
          <cx:pt idx="242">37.636300393500001</cx:pt>
          <cx:pt idx="243">37.636300393500001</cx:pt>
          <cx:pt idx="244">37.1681238882</cx:pt>
          <cx:pt idx="245">37.677940743699999</cx:pt>
          <cx:pt idx="246">37.749993406400002</cx:pt>
          <cx:pt idx="247">37.435947269400003</cx:pt>
          <cx:pt idx="248">37.273084060499997</cx:pt>
          <cx:pt idx="249">37.749993406400002</cx:pt>
          <cx:pt idx="250">37.607648696699997</cx:pt>
          <cx:pt idx="251">37.749993406400002</cx:pt>
          <cx:pt idx="252">37.1681238882</cx:pt>
          <cx:pt idx="253">37.1681238882</cx:pt>
          <cx:pt idx="254">37.766983229200001</cx:pt>
          <cx:pt idx="255">37.607648696699997</cx:pt>
          <cx:pt idx="256">37.725388980200002</cx:pt>
          <cx:pt idx="257">37.380285466300002</cx:pt>
          <cx:pt idx="258">37.277019240100003</cx:pt>
          <cx:pt idx="259">37.277019240100003</cx:pt>
          <cx:pt idx="260">37.777126572199997</cx:pt>
          <cx:pt idx="261">37.766983229200001</cx:pt>
          <cx:pt idx="262">37.677940743699999</cx:pt>
          <cx:pt idx="263">37.537356649800003</cx:pt>
          <cx:pt idx="264">37.380285466300002</cx:pt>
          <cx:pt idx="265">37.168257317399998</cx:pt>
          <cx:pt idx="266">37.749993406400002</cx:pt>
          <cx:pt idx="267">37.168257317399998</cx:pt>
          <cx:pt idx="268">37.467064602900003</cx:pt>
          <cx:pt idx="269">37.805677761799998</cx:pt>
          <cx:pt idx="270">37.168257317399998</cx:pt>
          <cx:pt idx="271">37.277019240100003</cx:pt>
          <cx:pt idx="272">37.277019240100003</cx:pt>
          <cx:pt idx="273">37.805677761799998</cx:pt>
          <cx:pt idx="274">37.733100235599998</cx:pt>
          <cx:pt idx="275">37.277019240100003</cx:pt>
          <cx:pt idx="276">37.168257317399998</cx:pt>
          <cx:pt idx="277">37.445152394799997</cx:pt>
          <cx:pt idx="278">37.733100235599998</cx:pt>
          <cx:pt idx="279">37.795172142200002</cx:pt>
          <cx:pt idx="280">37.239900243500003</cx:pt>
          <cx:pt idx="281">37.597119127900001</cx:pt>
          <cx:pt idx="282">36.8457089391</cx:pt>
          <cx:pt idx="283">37.807971248000001</cx:pt>
          <cx:pt idx="284">37.5291285741</cx:pt>
          <cx:pt idx="285">37.665109681700002</cx:pt>
          <cx:pt idx="286">37.811104628199999</cx:pt>
          <cx:pt idx="287">37.597119127900001</cx:pt>
          <cx:pt idx="288">37.811104628199999</cx:pt>
          <cx:pt idx="289">37.809013186599998</cx:pt>
          <cx:pt idx="290">37.748603242199998</cx:pt>
          <cx:pt idx="291">37.804599105999998</cx:pt>
          <cx:pt idx="292">37.802108812500002</cx:pt>
          <cx:pt idx="293">37.615234703699997</cx:pt>
          <cx:pt idx="294">37.748603242199998</cx:pt>
          <cx:pt idx="295">37.799864838200001</cx:pt>
          <cx:pt idx="296">37.5537582579</cx:pt>
          <cx:pt idx="297">37.685177699599997</cx:pt>
          <cx:pt idx="298">37.619467978800003</cx:pt>
          <cx:pt idx="299">37.070267492900001</cx:pt>
          <cx:pt idx="300">37.802108812500002</cx:pt>
          <cx:pt idx="301">37.786819183200002</cx:pt>
          <cx:pt idx="302">37.195377514</cx:pt>
          <cx:pt idx="303">37.685177699599997</cx:pt>
          <cx:pt idx="304">37.018853760799999</cx:pt>
          <cx:pt idx="305">37.743879905</cx:pt>
          <cx:pt idx="306">37.674885861699998</cx:pt>
          <cx:pt idx="307">37.788690694800003</cx:pt>
          <cx:pt idx="308">37.195377514</cx:pt>
          <cx:pt idx="309">37.195377514</cx:pt>
          <cx:pt idx="310">37.132922333000003</cx:pt>
          <cx:pt idx="311">37.787701261800002</cx:pt>
          <cx:pt idx="312">37.780526202799997</cx:pt>
          <cx:pt idx="313">37.544752044500001</cx:pt>
          <cx:pt idx="314">37.780526202799997</cx:pt>
          <cx:pt idx="315">37.773311875099999</cx:pt>
          <cx:pt idx="316">37.210325488800002</cx:pt>
          <cx:pt idx="317">37.470415270700002</cx:pt>
          <cx:pt idx="318">37.300112037799998</cx:pt>
          <cx:pt idx="319">37.764081042800001</cx:pt>
          <cx:pt idx="320">37.468451449200003</cx:pt>
          <cx:pt idx="321">37.773311875099999</cx:pt>
          <cx:pt idx="322">37.764081042800001</cx:pt>
          <cx:pt idx="323">37.749433875500003</cx:pt>
          <cx:pt idx="324">37.749433875500003</cx:pt>
          <cx:pt idx="325">37.727969789900001</cx:pt>
          <cx:pt idx="326">37.242709247100002</cx:pt>
          <cx:pt idx="327">37.764322297299998</cx:pt>
          <cx:pt idx="328">37.878533986900003</cx:pt>
          <cx:pt idx="329">37.878533986900003</cx:pt>
          <cx:pt idx="330">37.855399212099996</cx:pt>
          <cx:pt idx="331">37.939732101899999</cx:pt>
          <cx:pt idx="332">37.989373663999999</cx:pt>
          <cx:pt idx="333">37.210325488800002</cx:pt>
          <cx:pt idx="334">37.758592619700003</cx:pt>
          <cx:pt idx="335">37.435947269400003</cx:pt>
          <cx:pt idx="336">36.852851294899999</cx:pt>
          <cx:pt idx="337">37.980217452700003</cx:pt>
          <cx:pt idx="338">38.029086385500001</cx:pt>
          <cx:pt idx="339">37.961641328799999</cx:pt>
          <cx:pt idx="340">37.961641328799999</cx:pt>
          <cx:pt idx="341">34.784621995800002</cx:pt>
          <cx:pt idx="342">35.066173524600003</cx:pt>
          <cx:pt idx="343">35.066173524600003</cx:pt>
          <cx:pt idx="344">34.913379499199998</cx:pt>
          <cx:pt idx="345">34.684954357400002</cx:pt>
          <cx:pt idx="346">35.304317843699998</cx:pt>
          <cx:pt idx="347">34.894958274099999</cx:pt>
          <cx:pt idx="348">34.931800724299997</cx:pt>
          <cx:pt idx="349">34.918630914399998</cx:pt>
          <cx:pt idx="350">35.411234361799998</cx:pt>
          <cx:pt idx="351">35.131051687700001</cx:pt>
          <cx:pt idx="352">36.478757674999997</cx:pt>
          <cx:pt idx="353">36.842010731899997</cx:pt>
          <cx:pt idx="354">35.730126994099997</cx:pt>
          <cx:pt idx="355">35.679351462299998</cx:pt>
          <cx:pt idx="356">35.730126994099997</cx:pt>
          <cx:pt idx="357">35.730126994099997</cx:pt>
          <cx:pt idx="358">35.730126994099997</cx:pt>
          <cx:pt idx="359">35.471565322099998</cx:pt>
          <cx:pt idx="360">35.471565322099998</cx:pt>
          <cx:pt idx="361">35.730126994099997</cx:pt>
          <cx:pt idx="362">36.842010731899997</cx:pt>
          <cx:pt idx="363">36.842010731899997</cx:pt>
          <cx:pt idx="364">36.647971829799999</cx:pt>
          <cx:pt idx="365">36.355105862899997</cx:pt>
          <cx:pt idx="366">36.440729685699999</cx:pt>
          <cx:pt idx="367">36.578891115099999</cx:pt>
          <cx:pt idx="368">36.866243455999999</cx:pt>
          <cx:pt idx="369">36.866243455999999</cx:pt>
          <cx:pt idx="370">36.509810400399999</cx:pt>
          <cx:pt idx="371">37.189919487200001</cx:pt>
          <cx:pt idx="372">37.1831891621</cx:pt>
          <cx:pt idx="373">37.1831891621</cx:pt>
          <cx:pt idx="374">37.1831891621</cx:pt>
          <cx:pt idx="375">36.719603828700002</cx:pt>
          <cx:pt idx="376">37.1932889367</cx:pt>
          <cx:pt idx="377">36.509810400399999</cx:pt>
          <cx:pt idx="378">36.719603828700002</cx:pt>
          <cx:pt idx="379">37.1932889367</cx:pt>
          <cx:pt idx="380">35.640619627600003</cx:pt>
          <cx:pt idx="381">35.640619627600003</cx:pt>
          <cx:pt idx="382">35.417137563799997</cx:pt>
          <cx:pt idx="383">35.640619627600003</cx:pt>
          <cx:pt idx="384">35.835431485299999</cx:pt>
          <cx:pt idx="385">35.856132532300002</cx:pt>
          <cx:pt idx="386">35.613931489999999</cx:pt>
          <cx:pt idx="387">35.856132532300002</cx:pt>
          <cx:pt idx="388">35.679351462299998</cx:pt>
          <cx:pt idx="389">35.679351462299998</cx:pt>
          <cx:pt idx="390">35.679351462299998</cx:pt>
          <cx:pt idx="391">35.679351462299998</cx:pt>
          <cx:pt idx="392">37.507201883699999</cx:pt>
          <cx:pt idx="393">37.589807466899998</cx:pt>
          <cx:pt idx="394">37.651991127400002</cx:pt>
          <cx:pt idx="395">37.5472118068</cx:pt>
          <cx:pt idx="396">37.795172142200002</cx:pt>
          <cx:pt idx="397">37.749993406400002</cx:pt>
          <cx:pt idx="398">37.597119127900001</cx:pt>
          <cx:pt idx="399">37.445152394799997</cx:pt>
          <cx:pt idx="400">36.8457089391</cx:pt>
          <cx:pt idx="401">36.732188642399997</cx:pt>
          <cx:pt idx="402">37.420733794699998</cx:pt>
          <cx:pt idx="403">37.104017260399999</cx:pt>
          <cx:pt idx="404">37.802108812500002</cx:pt>
          <cx:pt idx="405">37.7508874205</cx:pt>
          <cx:pt idx="406">37.619467978800003</cx:pt>
          <cx:pt idx="407">37.018853760799999</cx:pt>
          <cx:pt idx="408">37.126510150599998</cx:pt>
          <cx:pt idx="409">37.544752044500001</cx:pt>
          <cx:pt idx="410">37.210325488800002</cx:pt>
          <cx:pt idx="411">37.470415270700002</cx:pt>
          <cx:pt idx="412">37.048666023199999</cx:pt>
          <cx:pt idx="413">37.126510150599998</cx:pt>
          <cx:pt idx="414">37.468451449200003</cx:pt>
          <cx:pt idx="415">37.538646736499999</cx:pt>
          <cx:pt idx="416">37.7312757889</cx:pt>
          <cx:pt idx="417">37.749433875500003</cx:pt>
          <cx:pt idx="418">37.749433875500003</cx:pt>
          <cx:pt idx="419">37.727969789900001</cx:pt>
          <cx:pt idx="420">37.688545998400002</cx:pt>
          <cx:pt idx="421">37.6409832549</cx:pt>
          <cx:pt idx="422">37.758592619700003</cx:pt>
          <cx:pt idx="423">37.7312757889</cx:pt>
          <cx:pt idx="424">37.7312757889</cx:pt>
          <cx:pt idx="425">37.714938479200001</cx:pt>
          <cx:pt idx="426">37.227223593600002</cx:pt>
          <cx:pt idx="427">37.7436958348</cx:pt>
          <cx:pt idx="428">37.183958970699997</cx:pt>
          <cx:pt idx="429">37.227223593600002</cx:pt>
          <cx:pt idx="430">37.764578157400003</cx:pt>
          <cx:pt idx="431">37.785302510100003</cx:pt>
          <cx:pt idx="432">37.808898869899998</cx:pt>
          <cx:pt idx="433">37.890090539699997</cx:pt>
          <cx:pt idx="434">37.938000805000001</cx:pt>
          <cx:pt idx="435">37.939732101899999</cx:pt>
          <cx:pt idx="436">37.7682226485</cx:pt>
          <cx:pt idx="437">37.8442714794</cx:pt>
          <cx:pt idx="438">37.886800175099999</cx:pt>
          <cx:pt idx="439">37.804633428400003</cx:pt>
          <cx:pt idx="440">37.269198041000003</cx:pt>
          <cx:pt idx="441">37.269198041000003</cx:pt>
          <cx:pt idx="442">37.8442714794</cx:pt>
          <cx:pt idx="443">37.8442714794</cx:pt>
          <cx:pt idx="444">37.804633428400003</cx:pt>
          <cx:pt idx="445">37.767886022100001</cx:pt>
          <cx:pt idx="446">37.932733015300002</cx:pt>
          <cx:pt idx="447">38.0298230135</cx:pt>
          <cx:pt idx="448">38.0298230135</cx:pt>
          <cx:pt idx="449">37.961641328799999</cx:pt>
          <cx:pt idx="450">37.835581076799997</cx:pt>
          <cx:pt idx="451">37.980217452700003</cx:pt>
          <cx:pt idx="452">37.932733015300002</cx:pt>
          <cx:pt idx="453">37.289873990799997</cx:pt>
          <cx:pt idx="454">37.7616292194</cx:pt>
          <cx:pt idx="455">36.9464835721</cx:pt>
          <cx:pt idx="456">36.8339356643</cx:pt>
          <cx:pt idx="457">38.057745933</cx:pt>
          <cx:pt idx="458">38.029086385500001</cx:pt>
          <cx:pt idx="459">37.961641328799999</cx:pt>
          <cx:pt idx="460">38.033135171200001</cx:pt>
          <cx:pt idx="461">37.639509228100003</cx:pt>
          <cx:pt idx="462">37.7676943098</cx:pt>
          <cx:pt idx="463">37.989373663999999</cx:pt>
          <cx:pt idx="464">37.289103113199999</cx:pt>
          <cx:pt idx="465">37.289103113199999</cx:pt>
          <cx:pt idx="466">38.033135171200001</cx:pt>
          <cx:pt idx="467">38.033135171200001</cx:pt>
          <cx:pt idx="468">38.029086385500001</cx:pt>
          <cx:pt idx="469">38.029086385500001</cx:pt>
          <cx:pt idx="470">38.033135171200001</cx:pt>
          <cx:pt idx="471">38.108458819500001</cx:pt>
          <cx:pt idx="472">38.108458819500001</cx:pt>
          <cx:pt idx="473">38.246316674600003</cx:pt>
          <cx:pt idx="474">38.1937633792</cx:pt>
          <cx:pt idx="475">38.405375903699998</cx:pt>
          <cx:pt idx="476">38.118455535000002</cx:pt>
          <cx:pt idx="477">38.118455535000002</cx:pt>
          <cx:pt idx="478">38.118455535000002</cx:pt>
          <cx:pt idx="479">38.033135171200001</cx:pt>
          <cx:pt idx="480">38.118455535000002</cx:pt>
          <cx:pt idx="481">38.106934560500001</cx:pt>
          <cx:pt idx="482">38.106934560500001</cx:pt>
          <cx:pt idx="483">38.118455535000002</cx:pt>
          <cx:pt idx="484">38.102127581300003</cx:pt>
          <cx:pt idx="485">38.102127581300003</cx:pt>
          <cx:pt idx="486">38.102127581300003</cx:pt>
          <cx:pt idx="487">38.142411884099999</cx:pt>
          <cx:pt idx="488">38.142411884099999</cx:pt>
          <cx:pt idx="489">38.102127581300003</cx:pt>
          <cx:pt idx="490">38.165744564900002</cx:pt>
          <cx:pt idx="491">37.748603242199998</cx:pt>
          <cx:pt idx="492">34.150058976700002</cx:pt>
          <cx:pt idx="493">33.869116758399997</cx:pt>
          <cx:pt idx="494">37.947028806699997</cx:pt>
          <cx:pt idx="495">37.947028806699997</cx:pt>
          <cx:pt idx="496">37.6400931664</cx:pt>
          <cx:pt idx="497">37.627511287399997</cx:pt>
          <cx:pt idx="498">37.481571051000003</cx:pt>
          <cx:pt idx="499">37.656854632700004</cx:pt>
          <cx:pt idx="500">37.612103364699998</cx:pt>
          <cx:pt idx="501">37.612103364699998</cx:pt>
          <cx:pt idx="502">37.626975832799999</cx:pt>
          <cx:pt idx="503">37.686733432499999</cx:pt>
          <cx:pt idx="504">37.3868664628</cx:pt>
          <cx:pt idx="505">37.713315183799999</cx:pt>
          <cx:pt idx="506">37.437605558000001</cx:pt>
          <cx:pt idx="507">37.845522126699997</cx:pt>
          <cx:pt idx="508">38.033586536400001</cx:pt>
          <cx:pt idx="509">37.977685971</cx:pt>
          <cx:pt idx="510">37.231458799400002</cx:pt>
          <cx:pt idx="511">37.592363126499997</cx:pt>
          <cx:pt idx="512">37.548550434500001</cx:pt>
          <cx:pt idx="513">37.345190590100003</cx:pt>
          <cx:pt idx="514">37.912335028699999</cx:pt>
          <cx:pt idx="515">37.837533709699997</cx:pt>
          <cx:pt idx="516">38.139260167400003</cx:pt>
          <cx:pt idx="517">37.912335028699999</cx:pt>
          <cx:pt idx="518">38.042068252200004</cx:pt>
          <cx:pt idx="519">38.042068252200004</cx:pt>
          <cx:pt idx="520">38.042068252200004</cx:pt>
          <cx:pt idx="521">38.097320602099998</cx:pt>
          <cx:pt idx="522">38.0925136229</cx:pt>
          <cx:pt idx="523">37.399590400599998</cx:pt>
          <cx:pt idx="524">37.612237228300003</cx:pt>
          <cx:pt idx="525">37.399590400599998</cx:pt>
          <cx:pt idx="526">37.612103364699998</cx:pt>
          <cx:pt idx="527">37.656854632700004</cx:pt>
          <cx:pt idx="528">37.593547824700003</cx:pt>
          <cx:pt idx="529">37.535442334099997</cx:pt>
          <cx:pt idx="530">37.540940648199999</cx:pt>
          <cx:pt idx="531">37.626975832799999</cx:pt>
          <cx:pt idx="532">37.686733432499999</cx:pt>
          <cx:pt idx="533">37.183958970699997</cx:pt>
          <cx:pt idx="534">37.788682835700001</cx:pt>
          <cx:pt idx="535">37.593547824700003</cx:pt>
          <cx:pt idx="536">37.7285055093</cx:pt>
          <cx:pt idx="537">37.540940648199999</cx:pt>
          <cx:pt idx="538">37.355513232699998</cx:pt>
          <cx:pt idx="539">37.593547824700003</cx:pt>
          <cx:pt idx="540">37.227223593600002</cx:pt>
          <cx:pt idx="541">37.169874673800003</cx:pt>
          <cx:pt idx="542">37.679440885600002</cx:pt>
          <cx:pt idx="543">37.638007816699997</cx:pt>
          <cx:pt idx="544">37.169874673800003</cx:pt>
          <cx:pt idx="545">37.679440885600002</cx:pt>
          <cx:pt idx="546">37.569342709600001</cx:pt>
          <cx:pt idx="547">37.160667439000001</cx:pt>
          <cx:pt idx="548">36.858348957799997</cx:pt>
          <cx:pt idx="549">36.858348957799997</cx:pt>
          <cx:pt idx="550">37.732109483999999</cx:pt>
          <cx:pt idx="551">37.7682226485</cx:pt>
          <cx:pt idx="552">37.890090539699997</cx:pt>
          <cx:pt idx="553">37.3868664628</cx:pt>
          <cx:pt idx="554">37.3868664628</cx:pt>
          <cx:pt idx="555">37.338678918500001</cx:pt>
          <cx:pt idx="556">37.338678918500001</cx:pt>
          <cx:pt idx="557">37.437605558000001</cx:pt>
          <cx:pt idx="558">37.621713447600001</cx:pt>
          <cx:pt idx="559">37.621713447600001</cx:pt>
          <cx:pt idx="560">37.394406580999998</cx:pt>
          <cx:pt idx="561">37.845522126699997</cx:pt>
          <cx:pt idx="562">37.435748137700003</cx:pt>
          <cx:pt idx="563">37.478651720599998</cx:pt>
          <cx:pt idx="564">37.8442714794</cx:pt>
          <cx:pt idx="565">37.394406580999998</cx:pt>
          <cx:pt idx="566">37.435748137700003</cx:pt>
          <cx:pt idx="567">37.6407983012</cx:pt>
          <cx:pt idx="568">37.394406580999998</cx:pt>
          <cx:pt idx="569">37.478651720599998</cx:pt>
          <cx:pt idx="570">37.683379228299998</cx:pt>
          <cx:pt idx="571">37.394406580999998</cx:pt>
          <cx:pt idx="572">37.289126226500002</cx:pt>
          <cx:pt idx="573">37.394406580999998</cx:pt>
          <cx:pt idx="574">37.435748137700003</cx:pt>
          <cx:pt idx="575">37.394406580999998</cx:pt>
          <cx:pt idx="576">37.435748137700003</cx:pt>
          <cx:pt idx="577">37.394406580999998</cx:pt>
          <cx:pt idx="578">37.435748137700003</cx:pt>
          <cx:pt idx="579">37.319533599099998</cx:pt>
          <cx:pt idx="580">37.394406580999998</cx:pt>
          <cx:pt idx="581">37.510412171600002</cx:pt>
          <cx:pt idx="582">37.822007240799998</cx:pt>
          <cx:pt idx="583">37.553385215500001</cx:pt>
          <cx:pt idx="584">37.468190213900002</cx:pt>
          <cx:pt idx="585">37.468190213900002</cx:pt>
          <cx:pt idx="586">37.592363126499997</cx:pt>
          <cx:pt idx="587">37.510412171600002</cx:pt>
          <cx:pt idx="588">37.510412171600002</cx:pt>
          <cx:pt idx="589">37.468190213900002</cx:pt>
          <cx:pt idx="590">37.387501729299998</cx:pt>
          <cx:pt idx="591">37.627345904800002</cx:pt>
          <cx:pt idx="592">37.553385215500001</cx:pt>
          <cx:pt idx="593">37.845208612199997</cx:pt>
          <cx:pt idx="594">37.510412171600002</cx:pt>
          <cx:pt idx="595">37.592363126499997</cx:pt>
          <cx:pt idx="596">37.387501729299998</cx:pt>
          <cx:pt idx="597">37.510412171600002</cx:pt>
          <cx:pt idx="598">37.426719342299997</cx:pt>
          <cx:pt idx="599">37.560029817100002</cx:pt>
          <cx:pt idx="600">37.468190213900002</cx:pt>
          <cx:pt idx="601">37.822007240799998</cx:pt>
          <cx:pt idx="602">37.661806042499997</cx:pt>
          <cx:pt idx="603">37.560029817100002</cx:pt>
          <cx:pt idx="604">37.707140128699997</cx:pt>
          <cx:pt idx="605">37.936379886399997</cx:pt>
          <cx:pt idx="606">37.936379886399997</cx:pt>
          <cx:pt idx="607">37.9267992746</cx:pt>
          <cx:pt idx="608">37.947028806699997</cx:pt>
          <cx:pt idx="609">37.560029817100002</cx:pt>
          <cx:pt idx="610">37.9267992746</cx:pt>
          <cx:pt idx="611">37.707140128699997</cx:pt>
          <cx:pt idx="612">37.835581076799997</cx:pt>
          <cx:pt idx="613">37.882274367000001</cx:pt>
          <cx:pt idx="614">37.685028881900003</cx:pt>
          <cx:pt idx="615">38.033586536400001</cx:pt>
          <cx:pt idx="616">37.977685971</cx:pt>
          <cx:pt idx="617">37.977685971</cx:pt>
          <cx:pt idx="618">36.944507266800002</cx:pt>
          <cx:pt idx="619">37.203380137300002</cx:pt>
          <cx:pt idx="620">37.643147778200003</cx:pt>
          <cx:pt idx="621">35.8686817181</cx:pt>
          <cx:pt idx="622">35.8686817181</cx:pt>
          <cx:pt idx="623">37.643147778200003</cx:pt>
          <cx:pt idx="624">37.643147778200003</cx:pt>
          <cx:pt idx="625">37.411423339199999</cx:pt>
          <cx:pt idx="626">37.673974299500003</cx:pt>
          <cx:pt idx="627">37.651991127400002</cx:pt>
          <cx:pt idx="628">37.5881323913</cx:pt>
          <cx:pt idx="629">37.657119338500003</cx:pt>
          <cx:pt idx="630">37.5472118068</cx:pt>
          <cx:pt idx="631">37.165882654599997</cx:pt>
          <cx:pt idx="632">37.362358520900003</cx:pt>
          <cx:pt idx="633">37.704800820800003</cx:pt>
          <cx:pt idx="634">37.334537889000003</cx:pt>
          <cx:pt idx="635">37.583124766600001</cx:pt>
          <cx:pt idx="636">37.714174788000001</cx:pt>
          <cx:pt idx="637">37.583124766600001</cx:pt>
          <cx:pt idx="638">37.714174788000001</cx:pt>
          <cx:pt idx="639">37.509536017999999</cx:pt>
          <cx:pt idx="640">37.362358520900003</cx:pt>
          <cx:pt idx="641">37.435947269400003</cx:pt>
          <cx:pt idx="642">37.362358520900003</cx:pt>
          <cx:pt idx="643">37.776358448499998</cx:pt>
          <cx:pt idx="644">37.1681238882</cx:pt>
          <cx:pt idx="645">37.776358448499998</cx:pt>
          <cx:pt idx="646">37.467064602900003</cx:pt>
          <cx:pt idx="647">37.746818838000003</cx:pt>
          <cx:pt idx="648">37.277019240100003</cx:pt>
          <cx:pt idx="649">37.380285466300002</cx:pt>
          <cx:pt idx="650">37.168257317399998</cx:pt>
          <cx:pt idx="651">37.746818838000003</cx:pt>
          <cx:pt idx="652">37.277019240100003</cx:pt>
          <cx:pt idx="653">37.676145797300002</cx:pt>
          <cx:pt idx="654">37.615340072999999</cx:pt>
          <cx:pt idx="655">37.7870458947</cx:pt>
          <cx:pt idx="656">37.053999698200002</cx:pt>
          <cx:pt idx="657">37.776454389000001</cx:pt>
          <cx:pt idx="658">37.746818838000003</cx:pt>
          <cx:pt idx="659">37.277019240100003</cx:pt>
          <cx:pt idx="660">37.168257317399998</cx:pt>
          <cx:pt idx="661">37.5496006905</cx:pt>
          <cx:pt idx="662">37.168257317399998</cx:pt>
          <cx:pt idx="663">37.168257317399998</cx:pt>
          <cx:pt idx="664">36.9464835721</cx:pt>
          <cx:pt idx="665">37.345190590100003</cx:pt>
          <cx:pt idx="666">37.129281355099998</cx:pt>
          <cx:pt idx="667">37.5291285741</cx:pt>
          <cx:pt idx="668">37.798876300800003</cx:pt>
          <cx:pt idx="669">37.239900243500003</cx:pt>
          <cx:pt idx="670">37.798876300800003</cx:pt>
          <cx:pt idx="671">37.798876300800003</cx:pt>
          <cx:pt idx="672">37.615234703699997</cx:pt>
          <cx:pt idx="673">37.467684845900003</cx:pt>
          <cx:pt idx="674">37.786819183200002</cx:pt>
          <cx:pt idx="675">37.372637937999997</cx:pt>
          <cx:pt idx="676">37.272863923599999</cx:pt>
          <cx:pt idx="677">37.786819183200002</cx:pt>
          <cx:pt idx="678">37.070267492900001</cx:pt>
          <cx:pt idx="679">36.978577993999998</cx:pt>
          <cx:pt idx="680">36.7622246902</cx:pt>
          <cx:pt idx="681">37.386510618499997</cx:pt>
          <cx:pt idx="682">36.7622246902</cx:pt>
          <cx:pt idx="683">37.292934521699998</cx:pt>
          <cx:pt idx="684">37.658063570700001</cx:pt>
          <cx:pt idx="685">36.7622246902</cx:pt>
          <cx:pt idx="686">37.7655892728</cx:pt>
          <cx:pt idx="687">37.788690694800003</cx:pt>
          <cx:pt idx="688">36.904297548000002</cx:pt>
          <cx:pt idx="689">37.609818953100003</cx:pt>
          <cx:pt idx="690">37.7655892728</cx:pt>
          <cx:pt idx="691">37.135571244399998</cx:pt>
          <cx:pt idx="692">37.728835584800002</cx:pt>
          <cx:pt idx="693">37.674885861699998</cx:pt>
          <cx:pt idx="694">37.749603645299999</cx:pt>
          <cx:pt idx="695">37.126510150599998</cx:pt>
          <cx:pt idx="696">37.470415270700002</cx:pt>
          <cx:pt idx="697">37.764429075400002</cx:pt>
          <cx:pt idx="698">37.773195864199998</cx:pt>
          <cx:pt idx="699">37.601754421000003</cx:pt>
          <cx:pt idx="700">37.764429075400002</cx:pt>
          <cx:pt idx="701">37.538646736499999</cx:pt>
          <cx:pt idx="702">37.210325488800002</cx:pt>
          <cx:pt idx="703">36.862684940900003</cx:pt>
          <cx:pt idx="704">36.862684940900003</cx:pt>
          <cx:pt idx="705">36.8083315975</cx:pt>
          <cx:pt idx="706">36.8083315975</cx:pt>
          <cx:pt idx="707">36.8083315975</cx:pt>
          <cx:pt idx="708">36.8083315975</cx:pt>
          <cx:pt idx="709">36.556324021599998</cx:pt>
          <cx:pt idx="710">36.556324021599998</cx:pt>
          <cx:pt idx="711">36.4972191313</cx:pt>
          <cx:pt idx="712">36.4972191313</cx:pt>
          <cx:pt idx="713">36.556324021599998</cx:pt>
          <cx:pt idx="714">36.665251148599999</cx:pt>
          <cx:pt idx="715">37.1531573874</cx:pt>
          <cx:pt idx="716">37.229515176100001</cx:pt>
          <cx:pt idx="717">37.997873368999997</cx:pt>
          <cx:pt idx="718">37.661355265799997</cx:pt>
          <cx:pt idx="719">37.886800175099999</cx:pt>
          <cx:pt idx="720">37.289126226500002</cx:pt>
          <cx:pt idx="721">37.289126226500002</cx:pt>
          <cx:pt idx="722">37.269198041000003</cx:pt>
          <cx:pt idx="723">37.072227153299998</cx:pt>
          <cx:pt idx="724">37.160179231999997</cx:pt>
          <cx:pt idx="725">37.072227153299998</cx:pt>
          <cx:pt idx="726">37.242709247100002</cx:pt>
          <cx:pt idx="727">37.308973071799997</cx:pt>
          <cx:pt idx="728">37.160179231999997</cx:pt>
          <cx:pt idx="729">37.764322297299998</cx:pt>
          <cx:pt idx="730">37.771318472600001</cx:pt>
          <cx:pt idx="731">37.771318472600001</cx:pt>
          <cx:pt idx="732">37.7676943098</cx:pt>
          <cx:pt idx="733">37.878533986900003</cx:pt>
          <cx:pt idx="734">37.878533986900003</cx:pt>
          <cx:pt idx="735">37.989373663999999</cx:pt>
          <cx:pt idx="736">36.904701803400002</cx:pt>
          <cx:pt idx="737">36.862684940900003</cx:pt>
          <cx:pt idx="738">36.904701803400002</cx:pt>
          <cx:pt idx="739">37.601754421000003</cx:pt>
          <cx:pt idx="740">37.593420511399998</cx:pt>
          <cx:pt idx="741">37.758592619700003</cx:pt>
          <cx:pt idx="742">37.655106430799997</cx:pt>
          <cx:pt idx="743">36.918272861799998</cx:pt>
          <cx:pt idx="744">36.918272861799998</cx:pt>
          <cx:pt idx="745">36.975095360200001</cx:pt>
          <cx:pt idx="746">36.918272861799998</cx:pt>
          <cx:pt idx="747">36.918272861799998</cx:pt>
          <cx:pt idx="748">36.838353081199998</cx:pt>
          <cx:pt idx="749">36.918272861799998</cx:pt>
          <cx:pt idx="750">37.759305813300003</cx:pt>
          <cx:pt idx="751">37.759305813300003</cx:pt>
          <cx:pt idx="752">37.399590400599998</cx:pt>
          <cx:pt idx="753">37.399590400599998</cx:pt>
          <cx:pt idx="754">37.4702143401</cx:pt>
          <cx:pt idx="755">37.120204996799998</cx:pt>
          <cx:pt idx="756">37.0824497686</cx:pt>
          <cx:pt idx="757">36.852851294899999</cx:pt>
          <cx:pt idx="758">36.852851294899999</cx:pt>
          <cx:pt idx="759">37.545857767900003</cx:pt>
          <cx:pt idx="760">37.980217452700003</cx:pt>
          <cx:pt idx="761">37.980217452700003</cx:pt>
          <cx:pt idx="762">34.474102606599999</cx:pt>
          <cx:pt idx="763">34.465025980500002</cx:pt>
          <cx:pt idx="764">34.465025980500002</cx:pt>
          <cx:pt idx="765">34.263250855899997</cx:pt>
          <cx:pt idx="766">34.239144035199999</cx:pt>
          <cx:pt idx="767">34.465025980500002</cx:pt>
          <cx:pt idx="768">35.170717001900002</cx:pt>
          <cx:pt idx="769">35.170717001900002</cx:pt>
          <cx:pt idx="770">35.182674434799999</cx:pt>
          <cx:pt idx="771">35.427294378299997</cx:pt>
          <cx:pt idx="772">35.182674434799999</cx:pt>
          <cx:pt idx="773">35.170717001900002</cx:pt>
          <cx:pt idx="774">35.427294378299997</cx:pt>
          <cx:pt idx="775">35.427294378299997</cx:pt>
          <cx:pt idx="776">34.679000789100002</cx:pt>
          <cx:pt idx="777">34.474102606599999</cx:pt>
          <cx:pt idx="778">34.474102606599999</cx:pt>
          <cx:pt idx="779">34.474102606599999</cx:pt>
          <cx:pt idx="780">34.474102606599999</cx:pt>
          <cx:pt idx="781">34.918630914399998</cx:pt>
          <cx:pt idx="782">34.712223335200001</cx:pt>
          <cx:pt idx="783">34.679000789100002</cx:pt>
          <cx:pt idx="784">34.679000789100002</cx:pt>
          <cx:pt idx="785">34.679000789100002</cx:pt>
          <cx:pt idx="786">35.375824811599998</cx:pt>
          <cx:pt idx="787">36.198856036499997</cx:pt>
          <cx:pt idx="788">36.260737681800002</cx:pt>
          <cx:pt idx="789">36.878673815799999</cx:pt>
          <cx:pt idx="790">36.878464483899997</cx:pt>
          <cx:pt idx="791">36.878464483899997</cx:pt>
          <cx:pt idx="792">36.842010731899997</cx:pt>
          <cx:pt idx="793">36.878464483899997</cx:pt>
          <cx:pt idx="794">36.878464483899997</cx:pt>
          <cx:pt idx="795">36.878464483899997</cx:pt>
          <cx:pt idx="796">36.878673815799999</cx:pt>
          <cx:pt idx="797">36.647971829799999</cx:pt>
          <cx:pt idx="798">36.260737681800002</cx:pt>
          <cx:pt idx="799">36.578891115099999</cx:pt>
          <cx:pt idx="800">36.260737681800002</cx:pt>
          <cx:pt idx="801">36.260737681800002</cx:pt>
          <cx:pt idx="802">36.260737681800002</cx:pt>
          <cx:pt idx="803">36.260737681800002</cx:pt>
          <cx:pt idx="804">36.260737681800002</cx:pt>
          <cx:pt idx="805">37.189919487200001</cx:pt>
          <cx:pt idx="806">37.189919487200001</cx:pt>
          <cx:pt idx="807">36.8788831476</cx:pt>
          <cx:pt idx="808">36.8788831476</cx:pt>
          <cx:pt idx="809">37.189919487200001</cx:pt>
          <cx:pt idx="810">36.8788831476</cx:pt>
          <cx:pt idx="811">37.189919487200001</cx:pt>
          <cx:pt idx="812">37.1831891621</cx:pt>
          <cx:pt idx="813">37.1966498122</cx:pt>
          <cx:pt idx="814">36.8695394541</cx:pt>
          <cx:pt idx="815">37.052997064000003</cx:pt>
          <cx:pt idx="816">37.375320099699998</cx:pt>
          <cx:pt idx="817">37.133856309199999</cx:pt>
          <cx:pt idx="818">37.328823441300003</cx:pt>
          <cx:pt idx="819">37.212225638100001</cx:pt>
          <cx:pt idx="820">36.944507266800002</cx:pt>
          <cx:pt idx="821">35.901303761699999</cx:pt>
          <cx:pt idx="822">37.643682063599996</cx:pt>
          <cx:pt idx="823">37.393492812300003</cx:pt>
          <cx:pt idx="824">37.058681248699997</cx:pt>
          <cx:pt idx="825">37.393492812300003</cx:pt>
          <cx:pt idx="826">37.5510966326</cx:pt>
          <cx:pt idx="827">37.507201883699999</cx:pt>
          <cx:pt idx="828">37.589807466899998</cx:pt>
          <cx:pt idx="829">37.5510966326</cx:pt>
          <cx:pt idx="830">37.685550575900002</cx:pt>
          <cx:pt idx="831">37.5472118068</cx:pt>
          <cx:pt idx="832">37.334537889000003</cx:pt>
          <cx:pt idx="833">37.609437856200003</cx:pt>
          <cx:pt idx="834">37.657119338500003</cx:pt>
          <cx:pt idx="835">37.638092879799999</cx:pt>
          <cx:pt idx="836">37.657119338500003</cx:pt>
          <cx:pt idx="837">37.724974140599997</cx:pt>
          <cx:pt idx="838">37.6166642524</cx:pt>
          <cx:pt idx="839">37.1681238882</cx:pt>
          <cx:pt idx="840">37.057935145400002</cx:pt>
          <cx:pt idx="841">37.053999698200002</cx:pt>
          <cx:pt idx="842">37.467064602900003</cx:pt>
          <cx:pt idx="843">37.801760625699998</cx:pt>
          <cx:pt idx="844">37.053999698200002</cx:pt>
          <cx:pt idx="845">37.5291285741</cx:pt>
          <cx:pt idx="846">36.8457089391</cx:pt>
          <cx:pt idx="847">37.420733794699998</cx:pt>
          <cx:pt idx="848">37.658063570700001</cx:pt>
          <cx:pt idx="849">37.104017260399999</cx:pt>
          <cx:pt idx="850">37.386510618499997</cx:pt>
          <cx:pt idx="851">36.906105928000002</cx:pt>
          <cx:pt idx="852">36.906105928000002</cx:pt>
          <cx:pt idx="853">37.070267492900001</cx:pt>
          <cx:pt idx="854">37.070267492900001</cx:pt>
          <cx:pt idx="855">37.070267492900001</cx:pt>
          <cx:pt idx="856">36.786773522799997</cx:pt>
          <cx:pt idx="857">37.476105804500001</cx:pt>
          <cx:pt idx="858">37.104017260399999</cx:pt>
          <cx:pt idx="859">37.195377514</cx:pt>
          <cx:pt idx="860">37.195377514</cx:pt>
          <cx:pt idx="861">37.5537582579</cx:pt>
          <cx:pt idx="862">37.639509228100003</cx:pt>
          <cx:pt idx="863">36.856314572700001</cx:pt>
          <cx:pt idx="864">37.609818953100003</cx:pt>
          <cx:pt idx="865">37.292934521699998</cx:pt>
          <cx:pt idx="866">37.104017260399999</cx:pt>
          <cx:pt idx="867">37.386808631800001</cx:pt>
          <cx:pt idx="868">37.386510618499997</cx:pt>
          <cx:pt idx="869">37.728835584800002</cx:pt>
          <cx:pt idx="870">37.664862105399997</cx:pt>
          <cx:pt idx="871">37.018853760799999</cx:pt>
          <cx:pt idx="872">37.048666023199999</cx:pt>
          <cx:pt idx="873">37.104017260399999</cx:pt>
          <cx:pt idx="874">37.386808631800001</cx:pt>
          <cx:pt idx="875">37.386808631800001</cx:pt>
          <cx:pt idx="876">37.391168559100002</cx:pt>
          <cx:pt idx="877">37.1531573874</cx:pt>
          <cx:pt idx="878">37.577391946100001</cx:pt>
          <cx:pt idx="879">36.665251148599999</cx:pt>
          <cx:pt idx="880">36.904701803400002</cx:pt>
          <cx:pt idx="881">36.955079460999997</cx:pt>
          <cx:pt idx="882">36.975095360200001</cx:pt>
          <cx:pt idx="883">36.975095360200001</cx:pt>
          <cx:pt idx="884">36.896479014000001</cx:pt>
          <cx:pt idx="885">37.7312757889</cx:pt>
          <cx:pt idx="886">37.698762177799999</cx:pt>
          <cx:pt idx="887">37.1531573874</cx:pt>
          <cx:pt idx="888">37.1531573874</cx:pt>
          <cx:pt idx="889">37.721172347</cx:pt>
          <cx:pt idx="890">37.612103364699998</cx:pt>
          <cx:pt idx="891">37.626975832799999</cx:pt>
          <cx:pt idx="892">37.771066322300001</cx:pt>
          <cx:pt idx="893">37.183958970699997</cx:pt>
          <cx:pt idx="894">37.183958970699997</cx:pt>
          <cx:pt idx="895">37.183958970699997</cx:pt>
          <cx:pt idx="896">37.183958970699997</cx:pt>
          <cx:pt idx="897">36.9826298626</cx:pt>
          <cx:pt idx="898">37.540940648199999</cx:pt>
          <cx:pt idx="899">37.626975832799999</cx:pt>
          <cx:pt idx="900">37.7096067831</cx:pt>
          <cx:pt idx="901">37.771066322300001</cx:pt>
          <cx:pt idx="902">37.540940648199999</cx:pt>
          <cx:pt idx="903">37.420197984300003</cx:pt>
          <cx:pt idx="904">37.120204996799998</cx:pt>
          <cx:pt idx="905">37.774438334800003</cx:pt>
          <cx:pt idx="906">37.7285055093</cx:pt>
          <cx:pt idx="907">37.638007816699997</cx:pt>
          <cx:pt idx="908">37.599601670799998</cx:pt>
          <cx:pt idx="909">37.396559395300002</cx:pt>
          <cx:pt idx="910">37.396559395300002</cx:pt>
          <cx:pt idx="911">37.4529913103</cx:pt>
          <cx:pt idx="912">37.4529913103</cx:pt>
          <cx:pt idx="913">37.4529913103</cx:pt>
          <cx:pt idx="914">37.7285055093</cx:pt>
          <cx:pt idx="915">37.713315183799999</cx:pt>
          <cx:pt idx="916">37.7096067831</cx:pt>
          <cx:pt idx="917">37.679440885600002</cx:pt>
          <cx:pt idx="918">37.629860632099998</cx:pt>
          <cx:pt idx="919">37.5551416789</cx:pt>
          <cx:pt idx="920">37.5551416789</cx:pt>
          <cx:pt idx="921">37.5551416789</cx:pt>
          <cx:pt idx="922">37.771066322300001</cx:pt>
          <cx:pt idx="923">36.938493792000003</cx:pt>
          <cx:pt idx="924">36.9826298626</cx:pt>
          <cx:pt idx="925">37.114969850199998</cx:pt>
          <cx:pt idx="926">37.009786523899997</cx:pt>
          <cx:pt idx="927">37.114969850199998</cx:pt>
          <cx:pt idx="928">37.009786523899997</cx:pt>
          <cx:pt idx="929">37.072227153299998</cx:pt>
          <cx:pt idx="930">37.009786523899997</cx:pt>
          <cx:pt idx="931">37.009786523899997</cx:pt>
          <cx:pt idx="932">37.009786523899997</cx:pt>
          <cx:pt idx="933">37.596574747799998</cx:pt>
          <cx:pt idx="934">37.808898869899998</cx:pt>
          <cx:pt idx="935">37.890090539699997</cx:pt>
          <cx:pt idx="936">37.845522126699997</cx:pt>
          <cx:pt idx="937">37.3868664628</cx:pt>
          <cx:pt idx="938">37.569342709600001</cx:pt>
          <cx:pt idx="939">37.6026285939</cx:pt>
          <cx:pt idx="940">37.6026285939</cx:pt>
          <cx:pt idx="941">37.629860632099998</cx:pt>
          <cx:pt idx="942">37.804633428400003</cx:pt>
          <cx:pt idx="943">37.308973071799997</cx:pt>
          <cx:pt idx="944">37.308973071799997</cx:pt>
          <cx:pt idx="945">37.308973071799997</cx:pt>
          <cx:pt idx="946">37.242709247100002</cx:pt>
          <cx:pt idx="947">37.2766086659</cx:pt>
          <cx:pt idx="948">37.242709247100002</cx:pt>
          <cx:pt idx="949">37.242709247100002</cx:pt>
          <cx:pt idx="950">37.009786523899997</cx:pt>
          <cx:pt idx="951">37.114969850199998</cx:pt>
          <cx:pt idx="952">37.114969850199998</cx:pt>
          <cx:pt idx="953">37.210407609199997</cx:pt>
          <cx:pt idx="954">37.358970706100003</cx:pt>
          <cx:pt idx="955">37.2766086659</cx:pt>
          <cx:pt idx="956">37.2766086659</cx:pt>
          <cx:pt idx="957">37.114969850199998</cx:pt>
          <cx:pt idx="958">37.269198041000003</cx:pt>
          <cx:pt idx="959">37.269198041000003</cx:pt>
          <cx:pt idx="960">37.886800175099999</cx:pt>
          <cx:pt idx="961">37.683379228299998</cx:pt>
          <cx:pt idx="962">37.938000805000001</cx:pt>
          <cx:pt idx="963">37.975995233100001</cx:pt>
          <cx:pt idx="964">37.767886022100001</cx:pt>
          <cx:pt idx="965">37.510412171600002</cx:pt>
          <cx:pt idx="966">38.0298230135</cx:pt>
          <cx:pt idx="967">37.997873368999997</cx:pt>
          <cx:pt idx="968">37.767886022100001</cx:pt>
          <cx:pt idx="969">37.426719342299997</cx:pt>
          <cx:pt idx="970">37.627345904800002</cx:pt>
          <cx:pt idx="971">37.672367246999997</cx:pt>
          <cx:pt idx="972">37.401216231500001</cx:pt>
          <cx:pt idx="973">37.468190213900002</cx:pt>
          <cx:pt idx="974">37.975995233100001</cx:pt>
          <cx:pt idx="975">37.900036360100003</cx:pt>
          <cx:pt idx="976">37.900036360100003</cx:pt>
          <cx:pt idx="977">37.8708615591</cx:pt>
          <cx:pt idx="978">37.8708615591</cx:pt>
          <cx:pt idx="979">37.426719342299997</cx:pt>
          <cx:pt idx="980">37.900036360100003</cx:pt>
          <cx:pt idx="981">37.787862374500001</cx:pt>
          <cx:pt idx="982">37.610858564600001</cx:pt>
          <cx:pt idx="983">37.8708615591</cx:pt>
          <cx:pt idx="984">37.560029817100002</cx:pt>
          <cx:pt idx="985">37.947028806699997</cx:pt>
          <cx:pt idx="986">37.509319800100002</cx:pt>
          <cx:pt idx="987">37.595422980000002</cx:pt>
          <cx:pt idx="988">37.395089866100001</cx:pt>
          <cx:pt idx="989">37.492659920599998</cx:pt>
          <cx:pt idx="990">37.325392010500003</cx:pt>
          <cx:pt idx="991">37.395089866100001</cx:pt>
          <cx:pt idx="992">37.492659920599998</cx:pt>
          <cx:pt idx="993">37.357769105000003</cx:pt>
          <cx:pt idx="994">37.440309596600002</cx:pt>
          <cx:pt idx="995">37.357769105000003</cx:pt>
          <cx:pt idx="996">37.401216231500001</cx:pt>
          <cx:pt idx="997">37.325392010500003</cx:pt>
          <cx:pt idx="998">37.447988834900002</cx:pt>
          <cx:pt idx="999">37.2835663539</cx:pt>
          <cx:pt idx="1000">37.289873990799997</cx:pt>
          <cx:pt idx="1001">37.325392010500003</cx:pt>
          <cx:pt idx="1002">37.325392010500003</cx:pt>
          <cx:pt idx="1003">37.289873990799997</cx:pt>
          <cx:pt idx="1004">37.783040912799997</cx:pt>
          <cx:pt idx="1005">37.685028881900003</cx:pt>
          <cx:pt idx="1006">37.595422980000002</cx:pt>
          <cx:pt idx="1007">37.685028881900003</cx:pt>
          <cx:pt idx="1008">37.657888077199999</cx:pt>
          <cx:pt idx="1009">37.977685971</cx:pt>
          <cx:pt idx="1010">37.837533709699997</cx:pt>
          <cx:pt idx="1011">37.761764994000004</cx:pt>
          <cx:pt idx="1012">37.889459072900003</cx:pt>
          <cx:pt idx="1013">37.761764994000004</cx:pt>
          <cx:pt idx="1014">37.875952625099998</cx:pt>
          <cx:pt idx="1015">38.4482288289</cx:pt>
          <cx:pt idx="1016">38.000450970300001</cx:pt>
          <cx:pt idx="1017">37.875952625099998</cx:pt>
          <cx:pt idx="1018">37.889459072900003</cx:pt>
          <cx:pt idx="1019">37.968087947000001</cx:pt>
          <cx:pt idx="1020">37.968087947000001</cx:pt>
          <cx:pt idx="1021">38.000450970300001</cx:pt>
          <cx:pt idx="1022">38.559755071799998</cx:pt>
          <cx:pt idx="1023">38.155881458099998</cx:pt>
          <cx:pt idx="1024">38.155881458099998</cx:pt>
          <cx:pt idx="1025">38.155881458099998</cx:pt>
          <cx:pt idx="1026">38.155881458099998</cx:pt>
          <cx:pt idx="1027">38.155881458099998</cx:pt>
          <cx:pt idx="1028">38.000450970300001</cx:pt>
          <cx:pt idx="1029">38.000450970300001</cx:pt>
          <cx:pt idx="1030">38.155881458099998</cx:pt>
          <cx:pt idx="1031">38.8576143843</cx:pt>
          <cx:pt idx="1032">38.559755071799998</cx:pt>
          <cx:pt idx="1033">38.559755071799998</cx:pt>
          <cx:pt idx="1034">38.559755071799998</cx:pt>
          <cx:pt idx="1035">38.559755071799998</cx:pt>
          <cx:pt idx="1036">38.559755071799998</cx:pt>
          <cx:pt idx="1037">38.695576043899997</cx:pt>
          <cx:pt idx="1038">38.695576043899997</cx:pt>
          <cx:pt idx="1039">38.434834584800001</cx:pt>
          <cx:pt idx="1040">38.434834584800001</cx:pt>
          <cx:pt idx="1041">38.434834584800001</cx:pt>
          <cx:pt idx="1042">38.155881458099998</cx:pt>
          <cx:pt idx="1043">38.293794446299998</cx:pt>
          <cx:pt idx="1044">38.434834584800001</cx:pt>
          <cx:pt idx="1045">38.514785918100003</cx:pt>
          <cx:pt idx="1046">38.155881458099998</cx:pt>
          <cx:pt idx="1047">38.293794446299998</cx:pt>
          <cx:pt idx="1048">38.293794446299998</cx:pt>
          <cx:pt idx="1049">36.734548070300001</cx:pt>
          <cx:pt idx="1050">36.6445074377</cx:pt>
          <cx:pt idx="1051">36.799596661700001</cx:pt>
          <cx:pt idx="1052">36.734548070300001</cx:pt>
          <cx:pt idx="1053">36.6445074377</cx:pt>
          <cx:pt idx="1054">36.746342028599997</cx:pt>
          <cx:pt idx="1055">36.746342028599997</cx:pt>
          <cx:pt idx="1056">36.952280523299997</cx:pt>
          <cx:pt idx="1057">36.511536097499999</cx:pt>
          <cx:pt idx="1058">36.511536097499999</cx:pt>
          <cx:pt idx="1059">36.511536097499999</cx:pt>
          <cx:pt idx="1060">36.498458408300003</cx:pt>
          <cx:pt idx="1061">36.511536097499999</cx:pt>
          <cx:pt idx="1062">36.878464483899997</cx:pt>
          <cx:pt idx="1063">36.866243455999999</cx:pt>
          <cx:pt idx="1064">35.642832523400003</cx:pt>
          <cx:pt idx="1065">37.832264437299997</cx:pt>
          <cx:pt idx="1066">37.806026862700001</cx:pt>
          <cx:pt idx="1067">37.980217452700003</cx:pt>
          <cx:pt idx="1068">37.685550575900002</cx:pt>
          <cx:pt idx="1069">37.7682226485</cx:pt>
          <cx:pt idx="1070">36.9464835721</cx:pt>
          <cx:pt idx="1071">36.9464835721</cx:pt>
          <cx:pt idx="1072">37.375320099699998</cx:pt>
          <cx:pt idx="1073">37.639509228100003</cx:pt>
          <cx:pt idx="1074">37.639509228100003</cx:pt>
          <cx:pt idx="1075">37.764322297299998</cx:pt>
          <cx:pt idx="1076">37.764322297299998</cx:pt>
          <cx:pt idx="1077">37.764322297299998</cx:pt>
          <cx:pt idx="1078">37.788682835700001</cx:pt>
          <cx:pt idx="1079">37.764322297299998</cx:pt>
          <cx:pt idx="1080">37.7676943098</cx:pt>
          <cx:pt idx="1081">37.901668761700002</cx:pt>
          <cx:pt idx="1082">37.8708615591</cx:pt>
          <cx:pt idx="1083">37.997873368999997</cx:pt>
          <cx:pt idx="1084">37.997873368999997</cx:pt>
          <cx:pt idx="1085">37.997873368999997</cx:pt>
          <cx:pt idx="1086">37.734355544000003</cx:pt>
          <cx:pt idx="1087">37.845208612199997</cx:pt>
          <cx:pt idx="1088">37.8708615591</cx:pt>
          <cx:pt idx="1089">37.845208612199997</cx:pt>
          <cx:pt idx="1090">37.845208612199997</cx:pt>
          <cx:pt idx="1091">37.845208612199997</cx:pt>
          <cx:pt idx="1092">37.845208612199997</cx:pt>
          <cx:pt idx="1093">37.936379886399997</cx:pt>
          <cx:pt idx="1094">38.010684382199997</cx:pt>
          <cx:pt idx="1095">37.912979593800003</cx:pt>
          <cx:pt idx="1096">37.028692659500003</cx:pt>
          <cx:pt idx="1097">37.857874939200002</cx:pt>
          <cx:pt idx="1098">36.9826298626</cx:pt>
          <cx:pt idx="1099">38.000450970300001</cx:pt>
          <cx:pt idx="1100">37.714938479200001</cx:pt>
          <cx:pt idx="1101">37.758592619700003</cx:pt>
          <cx:pt idx="1102">38.029086385500001</cx:pt>
          <cx:pt idx="1103">38.029086385500001</cx:pt>
          <cx:pt idx="1104">38.1474774641</cx:pt>
          <cx:pt idx="1105">38.058730886200003</cx:pt>
          <cx:pt idx="1106">38.226303994399998</cx:pt>
          <cx:pt idx="1107">38.431807231800001</cx:pt>
          <cx:pt idx="1108">37.8817888297</cx:pt>
          <cx:pt idx="1109">38.108458819500001</cx:pt>
          <cx:pt idx="1110">38.293438484600003</cx:pt>
          <cx:pt idx="1111">38.1937633792</cx:pt>
          <cx:pt idx="1112">38.001633320300002</cx:pt>
          <cx:pt idx="1113">37.965128442999998</cx:pt>
          <cx:pt idx="1114">38.089748688299998</cx:pt>
          <cx:pt idx="1115">38.246316674600003</cx:pt>
          <cx:pt idx="1116">38.141574050400003</cx:pt>
          <cx:pt idx="1117">38.303418841899997</cx:pt>
          <cx:pt idx="1118">38.117618497000002</cx:pt>
          <cx:pt idx="1119">38.117618497000002</cx:pt>
          <cx:pt idx="1120">38.2408413673</cx:pt>
          <cx:pt idx="1121">38.366382732300004</cx:pt>
          <cx:pt idx="1122">38.117618497000002</cx:pt>
          <cx:pt idx="1123">38.330599708500003</cx:pt>
          <cx:pt idx="1124">38.262930393600001</cx:pt>
          <cx:pt idx="1125">38.178650308500004</cx:pt>
          <cx:pt idx="1126">38.262930393600001</cx:pt>
          <cx:pt idx="1127">38.137478574200003</cx:pt>
          <cx:pt idx="1128">38.192388743999999</cx:pt>
          <cx:pt idx="1129">38.083650793899999</cx:pt>
          <cx:pt idx="1130">38.095399852</cx:pt>
          <cx:pt idx="1131">38.083650793899999</cx:pt>
          <cx:pt idx="1132">38.083650793899999</cx:pt>
          <cx:pt idx="1133">38.095399852</cx:pt>
          <cx:pt idx="1134">38.083650793899999</cx:pt>
          <cx:pt idx="1135">38.405375903699998</cx:pt>
          <cx:pt idx="1136">38.137757586900001</cx:pt>
          <cx:pt idx="1137">38.330289043000001</cx:pt>
          <cx:pt idx="1138">38.095399852</cx:pt>
          <cx:pt idx="1139">38.053042117099999</cx:pt>
          <cx:pt idx="1140">38.095399852</cx:pt>
          <cx:pt idx="1141">38.067530679800001</cx:pt>
          <cx:pt idx="1142">38.095399852</cx:pt>
          <cx:pt idx="1143">38.095399852</cx:pt>
          <cx:pt idx="1144">38.067530679800001</cx:pt>
          <cx:pt idx="1145">38.095399852</cx:pt>
          <cx:pt idx="1146">38.118455535000002</cx:pt>
          <cx:pt idx="1147">38.137757586900001</cx:pt>
          <cx:pt idx="1148">38.229930155799998</cx:pt>
          <cx:pt idx="1149">38.351294105699999</cx:pt>
          <cx:pt idx="1150">38.351294105699999</cx:pt>
          <cx:pt idx="1151">38.351294105699999</cx:pt>
          <cx:pt idx="1152">38.271443250399997</cx:pt>
          <cx:pt idx="1153">38.029086385500001</cx:pt>
          <cx:pt idx="1154">38.033135171200001</cx:pt>
          <cx:pt idx="1155">38.423578869300002</cx:pt>
          <cx:pt idx="1156">38.2009728795</cx:pt>
          <cx:pt idx="1157">38.423578869300002</cx:pt>
          <cx:pt idx="1158">38.121928602600001</cx:pt>
          <cx:pt idx="1159">38.351294105699999</cx:pt>
          <cx:pt idx="1160">38.1474774641</cx:pt>
          <cx:pt idx="1161">38.1474774641</cx:pt>
          <cx:pt idx="1162">38.121928602600001</cx:pt>
          <cx:pt idx="1163">38.121928602600001</cx:pt>
          <cx:pt idx="1164">38.121928602600001</cx:pt>
          <cx:pt idx="1165">38.177362874300002</cx:pt>
          <cx:pt idx="1166">38.203638384400001</cx:pt>
          <cx:pt idx="1167">38.203638384400001</cx:pt>
          <cx:pt idx="1168">38.177362874300002</cx:pt>
          <cx:pt idx="1169">38.121928602600001</cx:pt>
          <cx:pt idx="1170">38.1474774641</cx:pt>
          <cx:pt idx="1171">38.122803273700001</cx:pt>
          <cx:pt idx="1172">38.1474774641</cx:pt>
          <cx:pt idx="1173">38.122803273700001</cx:pt>
          <cx:pt idx="1174">38.097320602099998</cx:pt>
          <cx:pt idx="1175">38.102127581300003</cx:pt>
          <cx:pt idx="1176">38.097320602099998</cx:pt>
          <cx:pt idx="1177">38.097320602099998</cx:pt>
          <cx:pt idx="1178">38.097320602099998</cx:pt>
          <cx:pt idx="1179">38.290055685600002</cx:pt>
          <cx:pt idx="1180">38.1474774641</cx:pt>
          <cx:pt idx="1181">38.1474774641</cx:pt>
          <cx:pt idx="1182">38.103194663300002</cx:pt>
          <cx:pt idx="1183">38.240167980199999</cx:pt>
          <cx:pt idx="1184">38.240167980199999</cx:pt>
          <cx:pt idx="1185">38.290055685600002</cx:pt>
          <cx:pt idx="1186">38.119734070200003</cx:pt>
          <cx:pt idx="1187">38.111793051699998</cx:pt>
          <cx:pt idx="1188">38.122803273700001</cx:pt>
          <cx:pt idx="1189">38.240167980199999</cx:pt>
          <cx:pt idx="1190">38.290055685600002</cx:pt>
          <cx:pt idx="1191">38.290055685600002</cx:pt>
          <cx:pt idx="1192">38.290055685600002</cx:pt>
          <cx:pt idx="1193">38.240167980199999</cx:pt>
          <cx:pt idx="1194">38.122803273700001</cx:pt>
          <cx:pt idx="1195">38.103194663300002</cx:pt>
          <cx:pt idx="1196">38.103194663300002</cx:pt>
          <cx:pt idx="1197">38.240167980199999</cx:pt>
          <cx:pt idx="1198">38.165744564900002</cx:pt>
          <cx:pt idx="1199">38.165744564900002</cx:pt>
          <cx:pt idx="1200">38.165744564900002</cx:pt>
          <cx:pt idx="1201">38.111793051699998</cx:pt>
          <cx:pt idx="1202">38.111793051699998</cx:pt>
          <cx:pt idx="1203">38.122797998099998</cx:pt>
          <cx:pt idx="1204">38.203638384400001</cx:pt>
          <cx:pt idx="1205">38.203638384400001</cx:pt>
          <cx:pt idx="1206">38.268025624800003</cx:pt>
          <cx:pt idx="1207">38.268025624800003</cx:pt>
          <cx:pt idx="1208">38.268025624800003</cx:pt>
          <cx:pt idx="1209">38.268025624800003</cx:pt>
          <cx:pt idx="1210">38.178102621500003</cx:pt>
          <cx:pt idx="1211">38.178102621500003</cx:pt>
          <cx:pt idx="1212">38.178102621500003</cx:pt>
          <cx:pt idx="1213">38.268025624800003</cx:pt>
          <cx:pt idx="1214">38.165744564900002</cx:pt>
          <cx:pt idx="1215">38.268025624800003</cx:pt>
          <cx:pt idx="1216">38.178102621500003</cx:pt>
          <cx:pt idx="1217">38.178102621500003</cx:pt>
          <cx:pt idx="1218">38.178102621500003</cx:pt>
          <cx:pt idx="1219">38.178102621500003</cx:pt>
          <cx:pt idx="1220">38.268025624800003</cx:pt>
          <cx:pt idx="1221">38.268025624800003</cx:pt>
          <cx:pt idx="1222">38.268025624800003</cx:pt>
          <cx:pt idx="1223">38.001633320300002</cx:pt>
          <cx:pt idx="1224">37.965128442999998</cx:pt>
          <cx:pt idx="1225">38.083650793899999</cx:pt>
          <cx:pt idx="1226">38.053042117099999</cx:pt>
          <cx:pt idx="1227">38.010684382199997</cx:pt>
          <cx:pt idx="1228">38.010684382199997</cx:pt>
          <cx:pt idx="1229">38.067530679800001</cx:pt>
          <cx:pt idx="1230">38.067530679800001</cx:pt>
          <cx:pt idx="1231">38.048731645499998</cx:pt>
          <cx:pt idx="1232">38.048731645499998</cx:pt>
          <cx:pt idx="1233">38.048731645499998</cx:pt>
          <cx:pt idx="1234">38.048731645499998</cx:pt>
          <cx:pt idx="1235">38.048731645499998</cx:pt>
          <cx:pt idx="1236">38.048731645499998</cx:pt>
          <cx:pt idx="1237">38.048731645499998</cx:pt>
          <cx:pt idx="1238">38.048731645499998</cx:pt>
          <cx:pt idx="1239">38.055130574300001</cx:pt>
          <cx:pt idx="1240">38.055130574300001</cx:pt>
          <cx:pt idx="1241">38.055130574300001</cx:pt>
          <cx:pt idx="1242">38.055130574300001</cx:pt>
          <cx:pt idx="1243">38.226303994399998</cx:pt>
          <cx:pt idx="1244">38.226303994399998</cx:pt>
          <cx:pt idx="1245">38.055130574300001</cx:pt>
          <cx:pt idx="1246">38.226303994399998</cx:pt>
          <cx:pt idx="1247">38.290055685600002</cx:pt>
          <cx:pt idx="1248">36.975095360200001</cx:pt>
          <cx:pt idx="1249">36.975095360200001</cx:pt>
          <cx:pt idx="1250">37.6409832549</cx:pt>
          <cx:pt idx="1251">37.508574614499999</cx:pt>
          <cx:pt idx="1252">37.627511287399997</cx:pt>
          <cx:pt idx="1253">37.627511287399997</cx:pt>
          <cx:pt idx="1254">37.612103364699998</cx:pt>
          <cx:pt idx="1255">37.612237228300003</cx:pt>
          <cx:pt idx="1256">37.714938479200001</cx:pt>
          <cx:pt idx="1257">37.656854632700004</cx:pt>
          <cx:pt idx="1258">37.399590400599998</cx:pt>
          <cx:pt idx="1259">37.612103364699998</cx:pt>
          <cx:pt idx="1260">37.327167812500001</cx:pt>
          <cx:pt idx="1261">37.039799731499997</cx:pt>
          <cx:pt idx="1262">37.612237228300003</cx:pt>
          <cx:pt idx="1263">37.007447545799998</cx:pt>
          <cx:pt idx="1264">37.399590400599998</cx:pt>
          <cx:pt idx="1265">37.535442334099997</cx:pt>
          <cx:pt idx="1266">37.399590400599998</cx:pt>
          <cx:pt idx="1267">37.485784636399998</cx:pt>
          <cx:pt idx="1268">37.6879377773</cx:pt>
          <cx:pt idx="1269">37.806026862700001</cx:pt>
          <cx:pt idx="1270">37.5314036981</cx:pt>
          <cx:pt idx="1271">37.660119593399997</cx:pt>
          <cx:pt idx="1272">37.845522126699997</cx:pt>
          <cx:pt idx="1273">37.255061583900002</cx:pt>
          <cx:pt idx="1274">37.6879377773</cx:pt>
          <cx:pt idx="1275">38.058730886200003</cx:pt>
          <cx:pt idx="1276">38.059532581399999</cx:pt>
          <cx:pt idx="1277">38.238139904100002</cx:pt>
          <cx:pt idx="1278">37.977685971</cx:pt>
          <cx:pt idx="1279">38.238139904100002</cx:pt>
          <cx:pt idx="1280">38.449717738099999</cx:pt>
          <cx:pt idx="1281">38.449717738099999</cx:pt>
          <cx:pt idx="1282">38.238139904100002</cx:pt>
          <cx:pt idx="1283">38.238139904100002</cx:pt>
          <cx:pt idx="1284">37.764578157400003</cx:pt>
          <cx:pt idx="1285">37.764578157400003</cx:pt>
          <cx:pt idx="1286">38.239146113399997</cx:pt>
          <cx:pt idx="1287">36.473811658199999</cx:pt>
          <cx:pt idx="1288">37.671920313199998</cx:pt>
          <cx:pt idx="1289">37.0252608483</cx:pt>
          <cx:pt idx="1290">37.129281355099998</cx:pt>
          <cx:pt idx="1291">37.272863923599999</cx:pt>
          <cx:pt idx="1292">37.272690239600003</cx:pt>
          <cx:pt idx="1293">36.774690740300002</cx:pt>
          <cx:pt idx="1294">37.272690239600003</cx:pt>
          <cx:pt idx="1295">36.418713018600002</cx:pt>
          <cx:pt idx="1296">37.671920313199998</cx:pt>
          <cx:pt idx="1297">37.811104628199999</cx:pt>
          <cx:pt idx="1298">37.0252608483</cx:pt>
          <cx:pt idx="1299">37.7383753083</cx:pt>
          <cx:pt idx="1300">37.7383753083</cx:pt>
          <cx:pt idx="1301">37.7383753083</cx:pt>
          <cx:pt idx="1302">37.605465318100002</cx:pt>
          <cx:pt idx="1303">37.527417172</cx:pt>
          <cx:pt idx="1304">38.239146113399997</cx:pt>
          <cx:pt idx="1305">37.912335028699999</cx:pt>
          <cx:pt idx="1306">37.912335028699999</cx:pt>
          <cx:pt idx="1307">38.241158532199997</cx:pt>
          <cx:pt idx="1308">38.207527813699997</cx:pt>
          <cx:pt idx="1309">38.033586536400001</cx:pt>
          <cx:pt idx="1310">37.912335028699999</cx:pt>
          <cx:pt idx="1311">37.977685971</cx:pt>
          <cx:pt idx="1312">37.912335028699999</cx:pt>
          <cx:pt idx="1313">38.059446878499998</cx:pt>
          <cx:pt idx="1314">38.2142639829</cx:pt>
          <cx:pt idx="1315">38.250032279999999</cx:pt>
          <cx:pt idx="1316">38.2142639829</cx:pt>
          <cx:pt idx="1317">38.2142639829</cx:pt>
          <cx:pt idx="1318">38.2142639829</cx:pt>
          <cx:pt idx="1319">38.042068252200004</cx:pt>
          <cx:pt idx="1320">38.740299920799998</cx:pt>
          <cx:pt idx="1321">38.566435115499999</cx:pt>
          <cx:pt idx="1322">38.5689621804</cx:pt>
          <cx:pt idx="1323">38.570757571500003</cx:pt>
          <cx:pt idx="1324">37.4702143401</cx:pt>
          <cx:pt idx="1325">37.626975832799999</cx:pt>
          <cx:pt idx="1326">37.6461550012</cx:pt>
          <cx:pt idx="1327">37.007447545799998</cx:pt>
          <cx:pt idx="1328">37.399590400599998</cx:pt>
          <cx:pt idx="1329">37.327167812500001</cx:pt>
          <cx:pt idx="1330">37.612237228300003</cx:pt>
          <cx:pt idx="1331">37.399590400599998</cx:pt>
          <cx:pt idx="1332">37.612103364699998</cx:pt>
          <cx:pt idx="1333">37.399590400599998</cx:pt>
          <cx:pt idx="1334">37.698762177799999</cx:pt>
          <cx:pt idx="1335">37.072151917100001</cx:pt>
          <cx:pt idx="1336">37.420197984300003</cx:pt>
          <cx:pt idx="1337">37.007447545799998</cx:pt>
          <cx:pt idx="1338">37.289103113199999</cx:pt>
          <cx:pt idx="1339">37.120204996799998</cx:pt>
          <cx:pt idx="1340">37.065786911899998</cx:pt>
          <cx:pt idx="1341">37.065786911899998</cx:pt>
          <cx:pt idx="1342">36.975095360200001</cx:pt>
          <cx:pt idx="1343">37.007447545799998</cx:pt>
          <cx:pt idx="1344">37.039799731499997</cx:pt>
          <cx:pt idx="1345">37.6461550012</cx:pt>
          <cx:pt idx="1346">37.540940648199999</cx:pt>
          <cx:pt idx="1347">37.039799731499997</cx:pt>
          <cx:pt idx="1348">37.420197984300003</cx:pt>
          <cx:pt idx="1349">37.355513232699998</cx:pt>
          <cx:pt idx="1350">37.072151917100001</cx:pt>
          <cx:pt idx="1351">37.072151917100001</cx:pt>
          <cx:pt idx="1352">37.072151917100001</cx:pt>
          <cx:pt idx="1353">37.072151917100001</cx:pt>
          <cx:pt idx="1354">37.355513232699998</cx:pt>
          <cx:pt idx="1355">37.169874673800003</cx:pt>
          <cx:pt idx="1356">37.065786911899998</cx:pt>
          <cx:pt idx="1357">37.065786911899998</cx:pt>
          <cx:pt idx="1358">37.126117553500002</cx:pt>
          <cx:pt idx="1359">37.126117553500002</cx:pt>
          <cx:pt idx="1360">37.072151917100001</cx:pt>
          <cx:pt idx="1361">37.169874673800003</cx:pt>
          <cx:pt idx="1362">37.0959522327</cx:pt>
          <cx:pt idx="1363">37.0959522327</cx:pt>
          <cx:pt idx="1364">37.289103113199999</cx:pt>
          <cx:pt idx="1365">37.065786911899998</cx:pt>
          <cx:pt idx="1366">37.355513232699998</cx:pt>
          <cx:pt idx="1367">37.396559395300002</cx:pt>
          <cx:pt idx="1368">37.065786911899998</cx:pt>
          <cx:pt idx="1369">37.126117553500002</cx:pt>
          <cx:pt idx="1370">37.0959522327</cx:pt>
          <cx:pt idx="1371">37.282951255999997</cx:pt>
          <cx:pt idx="1372">37.596574747799998</cx:pt>
          <cx:pt idx="1373">37.679440885600002</cx:pt>
          <cx:pt idx="1374">37.1603435639</cx:pt>
          <cx:pt idx="1375">37.1603435639</cx:pt>
          <cx:pt idx="1376">37.282951255999997</cx:pt>
          <cx:pt idx="1377">37.190589568699998</cx:pt>
          <cx:pt idx="1378">37.282951255999997</cx:pt>
          <cx:pt idx="1379">37.055786727099999</cx:pt>
          <cx:pt idx="1380">36.9826298626</cx:pt>
          <cx:pt idx="1381">37.130097559200003</cx:pt>
          <cx:pt idx="1382">37.599601670799998</cx:pt>
          <cx:pt idx="1383">37.713315183799999</cx:pt>
          <cx:pt idx="1384">37.396559395300002</cx:pt>
          <cx:pt idx="1385">37.485784636399998</cx:pt>
          <cx:pt idx="1386">37.337984788</cx:pt>
          <cx:pt idx="1387">37.1603435639</cx:pt>
          <cx:pt idx="1388">37.660119593399997</cx:pt>
          <cx:pt idx="1389">37.7096067831</cx:pt>
          <cx:pt idx="1390">37.6662687715</cx:pt>
          <cx:pt idx="1391">37.629860632099998</cx:pt>
          <cx:pt idx="1392">37.3868664628</cx:pt>
          <cx:pt idx="1393">37.255061583900002</cx:pt>
          <cx:pt idx="1394">37.6407983012</cx:pt>
          <cx:pt idx="1395">37.621713447600001</cx:pt>
          <cx:pt idx="1396">37.338678918500001</cx:pt>
          <cx:pt idx="1397">37.255061583900002</cx:pt>
          <cx:pt idx="1398">37.672367246999997</cx:pt>
          <cx:pt idx="1399">37.698124858299998</cx:pt>
          <cx:pt idx="1400">37.698124858299998</cx:pt>
          <cx:pt idx="1401">37.437605558000001</cx:pt>
          <cx:pt idx="1402">37.6026285939</cx:pt>
          <cx:pt idx="1403">37.767886022100001</cx:pt>
          <cx:pt idx="1404">37.890090539699997</cx:pt>
          <cx:pt idx="1405">37.478651720599998</cx:pt>
          <cx:pt idx="1406">37.435748137700003</cx:pt>
          <cx:pt idx="1407">37.354627050600001</cx:pt>
          <cx:pt idx="1408">37.518577962400002</cx:pt>
          <cx:pt idx="1409">37.6662687715</cx:pt>
          <cx:pt idx="1410">37.478651720599998</cx:pt>
          <cx:pt idx="1411">37.6407983012</cx:pt>
          <cx:pt idx="1412">37.319533599099998</cx:pt>
          <cx:pt idx="1413">37.938000805000001</cx:pt>
          <cx:pt idx="1414">37.661355265799997</cx:pt>
          <cx:pt idx="1415">37.555526863099999</cx:pt>
          <cx:pt idx="1416">37.6407983012</cx:pt>
          <cx:pt idx="1417">37.734355544000003</cx:pt>
          <cx:pt idx="1418">37.319533599099998</cx:pt>
          <cx:pt idx="1419">37.478651720599998</cx:pt>
          <cx:pt idx="1420">37.354627050600001</cx:pt>
          <cx:pt idx="1421">37.672367246999997</cx:pt>
          <cx:pt idx="1422">37.553385215500001</cx:pt>
          <cx:pt idx="1423">37.627345904800002</cx:pt>
          <cx:pt idx="1424">37.319533599099998</cx:pt>
          <cx:pt idx="1425">37.387501729299998</cx:pt>
          <cx:pt idx="1426">37.387501729299998</cx:pt>
          <cx:pt idx="1427">37.468190213900002</cx:pt>
          <cx:pt idx="1428">37.704041993899999</cx:pt>
          <cx:pt idx="1429">37.592363126499997</cx:pt>
          <cx:pt idx="1430">37.387501729299998</cx:pt>
          <cx:pt idx="1431">37.650343284500003</cx:pt>
          <cx:pt idx="1432">37.510412171600002</cx:pt>
          <cx:pt idx="1433">37.592363126499997</cx:pt>
          <cx:pt idx="1434">37.553385215500001</cx:pt>
          <cx:pt idx="1435">37.592363126499997</cx:pt>
          <cx:pt idx="1436">37.707140128699997</cx:pt>
          <cx:pt idx="1437">37.707140128699997</cx:pt>
          <cx:pt idx="1438">37.775781686400002</cx:pt>
          <cx:pt idx="1439">37.769741342400003</cx:pt>
          <cx:pt idx="1440">37.7468608231</cx:pt>
          <cx:pt idx="1441">37.707140128699997</cx:pt>
          <cx:pt idx="1442">37.918286971400001</cx:pt>
          <cx:pt idx="1443">37.661806042499997</cx:pt>
          <cx:pt idx="1444">37.657888077199999</cx:pt>
          <cx:pt idx="1445">37.908774690000001</cx:pt>
          <cx:pt idx="1446">37.9267992746</cx:pt>
          <cx:pt idx="1447">37.912979593800003</cx:pt>
          <cx:pt idx="1448">37.908774690000001</cx:pt>
          <cx:pt idx="1449">37.918286971400001</cx:pt>
          <cx:pt idx="1450">37.918286971400001</cx:pt>
          <cx:pt idx="1451">37.781455980200001</cx:pt>
          <cx:pt idx="1452">37.918286971400001</cx:pt>
          <cx:pt idx="1453">37.918286971400001</cx:pt>
          <cx:pt idx="1454">37.781455980200001</cx:pt>
          <cx:pt idx="1455">38.061135971600002</cx:pt>
          <cx:pt idx="1456">37.835581076799997</cx:pt>
          <cx:pt idx="1457">37.719899077299999</cx:pt>
          <cx:pt idx="1458">37.719899077299999</cx:pt>
          <cx:pt idx="1459">37.522850088299997</cx:pt>
          <cx:pt idx="1460">37.522850088299997</cx:pt>
          <cx:pt idx="1461">37.605390579900003</cx:pt>
          <cx:pt idx="1462">37.466405911400003</cx:pt>
          <cx:pt idx="1463">37.466405911400003</cx:pt>
          <cx:pt idx="1464">37.466405911400003</cx:pt>
          <cx:pt idx="1465">37.401216231500001</cx:pt>
          <cx:pt idx="1466">38.061135971600002</cx:pt>
          <cx:pt idx="1467">38.033586536400001</cx:pt>
          <cx:pt idx="1468">37.657888077199999</cx:pt>
          <cx:pt idx="1469">38.058730886200003</cx:pt>
          <cx:pt idx="1470">38.033586536400001</cx:pt>
          <cx:pt idx="1471">38.059532581399999</cx:pt>
          <cx:pt idx="1472">38.058730886200003</cx:pt>
          <cx:pt idx="1473">37.1966498122</cx:pt>
          <cx:pt idx="1474">36.8695394541</cx:pt>
          <cx:pt idx="1475">37.479594850600002</cx:pt>
          <cx:pt idx="1476">36.794571641399997</cx:pt>
          <cx:pt idx="1477">36.8695394541</cx:pt>
          <cx:pt idx="1478">37.0957292326</cx:pt>
          <cx:pt idx="1479">36.719603828700002</cx:pt>
          <cx:pt idx="1480">37.0957292326</cx:pt>
          <cx:pt idx="1481">36.794571641399997</cx:pt>
          <cx:pt idx="1482">37.328823441300003</cx:pt>
          <cx:pt idx="1483">36.8695394541</cx:pt>
          <cx:pt idx="1484">37.132682698700002</cx:pt>
          <cx:pt idx="1485">37.132682698700002</cx:pt>
          <cx:pt idx="1486">36.973596820099999</cx:pt>
          <cx:pt idx="1487">37.053139759399997</cx:pt>
          <cx:pt idx="1488">37.643147778200003</cx:pt>
          <cx:pt idx="1489">37.132682698700002</cx:pt>
          <cx:pt idx="1490">37.053139759399997</cx:pt>
          <cx:pt idx="1491">37.486283057500003</cx:pt>
          <cx:pt idx="1492">37.053139759399997</cx:pt>
          <cx:pt idx="1493">36.973596820099999</cx:pt>
          <cx:pt idx="1494">35.8686817181</cx:pt>
          <cx:pt idx="1495">35.846724292600001</cx:pt>
          <cx:pt idx="1496">35.8686817181</cx:pt>
          <cx:pt idx="1497">35.8686817181</cx:pt>
          <cx:pt idx="1498">35.901303761699999</cx:pt>
          <cx:pt idx="1499">35.846724292600001</cx:pt>
          <cx:pt idx="1500">35.640619627600003</cx:pt>
          <cx:pt idx="1501">37.643147778200003</cx:pt>
          <cx:pt idx="1502">37.132682698700002</cx:pt>
          <cx:pt idx="1503">37.233128508599997</cx:pt>
          <cx:pt idx="1504">37.313310660500001</cx:pt>
          <cx:pt idx="1505">37.313310660500001</cx:pt>
          <cx:pt idx="1506">37.152946356800001</cx:pt>
          <cx:pt idx="1507">37.233128508599997</cx:pt>
          <cx:pt idx="1508">37.313310660500001</cx:pt>
          <cx:pt idx="1509">37.313310660500001</cx:pt>
          <cx:pt idx="1510">37.233128508599997</cx:pt>
          <cx:pt idx="1511">37.233128508599997</cx:pt>
          <cx:pt idx="1512">37.058681248699997</cx:pt>
          <cx:pt idx="1513">37.673974299500003</cx:pt>
          <cx:pt idx="1514">37.257652438800001</cx:pt>
          <cx:pt idx="1515">37.165882654599997</cx:pt>
          <cx:pt idx="1516">37.257652438800001</cx:pt>
          <cx:pt idx="1517">37.257652438800001</cx:pt>
          <cx:pt idx="1518">37.704800820800003</cx:pt>
          <cx:pt idx="1519">37.362358520900003</cx:pt>
          <cx:pt idx="1520">37.1681238882</cx:pt>
          <cx:pt idx="1521">37.735627342199997</cx:pt>
          <cx:pt idx="1522">37.676145797300002</cx:pt>
          <cx:pt idx="1523">37.735627342199997</cx:pt>
          <cx:pt idx="1524">37.676145797300002</cx:pt>
          <cx:pt idx="1525">37.380285466300002</cx:pt>
          <cx:pt idx="1526">37.467064602900003</cx:pt>
          <cx:pt idx="1527">37.380285466300002</cx:pt>
          <cx:pt idx="1528">37.467064602900003</cx:pt>
          <cx:pt idx="1529">37.615340072999999</cx:pt>
          <cx:pt idx="1530">37.681079455499997</cx:pt>
          <cx:pt idx="1531">37.277019240100003</cx:pt>
          <cx:pt idx="1532">37.5496006905</cx:pt>
          <cx:pt idx="1533">37.411150328399998</cx:pt>
          <cx:pt idx="1534">37.411150328399998</cx:pt>
          <cx:pt idx="1535">37.230334112900003</cx:pt>
          <cx:pt idx="1536">37.746818838000003</cx:pt>
          <cx:pt idx="1537">37.230334112900003</cx:pt>
          <cx:pt idx="1538">37.539010322999999</cx:pt>
          <cx:pt idx="1539">37.605465318100002</cx:pt>
          <cx:pt idx="1540">36.8457089391</cx:pt>
          <cx:pt idx="1541">37.027172057900003</cx:pt>
          <cx:pt idx="1542">37.0252608483</cx:pt>
          <cx:pt idx="1543">36.804480422899999</cx:pt>
          <cx:pt idx="1544">36.804480422899999</cx:pt>
          <cx:pt idx="1545">37.413966588000001</cx:pt>
          <cx:pt idx="1546">37.129281355099998</cx:pt>
          <cx:pt idx="1547">36.599101135200002</cx:pt>
          <cx:pt idx="1548">37.230334112900003</cx:pt>
          <cx:pt idx="1549">37.230334112900003</cx:pt>
          <cx:pt idx="1550">37.445152394799997</cx:pt>
          <cx:pt idx="1551">36.528910297700001</cx:pt>
          <cx:pt idx="1552">37.539010322999999</cx:pt>
          <cx:pt idx="1553">37.372637937999997</cx:pt>
          <cx:pt idx="1554">37.0252608483</cx:pt>
          <cx:pt idx="1555">36.528910297700001</cx:pt>
          <cx:pt idx="1556">37.539010322999999</cx:pt>
          <cx:pt idx="1557">37.239900243500003</cx:pt>
          <cx:pt idx="1558">37.671920313199998</cx:pt>
          <cx:pt idx="1559">37.0252608483</cx:pt>
          <cx:pt idx="1560">37.272863923599999</cx:pt>
          <cx:pt idx="1561">37.239900243500003</cx:pt>
          <cx:pt idx="1562">36.935242951399999</cx:pt>
          <cx:pt idx="1563">37.372637937999997</cx:pt>
          <cx:pt idx="1564">36.978577993999998</cx:pt>
          <cx:pt idx="1565">37.168362802799997</cx:pt>
          <cx:pt idx="1566">36.895618499999998</cx:pt>
          <cx:pt idx="1567">36.8358711881</cx:pt>
          <cx:pt idx="1568">36.7622246902</cx:pt>
          <cx:pt idx="1569">37.272863923599999</cx:pt>
          <cx:pt idx="1570">36.786773522799997</cx:pt>
          <cx:pt idx="1571">36.786773522799997</cx:pt>
          <cx:pt idx="1572">36.895618499999998</cx:pt>
          <cx:pt idx="1573">36.7622246902</cx:pt>
          <cx:pt idx="1574">36.8358711881</cx:pt>
          <cx:pt idx="1575">36.7622246902</cx:pt>
          <cx:pt idx="1576">36.8358711881</cx:pt>
          <cx:pt idx="1577">37.132922333000003</cx:pt>
          <cx:pt idx="1578">37.134246788699997</cx:pt>
          <cx:pt idx="1579">37.292934521699998</cx:pt>
          <cx:pt idx="1580">37.300112037799998</cx:pt>
          <cx:pt idx="1581">37.132922333000003</cx:pt>
          <cx:pt idx="1582">37.134246788699997</cx:pt>
          <cx:pt idx="1583">37.5148212374</cx:pt>
          <cx:pt idx="1584">37.431451948700001</cx:pt>
          <cx:pt idx="1585">37.135571244399998</cx:pt>
          <cx:pt idx="1586">37.577391946100001</cx:pt>
          <cx:pt idx="1587">37.292934521699998</cx:pt>
          <cx:pt idx="1588">37.136895700099998</cx:pt>
          <cx:pt idx="1589">37.577391946100001</cx:pt>
          <cx:pt idx="1590">37.396684303800001</cx:pt>
          <cx:pt idx="1591">37.520968102700003</cx:pt>
          <cx:pt idx="1592">37.300112037799998</cx:pt>
          <cx:pt idx="1593">37.520968102700003</cx:pt>
          <cx:pt idx="1594">37.460732221999997</cx:pt>
          <cx:pt idx="1595">37.300112037799998</cx:pt>
          <cx:pt idx="1596">37.520968102700003</cx:pt>
          <cx:pt idx="1597">37.520968102700003</cx:pt>
          <cx:pt idx="1598">37.577391946100001</cx:pt>
          <cx:pt idx="1599">37.749603645299999</cx:pt>
          <cx:pt idx="1600">37.520968102700003</cx:pt>
          <cx:pt idx="1601">37.300112037799998</cx:pt>
          <cx:pt idx="1602">36.862684940900003</cx:pt>
          <cx:pt idx="1603">36.726627600299999</cx:pt>
          <cx:pt idx="1604">36.726627600299999</cx:pt>
          <cx:pt idx="1605">36.8083315975</cx:pt>
          <cx:pt idx="1606">36.8083315975</cx:pt>
          <cx:pt idx="1607">36.8083315975</cx:pt>
          <cx:pt idx="1608">36.862684940900003</cx:pt>
          <cx:pt idx="1609">36.862684940900003</cx:pt>
          <cx:pt idx="1610">37.545857767900003</cx:pt>
          <cx:pt idx="1611">36.781735943299999</cx:pt>
          <cx:pt idx="1612">37.457994017600001</cx:pt>
          <cx:pt idx="1613">37.601754421000003</cx:pt>
          <cx:pt idx="1614">37.593420511399998</cx:pt>
          <cx:pt idx="1615">36.904701803400002</cx:pt>
          <cx:pt idx="1616">36.781735943299999</cx:pt>
          <cx:pt idx="1617">36.781735943299999</cx:pt>
          <cx:pt idx="1618">36.726627600299999</cx:pt>
          <cx:pt idx="1619">36.726627600299999</cx:pt>
          <cx:pt idx="1620">36.726627600299999</cx:pt>
          <cx:pt idx="1621">36.726627600299999</cx:pt>
          <cx:pt idx="1622">37.593420511399998</cx:pt>
          <cx:pt idx="1623">36.838353081199998</cx:pt>
          <cx:pt idx="1624">36.781735943299999</cx:pt>
          <cx:pt idx="1625">36.726627600299999</cx:pt>
          <cx:pt idx="1626">36.781735943299999</cx:pt>
          <cx:pt idx="1627">36.726627600299999</cx:pt>
          <cx:pt idx="1628">36.904701803400002</cx:pt>
          <cx:pt idx="1629">37.437843514199997</cx:pt>
          <cx:pt idx="1630">37.738862300699999</cx:pt>
          <cx:pt idx="1631">37.319533599099998</cx:pt>
          <cx:pt idx="1632">37.6407983012</cx:pt>
          <cx:pt idx="1633">37.518577962400002</cx:pt>
          <cx:pt idx="1634">37.555526863099999</cx:pt>
          <cx:pt idx="1635">37.555526863099999</cx:pt>
          <cx:pt idx="1636">37.6407983012</cx:pt>
          <cx:pt idx="1637">37.6407983012</cx:pt>
          <cx:pt idx="1638">37.289126226500002</cx:pt>
          <cx:pt idx="1639">37.308973071799997</cx:pt>
          <cx:pt idx="1640">37.771318472600001</cx:pt>
          <cx:pt idx="1641">37.771318472600001</cx:pt>
          <cx:pt idx="1642">37.771318472600001</cx:pt>
          <cx:pt idx="1643">37.901668761700002</cx:pt>
          <cx:pt idx="1644">37.901668761700002</cx:pt>
          <cx:pt idx="1645">37.901668761700002</cx:pt>
          <cx:pt idx="1646">37.878533986900003</cx:pt>
          <cx:pt idx="1647">37.901668761700002</cx:pt>
          <cx:pt idx="1648">37.989373663999999</cx:pt>
          <cx:pt idx="1649">36.862684940900003</cx:pt>
          <cx:pt idx="1650">37.508574614499999</cx:pt>
          <cx:pt idx="1651">37.311523134700003</cx:pt>
          <cx:pt idx="1652">37.6409832549</cx:pt>
          <cx:pt idx="1653">37.437843514199997</cx:pt>
          <cx:pt idx="1654">37.593420511399998</cx:pt>
          <cx:pt idx="1655">37.481571051000003</cx:pt>
          <cx:pt idx="1656">36.955079460999997</cx:pt>
          <cx:pt idx="1657">37.6409832549</cx:pt>
          <cx:pt idx="1658">37.751573456199999</cx:pt>
          <cx:pt idx="1659">37.6409832549</cx:pt>
          <cx:pt idx="1660">37.545857767900003</cx:pt>
          <cx:pt idx="1661">36.955079460999997</cx:pt>
          <cx:pt idx="1662">37.593420511399998</cx:pt>
          <cx:pt idx="1663">37.399590400599998</cx:pt>
          <cx:pt idx="1664">37.391168559100002</cx:pt>
          <cx:pt idx="1665">37.655106430799997</cx:pt>
          <cx:pt idx="1666">37.311523134700003</cx:pt>
          <cx:pt idx="1667">37.5952743824</cx:pt>
          <cx:pt idx="1668">37.535442334099997</cx:pt>
          <cx:pt idx="1669">37.327167812500001</cx:pt>
          <cx:pt idx="1670">37.252946575899998</cx:pt>
          <cx:pt idx="1671">37.072151917100001</cx:pt>
          <cx:pt idx="1672">37.0824497686</cx:pt>
          <cx:pt idx="1673">37.0824497686</cx:pt>
          <cx:pt idx="1674">37.460732221999997</cx:pt>
          <cx:pt idx="1675">37.391168559100002</cx:pt>
          <cx:pt idx="1676">37.857874939200002</cx:pt>
          <cx:pt idx="1677">35.441441095000002</cx:pt>
          <cx:pt idx="1678">34.945054037200002</cx:pt>
          <cx:pt idx="1679">34.945054037200002</cx:pt>
          <cx:pt idx="1680">34.7220615182</cx:pt>
          <cx:pt idx="1681">34.6028010008</cx:pt>
          <cx:pt idx="1682">34.945054037200002</cx:pt>
          <cx:pt idx="1683">34.838330289600002</cx:pt>
          <cx:pt idx="1684">36.878673815799999</cx:pt>
          <cx:pt idx="1685">36.878673815799999</cx:pt>
          <cx:pt idx="1686">36.878464483899997</cx:pt>
          <cx:pt idx="1687">36.866243455999999</cx:pt>
          <cx:pt idx="1688">36.866243455999999</cx:pt>
          <cx:pt idx="1689">37.203380137300002</cx:pt>
          <cx:pt idx="1690">36.703237471999998</cx:pt>
          <cx:pt idx="1691">36.647971829799999</cx:pt>
          <cx:pt idx="1692">36.703237471999998</cx:pt>
          <cx:pt idx="1693">36.370338891400003</cx:pt>
          <cx:pt idx="1694">37.203380137300002</cx:pt>
          <cx:pt idx="1695">36.509810400399999</cx:pt>
          <cx:pt idx="1696">37.203380137300002</cx:pt>
          <cx:pt idx="1697">37.203380137300002</cx:pt>
          <cx:pt idx="1698">36.578891115099999</cx:pt>
          <cx:pt idx="1699">37.1966498122</cx:pt>
          <cx:pt idx="1700">36.578891115099999</cx:pt>
          <cx:pt idx="1701">37.1966498122</cx:pt>
          <cx:pt idx="1702">37.1966498122</cx:pt>
          <cx:pt idx="1703">37.471918731800002</cx:pt>
          <cx:pt idx="1704">36.944507266800002</cx:pt>
          <cx:pt idx="1705">37.486283057500003</cx:pt>
          <cx:pt idx="1706">37.203380137300002</cx:pt>
          <cx:pt idx="1707">36.744688041800003</cx:pt>
          <cx:pt idx="1708">36.703237471999998</cx:pt>
          <cx:pt idx="1709">37.0056598034</cx:pt>
          <cx:pt idx="1710">36.403896374699997</cx:pt>
          <cx:pt idx="1711">37.277605885600003</cx:pt>
          <cx:pt idx="1712">37.133856309199999</cx:pt>
          <cx:pt idx="1713">36.813774109100002</cx:pt>
          <cx:pt idx="1714">37.486283057500003</cx:pt>
          <cx:pt idx="1715">37.328823441300003</cx:pt>
          <cx:pt idx="1716">37.486283057500003</cx:pt>
          <cx:pt idx="1717">37.673974299500003</cx:pt>
          <cx:pt idx="1718">37.458123219999997</cx:pt>
          <cx:pt idx="1719">37.458123219999997</cx:pt>
          <cx:pt idx="1720">37.277605885600003</cx:pt>
          <cx:pt idx="1721">37.685550575900002</cx:pt>
          <cx:pt idx="1722">37.053999698200002</cx:pt>
          <cx:pt idx="1723">37.746818838000003</cx:pt>
          <cx:pt idx="1724">36.927838723000001</cx:pt>
          <cx:pt idx="1725">37.7383753083</cx:pt>
          <cx:pt idx="1726">37.658063570700001</cx:pt>
          <cx:pt idx="1727">37.129281355099998</cx:pt>
          <cx:pt idx="1728">37.070267492900001</cx:pt>
          <cx:pt idx="1729">36.7622246902</cx:pt>
          <cx:pt idx="1730">37.5148212374</cx:pt>
          <cx:pt idx="1731">37.272863923599999</cx:pt>
          <cx:pt idx="1732">37.723386770099999</cx:pt>
          <cx:pt idx="1733">37.802108812500002</cx:pt>
          <cx:pt idx="1734">36.978577993999998</cx:pt>
          <cx:pt idx="1735">37.168362802799997</cx:pt>
          <cx:pt idx="1736">36.7622246902</cx:pt>
          <cx:pt idx="1737">37.097242909199998</cx:pt>
          <cx:pt idx="1738">37.658063570700001</cx:pt>
          <cx:pt idx="1739">37.7663053076</cx:pt>
          <cx:pt idx="1740">37.743879905</cx:pt>
          <cx:pt idx="1741">36.811322355400002</cx:pt>
          <cx:pt idx="1742">37.658063570700001</cx:pt>
          <cx:pt idx="1743">37.5148212374</cx:pt>
          <cx:pt idx="1744">37.577165232699997</cx:pt>
          <cx:pt idx="1745">37.0900854964</cx:pt>
          <cx:pt idx="1746">37.136895700099998</cx:pt>
          <cx:pt idx="1747">36.8358711881</cx:pt>
          <cx:pt idx="1748">37.577165232699997</cx:pt>
          <cx:pt idx="1749">37.7655892728</cx:pt>
          <cx:pt idx="1750">37.487627408599998</cx:pt>
          <cx:pt idx="1751">37.7775579037</cx:pt>
          <cx:pt idx="1752">37.396684303800001</cx:pt>
          <cx:pt idx="1753">37.396684303800001</cx:pt>
          <cx:pt idx="1754">37.028692659500003</cx:pt>
          <cx:pt idx="1755">36.8083315975</cx:pt>
          <cx:pt idx="1756">37.4702143401</cx:pt>
          <cx:pt idx="1757">36.904701803400002</cx:pt>
          <cx:pt idx="1758">37.457994017600001</cx:pt>
          <cx:pt idx="1759">36.918272861799998</cx:pt>
          <cx:pt idx="1760">36.955079460999997</cx:pt>
          <cx:pt idx="1761">37.468451449200003</cx:pt>
          <cx:pt idx="1762">37.626975832799999</cx:pt>
          <cx:pt idx="1763">37.6400931664</cx:pt>
          <cx:pt idx="1764">37.6400931664</cx:pt>
          <cx:pt idx="1765">37.6400931664</cx:pt>
          <cx:pt idx="1766">37.714938479200001</cx:pt>
          <cx:pt idx="1767">36.991886060299997</cx:pt>
          <cx:pt idx="1768">37.007447545799998</cx:pt>
          <cx:pt idx="1769">36.975095360200001</cx:pt>
          <cx:pt idx="1770">37.252946575899998</cx:pt>
          <cx:pt idx="1771">36.858348957799997</cx:pt>
          <cx:pt idx="1772">37.035621591100004</cx:pt>
          <cx:pt idx="1773">37.483157368000001</cx:pt>
          <cx:pt idx="1774">37.028692659500003</cx:pt>
          <cx:pt idx="1775">37.072151917100001</cx:pt>
          <cx:pt idx="1776">37.065786911899998</cx:pt>
          <cx:pt idx="1777">37.039799731499997</cx:pt>
          <cx:pt idx="1778">37.0959522327</cx:pt>
          <cx:pt idx="1779">37.785302510100003</cx:pt>
          <cx:pt idx="1780">37.337984788</cx:pt>
          <cx:pt idx="1781">37.743648511700002</cx:pt>
          <cx:pt idx="1782">37.507280533100001</cx:pt>
          <cx:pt idx="1783">36.858348957799997</cx:pt>
          <cx:pt idx="1784">36.9826298626</cx:pt>
          <cx:pt idx="1785">37.130097559200003</cx:pt>
          <cx:pt idx="1786">37.055786727099999</cx:pt>
          <cx:pt idx="1787">37.055786727099999</cx:pt>
          <cx:pt idx="1788">37.055786727099999</cx:pt>
          <cx:pt idx="1789">37.055786727099999</cx:pt>
          <cx:pt idx="1790">37.231458799400002</cx:pt>
          <cx:pt idx="1791">37.190589568699998</cx:pt>
          <cx:pt idx="1792">37.231458799400002</cx:pt>
          <cx:pt idx="1793">37.231458799400002</cx:pt>
          <cx:pt idx="1794">37.169874673800003</cx:pt>
          <cx:pt idx="1795">37.130097559200003</cx:pt>
          <cx:pt idx="1796">37.130097559200003</cx:pt>
          <cx:pt idx="1797">37.282951255999997</cx:pt>
          <cx:pt idx="1798">37.190589568699998</cx:pt>
          <cx:pt idx="1799">37.338678918500001</cx:pt>
          <cx:pt idx="1800">37.737878997800003</cx:pt>
          <cx:pt idx="1801">37.485784636399998</cx:pt>
          <cx:pt idx="1802">37.737878997800003</cx:pt>
          <cx:pt idx="1803">37.255061583900002</cx:pt>
          <cx:pt idx="1804">37.555526863099999</cx:pt>
          <cx:pt idx="1805">37.224734895200001</cx:pt>
          <cx:pt idx="1806">37.224734895200001</cx:pt>
          <cx:pt idx="1807">37.621713447600001</cx:pt>
          <cx:pt idx="1808">37.224734895200001</cx:pt>
          <cx:pt idx="1809">37.6662687715</cx:pt>
          <cx:pt idx="1810">37.224734895200001</cx:pt>
          <cx:pt idx="1811">37.478651720599998</cx:pt>
          <cx:pt idx="1812">37.354627050600001</cx:pt>
          <cx:pt idx="1813">37.293042925000002</cx:pt>
          <cx:pt idx="1814">37.555526863099999</cx:pt>
          <cx:pt idx="1815">37.886800175099999</cx:pt>
          <cx:pt idx="1816">37.289126226500002</cx:pt>
          <cx:pt idx="1817">37.621713447600001</cx:pt>
          <cx:pt idx="1818">37.938000805000001</cx:pt>
          <cx:pt idx="1819">37.354627050600001</cx:pt>
          <cx:pt idx="1820">37.627345904800002</cx:pt>
          <cx:pt idx="1821">37.394406580999998</cx:pt>
          <cx:pt idx="1822">37.510412171600002</cx:pt>
          <cx:pt idx="1823">37.289126226500002</cx:pt>
          <cx:pt idx="1824">37.387501729299998</cx:pt>
          <cx:pt idx="1825">37.387501729299998</cx:pt>
          <cx:pt idx="1826">37.387501729299998</cx:pt>
          <cx:pt idx="1827">37.426719342299997</cx:pt>
          <cx:pt idx="1828">37.704041993899999</cx:pt>
          <cx:pt idx="1829">37.3505373749</cx:pt>
          <cx:pt idx="1830">37.704041993899999</cx:pt>
          <cx:pt idx="1831">38.0298230135</cx:pt>
          <cx:pt idx="1832">37.510412171600002</cx:pt>
          <cx:pt idx="1833">37.627345904800002</cx:pt>
          <cx:pt idx="1834">37.7468608231</cx:pt>
          <cx:pt idx="1835">37.627345904800002</cx:pt>
          <cx:pt idx="1836">37.7468608231</cx:pt>
          <cx:pt idx="1837">37.932733015300002</cx:pt>
          <cx:pt idx="1838">37.336026551499998</cx:pt>
          <cx:pt idx="1839">37.3505373749</cx:pt>
          <cx:pt idx="1840">37.387501729299998</cx:pt>
          <cx:pt idx="1841">37.401216231500001</cx:pt>
          <cx:pt idx="1842">37.801257444599997</cx:pt>
          <cx:pt idx="1843">37.510412171600002</cx:pt>
          <cx:pt idx="1844">38.010684382199997</cx:pt>
          <cx:pt idx="1845">38.010684382199997</cx:pt>
          <cx:pt idx="1846">37.610858564600001</cx:pt>
          <cx:pt idx="1847">37.610858564600001</cx:pt>
          <cx:pt idx="1848">37.7468608231</cx:pt>
          <cx:pt idx="1849">38.010684382199997</cx:pt>
          <cx:pt idx="1850">37.661806042499997</cx:pt>
          <cx:pt idx="1851">37.610858564600001</cx:pt>
          <cx:pt idx="1852">37.560029817100002</cx:pt>
          <cx:pt idx="1853">37.531595591399999</cx:pt>
          <cx:pt idx="1854">37.882274367000001</cx:pt>
          <cx:pt idx="1855">37.906672238100001</cx:pt>
          <cx:pt idx="1856">37.906672238100001</cx:pt>
          <cx:pt idx="1857">37.882274367000001</cx:pt>
          <cx:pt idx="1858">37.657888077199999</cx:pt>
          <cx:pt idx="1859">38.060334276500001</cx:pt>
          <cx:pt idx="1860">38.060334276500001</cx:pt>
          <cx:pt idx="1861">38.059532581399999</cx:pt>
          <cx:pt idx="1862">38.060334276500001</cx:pt>
          <cx:pt idx="1863">38.059532581399999</cx:pt>
          <cx:pt idx="1864">37.719899077299999</cx:pt>
          <cx:pt idx="1865">38.059532581399999</cx:pt>
          <cx:pt idx="1866">37.779668298099999</cx:pt>
          <cx:pt idx="1867">37.668545571700001</cx:pt>
          <cx:pt idx="1868">37.492659920599998</cx:pt>
          <cx:pt idx="1869">37.357769105000003</cx:pt>
          <cx:pt idx="1870">37.336026551499998</cx:pt>
          <cx:pt idx="1871">37.605390579900003</cx:pt>
          <cx:pt idx="1872">37.605390579900003</cx:pt>
          <cx:pt idx="1873">37.605390579900003</cx:pt>
          <cx:pt idx="1874">37.531595591399999</cx:pt>
          <cx:pt idx="1875">37.531595591399999</cx:pt>
          <cx:pt idx="1876">37.590229975</cx:pt>
          <cx:pt idx="1877">37.401216231500001</cx:pt>
          <cx:pt idx="1878">37.590229975</cx:pt>
          <cx:pt idx="1879">37.590229975</cx:pt>
          <cx:pt idx="1880">37.779668298099999</cx:pt>
          <cx:pt idx="1881">37.778823940000002</cx:pt>
          <cx:pt idx="1882">37.590229975</cx:pt>
          <cx:pt idx="1883">37.590229975</cx:pt>
          <cx:pt idx="1884">37.687800029500004</cx:pt>
          <cx:pt idx="1885">37.605390579900003</cx:pt>
          <cx:pt idx="1886">37.605390579900003</cx:pt>
          <cx:pt idx="1887">37.605390579900003</cx:pt>
          <cx:pt idx="1888">37.605390579900003</cx:pt>
          <cx:pt idx="1889">37.605390579900003</cx:pt>
          <cx:pt idx="1890">37.531595591399999</cx:pt>
          <cx:pt idx="1891">37.466405911400003</cx:pt>
          <cx:pt idx="1892">37.466405911400003</cx:pt>
          <cx:pt idx="1893">37.466405911400003</cx:pt>
          <cx:pt idx="1894">37.440309596600002</cx:pt>
          <cx:pt idx="1895">37.440309596600002</cx:pt>
          <cx:pt idx="1896">37.590229975</cx:pt>
          <cx:pt idx="1897">37.492659920599998</cx:pt>
          <cx:pt idx="1898">37.401216231500001</cx:pt>
          <cx:pt idx="1899">37.685028881900003</cx:pt>
          <cx:pt idx="1900">38.058730886200003</cx:pt>
          <cx:pt idx="1901">38.061135971600002</cx:pt>
          <cx:pt idx="1902">38.241158532199997</cx:pt>
          <cx:pt idx="1903">38.059532581399999</cx:pt>
          <cx:pt idx="1904">37.657888077199999</cx:pt>
          <cx:pt idx="1905">37.657888077199999</cx:pt>
          <cx:pt idx="1906">37.657888077199999</cx:pt>
          <cx:pt idx="1907">37.882274367000001</cx:pt>
          <cx:pt idx="1908">38.033586536400001</cx:pt>
          <cx:pt idx="1909">37.837533709699997</cx:pt>
          <cx:pt idx="1910">37.912335028699999</cx:pt>
          <cx:pt idx="1911">38.033586536400001</cx:pt>
          <cx:pt idx="1912">37.837533709699997</cx:pt>
          <cx:pt idx="1913">38.238139904100002</cx:pt>
          <cx:pt idx="1914">38.207527813699997</cx:pt>
          <cx:pt idx="1915">38.207527813699997</cx:pt>
          <cx:pt idx="1916">37.761764994000004</cx:pt>
          <cx:pt idx="1917">38.207527813699997</cx:pt>
          <cx:pt idx="1918">38.207527813699997</cx:pt>
          <cx:pt idx="1919">37.761764994000004</cx:pt>
          <cx:pt idx="1920">37.761764994000004</cx:pt>
          <cx:pt idx="1921">37.761764994000004</cx:pt>
          <cx:pt idx="1922">37.761764994000004</cx:pt>
          <cx:pt idx="1923">37.761764994000004</cx:pt>
          <cx:pt idx="1924">38.139260167400003</cx:pt>
          <cx:pt idx="1925">38.139260167400003</cx:pt>
          <cx:pt idx="1926">38.239146113399997</cx:pt>
          <cx:pt idx="1927">38.239146113399997</cx:pt>
          <cx:pt idx="1928">38.2401523228</cx:pt>
          <cx:pt idx="1929">38.207527813699997</cx:pt>
          <cx:pt idx="1930">38.207527813699997</cx:pt>
          <cx:pt idx="1931">38.238139904100002</cx:pt>
          <cx:pt idx="1932">38.239146113399997</cx:pt>
          <cx:pt idx="1933">38.431807231800001</cx:pt>
          <cx:pt idx="1934">38.451206647399999</cx:pt>
          <cx:pt idx="1935">38.449717738099999</cx:pt>
          <cx:pt idx="1936">38.431807231800001</cx:pt>
          <cx:pt idx="1937">38.451206647399999</cx:pt>
          <cx:pt idx="1938">38.059446878499998</cx:pt>
          <cx:pt idx="1939">38.222791529600002</cx:pt>
          <cx:pt idx="1940">38.059446878499998</cx:pt>
          <cx:pt idx="1941">38.449717738099999</cx:pt>
          <cx:pt idx="1942">38.451206647399999</cx:pt>
          <cx:pt idx="1943">38.449717738099999</cx:pt>
          <cx:pt idx="1944">38.449717738099999</cx:pt>
          <cx:pt idx="1945">38.431807231800001</cx:pt>
          <cx:pt idx="1946">38.4482288289</cx:pt>
          <cx:pt idx="1947">38.4482288289</cx:pt>
          <cx:pt idx="1948">38.4482288289</cx:pt>
          <cx:pt idx="1949">38.4482288289</cx:pt>
          <cx:pt idx="1950">38.4482288289</cx:pt>
          <cx:pt idx="1951">38.4482288289</cx:pt>
          <cx:pt idx="1952">38.2401523228</cx:pt>
          <cx:pt idx="1953">38.404098198699998</cx:pt>
          <cx:pt idx="1954">38.320303666100003</cx:pt>
          <cx:pt idx="1955">38.320303666100003</cx:pt>
          <cx:pt idx="1956">38.451206647399999</cx:pt>
          <cx:pt idx="1957">38.320303666100003</cx:pt>
          <cx:pt idx="1958">38.222791529600002</cx:pt>
          <cx:pt idx="1959">37.968087947000001</cx:pt>
          <cx:pt idx="1960">37.968087947000001</cx:pt>
          <cx:pt idx="1961">38.111561789200003</cx:pt>
          <cx:pt idx="1962">38.111561789200003</cx:pt>
          <cx:pt idx="1963">38.111561789200003</cx:pt>
          <cx:pt idx="1964">38.111561789200003</cx:pt>
          <cx:pt idx="1965">38.111561789200003</cx:pt>
          <cx:pt idx="1966">38.222791529600002</cx:pt>
          <cx:pt idx="1967">38.111561789200003</cx:pt>
          <cx:pt idx="1968">38.222791529600002</cx:pt>
          <cx:pt idx="1969">38.111561789200003</cx:pt>
          <cx:pt idx="1970">38.293794446299998</cx:pt>
          <cx:pt idx="1971">37.9235981542</cx:pt>
          <cx:pt idx="1972">38.111561789200003</cx:pt>
          <cx:pt idx="1973">38.434834584800001</cx:pt>
          <cx:pt idx="1974">38.293794446299998</cx:pt>
          <cx:pt idx="1975">38.293794446299998</cx:pt>
          <cx:pt idx="1976">38.293794446299998</cx:pt>
          <cx:pt idx="1977">36.792379906299999</cx:pt>
          <cx:pt idx="1978">36.792379906299999</cx:pt>
          <cx:pt idx="1979">36.792379906299999</cx:pt>
          <cx:pt idx="1980">36.734548070300001</cx:pt>
          <cx:pt idx="1981">36.799596661700001</cx:pt>
          <cx:pt idx="1982">36.799596661700001</cx:pt>
          <cx:pt idx="1983">36.799596661700001</cx:pt>
          <cx:pt idx="1984">36.734548070300001</cx:pt>
          <cx:pt idx="1985">36.734548070300001</cx:pt>
          <cx:pt idx="1986">36.734548070300001</cx:pt>
          <cx:pt idx="1987">36.856314572700001</cx:pt>
          <cx:pt idx="1988">36.719603828700002</cx:pt>
          <cx:pt idx="1989">37.980217452700003</cx:pt>
          <cx:pt idx="1990">38.740299920799998</cx:pt>
          <cx:pt idx="1991">37.0957292326</cx:pt>
          <cx:pt idx="1992">37.0957292326</cx:pt>
          <cx:pt idx="1993">37.052997064000003</cx:pt>
          <cx:pt idx="1994">37.785302510100003</cx:pt>
          <cx:pt idx="1995">38.029253487399998</cx:pt>
          <cx:pt idx="1996">37.980217452700003</cx:pt>
          <cx:pt idx="1997">36.478757674999997</cx:pt>
          <cx:pt idx="1998">35.158024296599997</cx:pt>
          <cx:pt idx="1999">35.550729222599998</cx:pt>
          <cx:pt idx="2000">37.619066420999999</cx:pt>
          <cx:pt idx="2001">37.6166642524</cx:pt>
          <cx:pt idx="2002">37.5496006905</cx:pt>
          <cx:pt idx="2003">37.5496006905</cx:pt>
          <cx:pt idx="2004">37.723386770099999</cx:pt>
          <cx:pt idx="2005">37.639509228100003</cx:pt>
          <cx:pt idx="2006">37.431451948700001</cx:pt>
          <cx:pt idx="2007">37.809503261400003</cx:pt>
          <cx:pt idx="2008">37.612103364699998</cx:pt>
          <cx:pt idx="2009">37.788682835700001</cx:pt>
          <cx:pt idx="2010">37.809503261400003</cx:pt>
          <cx:pt idx="2011">37.809503261400003</cx:pt>
          <cx:pt idx="2012">37.809503261400003</cx:pt>
          <cx:pt idx="2013">37.809503261400003</cx:pt>
          <cx:pt idx="2014">37.788682835700001</cx:pt>
          <cx:pt idx="2015">37.809503261400003</cx:pt>
          <cx:pt idx="2016">37.771318472600001</cx:pt>
          <cx:pt idx="2017">37.788682835700001</cx:pt>
          <cx:pt idx="2018">37.771318472600001</cx:pt>
          <cx:pt idx="2019">37.788682835700001</cx:pt>
          <cx:pt idx="2020">37.901668761700002</cx:pt>
          <cx:pt idx="2021">37.997873368999997</cx:pt>
          <cx:pt idx="2022">38.010684382199997</cx:pt>
          <cx:pt idx="2023">37.980217452700003</cx:pt>
          <cx:pt idx="2024">36.517990742499997</cx:pt>
          <cx:pt idx="2025">36.511536097499999</cx:pt>
          <cx:pt idx="2026">36.511536097499999</cx:pt>
          <cx:pt idx="2027">36.511536097499999</cx:pt>
          <cx:pt idx="2028">36.498458408300003</cx:pt>
          <cx:pt idx="2029">36.133708157800001</cx:pt>
          <cx:pt idx="2030">36.498458408300003</cx:pt>
          <cx:pt idx="2031">36.498458408300003</cx:pt>
          <cx:pt idx="2032">36.498458408300003</cx:pt>
          <cx:pt idx="2033">36.498458408300003</cx:pt>
          <cx:pt idx="2034">36.498458408300003</cx:pt>
          <cx:pt idx="2035">36.498458408300003</cx:pt>
          <cx:pt idx="2036">37.980217452700003</cx:pt>
          <cx:pt idx="2037">36.856314572700001</cx:pt>
          <cx:pt idx="2038">36.856314572700001</cx:pt>
          <cx:pt idx="2039">36.856314572700001</cx:pt>
          <cx:pt idx="2040">36.856314572700001</cx:pt>
          <cx:pt idx="2041">36.8083315975</cx:pt>
          <cx:pt idx="2042">36.8083315975</cx:pt>
          <cx:pt idx="2043">36.856314572700001</cx:pt>
          <cx:pt idx="2044">36.904701803400002</cx:pt>
          <cx:pt idx="2045">36.955079460999997</cx:pt>
          <cx:pt idx="2046">37.028692659500003</cx:pt>
          <cx:pt idx="2047">37.028692659500003</cx:pt>
          <cx:pt idx="2048">36.991886060299997</cx:pt>
          <cx:pt idx="2049">36.991886060299997</cx:pt>
          <cx:pt idx="2050">36.991886060299997</cx:pt>
          <cx:pt idx="2051">36.991886060299997</cx:pt>
          <cx:pt idx="2052">37.072151917100001</cx:pt>
          <cx:pt idx="2053">37.231458799400002</cx:pt>
          <cx:pt idx="2054">37.227223593600002</cx:pt>
          <cx:pt idx="2055">37.227223593600002</cx:pt>
          <cx:pt idx="2056">37.857874939200002</cx:pt>
          <cx:pt idx="2057">36.9826298626</cx:pt>
          <cx:pt idx="2058">36.858348957799997</cx:pt>
          <cx:pt idx="2059">36.858348957799997</cx:pt>
          <cx:pt idx="2060">36.9826298626</cx:pt>
          <cx:pt idx="2061">36.9826298626</cx:pt>
          <cx:pt idx="2062">36.9826298626</cx:pt>
          <cx:pt idx="2063">37.0959522327</cx:pt>
          <cx:pt idx="2064">37.5952743824</cx:pt>
          <cx:pt idx="2065">37.728835584800002</cx:pt>
          <cx:pt idx="2066">37.738862300699999</cx:pt>
          <cx:pt idx="2067">37.759305813300003</cx:pt>
          <cx:pt idx="2068">38.164101217800003</cx:pt>
          <cx:pt idx="2069">38.488297541199998</cx:pt>
          <cx:pt idx="2070">38.453046260800001</cx:pt>
          <cx:pt idx="2071">38.488297541199998</cx:pt>
          <cx:pt idx="2072">38.488297541199998</cx:pt>
          <cx:pt idx="2073">38.488297541199998</cx:pt>
          <cx:pt idx="2074">38.351294105699999</cx:pt>
          <cx:pt idx="2075">38.139882993199997</cx:pt>
          <cx:pt idx="2076">38.2009728795</cx:pt>
          <cx:pt idx="2077">38.513968068799997</cx:pt>
          <cx:pt idx="2078">38.513968068799997</cx:pt>
          <cx:pt idx="2079">38.513968068799997</cx:pt>
          <cx:pt idx="2080">38.055130574300001</cx:pt>
          <cx:pt idx="2081">38.226303994399998</cx:pt>
          <cx:pt idx="2082">37.8817888297</cx:pt>
          <cx:pt idx="2083">37.905158823299999</cx:pt>
          <cx:pt idx="2084">37.905158823299999</cx:pt>
          <cx:pt idx="2085">37.905158823299999</cx:pt>
          <cx:pt idx="2086">37.8817888297</cx:pt>
          <cx:pt idx="2087">38.108458819500001</cx:pt>
          <cx:pt idx="2088">37.8817888297</cx:pt>
          <cx:pt idx="2089">37.8817888297</cx:pt>
          <cx:pt idx="2090">38.132841750600001</cx:pt>
          <cx:pt idx="2091">38.132841750600001</cx:pt>
          <cx:pt idx="2092">37.905158823299999</cx:pt>
          <cx:pt idx="2093">37.905158823299999</cx:pt>
          <cx:pt idx="2094">37.905158823299999</cx:pt>
          <cx:pt idx="2095">38.132841750600001</cx:pt>
          <cx:pt idx="2096">38.132841750600001</cx:pt>
          <cx:pt idx="2097">38.132841750600001</cx:pt>
          <cx:pt idx="2098">38.132841750600001</cx:pt>
          <cx:pt idx="2099">37.857874939200002</cx:pt>
          <cx:pt idx="2100">38.040048212199999</cx:pt>
          <cx:pt idx="2101">38.075656711900002</cx:pt>
          <cx:pt idx="2102">38.075656711900002</cx:pt>
          <cx:pt idx="2103">38.040048212199999</cx:pt>
          <cx:pt idx="2104">38.1937633792</cx:pt>
          <cx:pt idx="2105">38.141574050400003</cx:pt>
          <cx:pt idx="2106">38.335128809300002</cx:pt>
          <cx:pt idx="2107">38.089748688299998</cx:pt>
          <cx:pt idx="2108">38.0390152262</cx:pt>
          <cx:pt idx="2109">38.141574050400003</cx:pt>
          <cx:pt idx="2110">38.471111673999999</cx:pt>
          <cx:pt idx="2111">38.178650308500004</cx:pt>
          <cx:pt idx="2112">38.117618497000002</cx:pt>
          <cx:pt idx="2113">38.2408413673</cx:pt>
          <cx:pt idx="2114">38.471111673999999</cx:pt>
          <cx:pt idx="2115">38.117618497000002</cx:pt>
          <cx:pt idx="2116">38.422280342999997</cx:pt>
          <cx:pt idx="2117">38.178650308500004</cx:pt>
          <cx:pt idx="2118">38.547500213799999</cx:pt>
          <cx:pt idx="2119">38.516407413400003</cx:pt>
          <cx:pt idx="2120">38.462182287099999</cx:pt>
          <cx:pt idx="2121">38.462182287099999</cx:pt>
          <cx:pt idx="2122">38.1972384408</cx:pt>
          <cx:pt idx="2123">38.1972384408</cx:pt>
          <cx:pt idx="2124">38.400246385400003</cx:pt>
          <cx:pt idx="2125">38.137478574200003</cx:pt>
          <cx:pt idx="2126">38.137478574200003</cx:pt>
          <cx:pt idx="2127">38.330599708500003</cx:pt>
          <cx:pt idx="2128">38.330599708500003</cx:pt>
          <cx:pt idx="2129">38.531474111100003</cx:pt>
          <cx:pt idx="2130">38.262930393600001</cx:pt>
          <cx:pt idx="2131">38.472437593000002</cx:pt>
          <cx:pt idx="2132">38.192388743999999</cx:pt>
          <cx:pt idx="2133">38.137757586900001</cx:pt>
          <cx:pt idx="2134">38.330289043000001</cx:pt>
          <cx:pt idx="2135">38.516311767099999</cx:pt>
          <cx:pt idx="2136">38.531474111100003</cx:pt>
          <cx:pt idx="2137">38.531474111100003</cx:pt>
          <cx:pt idx="2138">38.516311767099999</cx:pt>
          <cx:pt idx="2139">38.259293323100003</cx:pt>
          <cx:pt idx="2140">38.453046260800001</cx:pt>
          <cx:pt idx="2141">38.192388743999999</cx:pt>
          <cx:pt idx="2142">38.381771286999999</cx:pt>
          <cx:pt idx="2143">38.192388743999999</cx:pt>
          <cx:pt idx="2144">38.164101217800003</cx:pt>
          <cx:pt idx="2145">38.381771286999999</cx:pt>
          <cx:pt idx="2146">38.302486845499999</cx:pt>
          <cx:pt idx="2147">38.381771286999999</cx:pt>
          <cx:pt idx="2148">38.381771286999999</cx:pt>
          <cx:pt idx="2149">38.041399844499999</cx:pt>
          <cx:pt idx="2150">38.302486845499999</cx:pt>
          <cx:pt idx="2151">38.570757571500003</cx:pt>
          <cx:pt idx="2152">38.488297541199998</cx:pt>
          <cx:pt idx="2153">38.555548870700001</cx:pt>
          <cx:pt idx="2154">38.555548870700001</cx:pt>
          <cx:pt idx="2155">38.5303179378</cx:pt>
          <cx:pt idx="2156">38.555548870700001</cx:pt>
          <cx:pt idx="2157">38.488297541199998</cx:pt>
          <cx:pt idx="2158">38.488297541199998</cx:pt>
          <cx:pt idx="2159">38.516311767099999</cx:pt>
          <cx:pt idx="2160">38.555548870700001</cx:pt>
          <cx:pt idx="2161">38.5496400591</cx:pt>
          <cx:pt idx="2162">38.5496400591</cx:pt>
          <cx:pt idx="2163">38.570757571500003</cx:pt>
          <cx:pt idx="2164">38.513968068799997</cx:pt>
          <cx:pt idx="2165">38.5496400591</cx:pt>
          <cx:pt idx="2166">38.513968068799997</cx:pt>
          <cx:pt idx="2167">38.434632645199997</cx:pt>
          <cx:pt idx="2168">38.513968068799997</cx:pt>
          <cx:pt idx="2169">38.488297541199998</cx:pt>
          <cx:pt idx="2170">38.488297541199998</cx:pt>
          <cx:pt idx="2171">38.423578869300002</cx:pt>
          <cx:pt idx="2172">38.488297541199998</cx:pt>
          <cx:pt idx="2173">38.434632645199997</cx:pt>
          <cx:pt idx="2174">38.513968068799997</cx:pt>
          <cx:pt idx="2175">38.513968068799997</cx:pt>
          <cx:pt idx="2176">38.4907423167</cx:pt>
          <cx:pt idx="2177">38.4907423167</cx:pt>
          <cx:pt idx="2178">38.5303179378</cx:pt>
          <cx:pt idx="2179">38.5303179378</cx:pt>
          <cx:pt idx="2180">38.408132631400001</cx:pt>
          <cx:pt idx="2181">38.5303179378</cx:pt>
          <cx:pt idx="2182">38.423578869300002</cx:pt>
          <cx:pt idx="2183">38.447431433299997</cx:pt>
          <cx:pt idx="2184">38.4907423167</cx:pt>
          <cx:pt idx="2185">38.447431433299997</cx:pt>
          <cx:pt idx="2186">38.4907423167</cx:pt>
          <cx:pt idx="2187">38.384035418499998</cx:pt>
          <cx:pt idx="2188">38.447431433299997</cx:pt>
          <cx:pt idx="2189">38.106934560500001</cx:pt>
          <cx:pt idx="2190">38.1474774641</cx:pt>
          <cx:pt idx="2191">38.384035418499998</cx:pt>
          <cx:pt idx="2192">38.1474774641</cx:pt>
          <cx:pt idx="2193">38.177362874300002</cx:pt>
          <cx:pt idx="2194">38.177362874300002</cx:pt>
          <cx:pt idx="2195">38.177362874300002</cx:pt>
          <cx:pt idx="2196">38.177362874300002</cx:pt>
          <cx:pt idx="2197">38.3442689759</cx:pt>
          <cx:pt idx="2198">38.391519491300002</cx:pt>
          <cx:pt idx="2199">38.103194663300002</cx:pt>
          <cx:pt idx="2200">38.384035418499998</cx:pt>
          <cx:pt idx="2201">38.447431433299997</cx:pt>
          <cx:pt idx="2202">38.447431433299997</cx:pt>
          <cx:pt idx="2203">38.4907423167</cx:pt>
          <cx:pt idx="2204">38.3680096796</cx:pt>
          <cx:pt idx="2205">38.194605859900001</cx:pt>
          <cx:pt idx="2206">38.194605859900001</cx:pt>
          <cx:pt idx="2207">38.384035418499998</cx:pt>
          <cx:pt idx="2208">38.384035418499998</cx:pt>
          <cx:pt idx="2209">38.240167980199999</cx:pt>
          <cx:pt idx="2210">38.313944359899999</cx:pt>
          <cx:pt idx="2211">38.255976920400002</cx:pt>
          <cx:pt idx="2212">38.255976920400002</cx:pt>
          <cx:pt idx="2213">38.255976920400002</cx:pt>
          <cx:pt idx="2214">38.255976920400002</cx:pt>
          <cx:pt idx="2215">38.111793051699998</cx:pt>
          <cx:pt idx="2216">38.119734070200003</cx:pt>
          <cx:pt idx="2217">38.111793051699998</cx:pt>
          <cx:pt idx="2218">38.237158257600001</cx:pt>
          <cx:pt idx="2219">38.255976920400002</cx:pt>
          <cx:pt idx="2220">38.3142637897</cx:pt>
          <cx:pt idx="2221">38.103194663300002</cx:pt>
          <cx:pt idx="2222">38.103194663300002</cx:pt>
          <cx:pt idx="2223">38.119734070200003</cx:pt>
          <cx:pt idx="2224">38.1394156932</cx:pt>
          <cx:pt idx="2225">38.1394156932</cx:pt>
          <cx:pt idx="2226">38.1394156932</cx:pt>
          <cx:pt idx="2227">38.193149071800001</cx:pt>
          <cx:pt idx="2228">38.145087782200001</cx:pt>
          <cx:pt idx="2229">38.145087782200001</cx:pt>
          <cx:pt idx="2230">38.193149071800001</cx:pt>
          <cx:pt idx="2231">38.122803273700001</cx:pt>
          <cx:pt idx="2232">38.145087782200001</cx:pt>
          <cx:pt idx="2233">38.111793051699998</cx:pt>
          <cx:pt idx="2234">38.145087782200001</cx:pt>
          <cx:pt idx="2235">38.118971743300001</cx:pt>
          <cx:pt idx="2236">38.118971743300001</cx:pt>
          <cx:pt idx="2237">38.145087782200001</cx:pt>
          <cx:pt idx="2238">38.3680096796</cx:pt>
          <cx:pt idx="2239">38.408132631400001</cx:pt>
          <cx:pt idx="2240">38.3680096796</cx:pt>
          <cx:pt idx="2241">38.250032279999999</cx:pt>
          <cx:pt idx="2242">38.250032279999999</cx:pt>
          <cx:pt idx="2243">38.3680096796</cx:pt>
          <cx:pt idx="2244">38.250032279999999</cx:pt>
          <cx:pt idx="2245">38.194605859900001</cx:pt>
          <cx:pt idx="2246">38.122797998099998</cx:pt>
          <cx:pt idx="2247">38.226303994399998</cx:pt>
          <cx:pt idx="2248">38.391519491300002</cx:pt>
          <cx:pt idx="2249">38.178102621500003</cx:pt>
          <cx:pt idx="2250">38.178102621500003</cx:pt>
          <cx:pt idx="2251">38.391519491300002</cx:pt>
          <cx:pt idx="2252">38.391519491300002</cx:pt>
          <cx:pt idx="2253">38.391519491300002</cx:pt>
          <cx:pt idx="2254">38.177391787200001</cx:pt>
          <cx:pt idx="2255">38.177391787200001</cx:pt>
          <cx:pt idx="2256">38.177391787200001</cx:pt>
          <cx:pt idx="2257">38.1394156932</cx:pt>
          <cx:pt idx="2258">38.177391787200001</cx:pt>
          <cx:pt idx="2259">38.255976920400002</cx:pt>
          <cx:pt idx="2260">38.255976920400002</cx:pt>
          <cx:pt idx="2261">38.255976920400002</cx:pt>
          <cx:pt idx="2262">38.255976920400002</cx:pt>
          <cx:pt idx="2263">38.391519491300002</cx:pt>
          <cx:pt idx="2264">38.165744564900002</cx:pt>
          <cx:pt idx="2265">38.357948628099997</cx:pt>
          <cx:pt idx="2266">38.165744564900002</cx:pt>
          <cx:pt idx="2267">38.2086911317</cx:pt>
          <cx:pt idx="2268">38.098806654000001</cx:pt>
          <cx:pt idx="2269">38.085682314499998</cx:pt>
          <cx:pt idx="2270">38.1394156932</cx:pt>
          <cx:pt idx="2271">38.020221520900002</cx:pt>
          <cx:pt idx="2272">38.092855704400002</cx:pt>
          <cx:pt idx="2273">38.085682314499998</cx:pt>
          <cx:pt idx="2274">38.092855704400002</cx:pt>
          <cx:pt idx="2275">38.092855704400002</cx:pt>
          <cx:pt idx="2276">37.640705108399999</cx:pt>
          <cx:pt idx="2277">37.640705108399999</cx:pt>
          <cx:pt idx="2278">37.640705108399999</cx:pt>
          <cx:pt idx="2279">37.8564113467</cx:pt>
          <cx:pt idx="2280">37.8564113467</cx:pt>
          <cx:pt idx="2281">37.664123248700001</cx:pt>
          <cx:pt idx="2282">37.664123248700001</cx:pt>
          <cx:pt idx="2283">37.664123248700001</cx:pt>
          <cx:pt idx="2284">37.875327052400003</cx:pt>
          <cx:pt idx="2285">37.875327052400003</cx:pt>
          <cx:pt idx="2286">37.902440892599998</cx:pt>
          <cx:pt idx="2287">37.902440892599998</cx:pt>
          <cx:pt idx="2288">38.020221520900002</cx:pt>
          <cx:pt idx="2289">37.875327052400003</cx:pt>
          <cx:pt idx="2290">37.902440892599998</cx:pt>
          <cx:pt idx="2291">38.290055685600002</cx:pt>
          <cx:pt idx="2292">38.516407413400003</cx:pt>
          <cx:pt idx="2293">38.547500213799999</cx:pt>
          <cx:pt idx="2294">38.555548870700001</cx:pt>
          <cx:pt idx="2295">38.3142637897</cx:pt>
          <cx:pt idx="2296">38.2142639829</cx:pt>
          <cx:pt idx="2297">37.617373202499998</cx:pt>
          <cx:pt idx="2298">37.545857767900003</cx:pt>
          <cx:pt idx="2299">37.627511287399997</cx:pt>
          <cx:pt idx="2300">37.612237228300003</cx:pt>
          <cx:pt idx="2301">37.626975832799999</cx:pt>
          <cx:pt idx="2302">37.617373202499998</cx:pt>
          <cx:pt idx="2303">37.627511287399997</cx:pt>
          <cx:pt idx="2304">37.617373202499998</cx:pt>
          <cx:pt idx="2305">37.656854632700004</cx:pt>
          <cx:pt idx="2306">37.327167812500001</cx:pt>
          <cx:pt idx="2307">37.327167812500001</cx:pt>
          <cx:pt idx="2308">37.007447545799998</cx:pt>
          <cx:pt idx="2309">37.282951255999997</cx:pt>
          <cx:pt idx="2310">37.282951255999997</cx:pt>
          <cx:pt idx="2311">37.338678918500001</cx:pt>
          <cx:pt idx="2312">37.1603435639</cx:pt>
          <cx:pt idx="2313">37.293042925000002</cx:pt>
          <cx:pt idx="2314">37.293042925000002</cx:pt>
          <cx:pt idx="2315">37.224734895200001</cx:pt>
          <cx:pt idx="2316">37.912335028699999</cx:pt>
          <cx:pt idx="2317">38.239146113399997</cx:pt>
          <cx:pt idx="2318">38.449717738099999</cx:pt>
          <cx:pt idx="2319">38.451206647399999</cx:pt>
          <cx:pt idx="2320">38.451206647399999</cx:pt>
          <cx:pt idx="2321">36.473811658199999</cx:pt>
          <cx:pt idx="2322">36.927838723000001</cx:pt>
          <cx:pt idx="2323">36.629203325100001</cx:pt>
          <cx:pt idx="2324">36.850211742299997</cx:pt>
          <cx:pt idx="2325">37.110859958500001</cx:pt>
          <cx:pt idx="2326">37.0252608483</cx:pt>
          <cx:pt idx="2327">38.033586536400001</cx:pt>
          <cx:pt idx="2328">38.033586536400001</cx:pt>
          <cx:pt idx="2329">37.837533709699997</cx:pt>
          <cx:pt idx="2330">37.977685971</cx:pt>
          <cx:pt idx="2331">37.977685971</cx:pt>
          <cx:pt idx="2332">37.977685971</cx:pt>
          <cx:pt idx="2333">37.977685971</cx:pt>
          <cx:pt idx="2334">37.617373202499998</cx:pt>
          <cx:pt idx="2335">37.039799731499997</cx:pt>
          <cx:pt idx="2336">37.252946575899998</cx:pt>
          <cx:pt idx="2337">37.612103364699998</cx:pt>
          <cx:pt idx="2338">37.327167812500001</cx:pt>
          <cx:pt idx="2339">37.252946575899998</cx:pt>
          <cx:pt idx="2340">37.327167812500001</cx:pt>
          <cx:pt idx="2341">37.612237228300003</cx:pt>
          <cx:pt idx="2342">37.327167812500001</cx:pt>
          <cx:pt idx="2343">37.327167812500001</cx:pt>
          <cx:pt idx="2344">37.039799731499997</cx:pt>
          <cx:pt idx="2345">37.327167812500001</cx:pt>
          <cx:pt idx="2346">37.007447545799998</cx:pt>
          <cx:pt idx="2347">37.126117553500002</cx:pt>
          <cx:pt idx="2348">37.0959522327</cx:pt>
          <cx:pt idx="2349">37.065786911899998</cx:pt>
          <cx:pt idx="2350">37.0959522327</cx:pt>
          <cx:pt idx="2351">37.126117553500002</cx:pt>
          <cx:pt idx="2352">37.169874673800003</cx:pt>
          <cx:pt idx="2353">37.126117553500002</cx:pt>
          <cx:pt idx="2354">37.0959522327</cx:pt>
          <cx:pt idx="2355">37.126117553500002</cx:pt>
          <cx:pt idx="2356">37.764578157400003</cx:pt>
          <cx:pt idx="2357">37.355513232699998</cx:pt>
          <cx:pt idx="2358">37.065786911899998</cx:pt>
          <cx:pt idx="2359">37.126117553500002</cx:pt>
          <cx:pt idx="2360">37.126117553500002</cx:pt>
          <cx:pt idx="2361">37.0959522327</cx:pt>
          <cx:pt idx="2362">37.126117553500002</cx:pt>
          <cx:pt idx="2363">37.507280533100001</cx:pt>
          <cx:pt idx="2364">37.1603435639</cx:pt>
          <cx:pt idx="2365">37.282951255999997</cx:pt>
          <cx:pt idx="2366">37.1603435639</cx:pt>
          <cx:pt idx="2367">37.190589568699998</cx:pt>
          <cx:pt idx="2368">37.130097559200003</cx:pt>
          <cx:pt idx="2369">37.190589568699998</cx:pt>
          <cx:pt idx="2370">37.190589568699998</cx:pt>
          <cx:pt idx="2371">37.507280533100001</cx:pt>
          <cx:pt idx="2372">37.190589568699998</cx:pt>
          <cx:pt idx="2373">37.190589568699998</cx:pt>
          <cx:pt idx="2374">37.190589568699998</cx:pt>
          <cx:pt idx="2375">37.1603435639</cx:pt>
          <cx:pt idx="2376">37.282951255999997</cx:pt>
          <cx:pt idx="2377">37.1603435639</cx:pt>
          <cx:pt idx="2378">37.6879377773</cx:pt>
          <cx:pt idx="2379">37.396559395300002</cx:pt>
          <cx:pt idx="2380">37.1603435639</cx:pt>
          <cx:pt idx="2381">37.396559395300002</cx:pt>
          <cx:pt idx="2382">37.282951255999997</cx:pt>
          <cx:pt idx="2383">37.1603435639</cx:pt>
          <cx:pt idx="2384">37.231458799400002</cx:pt>
          <cx:pt idx="2385">37.190589568699998</cx:pt>
          <cx:pt idx="2386">37.293042925000002</cx:pt>
          <cx:pt idx="2387">37.224734895200001</cx:pt>
          <cx:pt idx="2388">37.5314036981</cx:pt>
          <cx:pt idx="2389">37.224734895200001</cx:pt>
          <cx:pt idx="2390">37.255061583900002</cx:pt>
          <cx:pt idx="2391">37.485784636399998</cx:pt>
          <cx:pt idx="2392">37.255061583900002</cx:pt>
          <cx:pt idx="2393">37.255061583900002</cx:pt>
          <cx:pt idx="2394">37.224734895200001</cx:pt>
          <cx:pt idx="2395">37.224734895200001</cx:pt>
          <cx:pt idx="2396">37.293042925000002</cx:pt>
          <cx:pt idx="2397">37.224734895200001</cx:pt>
          <cx:pt idx="2398">37.5835437402</cx:pt>
          <cx:pt idx="2399">37.255061583900002</cx:pt>
          <cx:pt idx="2400">37.354627050600001</cx:pt>
          <cx:pt idx="2401">37.650343284500003</cx:pt>
          <cx:pt idx="2402">37.319533599099998</cx:pt>
          <cx:pt idx="2403">37.319533599099998</cx:pt>
          <cx:pt idx="2404">37.319533599099998</cx:pt>
          <cx:pt idx="2405">37.6407983012</cx:pt>
          <cx:pt idx="2406">37.683379228299998</cx:pt>
          <cx:pt idx="2407">37.672367246999997</cx:pt>
          <cx:pt idx="2408">37.354627050600001</cx:pt>
          <cx:pt idx="2409">37.704041993899999</cx:pt>
          <cx:pt idx="2410">37.683379228299998</cx:pt>
          <cx:pt idx="2411">37.734355544000003</cx:pt>
          <cx:pt idx="2412">37.801257444599997</cx:pt>
          <cx:pt idx="2413">37.672367246999997</cx:pt>
          <cx:pt idx="2414">37.787862374500001</cx:pt>
          <cx:pt idx="2415">37.787862374500001</cx:pt>
          <cx:pt idx="2416">37.822007240799998</cx:pt>
          <cx:pt idx="2417">37.801257444599997</cx:pt>
          <cx:pt idx="2418">37.787862374500001</cx:pt>
          <cx:pt idx="2419">37.787862374500001</cx:pt>
          <cx:pt idx="2420">37.781822030500003</cx:pt>
          <cx:pt idx="2421">37.822007240799998</cx:pt>
          <cx:pt idx="2422">37.801257444599997</cx:pt>
          <cx:pt idx="2423">37.775781686400002</cx:pt>
          <cx:pt idx="2424">37.787862374500001</cx:pt>
          <cx:pt idx="2425">37.801257444599997</cx:pt>
          <cx:pt idx="2426">37.822007240799998</cx:pt>
          <cx:pt idx="2427">37.781822030500003</cx:pt>
          <cx:pt idx="2428">37.801257444599997</cx:pt>
          <cx:pt idx="2429">37.781822030500003</cx:pt>
          <cx:pt idx="2430">37.787862374500001</cx:pt>
          <cx:pt idx="2431">37.801257444599997</cx:pt>
          <cx:pt idx="2432">37.769741342400003</cx:pt>
          <cx:pt idx="2433">37.822007240799998</cx:pt>
          <cx:pt idx="2434">37.781822030500003</cx:pt>
          <cx:pt idx="2435">37.801257444599997</cx:pt>
          <cx:pt idx="2436">37.787862374500001</cx:pt>
          <cx:pt idx="2437">37.908774690000001</cx:pt>
          <cx:pt idx="2438">37.910877141900002</cx:pt>
          <cx:pt idx="2439">37.906672238100001</cx:pt>
          <cx:pt idx="2440">37.9267992746</cx:pt>
          <cx:pt idx="2441">37.661806042499997</cx:pt>
          <cx:pt idx="2442">37.910877141900002</cx:pt>
          <cx:pt idx="2443">37.610858564600001</cx:pt>
          <cx:pt idx="2444">37.912979593800003</cx:pt>
          <cx:pt idx="2445">37.610858564600001</cx:pt>
          <cx:pt idx="2446">37.610858564600001</cx:pt>
          <cx:pt idx="2447">37.560029817100002</cx:pt>
          <cx:pt idx="2448">37.910877141900002</cx:pt>
          <cx:pt idx="2449">37.912979593800003</cx:pt>
          <cx:pt idx="2450">37.9267992746</cx:pt>
          <cx:pt idx="2451">37.918286971400001</cx:pt>
          <cx:pt idx="2452">37.912979593800003</cx:pt>
          <cx:pt idx="2453">37.9267992746</cx:pt>
          <cx:pt idx="2454">37.910877141900002</cx:pt>
          <cx:pt idx="2455">37.912979593800003</cx:pt>
          <cx:pt idx="2456">37.918286971400001</cx:pt>
          <cx:pt idx="2457">37.9267992746</cx:pt>
          <cx:pt idx="2458">37.912979593800003</cx:pt>
          <cx:pt idx="2459">37.918286971400001</cx:pt>
          <cx:pt idx="2460">37.908774690000001</cx:pt>
          <cx:pt idx="2461">37.9267992746</cx:pt>
          <cx:pt idx="2462">37.910877141900002</cx:pt>
          <cx:pt idx="2463">37.912979593800003</cx:pt>
          <cx:pt idx="2464">38.055130574300001</cx:pt>
          <cx:pt idx="2465">38.059532581399999</cx:pt>
          <cx:pt idx="2466">37.657888077199999</cx:pt>
          <cx:pt idx="2467">37.910877141900002</cx:pt>
          <cx:pt idx="2468">38.058730886200003</cx:pt>
          <cx:pt idx="2469">37.781455980200001</cx:pt>
          <cx:pt idx="2470">38.058730886200003</cx:pt>
          <cx:pt idx="2471">38.059532581399999</cx:pt>
          <cx:pt idx="2472">37.719899077299999</cx:pt>
          <cx:pt idx="2473">37.657888077199999</cx:pt>
          <cx:pt idx="2474">38.059532581399999</cx:pt>
          <cx:pt idx="2475">37.781455980200001</cx:pt>
          <cx:pt idx="2476">38.059532581399999</cx:pt>
          <cx:pt idx="2477">37.912335028699999</cx:pt>
          <cx:pt idx="2478">37.977685971</cx:pt>
          <cx:pt idx="2479">36.794571641399997</cx:pt>
          <cx:pt idx="2480">36.794571641399997</cx:pt>
          <cx:pt idx="2481">36.794571641399997</cx:pt>
          <cx:pt idx="2482">37.0957292326</cx:pt>
          <cx:pt idx="2483">36.8695394541</cx:pt>
          <cx:pt idx="2484">37.328823441300003</cx:pt>
          <cx:pt idx="2485">36.794571641399997</cx:pt>
          <cx:pt idx="2486">36.719603828700002</cx:pt>
          <cx:pt idx="2487">36.719603828700002</cx:pt>
          <cx:pt idx="2488">36.794571641399997</cx:pt>
          <cx:pt idx="2489">36.973596820099999</cx:pt>
          <cx:pt idx="2490">37.053139759399997</cx:pt>
          <cx:pt idx="2491">36.973596820099999</cx:pt>
          <cx:pt idx="2492">37.053139759399997</cx:pt>
          <cx:pt idx="2493">36.973596820099999</cx:pt>
          <cx:pt idx="2494">37.152946356800001</cx:pt>
          <cx:pt idx="2495">37.673974299500003</cx:pt>
          <cx:pt idx="2496">37.704800820800003</cx:pt>
          <cx:pt idx="2497">37.704800820800003</cx:pt>
          <cx:pt idx="2498">37.676145797300002</cx:pt>
          <cx:pt idx="2499">37.273084060499997</cx:pt>
          <cx:pt idx="2500">37.027172057900003</cx:pt>
          <cx:pt idx="2501">36.927838723000001</cx:pt>
          <cx:pt idx="2502">37.413966588000001</cx:pt>
          <cx:pt idx="2503">36.927838723000001</cx:pt>
          <cx:pt idx="2504">36.599101135200002</cx:pt>
          <cx:pt idx="2505">36.629203325100001</cx:pt>
          <cx:pt idx="2506">37.605465318100002</cx:pt>
          <cx:pt idx="2507">37.027172057900003</cx:pt>
          <cx:pt idx="2508">36.935242951399999</cx:pt>
          <cx:pt idx="2509">36.935242951399999</cx:pt>
          <cx:pt idx="2510">37.420733794699998</cx:pt>
          <cx:pt idx="2511">36.629203325100001</cx:pt>
          <cx:pt idx="2512">36.927838723000001</cx:pt>
          <cx:pt idx="2513">37.070267492900001</cx:pt>
          <cx:pt idx="2514">37.110859958500001</cx:pt>
          <cx:pt idx="2515">36.528910297700001</cx:pt>
          <cx:pt idx="2516">36.850211742299997</cx:pt>
          <cx:pt idx="2517">36.978577993999998</cx:pt>
          <cx:pt idx="2518">36.811322355400002</cx:pt>
          <cx:pt idx="2519">36.774690740300002</cx:pt>
          <cx:pt idx="2520">36.811322355400002</cx:pt>
          <cx:pt idx="2521">36.990564291399998</cx:pt>
          <cx:pt idx="2522">36.906105928000002</cx:pt>
          <cx:pt idx="2523">37.168362802799997</cx:pt>
          <cx:pt idx="2524">36.786773522799997</cx:pt>
          <cx:pt idx="2525">36.786773522799997</cx:pt>
          <cx:pt idx="2526">36.895618499999998</cx:pt>
          <cx:pt idx="2527">37.168362802799997</cx:pt>
          <cx:pt idx="2528">37.592740371300003</cx:pt>
          <cx:pt idx="2529">36.906105928000002</cx:pt>
          <cx:pt idx="2530">36.786773522799997</cx:pt>
          <cx:pt idx="2531">36.811322355400002</cx:pt>
          <cx:pt idx="2532">36.895618499999998</cx:pt>
          <cx:pt idx="2533">36.786773522799997</cx:pt>
          <cx:pt idx="2534">36.786773522799997</cx:pt>
          <cx:pt idx="2535">37.135571244399998</cx:pt>
          <cx:pt idx="2536">36.895618499999998</cx:pt>
          <cx:pt idx="2537">37.135571244399998</cx:pt>
          <cx:pt idx="2538">37.136895700099998</cx:pt>
          <cx:pt idx="2539">37.136895700099998</cx:pt>
          <cx:pt idx="2540">37.134246788699997</cx:pt>
          <cx:pt idx="2541">37.157065526899999</cx:pt>
          <cx:pt idx="2542">37.134246788699997</cx:pt>
          <cx:pt idx="2543">37.327057366699997</cx:pt>
          <cx:pt idx="2544">37.5148212374</cx:pt>
          <cx:pt idx="2545">37.327057366699997</cx:pt>
          <cx:pt idx="2546">37.577391946100001</cx:pt>
          <cx:pt idx="2547">37.135571244399998</cx:pt>
          <cx:pt idx="2548">37.577391946100001</cx:pt>
          <cx:pt idx="2549">37.136895700099998</cx:pt>
          <cx:pt idx="2550">37.460732221999997</cx:pt>
          <cx:pt idx="2551">37.460732221999997</cx:pt>
          <cx:pt idx="2552">37.520968102700003</cx:pt>
          <cx:pt idx="2553">37.460732221999997</cx:pt>
          <cx:pt idx="2554">37.520968102700003</cx:pt>
          <cx:pt idx="2555">37.460732221999997</cx:pt>
          <cx:pt idx="2556">37.577391946100001</cx:pt>
          <cx:pt idx="2557">37.508574614499999</cx:pt>
          <cx:pt idx="2558">37.481571051000003</cx:pt>
          <cx:pt idx="2559">36.904701803400002</cx:pt>
          <cx:pt idx="2560">37.508574614499999</cx:pt>
          <cx:pt idx="2561">36.862684940900003</cx:pt>
          <cx:pt idx="2562">36.904701803400002</cx:pt>
          <cx:pt idx="2563">37.633815789499998</cx:pt>
          <cx:pt idx="2564">37.457994017600001</cx:pt>
          <cx:pt idx="2565">37.683379228299998</cx:pt>
          <cx:pt idx="2566">37.788682835700001</cx:pt>
          <cx:pt idx="2567">37.593420511399998</cx:pt>
          <cx:pt idx="2568">37.6409832549</cx:pt>
          <cx:pt idx="2569">37.300112037799998</cx:pt>
          <cx:pt idx="2570">37.481571051000003</cx:pt>
          <cx:pt idx="2571">37.508574614499999</cx:pt>
          <cx:pt idx="2572">36.862684940900003</cx:pt>
          <cx:pt idx="2573">37.545857767900003</cx:pt>
          <cx:pt idx="2574">37.391168559100002</cx:pt>
          <cx:pt idx="2575">37.311523134700003</cx:pt>
          <cx:pt idx="2576">37.457994017600001</cx:pt>
          <cx:pt idx="2577">37.545857767900003</cx:pt>
          <cx:pt idx="2578">37.437843514199997</cx:pt>
          <cx:pt idx="2579">37.229515176100001</cx:pt>
          <cx:pt idx="2580">37.311523134700003</cx:pt>
          <cx:pt idx="2581">36.862684940900003</cx:pt>
          <cx:pt idx="2582">37.437843514199997</cx:pt>
          <cx:pt idx="2583">37.593420511399998</cx:pt>
          <cx:pt idx="2584">36.955079460999997</cx:pt>
          <cx:pt idx="2585">37.457994017600001</cx:pt>
          <cx:pt idx="2586">37.311523134700003</cx:pt>
          <cx:pt idx="2587">36.955079460999997</cx:pt>
          <cx:pt idx="2588">36.918272861799998</cx:pt>
          <cx:pt idx="2589">37.457994017600001</cx:pt>
          <cx:pt idx="2590">37.593420511399998</cx:pt>
          <cx:pt idx="2591">37.481571051000003</cx:pt>
          <cx:pt idx="2592">37.391168559100002</cx:pt>
          <cx:pt idx="2593">37.399590400599998</cx:pt>
          <cx:pt idx="2594">36.955079460999997</cx:pt>
          <cx:pt idx="2595">37.229515176100001</cx:pt>
          <cx:pt idx="2596">36.955079460999997</cx:pt>
          <cx:pt idx="2597">37.311523134700003</cx:pt>
          <cx:pt idx="2598">36.955079460999997</cx:pt>
          <cx:pt idx="2599">37.311523134700003</cx:pt>
          <cx:pt idx="2600">36.955079460999997</cx:pt>
          <cx:pt idx="2601">37.229515176100001</cx:pt>
          <cx:pt idx="2602">36.955079460999997</cx:pt>
          <cx:pt idx="2603">37.229515176100001</cx:pt>
          <cx:pt idx="2604">36.850211742299997</cx:pt>
          <cx:pt idx="2605">36.852851294899999</cx:pt>
          <cx:pt idx="2606">36.852851294899999</cx:pt>
          <cx:pt idx="2607">36.799596661700001</cx:pt>
          <cx:pt idx="2608">36.852851294899999</cx:pt>
          <cx:pt idx="2609">36.852851294899999</cx:pt>
          <cx:pt idx="2610">36.852851294899999</cx:pt>
          <cx:pt idx="2611">37.6400931664</cx:pt>
          <cx:pt idx="2612">36.578891115099999</cx:pt>
          <cx:pt idx="2613">36.8695394541</cx:pt>
          <cx:pt idx="2614">36.794571641399997</cx:pt>
          <cx:pt idx="2615">36.8695394541</cx:pt>
          <cx:pt idx="2616">36.927838723000001</cx:pt>
          <cx:pt idx="2617">37.272690239600003</cx:pt>
          <cx:pt idx="2618">36.363614379099999</cx:pt>
          <cx:pt idx="2619">37.527417172</cx:pt>
          <cx:pt idx="2620">37.2156543535</cx:pt>
          <cx:pt idx="2621">37.097242909199998</cx:pt>
          <cx:pt idx="2622">37.097242909199998</cx:pt>
          <cx:pt idx="2623">36.990564291399998</cx:pt>
          <cx:pt idx="2624">37.431451948700001</cx:pt>
          <cx:pt idx="2625">37.5148212374</cx:pt>
          <cx:pt idx="2626">37.577165232699997</cx:pt>
          <cx:pt idx="2627">37.2156543535</cx:pt>
          <cx:pt idx="2628">37.264776430200001</cx:pt>
          <cx:pt idx="2629">37.481571051000003</cx:pt>
          <cx:pt idx="2630">37.229515176100001</cx:pt>
          <cx:pt idx="2631">36.991886060299997</cx:pt>
          <cx:pt idx="2632">37.617373202499998</cx:pt>
          <cx:pt idx="2633">37.169874673800003</cx:pt>
          <cx:pt idx="2634">37.055786727099999</cx:pt>
          <cx:pt idx="2635">37.231458799400002</cx:pt>
          <cx:pt idx="2636">37.3868664628</cx:pt>
          <cx:pt idx="2637">37.293042925000002</cx:pt>
          <cx:pt idx="2638">37.338678918500001</cx:pt>
          <cx:pt idx="2639">37.293042925000002</cx:pt>
          <cx:pt idx="2640">37.932733015300002</cx:pt>
          <cx:pt idx="2641">37.683379228299998</cx:pt>
          <cx:pt idx="2642">37.801257444599997</cx:pt>
          <cx:pt idx="2643">37.661806042499997</cx:pt>
          <cx:pt idx="2644">37.918286971400001</cx:pt>
          <cx:pt idx="2645">37.610858564600001</cx:pt>
          <cx:pt idx="2646">37.918286971400001</cx:pt>
          <cx:pt idx="2647">37.781455980200001</cx:pt>
          <cx:pt idx="2648">37.912979593800003</cx:pt>
          <cx:pt idx="2649">37.781455980200001</cx:pt>
          <cx:pt idx="2650">38.033586536400001</cx:pt>
          <cx:pt idx="2651">37.912335028699999</cx:pt>
          <cx:pt idx="2652">38.207527813699997</cx:pt>
          <cx:pt idx="2653">38.238139904100002</cx:pt>
          <cx:pt idx="2654">38.139260167400003</cx:pt>
          <cx:pt idx="2655">38.139260167400003</cx:pt>
          <cx:pt idx="2656">38.320303666100003</cx:pt>
          <cx:pt idx="2657">38.222791529600002</cx:pt>
          <cx:pt idx="2658">38.451206647399999</cx:pt>
          <cx:pt idx="2659">38.320303666100003</cx:pt>
          <cx:pt idx="2660">36.799596661700001</cx:pt>
          <cx:pt idx="2661">37.327057366699997</cx:pt>
          <cx:pt idx="2662">37.4702143401</cx:pt>
          <cx:pt idx="2663">37.4702143401</cx:pt>
          <cx:pt idx="2664">37.4702143401</cx:pt>
          <cx:pt idx="2665">37.809503261400003</cx:pt>
          <cx:pt idx="2666">37.771318472600001</cx:pt>
          <cx:pt idx="2667">37.7676943098</cx:pt>
          <cx:pt idx="2668">36.799596661700001</cx:pt>
          <cx:pt idx="2669">36.904701803400002</cx:pt>
          <cx:pt idx="2670">37.072151917100001</cx:pt>
          <cx:pt idx="2671">36.938493792000003</cx:pt>
          <cx:pt idx="2672">38.271443250399997</cx:pt>
          <cx:pt idx="2673">38.5496400591</cx:pt>
          <cx:pt idx="2674">38.075656711900002</cx:pt>
          <cx:pt idx="2675">38.001633320300002</cx:pt>
          <cx:pt idx="2676">37.930533580400002</cx:pt>
          <cx:pt idx="2677">38.335128809300002</cx:pt>
          <cx:pt idx="2678">38.471111673999999</cx:pt>
          <cx:pt idx="2679">38.472437593000002</cx:pt>
          <cx:pt idx="2680">38.472437593000002</cx:pt>
          <cx:pt idx="2681">38.229930155799998</cx:pt>
          <cx:pt idx="2682">38.164101217800003</cx:pt>
          <cx:pt idx="2683">38.2009728795</cx:pt>
          <cx:pt idx="2684">38.5496400591</cx:pt>
          <cx:pt idx="2685">38.139882993199997</cx:pt>
          <cx:pt idx="2686">38.423578869300002</cx:pt>
          <cx:pt idx="2687">38.2009728795</cx:pt>
          <cx:pt idx="2688">38.5303179378</cx:pt>
          <cx:pt idx="2689">38.423578869300002</cx:pt>
          <cx:pt idx="2690">38.313944359899999</cx:pt>
          <cx:pt idx="2691">38.237158257600001</cx:pt>
          <cx:pt idx="2692">38.237158257600001</cx:pt>
          <cx:pt idx="2693">38.172421494300004</cx:pt>
          <cx:pt idx="2694">38.172421494300004</cx:pt>
          <cx:pt idx="2695">38.447431433299997</cx:pt>
          <cx:pt idx="2696">38.384035418499998</cx:pt>
          <cx:pt idx="2697">38.193149071800001</cx:pt>
          <cx:pt idx="2698">38.391519491300002</cx:pt>
          <cx:pt idx="2699">38.177391787200001</cx:pt>
          <cx:pt idx="2700">38.391519491300002</cx:pt>
          <cx:pt idx="2701">38.2086911317</cx:pt>
          <cx:pt idx="2702">38.020221520900002</cx:pt>
          <cx:pt idx="2703">38.031948935800003</cx:pt>
          <cx:pt idx="2704">37.8564113467</cx:pt>
          <cx:pt idx="2705">37.875327052400003</cx:pt>
        </cx:lvl>
      </cx:numDim>
    </cx:data>
  </cx:chartData>
  <cx:chart>
    <cx:plotArea>
      <cx:plotAreaRegion>
        <cx:series layoutId="boxWhisker" uniqueId="{7DDA878B-4D9B-441E-853B-32B8AF076A81}" formatIdx="0">
          <cx:tx>
            <cx:txData>
              <cx:f>Chillán!$I$1</cx:f>
              <cx:v>T_diurna</cx:v>
            </cx:txData>
          </cx:tx>
          <cx:spPr>
            <a:solidFill>
              <a:srgbClr val="FF0000"/>
            </a:solidFill>
          </cx:spPr>
          <cx:dataId val="0"/>
          <cx:layoutPr>
            <cx:visibility meanLine="1" meanMarker="1" nonoutliers="0" outliers="1"/>
            <cx:statistics quartileMethod="exclusive"/>
          </cx:layoutPr>
        </cx:series>
      </cx:plotAreaRegion>
      <cx:axis id="0">
        <cx:catScaling gapWidth="1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000" b="1"/>
            </a:pPr>
            <a:endParaRPr lang="es-ES" sz="1000" b="1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endParaRPr>
          </a:p>
        </cx:txPr>
      </cx:axis>
      <cx:axis id="1" hidden="1">
        <cx:valScaling max="39" min="33.5"/>
        <cx:majorGridlines/>
        <cx:tickLabels/>
      </cx:axis>
    </cx:plotArea>
  </cx:chart>
</cx:chartSpace>
</file>

<file path=ppt/charts/chartEx5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Coyhaique!$H$2:$H$807</cx:f>
        <cx:lvl ptCount="806">
          <cx:pt idx="0">ABC1</cx:pt>
          <cx:pt idx="1">ABC1</cx:pt>
          <cx:pt idx="2">ABC1</cx:pt>
          <cx:pt idx="3">ABC1</cx:pt>
          <cx:pt idx="4">ABC1</cx:pt>
          <cx:pt idx="5">ABC1</cx:pt>
          <cx:pt idx="6">ABC1</cx:pt>
          <cx:pt idx="7">ABC1</cx:pt>
          <cx:pt idx="8">ABC1</cx:pt>
          <cx:pt idx="9">ABC1</cx:pt>
          <cx:pt idx="10">ABC1</cx:pt>
          <cx:pt idx="11">ABC1</cx:pt>
          <cx:pt idx="12">ABC1</cx:pt>
          <cx:pt idx="13">ABC1</cx:pt>
          <cx:pt idx="14">ABC1</cx:pt>
          <cx:pt idx="15">ABC1</cx:pt>
          <cx:pt idx="16">ABC1</cx:pt>
          <cx:pt idx="17">ABC1</cx:pt>
          <cx:pt idx="18">ABC1</cx:pt>
          <cx:pt idx="19">ABC1</cx:pt>
          <cx:pt idx="20">ABC1</cx:pt>
          <cx:pt idx="21">ABC1</cx:pt>
          <cx:pt idx="22">ABC1</cx:pt>
          <cx:pt idx="23">ABC1</cx:pt>
          <cx:pt idx="24">ABC1</cx:pt>
          <cx:pt idx="25">ABC1</cx:pt>
          <cx:pt idx="26">ABC1</cx:pt>
          <cx:pt idx="27">ABC1</cx:pt>
          <cx:pt idx="28">ABC1</cx:pt>
          <cx:pt idx="29">ABC1</cx:pt>
          <cx:pt idx="30">ABC1</cx:pt>
          <cx:pt idx="31">ABC1</cx:pt>
          <cx:pt idx="32">ABC1</cx:pt>
          <cx:pt idx="33">ABC1</cx:pt>
          <cx:pt idx="34">ABC1</cx:pt>
          <cx:pt idx="35">C2</cx:pt>
          <cx:pt idx="36">C2</cx:pt>
          <cx:pt idx="37">C2</cx:pt>
          <cx:pt idx="38">C2</cx:pt>
          <cx:pt idx="39">C2</cx:pt>
          <cx:pt idx="40">C2</cx:pt>
          <cx:pt idx="41">C2</cx:pt>
          <cx:pt idx="42">C2</cx:pt>
          <cx:pt idx="43">C2</cx:pt>
          <cx:pt idx="44">C2</cx:pt>
          <cx:pt idx="45">C2</cx:pt>
          <cx:pt idx="46">C2</cx:pt>
          <cx:pt idx="47">C2</cx:pt>
          <cx:pt idx="48">C2</cx:pt>
          <cx:pt idx="49">C2</cx:pt>
          <cx:pt idx="50">C2</cx:pt>
          <cx:pt idx="51">C2</cx:pt>
          <cx:pt idx="52">C2</cx:pt>
          <cx:pt idx="53">C2</cx:pt>
          <cx:pt idx="54">C2</cx:pt>
          <cx:pt idx="55">C2</cx:pt>
          <cx:pt idx="56">C2</cx:pt>
          <cx:pt idx="57">C2</cx:pt>
          <cx:pt idx="58">C2</cx:pt>
          <cx:pt idx="59">C2</cx:pt>
          <cx:pt idx="60">C2</cx:pt>
          <cx:pt idx="61">C2</cx:pt>
          <cx:pt idx="62">C2</cx:pt>
          <cx:pt idx="63">C2</cx:pt>
          <cx:pt idx="64">C2</cx:pt>
          <cx:pt idx="65">C2</cx:pt>
          <cx:pt idx="66">C2</cx:pt>
          <cx:pt idx="67">C2</cx:pt>
          <cx:pt idx="68">C2</cx:pt>
          <cx:pt idx="69">C2</cx:pt>
          <cx:pt idx="70">C2</cx:pt>
          <cx:pt idx="71">C2</cx:pt>
          <cx:pt idx="72">C2</cx:pt>
          <cx:pt idx="73">C2</cx:pt>
          <cx:pt idx="74">C2</cx:pt>
          <cx:pt idx="75">C2</cx:pt>
          <cx:pt idx="76">C2</cx:pt>
          <cx:pt idx="77">C2</cx:pt>
          <cx:pt idx="78">C2</cx:pt>
          <cx:pt idx="79">C2</cx:pt>
          <cx:pt idx="80">C2</cx:pt>
          <cx:pt idx="81">C2</cx:pt>
          <cx:pt idx="82">C2</cx:pt>
          <cx:pt idx="83">C2</cx:pt>
          <cx:pt idx="84">C2</cx:pt>
          <cx:pt idx="85">C2</cx:pt>
          <cx:pt idx="86">C2</cx:pt>
          <cx:pt idx="87">C2</cx:pt>
          <cx:pt idx="88">C2</cx:pt>
          <cx:pt idx="89">C2</cx:pt>
          <cx:pt idx="90">C2</cx:pt>
          <cx:pt idx="91">C2</cx:pt>
          <cx:pt idx="92">C2</cx:pt>
          <cx:pt idx="93">C2</cx:pt>
          <cx:pt idx="94">C2</cx:pt>
          <cx:pt idx="95">C2</cx:pt>
          <cx:pt idx="96">C2</cx:pt>
          <cx:pt idx="97">C2</cx:pt>
          <cx:pt idx="98">C2</cx:pt>
          <cx:pt idx="99">C2</cx:pt>
          <cx:pt idx="100">C2</cx:pt>
          <cx:pt idx="101">C2</cx:pt>
          <cx:pt idx="102">C2</cx:pt>
          <cx:pt idx="103">C2</cx:pt>
          <cx:pt idx="104">C2</cx:pt>
          <cx:pt idx="105">C2</cx:pt>
          <cx:pt idx="106">C2</cx:pt>
          <cx:pt idx="107">C2</cx:pt>
          <cx:pt idx="108">C2</cx:pt>
          <cx:pt idx="109">C2</cx:pt>
          <cx:pt idx="110">C2</cx:pt>
          <cx:pt idx="111">C2</cx:pt>
          <cx:pt idx="112">C2</cx:pt>
          <cx:pt idx="113">C2</cx:pt>
          <cx:pt idx="114">C2</cx:pt>
          <cx:pt idx="115">C2</cx:pt>
          <cx:pt idx="116">C2</cx:pt>
          <cx:pt idx="117">C2</cx:pt>
          <cx:pt idx="118">C2</cx:pt>
          <cx:pt idx="119">C2</cx:pt>
          <cx:pt idx="120">C2</cx:pt>
          <cx:pt idx="121">C2</cx:pt>
          <cx:pt idx="122">C2</cx:pt>
          <cx:pt idx="123">C2</cx:pt>
          <cx:pt idx="124">C2</cx:pt>
          <cx:pt idx="125">C2</cx:pt>
          <cx:pt idx="126">C2</cx:pt>
          <cx:pt idx="127">C2</cx:pt>
          <cx:pt idx="128">C2</cx:pt>
          <cx:pt idx="129">C2</cx:pt>
          <cx:pt idx="130">C2</cx:pt>
          <cx:pt idx="131">C2</cx:pt>
          <cx:pt idx="132">C2</cx:pt>
          <cx:pt idx="133">C2</cx:pt>
          <cx:pt idx="134">C2</cx:pt>
          <cx:pt idx="135">C2</cx:pt>
          <cx:pt idx="136">C2</cx:pt>
          <cx:pt idx="137">C2</cx:pt>
          <cx:pt idx="138">C2</cx:pt>
          <cx:pt idx="139">C2</cx:pt>
          <cx:pt idx="140">C2</cx:pt>
          <cx:pt idx="141">C2</cx:pt>
          <cx:pt idx="142">C2</cx:pt>
          <cx:pt idx="143">C2</cx:pt>
          <cx:pt idx="144">C2</cx:pt>
          <cx:pt idx="145">C2</cx:pt>
          <cx:pt idx="146">C2</cx:pt>
          <cx:pt idx="147">C2</cx:pt>
          <cx:pt idx="148">C2</cx:pt>
          <cx:pt idx="149">C2</cx:pt>
          <cx:pt idx="150">C2</cx:pt>
          <cx:pt idx="151">C2</cx:pt>
          <cx:pt idx="152">C2</cx:pt>
          <cx:pt idx="153">C2</cx:pt>
          <cx:pt idx="154">C2</cx:pt>
          <cx:pt idx="155">C2</cx:pt>
          <cx:pt idx="156">C2</cx:pt>
          <cx:pt idx="157">C2</cx:pt>
          <cx:pt idx="158">C2</cx:pt>
          <cx:pt idx="159">C2</cx:pt>
          <cx:pt idx="160">C2</cx:pt>
          <cx:pt idx="161">C2</cx:pt>
          <cx:pt idx="162">C2</cx:pt>
          <cx:pt idx="163">C2</cx:pt>
          <cx:pt idx="164">C2</cx:pt>
          <cx:pt idx="165">C2</cx:pt>
          <cx:pt idx="166">C2</cx:pt>
          <cx:pt idx="167">C2</cx:pt>
          <cx:pt idx="168">C2</cx:pt>
          <cx:pt idx="169">C2</cx:pt>
          <cx:pt idx="170">C2</cx:pt>
          <cx:pt idx="171">C2</cx:pt>
          <cx:pt idx="172">C2</cx:pt>
          <cx:pt idx="173">C2</cx:pt>
          <cx:pt idx="174">C2</cx:pt>
          <cx:pt idx="175">C2</cx:pt>
          <cx:pt idx="176">C2</cx:pt>
          <cx:pt idx="177">C2</cx:pt>
          <cx:pt idx="178">C2</cx:pt>
          <cx:pt idx="179">C2</cx:pt>
          <cx:pt idx="180">C2</cx:pt>
          <cx:pt idx="181">C3</cx:pt>
          <cx:pt idx="182">C3</cx:pt>
          <cx:pt idx="183">C3</cx:pt>
          <cx:pt idx="184">C3</cx:pt>
          <cx:pt idx="185">C3</cx:pt>
          <cx:pt idx="186">C3</cx:pt>
          <cx:pt idx="187">C3</cx:pt>
          <cx:pt idx="188">C3</cx:pt>
          <cx:pt idx="189">C3</cx:pt>
          <cx:pt idx="190">C3</cx:pt>
          <cx:pt idx="191">C3</cx:pt>
          <cx:pt idx="192">C3</cx:pt>
          <cx:pt idx="193">C3</cx:pt>
          <cx:pt idx="194">C3</cx:pt>
          <cx:pt idx="195">C3</cx:pt>
          <cx:pt idx="196">C3</cx:pt>
          <cx:pt idx="197">C3</cx:pt>
          <cx:pt idx="198">C3</cx:pt>
          <cx:pt idx="199">C3</cx:pt>
          <cx:pt idx="200">C3</cx:pt>
          <cx:pt idx="201">C3</cx:pt>
          <cx:pt idx="202">C3</cx:pt>
          <cx:pt idx="203">C3</cx:pt>
          <cx:pt idx="204">C3</cx:pt>
          <cx:pt idx="205">C3</cx:pt>
          <cx:pt idx="206">C3</cx:pt>
          <cx:pt idx="207">C3</cx:pt>
          <cx:pt idx="208">C3</cx:pt>
          <cx:pt idx="209">C3</cx:pt>
          <cx:pt idx="210">C3</cx:pt>
          <cx:pt idx="211">C3</cx:pt>
          <cx:pt idx="212">C3</cx:pt>
          <cx:pt idx="213">C3</cx:pt>
          <cx:pt idx="214">C3</cx:pt>
          <cx:pt idx="215">C3</cx:pt>
          <cx:pt idx="216">C3</cx:pt>
          <cx:pt idx="217">C3</cx:pt>
          <cx:pt idx="218">C3</cx:pt>
          <cx:pt idx="219">C3</cx:pt>
          <cx:pt idx="220">C3</cx:pt>
          <cx:pt idx="221">C3</cx:pt>
          <cx:pt idx="222">C3</cx:pt>
          <cx:pt idx="223">C3</cx:pt>
          <cx:pt idx="224">C3</cx:pt>
          <cx:pt idx="225">C3</cx:pt>
          <cx:pt idx="226">C3</cx:pt>
          <cx:pt idx="227">C3</cx:pt>
          <cx:pt idx="228">C3</cx:pt>
          <cx:pt idx="229">C3</cx:pt>
          <cx:pt idx="230">C3</cx:pt>
          <cx:pt idx="231">C3</cx:pt>
          <cx:pt idx="232">C3</cx:pt>
          <cx:pt idx="233">C3</cx:pt>
          <cx:pt idx="234">C3</cx:pt>
          <cx:pt idx="235">C3</cx:pt>
          <cx:pt idx="236">C3</cx:pt>
          <cx:pt idx="237">C3</cx:pt>
          <cx:pt idx="238">C3</cx:pt>
          <cx:pt idx="239">C3</cx:pt>
          <cx:pt idx="240">C3</cx:pt>
          <cx:pt idx="241">C3</cx:pt>
          <cx:pt idx="242">C3</cx:pt>
          <cx:pt idx="243">C3</cx:pt>
          <cx:pt idx="244">C3</cx:pt>
          <cx:pt idx="245">C3</cx:pt>
          <cx:pt idx="246">C3</cx:pt>
          <cx:pt idx="247">C3</cx:pt>
          <cx:pt idx="248">C3</cx:pt>
          <cx:pt idx="249">C3</cx:pt>
          <cx:pt idx="250">C3</cx:pt>
          <cx:pt idx="251">C3</cx:pt>
          <cx:pt idx="252">C3</cx:pt>
          <cx:pt idx="253">C3</cx:pt>
          <cx:pt idx="254">C3</cx:pt>
          <cx:pt idx="255">C3</cx:pt>
          <cx:pt idx="256">C3</cx:pt>
          <cx:pt idx="257">C3</cx:pt>
          <cx:pt idx="258">C3</cx:pt>
          <cx:pt idx="259">C3</cx:pt>
          <cx:pt idx="260">C3</cx:pt>
          <cx:pt idx="261">C3</cx:pt>
          <cx:pt idx="262">C3</cx:pt>
          <cx:pt idx="263">C3</cx:pt>
          <cx:pt idx="264">C3</cx:pt>
          <cx:pt idx="265">C3</cx:pt>
          <cx:pt idx="266">C3</cx:pt>
          <cx:pt idx="267">C3</cx:pt>
          <cx:pt idx="268">C3</cx:pt>
          <cx:pt idx="269">C3</cx:pt>
          <cx:pt idx="270">C3</cx:pt>
          <cx:pt idx="271">C3</cx:pt>
          <cx:pt idx="272">C3</cx:pt>
          <cx:pt idx="273">C3</cx:pt>
          <cx:pt idx="274">C3</cx:pt>
          <cx:pt idx="275">C3</cx:pt>
          <cx:pt idx="276">C3</cx:pt>
          <cx:pt idx="277">C3</cx:pt>
          <cx:pt idx="278">C3</cx:pt>
          <cx:pt idx="279">C3</cx:pt>
          <cx:pt idx="280">C3</cx:pt>
          <cx:pt idx="281">C3</cx:pt>
          <cx:pt idx="282">C3</cx:pt>
          <cx:pt idx="283">C3</cx:pt>
          <cx:pt idx="284">C3</cx:pt>
          <cx:pt idx="285">C3</cx:pt>
          <cx:pt idx="286">C3</cx:pt>
          <cx:pt idx="287">C3</cx:pt>
          <cx:pt idx="288">C3</cx:pt>
          <cx:pt idx="289">C3</cx:pt>
          <cx:pt idx="290">C3</cx:pt>
          <cx:pt idx="291">C3</cx:pt>
          <cx:pt idx="292">C3</cx:pt>
          <cx:pt idx="293">C3</cx:pt>
          <cx:pt idx="294">C3</cx:pt>
          <cx:pt idx="295">C3</cx:pt>
          <cx:pt idx="296">C3</cx:pt>
          <cx:pt idx="297">C3</cx:pt>
          <cx:pt idx="298">C3</cx:pt>
          <cx:pt idx="299">C3</cx:pt>
          <cx:pt idx="300">C3</cx:pt>
          <cx:pt idx="301">C3</cx:pt>
          <cx:pt idx="302">C3</cx:pt>
          <cx:pt idx="303">C3</cx:pt>
          <cx:pt idx="304">C3</cx:pt>
          <cx:pt idx="305">C3</cx:pt>
          <cx:pt idx="306">C3</cx:pt>
          <cx:pt idx="307">C3</cx:pt>
          <cx:pt idx="308">C3</cx:pt>
          <cx:pt idx="309">C3</cx:pt>
          <cx:pt idx="310">C3</cx:pt>
          <cx:pt idx="311">C3</cx:pt>
          <cx:pt idx="312">C3</cx:pt>
          <cx:pt idx="313">C3</cx:pt>
          <cx:pt idx="314">C3</cx:pt>
          <cx:pt idx="315">C3</cx:pt>
          <cx:pt idx="316">C3</cx:pt>
          <cx:pt idx="317">C3</cx:pt>
          <cx:pt idx="318">C3</cx:pt>
          <cx:pt idx="319">C3</cx:pt>
          <cx:pt idx="320">C3</cx:pt>
          <cx:pt idx="321">C3</cx:pt>
          <cx:pt idx="322">C3</cx:pt>
          <cx:pt idx="323">C3</cx:pt>
          <cx:pt idx="324">C3</cx:pt>
          <cx:pt idx="325">C3</cx:pt>
          <cx:pt idx="326">C3</cx:pt>
          <cx:pt idx="327">C3</cx:pt>
          <cx:pt idx="328">C3</cx:pt>
          <cx:pt idx="329">C3</cx:pt>
          <cx:pt idx="330">C3</cx:pt>
          <cx:pt idx="331">C3</cx:pt>
          <cx:pt idx="332">C3</cx:pt>
          <cx:pt idx="333">C3</cx:pt>
          <cx:pt idx="334">C3</cx:pt>
          <cx:pt idx="335">C3</cx:pt>
          <cx:pt idx="336">C3</cx:pt>
          <cx:pt idx="337">C3</cx:pt>
          <cx:pt idx="338">C3</cx:pt>
          <cx:pt idx="339">C3</cx:pt>
          <cx:pt idx="340">C3</cx:pt>
          <cx:pt idx="341">C3</cx:pt>
          <cx:pt idx="342">C3</cx:pt>
          <cx:pt idx="343">C3</cx:pt>
          <cx:pt idx="344">C3</cx:pt>
          <cx:pt idx="345">C3</cx:pt>
          <cx:pt idx="346">C3</cx:pt>
          <cx:pt idx="347">C3</cx:pt>
          <cx:pt idx="348">C3</cx:pt>
          <cx:pt idx="349">C3</cx:pt>
          <cx:pt idx="350">C3</cx:pt>
          <cx:pt idx="351">C3</cx:pt>
          <cx:pt idx="352">C3</cx:pt>
          <cx:pt idx="353">C3</cx:pt>
          <cx:pt idx="354">C3</cx:pt>
          <cx:pt idx="355">C3</cx:pt>
          <cx:pt idx="356">C3</cx:pt>
          <cx:pt idx="357">C3</cx:pt>
          <cx:pt idx="358">C3</cx:pt>
          <cx:pt idx="359">C3</cx:pt>
          <cx:pt idx="360">C3</cx:pt>
          <cx:pt idx="361">C3</cx:pt>
          <cx:pt idx="362">C3</cx:pt>
          <cx:pt idx="363">C3</cx:pt>
          <cx:pt idx="364">C3</cx:pt>
          <cx:pt idx="365">C3</cx:pt>
          <cx:pt idx="366">C3</cx:pt>
          <cx:pt idx="367">C3</cx:pt>
          <cx:pt idx="368">C3</cx:pt>
          <cx:pt idx="369">C3</cx:pt>
          <cx:pt idx="370">C3</cx:pt>
          <cx:pt idx="371">C3</cx:pt>
          <cx:pt idx="372">C3</cx:pt>
          <cx:pt idx="373">C3</cx:pt>
          <cx:pt idx="374">C3</cx:pt>
          <cx:pt idx="375">C3</cx:pt>
          <cx:pt idx="376">C3</cx:pt>
          <cx:pt idx="377">C3</cx:pt>
          <cx:pt idx="378">C3</cx:pt>
          <cx:pt idx="379">C3</cx:pt>
          <cx:pt idx="380">C3</cx:pt>
          <cx:pt idx="381">C3</cx:pt>
          <cx:pt idx="382">C3</cx:pt>
          <cx:pt idx="383">C3</cx:pt>
          <cx:pt idx="384">C3</cx:pt>
          <cx:pt idx="385">C3</cx:pt>
          <cx:pt idx="386">C3</cx:pt>
          <cx:pt idx="387">C3</cx:pt>
          <cx:pt idx="388">C3</cx:pt>
          <cx:pt idx="389">C3</cx:pt>
          <cx:pt idx="390">C3</cx:pt>
          <cx:pt idx="391">C3</cx:pt>
          <cx:pt idx="392">C3</cx:pt>
          <cx:pt idx="393">C3</cx:pt>
          <cx:pt idx="394">C3</cx:pt>
          <cx:pt idx="395">C3</cx:pt>
          <cx:pt idx="396">C3</cx:pt>
          <cx:pt idx="397">C3</cx:pt>
          <cx:pt idx="398">C3</cx:pt>
          <cx:pt idx="399">C3</cx:pt>
          <cx:pt idx="400">C3</cx:pt>
          <cx:pt idx="401">C3</cx:pt>
          <cx:pt idx="402">C3</cx:pt>
          <cx:pt idx="403">C3</cx:pt>
          <cx:pt idx="404">C3</cx:pt>
          <cx:pt idx="405">C3</cx:pt>
          <cx:pt idx="406">C3</cx:pt>
          <cx:pt idx="407">C3</cx:pt>
          <cx:pt idx="408">C3</cx:pt>
          <cx:pt idx="409">D</cx:pt>
          <cx:pt idx="410">D</cx:pt>
          <cx:pt idx="411">D</cx:pt>
          <cx:pt idx="412">D</cx:pt>
          <cx:pt idx="413">D</cx:pt>
          <cx:pt idx="414">D</cx:pt>
          <cx:pt idx="415">D</cx:pt>
          <cx:pt idx="416">D</cx:pt>
          <cx:pt idx="417">D</cx:pt>
          <cx:pt idx="418">D</cx:pt>
          <cx:pt idx="419">D</cx:pt>
          <cx:pt idx="420">D</cx:pt>
          <cx:pt idx="421">D</cx:pt>
          <cx:pt idx="422">D</cx:pt>
          <cx:pt idx="423">D</cx:pt>
          <cx:pt idx="424">D</cx:pt>
          <cx:pt idx="425">D</cx:pt>
          <cx:pt idx="426">D</cx:pt>
          <cx:pt idx="427">D</cx:pt>
          <cx:pt idx="428">D</cx:pt>
          <cx:pt idx="429">D</cx:pt>
          <cx:pt idx="430">D</cx:pt>
          <cx:pt idx="431">D</cx:pt>
          <cx:pt idx="432">D</cx:pt>
          <cx:pt idx="433">D</cx:pt>
          <cx:pt idx="434">D</cx:pt>
          <cx:pt idx="435">D</cx:pt>
          <cx:pt idx="436">D</cx:pt>
          <cx:pt idx="437">D</cx:pt>
          <cx:pt idx="438">D</cx:pt>
          <cx:pt idx="439">D</cx:pt>
          <cx:pt idx="440">D</cx:pt>
          <cx:pt idx="441">D</cx:pt>
          <cx:pt idx="442">D</cx:pt>
          <cx:pt idx="443">D</cx:pt>
          <cx:pt idx="444">D</cx:pt>
          <cx:pt idx="445">D</cx:pt>
          <cx:pt idx="446">D</cx:pt>
          <cx:pt idx="447">D</cx:pt>
          <cx:pt idx="448">D</cx:pt>
          <cx:pt idx="449">D</cx:pt>
          <cx:pt idx="450">D</cx:pt>
          <cx:pt idx="451">D</cx:pt>
          <cx:pt idx="452">D</cx:pt>
          <cx:pt idx="453">D</cx:pt>
          <cx:pt idx="454">D</cx:pt>
          <cx:pt idx="455">D</cx:pt>
          <cx:pt idx="456">D</cx:pt>
          <cx:pt idx="457">D</cx:pt>
          <cx:pt idx="458">D</cx:pt>
          <cx:pt idx="459">D</cx:pt>
          <cx:pt idx="460">D</cx:pt>
          <cx:pt idx="461">D</cx:pt>
          <cx:pt idx="462">D</cx:pt>
          <cx:pt idx="463">D</cx:pt>
          <cx:pt idx="464">D</cx:pt>
          <cx:pt idx="465">D</cx:pt>
          <cx:pt idx="466">D</cx:pt>
          <cx:pt idx="467">D</cx:pt>
          <cx:pt idx="468">D</cx:pt>
          <cx:pt idx="469">D</cx:pt>
          <cx:pt idx="470">D</cx:pt>
          <cx:pt idx="471">D</cx:pt>
          <cx:pt idx="472">D</cx:pt>
          <cx:pt idx="473">D</cx:pt>
          <cx:pt idx="474">D</cx:pt>
          <cx:pt idx="475">D</cx:pt>
          <cx:pt idx="476">D</cx:pt>
          <cx:pt idx="477">D</cx:pt>
          <cx:pt idx="478">D</cx:pt>
          <cx:pt idx="479">D</cx:pt>
          <cx:pt idx="480">D</cx:pt>
          <cx:pt idx="481">D</cx:pt>
          <cx:pt idx="482">D</cx:pt>
          <cx:pt idx="483">D</cx:pt>
          <cx:pt idx="484">D</cx:pt>
          <cx:pt idx="485">D</cx:pt>
          <cx:pt idx="486">D</cx:pt>
          <cx:pt idx="487">D</cx:pt>
          <cx:pt idx="488">D</cx:pt>
          <cx:pt idx="489">D</cx:pt>
          <cx:pt idx="490">D</cx:pt>
          <cx:pt idx="491">D</cx:pt>
          <cx:pt idx="492">D</cx:pt>
          <cx:pt idx="493">D</cx:pt>
          <cx:pt idx="494">D</cx:pt>
          <cx:pt idx="495">D</cx:pt>
          <cx:pt idx="496">D</cx:pt>
          <cx:pt idx="497">D</cx:pt>
          <cx:pt idx="498">D</cx:pt>
          <cx:pt idx="499">D</cx:pt>
          <cx:pt idx="500">D</cx:pt>
          <cx:pt idx="501">D</cx:pt>
          <cx:pt idx="502">D</cx:pt>
          <cx:pt idx="503">D</cx:pt>
          <cx:pt idx="504">D</cx:pt>
          <cx:pt idx="505">D</cx:pt>
          <cx:pt idx="506">D</cx:pt>
          <cx:pt idx="507">D</cx:pt>
          <cx:pt idx="508">D</cx:pt>
          <cx:pt idx="509">D</cx:pt>
          <cx:pt idx="510">D</cx:pt>
          <cx:pt idx="511">D</cx:pt>
          <cx:pt idx="512">D</cx:pt>
          <cx:pt idx="513">D</cx:pt>
          <cx:pt idx="514">D</cx:pt>
          <cx:pt idx="515">D</cx:pt>
          <cx:pt idx="516">D</cx:pt>
          <cx:pt idx="517">D</cx:pt>
          <cx:pt idx="518">D</cx:pt>
          <cx:pt idx="519">D</cx:pt>
          <cx:pt idx="520">D</cx:pt>
          <cx:pt idx="521">D</cx:pt>
          <cx:pt idx="522">D</cx:pt>
          <cx:pt idx="523">D</cx:pt>
          <cx:pt idx="524">D</cx:pt>
          <cx:pt idx="525">D</cx:pt>
          <cx:pt idx="526">D</cx:pt>
          <cx:pt idx="527">D</cx:pt>
          <cx:pt idx="528">D</cx:pt>
          <cx:pt idx="529">D</cx:pt>
          <cx:pt idx="530">D</cx:pt>
          <cx:pt idx="531">D</cx:pt>
          <cx:pt idx="532">D</cx:pt>
          <cx:pt idx="533">D</cx:pt>
          <cx:pt idx="534">D</cx:pt>
          <cx:pt idx="535">D</cx:pt>
          <cx:pt idx="536">D</cx:pt>
          <cx:pt idx="537">D</cx:pt>
          <cx:pt idx="538">D</cx:pt>
          <cx:pt idx="539">D</cx:pt>
          <cx:pt idx="540">D</cx:pt>
          <cx:pt idx="541">D</cx:pt>
          <cx:pt idx="542">D</cx:pt>
          <cx:pt idx="543">D</cx:pt>
          <cx:pt idx="544">D</cx:pt>
          <cx:pt idx="545">D</cx:pt>
          <cx:pt idx="546">D</cx:pt>
          <cx:pt idx="547">D</cx:pt>
          <cx:pt idx="548">D</cx:pt>
          <cx:pt idx="549">D</cx:pt>
          <cx:pt idx="550">D</cx:pt>
          <cx:pt idx="551">D</cx:pt>
          <cx:pt idx="552">D</cx:pt>
          <cx:pt idx="553">D</cx:pt>
          <cx:pt idx="554">D</cx:pt>
          <cx:pt idx="555">D</cx:pt>
          <cx:pt idx="556">D</cx:pt>
          <cx:pt idx="557">D</cx:pt>
          <cx:pt idx="558">D</cx:pt>
          <cx:pt idx="559">D</cx:pt>
          <cx:pt idx="560">D</cx:pt>
          <cx:pt idx="561">D</cx:pt>
          <cx:pt idx="562">D</cx:pt>
          <cx:pt idx="563">D</cx:pt>
          <cx:pt idx="564">D</cx:pt>
          <cx:pt idx="565">D</cx:pt>
          <cx:pt idx="566">D</cx:pt>
          <cx:pt idx="567">D</cx:pt>
          <cx:pt idx="568">D</cx:pt>
          <cx:pt idx="569">D</cx:pt>
          <cx:pt idx="570">D</cx:pt>
          <cx:pt idx="571">D</cx:pt>
          <cx:pt idx="572">D</cx:pt>
          <cx:pt idx="573">D</cx:pt>
          <cx:pt idx="574">D</cx:pt>
          <cx:pt idx="575">D</cx:pt>
          <cx:pt idx="576">D</cx:pt>
          <cx:pt idx="577">D</cx:pt>
          <cx:pt idx="578">D</cx:pt>
          <cx:pt idx="579">D</cx:pt>
          <cx:pt idx="580">D</cx:pt>
          <cx:pt idx="581">D</cx:pt>
          <cx:pt idx="582">D</cx:pt>
          <cx:pt idx="583">D</cx:pt>
          <cx:pt idx="584">D</cx:pt>
          <cx:pt idx="585">D</cx:pt>
          <cx:pt idx="586">D</cx:pt>
          <cx:pt idx="587">D</cx:pt>
          <cx:pt idx="588">D</cx:pt>
          <cx:pt idx="589">D</cx:pt>
          <cx:pt idx="590">D</cx:pt>
          <cx:pt idx="591">D</cx:pt>
          <cx:pt idx="592">D</cx:pt>
          <cx:pt idx="593">D</cx:pt>
          <cx:pt idx="594">D</cx:pt>
          <cx:pt idx="595">D</cx:pt>
          <cx:pt idx="596">D</cx:pt>
          <cx:pt idx="597">D</cx:pt>
          <cx:pt idx="598">D</cx:pt>
          <cx:pt idx="599">D</cx:pt>
          <cx:pt idx="600">D</cx:pt>
          <cx:pt idx="601">D</cx:pt>
          <cx:pt idx="602">D</cx:pt>
          <cx:pt idx="603">D</cx:pt>
          <cx:pt idx="604">D</cx:pt>
          <cx:pt idx="605">D</cx:pt>
          <cx:pt idx="606">D</cx:pt>
          <cx:pt idx="607">D</cx:pt>
          <cx:pt idx="608">D</cx:pt>
          <cx:pt idx="609">D</cx:pt>
          <cx:pt idx="610">D</cx:pt>
          <cx:pt idx="611">D</cx:pt>
          <cx:pt idx="612">D</cx:pt>
          <cx:pt idx="613">D</cx:pt>
          <cx:pt idx="614">D</cx:pt>
          <cx:pt idx="615">D</cx:pt>
          <cx:pt idx="616">D</cx:pt>
          <cx:pt idx="617">D</cx:pt>
          <cx:pt idx="618">D</cx:pt>
          <cx:pt idx="619">D</cx:pt>
          <cx:pt idx="620">D</cx:pt>
          <cx:pt idx="621">D</cx:pt>
          <cx:pt idx="622">D</cx:pt>
          <cx:pt idx="623">D</cx:pt>
          <cx:pt idx="624">D</cx:pt>
          <cx:pt idx="625">D</cx:pt>
          <cx:pt idx="626">D</cx:pt>
          <cx:pt idx="627">D</cx:pt>
          <cx:pt idx="628">D</cx:pt>
          <cx:pt idx="629">D</cx:pt>
          <cx:pt idx="630">D</cx:pt>
          <cx:pt idx="631">D</cx:pt>
          <cx:pt idx="632">D</cx:pt>
          <cx:pt idx="633">D</cx:pt>
          <cx:pt idx="634">D</cx:pt>
          <cx:pt idx="635">D</cx:pt>
          <cx:pt idx="636">D</cx:pt>
          <cx:pt idx="637">D</cx:pt>
          <cx:pt idx="638">D</cx:pt>
          <cx:pt idx="639">D</cx:pt>
          <cx:pt idx="640">D</cx:pt>
          <cx:pt idx="641">D</cx:pt>
          <cx:pt idx="642">D</cx:pt>
          <cx:pt idx="643">D</cx:pt>
          <cx:pt idx="644">D</cx:pt>
          <cx:pt idx="645">D</cx:pt>
          <cx:pt idx="646">D</cx:pt>
          <cx:pt idx="647">D</cx:pt>
          <cx:pt idx="648">D</cx:pt>
          <cx:pt idx="649">D</cx:pt>
          <cx:pt idx="650">D</cx:pt>
          <cx:pt idx="651">D</cx:pt>
          <cx:pt idx="652">D</cx:pt>
          <cx:pt idx="653">D</cx:pt>
          <cx:pt idx="654">D</cx:pt>
          <cx:pt idx="655">D</cx:pt>
          <cx:pt idx="656">D</cx:pt>
          <cx:pt idx="657">D</cx:pt>
          <cx:pt idx="658">D</cx:pt>
          <cx:pt idx="659">D</cx:pt>
          <cx:pt idx="660">D</cx:pt>
          <cx:pt idx="661">D</cx:pt>
          <cx:pt idx="662">D</cx:pt>
          <cx:pt idx="663">D</cx:pt>
          <cx:pt idx="664">D</cx:pt>
          <cx:pt idx="665">D</cx:pt>
          <cx:pt idx="666">D</cx:pt>
          <cx:pt idx="667">D</cx:pt>
          <cx:pt idx="668">D</cx:pt>
          <cx:pt idx="669">D</cx:pt>
          <cx:pt idx="670">D</cx:pt>
          <cx:pt idx="671">D</cx:pt>
          <cx:pt idx="672">D</cx:pt>
          <cx:pt idx="673">D</cx:pt>
          <cx:pt idx="674">D</cx:pt>
          <cx:pt idx="675">D</cx:pt>
          <cx:pt idx="676">D</cx:pt>
          <cx:pt idx="677">D</cx:pt>
          <cx:pt idx="678">D</cx:pt>
          <cx:pt idx="679">D</cx:pt>
          <cx:pt idx="680">D</cx:pt>
          <cx:pt idx="681">D</cx:pt>
          <cx:pt idx="682">D</cx:pt>
          <cx:pt idx="683">D</cx:pt>
          <cx:pt idx="684">D</cx:pt>
          <cx:pt idx="685">D</cx:pt>
          <cx:pt idx="686">D</cx:pt>
          <cx:pt idx="687">D</cx:pt>
          <cx:pt idx="688">D</cx:pt>
          <cx:pt idx="689">D</cx:pt>
          <cx:pt idx="690">D</cx:pt>
          <cx:pt idx="691">D</cx:pt>
          <cx:pt idx="692">D</cx:pt>
          <cx:pt idx="693">D</cx:pt>
          <cx:pt idx="694">D</cx:pt>
          <cx:pt idx="695">D</cx:pt>
          <cx:pt idx="696">D</cx:pt>
          <cx:pt idx="697">D</cx:pt>
          <cx:pt idx="698">D</cx:pt>
          <cx:pt idx="699">E</cx:pt>
          <cx:pt idx="700">E</cx:pt>
          <cx:pt idx="701">E</cx:pt>
          <cx:pt idx="702">E</cx:pt>
          <cx:pt idx="703">E</cx:pt>
          <cx:pt idx="704">E</cx:pt>
          <cx:pt idx="705">E</cx:pt>
          <cx:pt idx="706">E</cx:pt>
          <cx:pt idx="707">E</cx:pt>
          <cx:pt idx="708">E</cx:pt>
          <cx:pt idx="709">E</cx:pt>
          <cx:pt idx="710">E</cx:pt>
          <cx:pt idx="711">E</cx:pt>
          <cx:pt idx="712">E</cx:pt>
          <cx:pt idx="713">E</cx:pt>
          <cx:pt idx="714">E</cx:pt>
          <cx:pt idx="715">E</cx:pt>
          <cx:pt idx="716">E</cx:pt>
          <cx:pt idx="717">E</cx:pt>
          <cx:pt idx="718">E</cx:pt>
          <cx:pt idx="719">E</cx:pt>
          <cx:pt idx="720">E</cx:pt>
          <cx:pt idx="721">E</cx:pt>
          <cx:pt idx="722">E</cx:pt>
          <cx:pt idx="723">E</cx:pt>
          <cx:pt idx="724">E</cx:pt>
          <cx:pt idx="725">E</cx:pt>
          <cx:pt idx="726">E</cx:pt>
          <cx:pt idx="727">E</cx:pt>
          <cx:pt idx="728">E</cx:pt>
          <cx:pt idx="729">E</cx:pt>
          <cx:pt idx="730">E</cx:pt>
          <cx:pt idx="731">E</cx:pt>
          <cx:pt idx="732">E</cx:pt>
          <cx:pt idx="733">E</cx:pt>
          <cx:pt idx="734">E</cx:pt>
          <cx:pt idx="735">E</cx:pt>
          <cx:pt idx="736">E</cx:pt>
          <cx:pt idx="737">E</cx:pt>
          <cx:pt idx="738">E</cx:pt>
          <cx:pt idx="739">E</cx:pt>
          <cx:pt idx="740">E</cx:pt>
          <cx:pt idx="741">E</cx:pt>
          <cx:pt idx="742">E</cx:pt>
          <cx:pt idx="743">E</cx:pt>
          <cx:pt idx="744">E</cx:pt>
          <cx:pt idx="745">E</cx:pt>
          <cx:pt idx="746">E</cx:pt>
          <cx:pt idx="747">E</cx:pt>
          <cx:pt idx="748">E</cx:pt>
          <cx:pt idx="749">E</cx:pt>
          <cx:pt idx="750">E</cx:pt>
          <cx:pt idx="751">E</cx:pt>
          <cx:pt idx="752">E</cx:pt>
          <cx:pt idx="753">E</cx:pt>
          <cx:pt idx="754">E</cx:pt>
          <cx:pt idx="755">E</cx:pt>
          <cx:pt idx="756">E</cx:pt>
          <cx:pt idx="757">E</cx:pt>
          <cx:pt idx="758">E</cx:pt>
          <cx:pt idx="759">E</cx:pt>
          <cx:pt idx="760">E</cx:pt>
          <cx:pt idx="761">E</cx:pt>
          <cx:pt idx="762">E</cx:pt>
          <cx:pt idx="763">E</cx:pt>
          <cx:pt idx="764">E</cx:pt>
          <cx:pt idx="765">E</cx:pt>
          <cx:pt idx="766">E</cx:pt>
          <cx:pt idx="767">E</cx:pt>
          <cx:pt idx="768">E</cx:pt>
          <cx:pt idx="769">E</cx:pt>
          <cx:pt idx="770">E</cx:pt>
          <cx:pt idx="771">E</cx:pt>
          <cx:pt idx="772">E</cx:pt>
          <cx:pt idx="773">E</cx:pt>
          <cx:pt idx="774">E</cx:pt>
          <cx:pt idx="775">E</cx:pt>
          <cx:pt idx="776">E</cx:pt>
          <cx:pt idx="777">E</cx:pt>
          <cx:pt idx="778">E</cx:pt>
          <cx:pt idx="779">E</cx:pt>
          <cx:pt idx="780">E</cx:pt>
          <cx:pt idx="781">E</cx:pt>
          <cx:pt idx="782">E</cx:pt>
          <cx:pt idx="783">E</cx:pt>
          <cx:pt idx="784">E</cx:pt>
          <cx:pt idx="785">E</cx:pt>
          <cx:pt idx="786">E</cx:pt>
          <cx:pt idx="787">E</cx:pt>
          <cx:pt idx="788">E</cx:pt>
          <cx:pt idx="789">E</cx:pt>
          <cx:pt idx="790">E</cx:pt>
          <cx:pt idx="791">E</cx:pt>
          <cx:pt idx="792">E</cx:pt>
          <cx:pt idx="793">E</cx:pt>
          <cx:pt idx="794">E</cx:pt>
          <cx:pt idx="795">E</cx:pt>
          <cx:pt idx="796">E</cx:pt>
          <cx:pt idx="797">E</cx:pt>
          <cx:pt idx="798">E</cx:pt>
          <cx:pt idx="799">E</cx:pt>
          <cx:pt idx="800">E</cx:pt>
          <cx:pt idx="801">E</cx:pt>
          <cx:pt idx="802">E</cx:pt>
          <cx:pt idx="803">E</cx:pt>
          <cx:pt idx="804">E</cx:pt>
          <cx:pt idx="805">E</cx:pt>
        </cx:lvl>
      </cx:strDim>
      <cx:numDim type="val">
        <cx:f>Coyhaique!$I$2:$I$807</cx:f>
        <cx:lvl ptCount="806" formatCode="0,00">
          <cx:pt idx="0">25.4078705726</cx:pt>
          <cx:pt idx="1">25.496419394499998</cx:pt>
          <cx:pt idx="2">25.4078705726</cx:pt>
          <cx:pt idx="3">25.4078705726</cx:pt>
          <cx:pt idx="4">25.714575626399998</cx:pt>
          <cx:pt idx="5">25.567972391400001</cx:pt>
          <cx:pt idx="6">25.714575626399998</cx:pt>
          <cx:pt idx="7">25.567972391400001</cx:pt>
          <cx:pt idx="8">25.567972391400001</cx:pt>
          <cx:pt idx="9">26.3527388111</cx:pt>
          <cx:pt idx="10">26.1808728267</cx:pt>
          <cx:pt idx="11">25.5558984832</cx:pt>
          <cx:pt idx="12">25.710226025499999</cx:pt>
          <cx:pt idx="13">26.149415516099999</cx:pt>
          <cx:pt idx="14">26.735505511</cx:pt>
          <cx:pt idx="15">26.3527388111</cx:pt>
          <cx:pt idx="16">26.3527388111</cx:pt>
          <cx:pt idx="17">26.3527388111</cx:pt>
          <cx:pt idx="18">26.846886335899999</cx:pt>
          <cx:pt idx="19">26.846886335899999</cx:pt>
          <cx:pt idx="20">26.756313623099999</cx:pt>
          <cx:pt idx="21">26.846886335899999</cx:pt>
          <cx:pt idx="22">26.782933066599998</cx:pt>
          <cx:pt idx="23">26.782933066599998</cx:pt>
          <cx:pt idx="24">26.6257692374</cx:pt>
          <cx:pt idx="25">26.3527388111</cx:pt>
          <cx:pt idx="26">26.859185334799999</cx:pt>
          <cx:pt idx="27">26.034338304999999</cx:pt>
          <cx:pt idx="28">25.557593604600001</cx:pt>
          <cx:pt idx="29">25.496419394499998</cx:pt>
          <cx:pt idx="30">26.709031781099998</cx:pt>
          <cx:pt idx="31">26.3527388111</cx:pt>
          <cx:pt idx="32">25.9325782043</cx:pt>
          <cx:pt idx="33">26.242804718199999</cx:pt>
          <cx:pt idx="34">26.542072244500002</cx:pt>
          <cx:pt idx="35">26.762936571699999</cx:pt>
          <cx:pt idx="36">26.170861009199999</cx:pt>
          <cx:pt idx="37">25.567972391400001</cx:pt>
          <cx:pt idx="38">25.838613958500002</cx:pt>
          <cx:pt idx="39">25.838613958500002</cx:pt>
          <cx:pt idx="40">25.714575626399998</cx:pt>
          <cx:pt idx="41">25.567972391400001</cx:pt>
          <cx:pt idx="42">26.4736298336</cx:pt>
          <cx:pt idx="43">25.9325782043</cx:pt>
          <cx:pt idx="44">26.4736298336</cx:pt>
          <cx:pt idx="45">26.4815797473</cx:pt>
          <cx:pt idx="46">26.891212229099999</cx:pt>
          <cx:pt idx="47">26.963712320999999</cx:pt>
          <cx:pt idx="48">26.963712320999999</cx:pt>
          <cx:pt idx="49">26.908916270799999</cx:pt>
          <cx:pt idx="50">26.346405640899999</cx:pt>
          <cx:pt idx="51">26.782933066599998</cx:pt>
          <cx:pt idx="52">26.575028890500001</cx:pt>
          <cx:pt idx="53">26.782933066599998</cx:pt>
          <cx:pt idx="54">26.782933066599998</cx:pt>
          <cx:pt idx="55">26.6455222349</cx:pt>
          <cx:pt idx="56">26.6455222349</cx:pt>
          <cx:pt idx="57">26.6257692374</cx:pt>
          <cx:pt idx="58">26.698792831700001</cx:pt>
          <cx:pt idx="59">26.722302037799999</cx:pt>
          <cx:pt idx="60">25.757849820200001</cx:pt>
          <cx:pt idx="61">25.6852050072</cx:pt>
          <cx:pt idx="62">25.6852050072</cx:pt>
          <cx:pt idx="63">25.838613958500002</cx:pt>
          <cx:pt idx="64">26.056279332399999</cx:pt>
          <cx:pt idx="65">25.9152716635</cx:pt>
          <cx:pt idx="66">25.9152716635</cx:pt>
          <cx:pt idx="67">25.757849820200001</cx:pt>
          <cx:pt idx="68">26.056279332399999</cx:pt>
          <cx:pt idx="69">26.056279332399999</cx:pt>
          <cx:pt idx="70">25.9152716635</cx:pt>
          <cx:pt idx="71">25.9152716635</cx:pt>
          <cx:pt idx="72">25.8615794257</cx:pt>
          <cx:pt idx="73">26.149415516099999</cx:pt>
          <cx:pt idx="74">25.8615794257</cx:pt>
          <cx:pt idx="75">26.009958683899999</cx:pt>
          <cx:pt idx="76">26.149415516099999</cx:pt>
          <cx:pt idx="77">25.9653090312</cx:pt>
          <cx:pt idx="78">25.6852050072</cx:pt>
          <cx:pt idx="79">25.825495465500001</cx:pt>
          <cx:pt idx="80">26.515502335200001</cx:pt>
          <cx:pt idx="81">25.825495465500001</cx:pt>
          <cx:pt idx="82">26.2425516998</cx:pt>
          <cx:pt idx="83">25.825495465500001</cx:pt>
          <cx:pt idx="84">26.2425516998</cx:pt>
          <cx:pt idx="85">26.3790270175</cx:pt>
          <cx:pt idx="86">26.104645704300001</cx:pt>
          <cx:pt idx="87">25.9653090312</cx:pt>
          <cx:pt idx="88">26.651977652900001</cx:pt>
          <cx:pt idx="89">26.3790270175</cx:pt>
          <cx:pt idx="90">25.9407649055</cx:pt>
          <cx:pt idx="91">26.2425516998</cx:pt>
          <cx:pt idx="92">26.727347077800001</cx:pt>
          <cx:pt idx="93">26.515502335200001</cx:pt>
          <cx:pt idx="94">26.478104112899999</cx:pt>
          <cx:pt idx="95">26.1993327247</cx:pt>
          <cx:pt idx="96">26.0690386367</cx:pt>
          <cx:pt idx="97">25.9407649055</cx:pt>
          <cx:pt idx="98">26.620520342300001</cx:pt>
          <cx:pt idx="99">26.478104112899999</cx:pt>
          <cx:pt idx="100">26.3356878835</cx:pt>
          <cx:pt idx="101">26.0690386367</cx:pt>
          <cx:pt idx="102">25.9407649055</cx:pt>
          <cx:pt idx="103">26.620520342300001</cx:pt>
          <cx:pt idx="104">26.3356878835</cx:pt>
          <cx:pt idx="105">26.1993327247</cx:pt>
          <cx:pt idx="106">26.620520342300001</cx:pt>
          <cx:pt idx="107">26.3356878835</cx:pt>
          <cx:pt idx="108">26.1501350952</cx:pt>
          <cx:pt idx="109">26.399678935499999</cx:pt>
          <cx:pt idx="110">26.698541039799998</cx:pt>
          <cx:pt idx="111">26.963712320999999</cx:pt>
          <cx:pt idx="112">26.228274340999999</cx:pt>
          <cx:pt idx="113">26.475071565099999</cx:pt>
          <cx:pt idx="114">26.846886335899999</cx:pt>
          <cx:pt idx="115">26.534216991699999</cx:pt>
          <cx:pt idx="116">26.843336013399998</cx:pt>
          <cx:pt idx="117">26.843336013399998</cx:pt>
          <cx:pt idx="118">26.575028890500001</cx:pt>
          <cx:pt idx="119">26.756313623099999</cx:pt>
          <cx:pt idx="120">26.782933066599998</cx:pt>
          <cx:pt idx="121">26.756313623099999</cx:pt>
          <cx:pt idx="122">26.698792831700001</cx:pt>
          <cx:pt idx="123">26.756313623099999</cx:pt>
          <cx:pt idx="124">26.782933066599998</cx:pt>
          <cx:pt idx="125">26.6455222349</cx:pt>
          <cx:pt idx="126">26.756313623099999</cx:pt>
          <cx:pt idx="127">26.6472927113</cx:pt>
          <cx:pt idx="128">26.4856178587</cx:pt>
          <cx:pt idx="129">26.6501352939</cx:pt>
          <cx:pt idx="130">26.6501352939</cx:pt>
          <cx:pt idx="131">26.106215663899999</cx:pt>
          <cx:pt idx="132">26.963712320999999</cx:pt>
          <cx:pt idx="133">26.4856178587</cx:pt>
          <cx:pt idx="134">26.6472927113</cx:pt>
          <cx:pt idx="135">26.806055518699999</cx:pt>
          <cx:pt idx="136">26.806055518699999</cx:pt>
          <cx:pt idx="137">26.382098344100001</cx:pt>
          <cx:pt idx="138">25.112715100399999</cx:pt>
          <cx:pt idx="139">25.9400873875</cx:pt>
          <cx:pt idx="140">25.9400873875</cx:pt>
          <cx:pt idx="141">25.9400873875</cx:pt>
          <cx:pt idx="142">26.1808728267</cx:pt>
          <cx:pt idx="143">26.279949922099998</cx:pt>
          <cx:pt idx="144">26.410484328100001</cx:pt>
          <cx:pt idx="145">26.410484328100001</cx:pt>
          <cx:pt idx="146">25.814511531299999</cx:pt>
          <cx:pt idx="147">26.181224634100001</cx:pt>
          <cx:pt idx="148">26.6041973094</cx:pt>
          <cx:pt idx="149">26.472017758900002</cx:pt>
          <cx:pt idx="150">26.472017758900002</cx:pt>
          <cx:pt idx="151">26.536476136099999</cx:pt>
          <cx:pt idx="152">26.501960916000002</cx:pt>
          <cx:pt idx="153">25.814511531299999</cx:pt>
          <cx:pt idx="154">25.6852050072</cx:pt>
          <cx:pt idx="155">25.814511531299999</cx:pt>
          <cx:pt idx="156">25.814511531299999</cx:pt>
          <cx:pt idx="157">26.1582457192</cx:pt>
          <cx:pt idx="158">26.181224634100001</cx:pt>
          <cx:pt idx="159">26.181224634100001</cx:pt>
          <cx:pt idx="160">25.8506710443</cx:pt>
          <cx:pt idx="161">25.8506710443</cx:pt>
          <cx:pt idx="162">25.8506710443</cx:pt>
          <cx:pt idx="163">25.8506710443</cx:pt>
          <cx:pt idx="164">25.8506710443</cx:pt>
          <cx:pt idx="165">26.4736298336</cx:pt>
          <cx:pt idx="166">26.4736298336</cx:pt>
          <cx:pt idx="167">26.993930866500001</cx:pt>
          <cx:pt idx="168">26.722302037799999</cx:pt>
          <cx:pt idx="169">26.8492609095</cx:pt>
          <cx:pt idx="170">26.706128707200001</cx:pt>
          <cx:pt idx="171">26.345742896600001</cx:pt>
          <cx:pt idx="172">26.390058610800001</cx:pt>
          <cx:pt idx="173">26.576234387</cx:pt>
          <cx:pt idx="174">26.567593932299999</cx:pt>
          <cx:pt idx="175">26.6009345133</cx:pt>
          <cx:pt idx="176">26.536476136099999</cx:pt>
          <cx:pt idx="177">26.567593932299999</cx:pt>
          <cx:pt idx="178">26.9123151509</cx:pt>
          <cx:pt idx="179">26.515502335200001</cx:pt>
          <cx:pt idx="180">26.4786174543</cx:pt>
          <cx:pt idx="181">26.034338304999999</cx:pt>
          <cx:pt idx="182">26.91327077</cx:pt>
          <cx:pt idx="183">25.413847521899999</cx:pt>
          <cx:pt idx="184">25.800768928699998</cx:pt>
          <cx:pt idx="185">25.736635526200001</cx:pt>
          <cx:pt idx="186">26.6762462085</cx:pt>
          <cx:pt idx="187">26.6371487929</cx:pt>
          <cx:pt idx="188">26.6371487929</cx:pt>
          <cx:pt idx="189">26.383085356799999</cx:pt>
          <cx:pt idx="190">26.657643127699998</cx:pt>
          <cx:pt idx="191">26.891212229099999</cx:pt>
          <cx:pt idx="192">26.382098344100001</cx:pt>
          <cx:pt idx="193">26.575028890500001</cx:pt>
          <cx:pt idx="194">26.575028890500001</cx:pt>
          <cx:pt idx="195">26.390058610800001</cx:pt>
          <cx:pt idx="196">26.4856178587</cx:pt>
          <cx:pt idx="197">26.8492609095</cx:pt>
          <cx:pt idx="198">26.964289869600002</cx:pt>
          <cx:pt idx="199">26.852766162599998</cx:pt>
          <cx:pt idx="200">26.034338304999999</cx:pt>
          <cx:pt idx="201">25.8615794257</cx:pt>
          <cx:pt idx="202">26.279949922099998</cx:pt>
          <cx:pt idx="203">26.009958683899999</cx:pt>
          <cx:pt idx="204">26.506155181099999</cx:pt>
          <cx:pt idx="205">25.9653090312</cx:pt>
          <cx:pt idx="206">26.279949922099998</cx:pt>
          <cx:pt idx="207">25.825495465500001</cx:pt>
          <cx:pt idx="208">26.104645704300001</cx:pt>
          <cx:pt idx="209">26.506155181099999</cx:pt>
          <cx:pt idx="210">26.5612878341</cx:pt>
          <cx:pt idx="211">26.5612878341</cx:pt>
          <cx:pt idx="212">26.5612878341</cx:pt>
          <cx:pt idx="213">25.9653090312</cx:pt>
          <cx:pt idx="214">26.727347077800001</cx:pt>
          <cx:pt idx="215">25.825495465500001</cx:pt>
          <cx:pt idx="216">26.104645704300001</cx:pt>
          <cx:pt idx="217">26.735505511</cx:pt>
          <cx:pt idx="218">26.727347077800001</cx:pt>
          <cx:pt idx="219">26.852766162599998</cx:pt>
          <cx:pt idx="220">26.0690386367</cx:pt>
          <cx:pt idx="221">26.478104112899999</cx:pt>
          <cx:pt idx="222">26.852766162599998</cx:pt>
          <cx:pt idx="223">26.540606089699999</cx:pt>
          <cx:pt idx="224">26.2695219374</cx:pt>
          <cx:pt idx="225">26.822460398</cx:pt>
          <cx:pt idx="226">26.540606089699999</cx:pt>
          <cx:pt idx="227">26.2695219374</cx:pt>
          <cx:pt idx="228">26.914740726600002</cx:pt>
          <cx:pt idx="229">26.822460398</cx:pt>
          <cx:pt idx="230">26.540606089699999</cx:pt>
          <cx:pt idx="231">26.399678935499999</cx:pt>
          <cx:pt idx="232">26.3152133422</cx:pt>
          <cx:pt idx="233">26.985792124500001</cx:pt>
          <cx:pt idx="234">26.9583742298</cx:pt>
          <cx:pt idx="235">26.822460398</cx:pt>
          <cx:pt idx="236">26.681533243800001</cx:pt>
          <cx:pt idx="237">26.540606089699999</cx:pt>
          <cx:pt idx="238">26.681533243800001</cx:pt>
          <cx:pt idx="239">26.566532947900001</cx:pt>
          <cx:pt idx="240">26.434524855900001</cx:pt>
          <cx:pt idx="241">26.996994410700001</cx:pt>
          <cx:pt idx="242">26.830549131800002</cx:pt>
          <cx:pt idx="243">26.434524855900001</cx:pt>
          <cx:pt idx="244">26.963712320999999</cx:pt>
          <cx:pt idx="245">26.566532947900001</cx:pt>
          <cx:pt idx="246">26.946705954399999</cx:pt>
          <cx:pt idx="247">26.566532947900001</cx:pt>
          <cx:pt idx="248">26.700880467299999</cx:pt>
          <cx:pt idx="249">26.821492834699999</cx:pt>
          <cx:pt idx="250">26.908359882300001</cx:pt>
          <cx:pt idx="251">26.908359882300001</cx:pt>
          <cx:pt idx="252">26.890652639700001</cx:pt>
          <cx:pt idx="253">26.908359882300001</cx:pt>
          <cx:pt idx="254">26.228274340999999</cx:pt>
          <cx:pt idx="255">26.475071565099999</cx:pt>
          <cx:pt idx="256">26.688551526299999</cx:pt>
          <cx:pt idx="257">26.795291506800002</cx:pt>
          <cx:pt idx="258">26.534216991699999</cx:pt>
          <cx:pt idx="259">26.795291506800002</cx:pt>
          <cx:pt idx="260">26.468509731400001</cx:pt>
          <cx:pt idx="261">26.599807884400001</cx:pt>
          <cx:pt idx="262">26.7105100126</cx:pt>
          <cx:pt idx="263">26.6501352939</cx:pt>
          <cx:pt idx="264">26.549480474799999</cx:pt>
          <cx:pt idx="265">26.756313623099999</cx:pt>
          <cx:pt idx="266">26.6455222349</cx:pt>
          <cx:pt idx="267">26.2972626203</cx:pt>
          <cx:pt idx="268">26.581926224299998</cx:pt>
          <cx:pt idx="269">26.160702901200001</cx:pt>
          <cx:pt idx="270">26.6472927113</cx:pt>
          <cx:pt idx="271">26.576234387</cx:pt>
          <cx:pt idx="272">26.160702901200001</cx:pt>
          <cx:pt idx="273">26.494071031200001</cx:pt>
          <cx:pt idx="274">26.398630885999999</cx:pt>
          <cx:pt idx="275">26.434129215199999</cx:pt>
          <cx:pt idx="276">26.434129215199999</cx:pt>
          <cx:pt idx="277">26.461198578699999</cx:pt>
          <cx:pt idx="278">26.434129215199999</cx:pt>
          <cx:pt idx="279">26.599807884400001</cx:pt>
          <cx:pt idx="280">26.735505511</cx:pt>
          <cx:pt idx="281">26.034338304999999</cx:pt>
          <cx:pt idx="282">26.390058610800001</cx:pt>
          <cx:pt idx="283">26.235704496299999</cx:pt>
          <cx:pt idx="284">26.461198578699999</cx:pt>
          <cx:pt idx="285">26.871426474</cx:pt>
          <cx:pt idx="286">26.303278581099999</cx:pt>
          <cx:pt idx="287">26.303278581099999</cx:pt>
          <cx:pt idx="288">26.011420804099998</cx:pt>
          <cx:pt idx="289">26.593212104700001</cx:pt>
          <cx:pt idx="290">26.086769831200002</cx:pt>
          <cx:pt idx="291">26.170861009199999</cx:pt>
          <cx:pt idx="292">26.181224634100001</cx:pt>
          <cx:pt idx="293">26.348829672600001</cx:pt>
          <cx:pt idx="294">26.454767712999999</cx:pt>
          <cx:pt idx="295">26.722302037799999</cx:pt>
          <cx:pt idx="296">26.8492609095</cx:pt>
          <cx:pt idx="297">26.792548218299999</cx:pt>
          <cx:pt idx="298">26.0284362298</cx:pt>
          <cx:pt idx="299">26.9119083812</cx:pt>
          <cx:pt idx="300">26.786960947800001</cx:pt>
          <cx:pt idx="301">26.806055518699999</cx:pt>
          <cx:pt idx="302">26.806055518699999</cx:pt>
          <cx:pt idx="303">26.698792831700001</cx:pt>
          <cx:pt idx="304">26.097248156999999</cx:pt>
          <cx:pt idx="305">25.548116933999999</cx:pt>
          <cx:pt idx="306">25.822682545500001</cx:pt>
          <cx:pt idx="307">25.822682545500001</cx:pt>
          <cx:pt idx="308">25.822682545500001</cx:pt>
          <cx:pt idx="309">24.3069895199</cx:pt>
          <cx:pt idx="310">26.286568303399999</cx:pt>
          <cx:pt idx="311">26.228274340999999</cx:pt>
          <cx:pt idx="312">26.640407076300001</cx:pt>
          <cx:pt idx="313">26.4991530653</cx:pt>
          <cx:pt idx="314">26.6472927113</cx:pt>
          <cx:pt idx="315">26.6472927113</cx:pt>
          <cx:pt idx="316">26.437450523399999</cx:pt>
          <cx:pt idx="317">26.576234387</cx:pt>
          <cx:pt idx="318">26.494071031200001</cx:pt>
          <cx:pt idx="319">26.554091700400001</cx:pt>
          <cx:pt idx="320">26.554091700400001</cx:pt>
          <cx:pt idx="321">26.348829672600001</cx:pt>
          <cx:pt idx="322">26.348829672600001</cx:pt>
          <cx:pt idx="323">26.231264194600001</cx:pt>
          <cx:pt idx="324">26.231264194600001</cx:pt>
          <cx:pt idx="325">26.231264194600001</cx:pt>
          <cx:pt idx="326">26.231264194600001</cx:pt>
          <cx:pt idx="327">26.472276235100001</cx:pt>
          <cx:pt idx="328">26.472276235100001</cx:pt>
          <cx:pt idx="329">26.472276235100001</cx:pt>
          <cx:pt idx="330">26.231264194600001</cx:pt>
          <cx:pt idx="331">26.6472927113</cx:pt>
          <cx:pt idx="332">26.6472927113</cx:pt>
          <cx:pt idx="333">26.231264194600001</cx:pt>
          <cx:pt idx="334">26.119644550099999</cx:pt>
          <cx:pt idx="335">25.655793787899999</cx:pt>
          <cx:pt idx="336">25.736635526200001</cx:pt>
          <cx:pt idx="337">26.0284362298</cx:pt>
          <cx:pt idx="338">25.5310134966</cx:pt>
          <cx:pt idx="339">26.6371487929</cx:pt>
          <cx:pt idx="340">26.6371487929</cx:pt>
          <cx:pt idx="341">26.657643127699998</cx:pt>
          <cx:pt idx="342">26.993930866500001</cx:pt>
          <cx:pt idx="343">26.786960947800001</cx:pt>
          <cx:pt idx="344">26.905973600700001</cx:pt>
          <cx:pt idx="345">26.945304705200002</cx:pt>
          <cx:pt idx="346">26.905973600700001</cx:pt>
          <cx:pt idx="347">26.905973600700001</cx:pt>
          <cx:pt idx="348">26.905973600700001</cx:pt>
          <cx:pt idx="349">26.905973600700001</cx:pt>
          <cx:pt idx="350">26.846230277499998</cx:pt>
          <cx:pt idx="351">26.945304705200002</cx:pt>
          <cx:pt idx="352">26.706128707200001</cx:pt>
          <cx:pt idx="353">26.757130096000001</cx:pt>
          <cx:pt idx="354">26.9119083812</cx:pt>
          <cx:pt idx="355">26.905973600700001</cx:pt>
          <cx:pt idx="356">26.905973600700001</cx:pt>
          <cx:pt idx="357">26.905973600700001</cx:pt>
          <cx:pt idx="358">26.905973600700001</cx:pt>
          <cx:pt idx="359">26.905973600700001</cx:pt>
          <cx:pt idx="360">26.8492609095</cx:pt>
          <cx:pt idx="361">26.806055518699999</cx:pt>
          <cx:pt idx="362">26.806055518699999</cx:pt>
          <cx:pt idx="363">26.806055518699999</cx:pt>
          <cx:pt idx="364">26.5799661615</cx:pt>
          <cx:pt idx="365">26.5799661615</cx:pt>
          <cx:pt idx="366">26.5799661615</cx:pt>
          <cx:pt idx="367">26.5799661615</cx:pt>
          <cx:pt idx="368">26.5799661615</cx:pt>
          <cx:pt idx="369">26.554091700400001</cx:pt>
          <cx:pt idx="370">26.554091700400001</cx:pt>
          <cx:pt idx="371">26.554091700400001</cx:pt>
          <cx:pt idx="372">26.6472927113</cx:pt>
          <cx:pt idx="373">25.946781559800002</cx:pt>
          <cx:pt idx="374">25.946781559800002</cx:pt>
          <cx:pt idx="375">25.946781559800002</cx:pt>
          <cx:pt idx="376">25.800768928699998</cx:pt>
          <cx:pt idx="377">25.822682545500001</cx:pt>
          <cx:pt idx="378">25.822682545500001</cx:pt>
          <cx:pt idx="379">25.749240113399999</cx:pt>
          <cx:pt idx="380">25.548116933999999</cx:pt>
          <cx:pt idx="381">26.371813768500001</cx:pt>
          <cx:pt idx="382">26.371813768500001</cx:pt>
          <cx:pt idx="383">26.371813768500001</cx:pt>
          <cx:pt idx="384">26.371813768500001</cx:pt>
          <cx:pt idx="385">26.097248156999999</cx:pt>
          <cx:pt idx="386">26.252704300400001</cx:pt>
          <cx:pt idx="387">26.846230277499998</cx:pt>
          <cx:pt idx="388">26.846230277499998</cx:pt>
          <cx:pt idx="389">26.170861009199999</cx:pt>
          <cx:pt idx="390">26.2308235691</cx:pt>
          <cx:pt idx="391">26.434129215199999</cx:pt>
          <cx:pt idx="392">26.434129215199999</cx:pt>
          <cx:pt idx="393">26.434129215199999</cx:pt>
          <cx:pt idx="394">26.4786174543</cx:pt>
          <cx:pt idx="395">26.4786174543</cx:pt>
          <cx:pt idx="396">26.4786174543</cx:pt>
          <cx:pt idx="397">26.4786174543</cx:pt>
          <cx:pt idx="398">26.4786174543</cx:pt>
          <cx:pt idx="399">26.4786174543</cx:pt>
          <cx:pt idx="400">26.4815797473</cx:pt>
          <cx:pt idx="401">26.300132114499998</cx:pt>
          <cx:pt idx="402">26.859185334799999</cx:pt>
          <cx:pt idx="403">26.859185334799999</cx:pt>
          <cx:pt idx="404">26.859185334799999</cx:pt>
          <cx:pt idx="405">26.722302037799999</cx:pt>
          <cx:pt idx="406">26.472276235100001</cx:pt>
          <cx:pt idx="407">25.655793787899999</cx:pt>
          <cx:pt idx="408">26.407559381799999</cx:pt>
          <cx:pt idx="409">26.489766532000001</cx:pt>
          <cx:pt idx="410">26.489766532000001</cx:pt>
          <cx:pt idx="411">26.4736298336</cx:pt>
          <cx:pt idx="412">26.461198578699999</cx:pt>
          <cx:pt idx="413">26.4815797473</cx:pt>
          <cx:pt idx="414">26.964289869600002</cx:pt>
          <cx:pt idx="415">26.964289869600002</cx:pt>
          <cx:pt idx="416">26.964289869600002</cx:pt>
          <cx:pt idx="417">26.890652639700001</cx:pt>
          <cx:pt idx="418">26.908916270799999</cx:pt>
          <cx:pt idx="419">26.890652639700001</cx:pt>
          <cx:pt idx="420">26.4596557325</cx:pt>
          <cx:pt idx="421">26.382098344100001</cx:pt>
          <cx:pt idx="422">26.4103355815</cx:pt>
          <cx:pt idx="423">26.4991530653</cx:pt>
          <cx:pt idx="424">26.346405640899999</cx:pt>
          <cx:pt idx="425">26.6455222349</cx:pt>
          <cx:pt idx="426">26.7105100126</cx:pt>
          <cx:pt idx="427">26.575028890500001</cx:pt>
          <cx:pt idx="428">26.663514449600001</cx:pt>
          <cx:pt idx="429">26.437450523399999</cx:pt>
          <cx:pt idx="430">26.698792831700001</cx:pt>
          <cx:pt idx="431">26.576234387</cx:pt>
          <cx:pt idx="432">26.4856178587</cx:pt>
          <cx:pt idx="433">26.871426474</cx:pt>
          <cx:pt idx="434">26.996994410700001</cx:pt>
          <cx:pt idx="435">26.958153997699998</cx:pt>
          <cx:pt idx="436">26.5612878341</cx:pt>
          <cx:pt idx="437">26.5612878341</cx:pt>
          <cx:pt idx="438">26.5612878341</cx:pt>
          <cx:pt idx="439">26.593212104700001</cx:pt>
          <cx:pt idx="440">26.593212104700001</cx:pt>
          <cx:pt idx="441">26.593212104700001</cx:pt>
          <cx:pt idx="442">26.601927993</cx:pt>
          <cx:pt idx="443">26.741610609799999</cx:pt>
          <cx:pt idx="444">26.741610609799999</cx:pt>
          <cx:pt idx="445">26.735505511</cx:pt>
          <cx:pt idx="446">26.709031781099998</cx:pt>
          <cx:pt idx="447">26.762936571699999</cx:pt>
          <cx:pt idx="448">26.909723187800001</cx:pt>
          <cx:pt idx="449">26.9119083812</cx:pt>
          <cx:pt idx="450">26.8900091149</cx:pt>
          <cx:pt idx="451">26.985792124500001</cx:pt>
          <cx:pt idx="452">26.985792124500001</cx:pt>
          <cx:pt idx="453">26.9583742298</cx:pt>
          <cx:pt idx="454">26.985792124500001</cx:pt>
          <cx:pt idx="455">26.9583742298</cx:pt>
          <cx:pt idx="456">26.963712320999999</cx:pt>
          <cx:pt idx="457">26.9583742298</cx:pt>
          <cx:pt idx="458">26.999707324700001</cx:pt>
          <cx:pt idx="459">26.946705954399999</cx:pt>
          <cx:pt idx="460">26.698541039799998</cx:pt>
          <cx:pt idx="461">26.964289869600002</cx:pt>
          <cx:pt idx="462">26.964289869600002</cx:pt>
          <cx:pt idx="463">26.3152133422</cx:pt>
          <cx:pt idx="464">26.946705954399999</cx:pt>
          <cx:pt idx="465">26.91327077</cx:pt>
          <cx:pt idx="466">26.830549131800002</cx:pt>
          <cx:pt idx="467">26.4596557325</cx:pt>
          <cx:pt idx="468">26.830549131800002</cx:pt>
          <cx:pt idx="469">26.946705954399999</cx:pt>
          <cx:pt idx="470">26.4596557325</cx:pt>
          <cx:pt idx="471">26.700880467299999</cx:pt>
          <cx:pt idx="472">26.4596557325</cx:pt>
          <cx:pt idx="473">26.4596557325</cx:pt>
          <cx:pt idx="474">26.821492834699999</cx:pt>
          <cx:pt idx="475">26.908916270799999</cx:pt>
          <cx:pt idx="476">26.908359882300001</cx:pt>
          <cx:pt idx="477">26.908916270799999</cx:pt>
          <cx:pt idx="478">26.1582457192</cx:pt>
          <cx:pt idx="479">26.4596557325</cx:pt>
          <cx:pt idx="480">26.700880467299999</cx:pt>
          <cx:pt idx="481">26.908359882300001</cx:pt>
          <cx:pt idx="482">26.908359882300001</cx:pt>
          <cx:pt idx="483">26.8923218051</cx:pt>
          <cx:pt idx="484">26.890652639700001</cx:pt>
          <cx:pt idx="485">26.795291506800002</cx:pt>
          <cx:pt idx="486">26.475071565099999</cx:pt>
          <cx:pt idx="487">26.908916270799999</cx:pt>
          <cx:pt idx="488">26.795291506800002</cx:pt>
          <cx:pt idx="489">26.908359882300001</cx:pt>
          <cx:pt idx="490">26.846886335899999</cx:pt>
          <cx:pt idx="491">26.475071565099999</cx:pt>
          <cx:pt idx="492">26.5978234132</cx:pt>
          <cx:pt idx="493">26.5978234132</cx:pt>
          <cx:pt idx="494">26.846886335899999</cx:pt>
          <cx:pt idx="495">26.846886335899999</cx:pt>
          <cx:pt idx="496">26.781090216999999</cx:pt>
          <cx:pt idx="497">26.534216991699999</cx:pt>
          <cx:pt idx="498">26.475071565099999</cx:pt>
          <cx:pt idx="499">26.795291506800002</cx:pt>
          <cx:pt idx="500">26.843336013399998</cx:pt>
          <cx:pt idx="501">26.781090216999999</cx:pt>
          <cx:pt idx="502">26.821403973799999</cx:pt>
          <cx:pt idx="503">26.4103355815</cx:pt>
          <cx:pt idx="504">26.781090216999999</cx:pt>
          <cx:pt idx="505">26.688551526299999</cx:pt>
          <cx:pt idx="506">26.581811545699999</cx:pt>
          <cx:pt idx="507">26.821403973799999</cx:pt>
          <cx:pt idx="508">26.821403973799999</cx:pt>
          <cx:pt idx="509">26.439280365199998</cx:pt>
          <cx:pt idx="510">26.575028890500001</cx:pt>
          <cx:pt idx="511">26.781090216999999</cx:pt>
          <cx:pt idx="512">26.439280365199998</cx:pt>
          <cx:pt idx="513">26.4103355815</cx:pt>
          <cx:pt idx="514">26.2972626203</cx:pt>
          <cx:pt idx="515">26.4865433314</cx:pt>
          <cx:pt idx="516">26.369862374499998</cx:pt>
          <cx:pt idx="517">26.739524753600001</cx:pt>
          <cx:pt idx="518">26.4865433314</cx:pt>
          <cx:pt idx="519">26.2972626203</cx:pt>
          <cx:pt idx="520">26.599807884400001</cx:pt>
          <cx:pt idx="521">26.549480474799999</cx:pt>
          <cx:pt idx="522">26.549480474799999</cx:pt>
          <cx:pt idx="523">26.2972626203</cx:pt>
          <cx:pt idx="524">26.494071031200001</cx:pt>
          <cx:pt idx="525">26.752000008700001</cx:pt>
          <cx:pt idx="526">26.549480474799999</cx:pt>
          <cx:pt idx="527">26.7105100126</cx:pt>
          <cx:pt idx="528">26.4865433314</cx:pt>
          <cx:pt idx="529">26.663514449600001</cx:pt>
          <cx:pt idx="530">26.756313623099999</cx:pt>
          <cx:pt idx="531">26.439280365199998</cx:pt>
          <cx:pt idx="532">26.461693038300002</cx:pt>
          <cx:pt idx="533">26.752000008700001</cx:pt>
          <cx:pt idx="534">26.461693038300002</cx:pt>
          <cx:pt idx="535">26.7105100126</cx:pt>
          <cx:pt idx="536">26.2972626203</cx:pt>
          <cx:pt idx="537">26.5599201343</cx:pt>
          <cx:pt idx="538">26.7105100126</cx:pt>
          <cx:pt idx="539">26.160702901200001</cx:pt>
          <cx:pt idx="540">26.494071031200001</cx:pt>
          <cx:pt idx="541">26.160702901200001</cx:pt>
          <cx:pt idx="542">26.5599201343</cx:pt>
          <cx:pt idx="543">26.082176647000001</cx:pt>
          <cx:pt idx="544">26.390058610800001</cx:pt>
          <cx:pt idx="545">26.000125733899999</cx:pt>
          <cx:pt idx="546">26.3539857558</cx:pt>
          <cx:pt idx="547">26.160702901200001</cx:pt>
          <cx:pt idx="548">26.160702901200001</cx:pt>
          <cx:pt idx="549">26.082176647000001</cx:pt>
          <cx:pt idx="550">26.398630885999999</cx:pt>
          <cx:pt idx="551">26.160702901200001</cx:pt>
          <cx:pt idx="552">26.160702901200001</cx:pt>
          <cx:pt idx="553">25.987095806500001</cx:pt>
          <cx:pt idx="554">26.461198578699999</cx:pt>
          <cx:pt idx="555">26.461198578699999</cx:pt>
          <cx:pt idx="556">26.461198578699999</cx:pt>
          <cx:pt idx="557">26.160702901200001</cx:pt>
          <cx:pt idx="558">26.4856178587</cx:pt>
          <cx:pt idx="559">26.4856178587</cx:pt>
          <cx:pt idx="560">26.398630885999999</cx:pt>
          <cx:pt idx="561">25.906738571599998</cx:pt>
          <cx:pt idx="562">26.489766532000001</cx:pt>
          <cx:pt idx="563">26.398630885999999</cx:pt>
          <cx:pt idx="564">25.987095806500001</cx:pt>
          <cx:pt idx="565">25.906738571599998</cx:pt>
          <cx:pt idx="566">26.461198578699999</cx:pt>
          <cx:pt idx="567">26.722302037799999</cx:pt>
          <cx:pt idx="568">26.958153997699998</cx:pt>
          <cx:pt idx="569">26.697709555199999</cx:pt>
          <cx:pt idx="570">26.752925702700001</cx:pt>
          <cx:pt idx="571">26.752925702700001</cx:pt>
          <cx:pt idx="572">26.752925702700001</cx:pt>
          <cx:pt idx="573">26.752925702700001</cx:pt>
          <cx:pt idx="574">26.4991530653</cx:pt>
          <cx:pt idx="575">26.599807884400001</cx:pt>
          <cx:pt idx="576">26.398630885999999</cx:pt>
          <cx:pt idx="577">26.735505511</cx:pt>
          <cx:pt idx="578">26.8900091149</cx:pt>
          <cx:pt idx="579">26.2308235691</cx:pt>
          <cx:pt idx="580">26.8492609095</cx:pt>
          <cx:pt idx="581">26.958153997699998</cx:pt>
          <cx:pt idx="582">26.8923218051</cx:pt>
          <cx:pt idx="583">26.8923218051</cx:pt>
          <cx:pt idx="584">26.8923218051</cx:pt>
          <cx:pt idx="585">26.534216991699999</cx:pt>
          <cx:pt idx="586">26.439280365199998</cx:pt>
          <cx:pt idx="587">26.369862374499998</cx:pt>
          <cx:pt idx="588">26.3539857558</cx:pt>
          <cx:pt idx="589">26.3539857558</cx:pt>
          <cx:pt idx="590">26.235704496299999</cx:pt>
          <cx:pt idx="591">26.3539857558</cx:pt>
          <cx:pt idx="592">26.3539857558</cx:pt>
          <cx:pt idx="593">26.181224634100001</cx:pt>
          <cx:pt idx="594">26.181224634100001</cx:pt>
          <cx:pt idx="595">26.235704496299999</cx:pt>
          <cx:pt idx="596">26.119644550099999</cx:pt>
          <cx:pt idx="597">26.119644550099999</cx:pt>
          <cx:pt idx="598">25.987095806500001</cx:pt>
          <cx:pt idx="599">26.082176647000001</cx:pt>
          <cx:pt idx="600">25.8232518115</cx:pt>
          <cx:pt idx="601">26.859185334799999</cx:pt>
          <cx:pt idx="602">26.958153997699998</cx:pt>
          <cx:pt idx="603">26.752925702700001</cx:pt>
          <cx:pt idx="604">26.5978234132</cx:pt>
          <cx:pt idx="605">26.549480474799999</cx:pt>
          <cx:pt idx="606">26.519721980700002</cx:pt>
          <cx:pt idx="607">26.345742896600001</cx:pt>
          <cx:pt idx="608">26.437450523399999</cx:pt>
          <cx:pt idx="609">26.871426474</cx:pt>
          <cx:pt idx="610">26.369862374499998</cx:pt>
          <cx:pt idx="611">26.303278581099999</cx:pt>
          <cx:pt idx="612">26.5612878341</cx:pt>
          <cx:pt idx="613">26.593212104700001</cx:pt>
          <cx:pt idx="614">26.601927993</cx:pt>
          <cx:pt idx="615">26.4448135996</cx:pt>
          <cx:pt idx="616">26.593212104700001</cx:pt>
          <cx:pt idx="617">26.709031781099998</cx:pt>
          <cx:pt idx="618">26.086769831200002</cx:pt>
          <cx:pt idx="619">26.2308235691</cx:pt>
          <cx:pt idx="620">26.407839397099998</cx:pt>
          <cx:pt idx="621">26.6257692374</cx:pt>
          <cx:pt idx="622">26.698792831700001</cx:pt>
          <cx:pt idx="623">26.519833075099999</cx:pt>
          <cx:pt idx="624">26.519833075099999</cx:pt>
          <cx:pt idx="625">26.519833075099999</cx:pt>
          <cx:pt idx="626">26.519833075099999</cx:pt>
          <cx:pt idx="627">26.519833075099999</cx:pt>
          <cx:pt idx="628">26.519833075099999</cx:pt>
          <cx:pt idx="629">25.768763884399998</cx:pt>
          <cx:pt idx="630">25.768763884399998</cx:pt>
          <cx:pt idx="631">25.768763884399998</cx:pt>
          <cx:pt idx="632">26.119644550099999</cx:pt>
          <cx:pt idx="633">26.119644550099999</cx:pt>
          <cx:pt idx="634">25.768763884399998</cx:pt>
          <cx:pt idx="635">26.4736298336</cx:pt>
          <cx:pt idx="636">26.489766532000001</cx:pt>
          <cx:pt idx="637">26.4736298336</cx:pt>
          <cx:pt idx="638">26.792548218299999</cx:pt>
          <cx:pt idx="639">26.792548218299999</cx:pt>
          <cx:pt idx="640">26.4991530653</cx:pt>
          <cx:pt idx="641">26.698792831700001</cx:pt>
          <cx:pt idx="642">26.097248156999999</cx:pt>
          <cx:pt idx="643">26.097248156999999</cx:pt>
          <cx:pt idx="644">26.593212104700001</cx:pt>
          <cx:pt idx="645">26.1582457192</cx:pt>
          <cx:pt idx="646">26.407839397099998</cx:pt>
          <cx:pt idx="647">26.407839397099998</cx:pt>
          <cx:pt idx="648">26.300132114499998</cx:pt>
          <cx:pt idx="649">26.434129215199999</cx:pt>
          <cx:pt idx="650">26.554091700400001</cx:pt>
          <cx:pt idx="651">26.554091700400001</cx:pt>
          <cx:pt idx="652">26.252704300400001</cx:pt>
          <cx:pt idx="653">26.138245120800001</cx:pt>
          <cx:pt idx="654">26.252704300400001</cx:pt>
          <cx:pt idx="655">26.252704300400001</cx:pt>
          <cx:pt idx="656">26.4815797473</cx:pt>
          <cx:pt idx="657">26.640407076300001</cx:pt>
          <cx:pt idx="658">26.640407076300001</cx:pt>
          <cx:pt idx="659">26.697709555199999</cx:pt>
          <cx:pt idx="660">26.6551273183</cx:pt>
          <cx:pt idx="661">26.439280365199998</cx:pt>
          <cx:pt idx="662">26.6551273183</cx:pt>
          <cx:pt idx="663">26.4991530653</cx:pt>
          <cx:pt idx="664">26.4991530653</cx:pt>
          <cx:pt idx="665">26.4991530653</cx:pt>
          <cx:pt idx="666">26.4991530653</cx:pt>
          <cx:pt idx="667">26.4856178587</cx:pt>
          <cx:pt idx="668">26.097248156999999</cx:pt>
          <cx:pt idx="669">26.371813768500001</cx:pt>
          <cx:pt idx="670">26.097248156999999</cx:pt>
          <cx:pt idx="671">26.371813768500001</cx:pt>
          <cx:pt idx="672">26.252704300400001</cx:pt>
          <cx:pt idx="673">25.946781559800002</cx:pt>
          <cx:pt idx="674">26.4856178587</cx:pt>
          <cx:pt idx="675">25.736635526200001</cx:pt>
          <cx:pt idx="676">26.738938791300001</cx:pt>
          <cx:pt idx="677">26.792548218299999</cx:pt>
          <cx:pt idx="678">26.792548218299999</cx:pt>
          <cx:pt idx="679">26.738938791300001</cx:pt>
          <cx:pt idx="680">26.792548218299999</cx:pt>
          <cx:pt idx="681">26.738938791300001</cx:pt>
          <cx:pt idx="682">26.792548218299999</cx:pt>
          <cx:pt idx="683">26.738938791300001</cx:pt>
          <cx:pt idx="684">26.792548218299999</cx:pt>
          <cx:pt idx="685">26.752925702700001</cx:pt>
          <cx:pt idx="686">26.752925702700001</cx:pt>
          <cx:pt idx="687">26.697709555199999</cx:pt>
          <cx:pt idx="688">26.752925702700001</cx:pt>
          <cx:pt idx="689">26.697709555199999</cx:pt>
          <cx:pt idx="690">26.752925702700001</cx:pt>
          <cx:pt idx="691">26.286568303399999</cx:pt>
          <cx:pt idx="692">26.792548218299999</cx:pt>
          <cx:pt idx="693">26.697709555199999</cx:pt>
          <cx:pt idx="694">26.640407076300001</cx:pt>
          <cx:pt idx="695">26.697709555199999</cx:pt>
          <cx:pt idx="696">26.697709555199999</cx:pt>
          <cx:pt idx="697">26.593212104700001</cx:pt>
          <cx:pt idx="698">26.688551526299999</cx:pt>
          <cx:pt idx="699">26.914740726600002</cx:pt>
          <cx:pt idx="700">26.4103355815</cx:pt>
          <cx:pt idx="701">26.5599201343</cx:pt>
          <cx:pt idx="702">26.4856178587</cx:pt>
          <cx:pt idx="703">26.871426474</cx:pt>
          <cx:pt idx="704">26.871426474</cx:pt>
          <cx:pt idx="705">26.958153997699998</cx:pt>
          <cx:pt idx="706">26.058064466000001</cx:pt>
          <cx:pt idx="707">26.008065113800001</cx:pt>
          <cx:pt idx="708">26.506155181099999</cx:pt>
          <cx:pt idx="709">26.9583742298</cx:pt>
          <cx:pt idx="710">26.91327077</cx:pt>
          <cx:pt idx="711">26.946705954399999</cx:pt>
          <cx:pt idx="712">26.5802680999</cx:pt>
          <cx:pt idx="713">26.8923218051</cx:pt>
          <cx:pt idx="714">26.908916270799999</cx:pt>
          <cx:pt idx="715">26.5802680999</cx:pt>
          <cx:pt idx="716">26.581811545699999</cx:pt>
          <cx:pt idx="717">26.908359882300001</cx:pt>
          <cx:pt idx="718">26.908359882300001</cx:pt>
          <cx:pt idx="719">26.843336013399998</cx:pt>
          <cx:pt idx="720">26.5978234132</cx:pt>
          <cx:pt idx="721">26.581811545699999</cx:pt>
          <cx:pt idx="722">26.821403973799999</cx:pt>
          <cx:pt idx="723">26.795291506800002</cx:pt>
          <cx:pt idx="724">26.843336013399998</cx:pt>
          <cx:pt idx="725">26.781090216999999</cx:pt>
          <cx:pt idx="726">26.581811545699999</cx:pt>
          <cx:pt idx="727">26.382098344100001</cx:pt>
          <cx:pt idx="728">26.663514449600001</cx:pt>
          <cx:pt idx="729">26.739524753600001</cx:pt>
          <cx:pt idx="730">26.795291506800002</cx:pt>
          <cx:pt idx="731">26.843336013399998</cx:pt>
          <cx:pt idx="732">26.475071565099999</cx:pt>
          <cx:pt idx="733">26.2308235691</cx:pt>
          <cx:pt idx="734">26.781090216999999</cx:pt>
          <cx:pt idx="735">26.688551526299999</cx:pt>
          <cx:pt idx="736">26.4865433314</cx:pt>
          <cx:pt idx="737">26.781090216999999</cx:pt>
          <cx:pt idx="738">26.752000008700001</cx:pt>
          <cx:pt idx="739">26.346405640899999</cx:pt>
          <cx:pt idx="740">26.663514449600001</cx:pt>
          <cx:pt idx="741">26.752000008700001</cx:pt>
          <cx:pt idx="742">26.4103355815</cx:pt>
          <cx:pt idx="743">26.4865433314</cx:pt>
          <cx:pt idx="744">26.4991530653</cx:pt>
          <cx:pt idx="745">26.2972626203</cx:pt>
          <cx:pt idx="746">26.369862374499998</cx:pt>
          <cx:pt idx="747">26.494071031200001</cx:pt>
          <cx:pt idx="748">26.407839397099998</cx:pt>
          <cx:pt idx="749">26.437450523399999</cx:pt>
          <cx:pt idx="750">26.5599201343</cx:pt>
          <cx:pt idx="751">26.581926224299998</cx:pt>
          <cx:pt idx="752">26.494071031200001</cx:pt>
          <cx:pt idx="753">26.5599201343</cx:pt>
          <cx:pt idx="754">26.082176647000001</cx:pt>
          <cx:pt idx="755">26.082176647000001</cx:pt>
          <cx:pt idx="756">26.082176647000001</cx:pt>
          <cx:pt idx="757">26.058064466000001</cx:pt>
          <cx:pt idx="758">26.058064466000001</cx:pt>
          <cx:pt idx="759">26.5599201343</cx:pt>
          <cx:pt idx="760">26.058064466000001</cx:pt>
          <cx:pt idx="761">26.000125733899999</cx:pt>
          <cx:pt idx="762">26.489766532000001</cx:pt>
          <cx:pt idx="763">25.987095806500001</cx:pt>
          <cx:pt idx="764">25.8232518115</cx:pt>
          <cx:pt idx="765">25.8232518115</cx:pt>
          <cx:pt idx="766">25.906738571599998</cx:pt>
          <cx:pt idx="767">25.736635526200001</cx:pt>
          <cx:pt idx="768">25.906738571599998</cx:pt>
          <cx:pt idx="769">26.489766532000001</cx:pt>
          <cx:pt idx="770">25.736635526200001</cx:pt>
          <cx:pt idx="771">25.906738571599998</cx:pt>
          <cx:pt idx="772">26.4856178587</cx:pt>
          <cx:pt idx="773">25.736635526200001</cx:pt>
          <cx:pt idx="774">26.752925702700001</cx:pt>
          <cx:pt idx="775">26.697709555199999</cx:pt>
          <cx:pt idx="776">26.5978234132</cx:pt>
          <cx:pt idx="777">26.739524753600001</cx:pt>
          <cx:pt idx="778">26.739524753600001</cx:pt>
          <cx:pt idx="779">26.549480474799999</cx:pt>
          <cx:pt idx="780">26.581926224299998</cx:pt>
          <cx:pt idx="781">26.958153997699998</cx:pt>
          <cx:pt idx="782">26.382098344100001</cx:pt>
          <cx:pt idx="783">26.5978234132</cx:pt>
          <cx:pt idx="784">26.534216991699999</cx:pt>
          <cx:pt idx="785">26.663514449600001</cx:pt>
          <cx:pt idx="786">26.300132114499998</cx:pt>
          <cx:pt idx="787">26.407839397099998</cx:pt>
          <cx:pt idx="788">26.434129215199999</cx:pt>
          <cx:pt idx="789">26.119644550099999</cx:pt>
          <cx:pt idx="790">25.987095806500001</cx:pt>
          <cx:pt idx="791">25.987095806500001</cx:pt>
          <cx:pt idx="792">25.736635526200001</cx:pt>
          <cx:pt idx="793">26.4815797473</cx:pt>
          <cx:pt idx="794">26.999707324700001</cx:pt>
          <cx:pt idx="795">26.5978234132</cx:pt>
          <cx:pt idx="796">26.5978234132</cx:pt>
          <cx:pt idx="797">26.706128707200001</cx:pt>
          <cx:pt idx="798">26.4991530653</cx:pt>
          <cx:pt idx="799">26.4991530653</cx:pt>
          <cx:pt idx="800">26.739524753600001</cx:pt>
          <cx:pt idx="801">26.6967075837</cx:pt>
          <cx:pt idx="802">26.581926224299998</cx:pt>
          <cx:pt idx="803">26.315273468800001</cx:pt>
          <cx:pt idx="804">26.4991530653</cx:pt>
          <cx:pt idx="805">26.6967075837</cx:pt>
        </cx:lvl>
      </cx:numDim>
    </cx:data>
  </cx:chartData>
  <cx:chart>
    <cx:plotArea>
      <cx:plotAreaRegion>
        <cx:series layoutId="boxWhisker" uniqueId="{7A9C2F55-5604-42DF-BA54-E9CFCB3888E7}" formatIdx="0">
          <cx:tx>
            <cx:txData>
              <cx:f>Coyhaique!$I$1</cx:f>
              <cx:v>T_diurna</cx:v>
            </cx:txData>
          </cx:tx>
          <cx:spPr>
            <a:solidFill>
              <a:srgbClr val="FF0000"/>
            </a:solidFill>
          </cx:spPr>
          <cx:dataId val="0"/>
          <cx:layoutPr>
            <cx:visibility meanLine="1" meanMarker="1" nonoutliers="0" outliers="1"/>
            <cx:statistics quartileMethod="exclusive"/>
          </cx:layoutPr>
        </cx:series>
      </cx:plotAreaRegion>
      <cx:axis id="0">
        <cx:catScaling gapWidth="1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000" b="1"/>
            </a:pPr>
            <a:endParaRPr lang="es-ES" sz="1000" b="1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endParaRPr>
          </a:p>
        </cx:txPr>
      </cx:axis>
      <cx:axis id="1" hidden="1">
        <cx:valScaling max="27" min="25"/>
        <cx:majorGridlines/>
        <cx:tickLabels/>
        <cx:numFmt formatCode="0" sourceLinked="0"/>
      </cx:axis>
    </cx:plotArea>
  </cx:chart>
</cx:chartSpace>
</file>

<file path=ppt/charts/chartEx6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'Punta Arenas'!$H$2:$H$2340</cx:f>
        <cx:lvl ptCount="2339">
          <cx:pt idx="0">ABC1</cx:pt>
          <cx:pt idx="1">ABC1</cx:pt>
          <cx:pt idx="2">ABC1</cx:pt>
          <cx:pt idx="3">ABC1</cx:pt>
          <cx:pt idx="4">ABC1</cx:pt>
          <cx:pt idx="5">ABC1</cx:pt>
          <cx:pt idx="6">ABC1</cx:pt>
          <cx:pt idx="7">ABC1</cx:pt>
          <cx:pt idx="8">ABC1</cx:pt>
          <cx:pt idx="9">ABC1</cx:pt>
          <cx:pt idx="10">ABC1</cx:pt>
          <cx:pt idx="11">ABC1</cx:pt>
          <cx:pt idx="12">ABC1</cx:pt>
          <cx:pt idx="13">ABC1</cx:pt>
          <cx:pt idx="14">ABC1</cx:pt>
          <cx:pt idx="15">ABC1</cx:pt>
          <cx:pt idx="16">ABC1</cx:pt>
          <cx:pt idx="17">ABC1</cx:pt>
          <cx:pt idx="18">ABC1</cx:pt>
          <cx:pt idx="19">ABC1</cx:pt>
          <cx:pt idx="20">ABC1</cx:pt>
          <cx:pt idx="21">ABC1</cx:pt>
          <cx:pt idx="22">ABC1</cx:pt>
          <cx:pt idx="23">ABC1</cx:pt>
          <cx:pt idx="24">ABC1</cx:pt>
          <cx:pt idx="25">ABC1</cx:pt>
          <cx:pt idx="26">ABC1</cx:pt>
          <cx:pt idx="27">ABC1</cx:pt>
          <cx:pt idx="28">ABC1</cx:pt>
          <cx:pt idx="29">ABC1</cx:pt>
          <cx:pt idx="30">ABC1</cx:pt>
          <cx:pt idx="31">ABC1</cx:pt>
          <cx:pt idx="32">ABC1</cx:pt>
          <cx:pt idx="33">ABC1</cx:pt>
          <cx:pt idx="34">ABC1</cx:pt>
          <cx:pt idx="35">ABC1</cx:pt>
          <cx:pt idx="36">ABC1</cx:pt>
          <cx:pt idx="37">ABC1</cx:pt>
          <cx:pt idx="38">ABC1</cx:pt>
          <cx:pt idx="39">ABC1</cx:pt>
          <cx:pt idx="40">ABC1</cx:pt>
          <cx:pt idx="41">ABC1</cx:pt>
          <cx:pt idx="42">ABC1</cx:pt>
          <cx:pt idx="43">ABC1</cx:pt>
          <cx:pt idx="44">ABC1</cx:pt>
          <cx:pt idx="45">ABC1</cx:pt>
          <cx:pt idx="46">ABC1</cx:pt>
          <cx:pt idx="47">ABC1</cx:pt>
          <cx:pt idx="48">ABC1</cx:pt>
          <cx:pt idx="49">ABC1</cx:pt>
          <cx:pt idx="50">ABC1</cx:pt>
          <cx:pt idx="51">ABC1</cx:pt>
          <cx:pt idx="52">ABC1</cx:pt>
          <cx:pt idx="53">ABC1</cx:pt>
          <cx:pt idx="54">ABC1</cx:pt>
          <cx:pt idx="55">ABC1</cx:pt>
          <cx:pt idx="56">ABC1</cx:pt>
          <cx:pt idx="57">ABC1</cx:pt>
          <cx:pt idx="58">ABC1</cx:pt>
          <cx:pt idx="59">ABC1</cx:pt>
          <cx:pt idx="60">ABC1</cx:pt>
          <cx:pt idx="61">ABC1</cx:pt>
          <cx:pt idx="62">ABC1</cx:pt>
          <cx:pt idx="63">ABC1</cx:pt>
          <cx:pt idx="64">ABC1</cx:pt>
          <cx:pt idx="65">ABC1</cx:pt>
          <cx:pt idx="66">ABC1</cx:pt>
          <cx:pt idx="67">ABC1</cx:pt>
          <cx:pt idx="68">ABC1</cx:pt>
          <cx:pt idx="69">ABC1</cx:pt>
          <cx:pt idx="70">ABC1</cx:pt>
          <cx:pt idx="71">ABC1</cx:pt>
          <cx:pt idx="72">ABC1</cx:pt>
          <cx:pt idx="73">ABC1</cx:pt>
          <cx:pt idx="74">ABC1</cx:pt>
          <cx:pt idx="75">ABC1</cx:pt>
          <cx:pt idx="76">ABC1</cx:pt>
          <cx:pt idx="77">ABC1</cx:pt>
          <cx:pt idx="78">ABC1</cx:pt>
          <cx:pt idx="79">ABC1</cx:pt>
          <cx:pt idx="80">ABC1</cx:pt>
          <cx:pt idx="81">ABC1</cx:pt>
          <cx:pt idx="82">ABC1</cx:pt>
          <cx:pt idx="83">ABC1</cx:pt>
          <cx:pt idx="84">ABC1</cx:pt>
          <cx:pt idx="85">ABC1</cx:pt>
          <cx:pt idx="86">ABC1</cx:pt>
          <cx:pt idx="87">ABC1</cx:pt>
          <cx:pt idx="88">ABC1</cx:pt>
          <cx:pt idx="89">ABC1</cx:pt>
          <cx:pt idx="90">ABC1</cx:pt>
          <cx:pt idx="91">ABC1</cx:pt>
          <cx:pt idx="92">ABC1</cx:pt>
          <cx:pt idx="93">ABC1</cx:pt>
          <cx:pt idx="94">ABC1</cx:pt>
          <cx:pt idx="95">ABC1</cx:pt>
          <cx:pt idx="96">ABC1</cx:pt>
          <cx:pt idx="97">ABC1</cx:pt>
          <cx:pt idx="98">ABC1</cx:pt>
          <cx:pt idx="99">ABC1</cx:pt>
          <cx:pt idx="100">ABC1</cx:pt>
          <cx:pt idx="101">ABC1</cx:pt>
          <cx:pt idx="102">ABC1</cx:pt>
          <cx:pt idx="103">ABC1</cx:pt>
          <cx:pt idx="104">ABC1</cx:pt>
          <cx:pt idx="105">ABC1</cx:pt>
          <cx:pt idx="106">ABC1</cx:pt>
          <cx:pt idx="107">ABC1</cx:pt>
          <cx:pt idx="108">ABC1</cx:pt>
          <cx:pt idx="109">ABC1</cx:pt>
          <cx:pt idx="110">ABC1</cx:pt>
          <cx:pt idx="111">ABC1</cx:pt>
          <cx:pt idx="112">ABC1</cx:pt>
          <cx:pt idx="113">ABC1</cx:pt>
          <cx:pt idx="114">ABC1</cx:pt>
          <cx:pt idx="115">ABC1</cx:pt>
          <cx:pt idx="116">ABC1</cx:pt>
          <cx:pt idx="117">ABC1</cx:pt>
          <cx:pt idx="118">ABC1</cx:pt>
          <cx:pt idx="119">ABC1</cx:pt>
          <cx:pt idx="120">ABC1</cx:pt>
          <cx:pt idx="121">ABC1</cx:pt>
          <cx:pt idx="122">ABC1</cx:pt>
          <cx:pt idx="123">ABC1</cx:pt>
          <cx:pt idx="124">ABC1</cx:pt>
          <cx:pt idx="125">ABC1</cx:pt>
          <cx:pt idx="126">ABC1</cx:pt>
          <cx:pt idx="127">ABC1</cx:pt>
          <cx:pt idx="128">ABC1</cx:pt>
          <cx:pt idx="129">ABC1</cx:pt>
          <cx:pt idx="130">ABC1</cx:pt>
          <cx:pt idx="131">ABC1</cx:pt>
          <cx:pt idx="132">ABC1</cx:pt>
          <cx:pt idx="133">ABC1</cx:pt>
          <cx:pt idx="134">ABC1</cx:pt>
          <cx:pt idx="135">ABC1</cx:pt>
          <cx:pt idx="136">ABC1</cx:pt>
          <cx:pt idx="137">ABC1</cx:pt>
          <cx:pt idx="138">ABC1</cx:pt>
          <cx:pt idx="139">ABC1</cx:pt>
          <cx:pt idx="140">ABC1</cx:pt>
          <cx:pt idx="141">ABC1</cx:pt>
          <cx:pt idx="142">C2</cx:pt>
          <cx:pt idx="143">C2</cx:pt>
          <cx:pt idx="144">C2</cx:pt>
          <cx:pt idx="145">C2</cx:pt>
          <cx:pt idx="146">C2</cx:pt>
          <cx:pt idx="147">C2</cx:pt>
          <cx:pt idx="148">C2</cx:pt>
          <cx:pt idx="149">C2</cx:pt>
          <cx:pt idx="150">C2</cx:pt>
          <cx:pt idx="151">C2</cx:pt>
          <cx:pt idx="152">C2</cx:pt>
          <cx:pt idx="153">C2</cx:pt>
          <cx:pt idx="154">C2</cx:pt>
          <cx:pt idx="155">C2</cx:pt>
          <cx:pt idx="156">C2</cx:pt>
          <cx:pt idx="157">C2</cx:pt>
          <cx:pt idx="158">C2</cx:pt>
          <cx:pt idx="159">C2</cx:pt>
          <cx:pt idx="160">C2</cx:pt>
          <cx:pt idx="161">C2</cx:pt>
          <cx:pt idx="162">C2</cx:pt>
          <cx:pt idx="163">C2</cx:pt>
          <cx:pt idx="164">C2</cx:pt>
          <cx:pt idx="165">C2</cx:pt>
          <cx:pt idx="166">C2</cx:pt>
          <cx:pt idx="167">C2</cx:pt>
          <cx:pt idx="168">C2</cx:pt>
          <cx:pt idx="169">C2</cx:pt>
          <cx:pt idx="170">C2</cx:pt>
          <cx:pt idx="171">C2</cx:pt>
          <cx:pt idx="172">C2</cx:pt>
          <cx:pt idx="173">C2</cx:pt>
          <cx:pt idx="174">C2</cx:pt>
          <cx:pt idx="175">C2</cx:pt>
          <cx:pt idx="176">C2</cx:pt>
          <cx:pt idx="177">C2</cx:pt>
          <cx:pt idx="178">C2</cx:pt>
          <cx:pt idx="179">C2</cx:pt>
          <cx:pt idx="180">C2</cx:pt>
          <cx:pt idx="181">C2</cx:pt>
          <cx:pt idx="182">C2</cx:pt>
          <cx:pt idx="183">C2</cx:pt>
          <cx:pt idx="184">C2</cx:pt>
          <cx:pt idx="185">C2</cx:pt>
          <cx:pt idx="186">C2</cx:pt>
          <cx:pt idx="187">C2</cx:pt>
          <cx:pt idx="188">C2</cx:pt>
          <cx:pt idx="189">C2</cx:pt>
          <cx:pt idx="190">C2</cx:pt>
          <cx:pt idx="191">C2</cx:pt>
          <cx:pt idx="192">C2</cx:pt>
          <cx:pt idx="193">C2</cx:pt>
          <cx:pt idx="194">C2</cx:pt>
          <cx:pt idx="195">C2</cx:pt>
          <cx:pt idx="196">C2</cx:pt>
          <cx:pt idx="197">C2</cx:pt>
          <cx:pt idx="198">C2</cx:pt>
          <cx:pt idx="199">C2</cx:pt>
          <cx:pt idx="200">C2</cx:pt>
          <cx:pt idx="201">C2</cx:pt>
          <cx:pt idx="202">C2</cx:pt>
          <cx:pt idx="203">C2</cx:pt>
          <cx:pt idx="204">C2</cx:pt>
          <cx:pt idx="205">C2</cx:pt>
          <cx:pt idx="206">C2</cx:pt>
          <cx:pt idx="207">C2</cx:pt>
          <cx:pt idx="208">C2</cx:pt>
          <cx:pt idx="209">C2</cx:pt>
          <cx:pt idx="210">C2</cx:pt>
          <cx:pt idx="211">C2</cx:pt>
          <cx:pt idx="212">C2</cx:pt>
          <cx:pt idx="213">C2</cx:pt>
          <cx:pt idx="214">C2</cx:pt>
          <cx:pt idx="215">C2</cx:pt>
          <cx:pt idx="216">C2</cx:pt>
          <cx:pt idx="217">C2</cx:pt>
          <cx:pt idx="218">C2</cx:pt>
          <cx:pt idx="219">C2</cx:pt>
          <cx:pt idx="220">C2</cx:pt>
          <cx:pt idx="221">C2</cx:pt>
          <cx:pt idx="222">C2</cx:pt>
          <cx:pt idx="223">C2</cx:pt>
          <cx:pt idx="224">C2</cx:pt>
          <cx:pt idx="225">C2</cx:pt>
          <cx:pt idx="226">C2</cx:pt>
          <cx:pt idx="227">C2</cx:pt>
          <cx:pt idx="228">C2</cx:pt>
          <cx:pt idx="229">C2</cx:pt>
          <cx:pt idx="230">C2</cx:pt>
          <cx:pt idx="231">C2</cx:pt>
          <cx:pt idx="232">C2</cx:pt>
          <cx:pt idx="233">C2</cx:pt>
          <cx:pt idx="234">C2</cx:pt>
          <cx:pt idx="235">C2</cx:pt>
          <cx:pt idx="236">C2</cx:pt>
          <cx:pt idx="237">C2</cx:pt>
          <cx:pt idx="238">C2</cx:pt>
          <cx:pt idx="239">C2</cx:pt>
          <cx:pt idx="240">C2</cx:pt>
          <cx:pt idx="241">C2</cx:pt>
          <cx:pt idx="242">C2</cx:pt>
          <cx:pt idx="243">C2</cx:pt>
          <cx:pt idx="244">C2</cx:pt>
          <cx:pt idx="245">C2</cx:pt>
          <cx:pt idx="246">C2</cx:pt>
          <cx:pt idx="247">C2</cx:pt>
          <cx:pt idx="248">C2</cx:pt>
          <cx:pt idx="249">C2</cx:pt>
          <cx:pt idx="250">C2</cx:pt>
          <cx:pt idx="251">C2</cx:pt>
          <cx:pt idx="252">C2</cx:pt>
          <cx:pt idx="253">C2</cx:pt>
          <cx:pt idx="254">C2</cx:pt>
          <cx:pt idx="255">C2</cx:pt>
          <cx:pt idx="256">C2</cx:pt>
          <cx:pt idx="257">C2</cx:pt>
          <cx:pt idx="258">C2</cx:pt>
          <cx:pt idx="259">C2</cx:pt>
          <cx:pt idx="260">C2</cx:pt>
          <cx:pt idx="261">C2</cx:pt>
          <cx:pt idx="262">C2</cx:pt>
          <cx:pt idx="263">C2</cx:pt>
          <cx:pt idx="264">C2</cx:pt>
          <cx:pt idx="265">C2</cx:pt>
          <cx:pt idx="266">C2</cx:pt>
          <cx:pt idx="267">C2</cx:pt>
          <cx:pt idx="268">C2</cx:pt>
          <cx:pt idx="269">C2</cx:pt>
          <cx:pt idx="270">C2</cx:pt>
          <cx:pt idx="271">C2</cx:pt>
          <cx:pt idx="272">C2</cx:pt>
          <cx:pt idx="273">C2</cx:pt>
          <cx:pt idx="274">C2</cx:pt>
          <cx:pt idx="275">C2</cx:pt>
          <cx:pt idx="276">C2</cx:pt>
          <cx:pt idx="277">C2</cx:pt>
          <cx:pt idx="278">C2</cx:pt>
          <cx:pt idx="279">C2</cx:pt>
          <cx:pt idx="280">C2</cx:pt>
          <cx:pt idx="281">C2</cx:pt>
          <cx:pt idx="282">C2</cx:pt>
          <cx:pt idx="283">C2</cx:pt>
          <cx:pt idx="284">C2</cx:pt>
          <cx:pt idx="285">C2</cx:pt>
          <cx:pt idx="286">C2</cx:pt>
          <cx:pt idx="287">C2</cx:pt>
          <cx:pt idx="288">C2</cx:pt>
          <cx:pt idx="289">C2</cx:pt>
          <cx:pt idx="290">C2</cx:pt>
          <cx:pt idx="291">C2</cx:pt>
          <cx:pt idx="292">C2</cx:pt>
          <cx:pt idx="293">C2</cx:pt>
          <cx:pt idx="294">C2</cx:pt>
          <cx:pt idx="295">C2</cx:pt>
          <cx:pt idx="296">C2</cx:pt>
          <cx:pt idx="297">C2</cx:pt>
          <cx:pt idx="298">C2</cx:pt>
          <cx:pt idx="299">C2</cx:pt>
          <cx:pt idx="300">C2</cx:pt>
          <cx:pt idx="301">C2</cx:pt>
          <cx:pt idx="302">C2</cx:pt>
          <cx:pt idx="303">C2</cx:pt>
          <cx:pt idx="304">C2</cx:pt>
          <cx:pt idx="305">C2</cx:pt>
          <cx:pt idx="306">C2</cx:pt>
          <cx:pt idx="307">C2</cx:pt>
          <cx:pt idx="308">C2</cx:pt>
          <cx:pt idx="309">C2</cx:pt>
          <cx:pt idx="310">C2</cx:pt>
          <cx:pt idx="311">C2</cx:pt>
          <cx:pt idx="312">C2</cx:pt>
          <cx:pt idx="313">C2</cx:pt>
          <cx:pt idx="314">C2</cx:pt>
          <cx:pt idx="315">C2</cx:pt>
          <cx:pt idx="316">C2</cx:pt>
          <cx:pt idx="317">C2</cx:pt>
          <cx:pt idx="318">C2</cx:pt>
          <cx:pt idx="319">C2</cx:pt>
          <cx:pt idx="320">C2</cx:pt>
          <cx:pt idx="321">C2</cx:pt>
          <cx:pt idx="322">C2</cx:pt>
          <cx:pt idx="323">C2</cx:pt>
          <cx:pt idx="324">C2</cx:pt>
          <cx:pt idx="325">C2</cx:pt>
          <cx:pt idx="326">C2</cx:pt>
          <cx:pt idx="327">C2</cx:pt>
          <cx:pt idx="328">C2</cx:pt>
          <cx:pt idx="329">C2</cx:pt>
          <cx:pt idx="330">C2</cx:pt>
          <cx:pt idx="331">C2</cx:pt>
          <cx:pt idx="332">C2</cx:pt>
          <cx:pt idx="333">C2</cx:pt>
          <cx:pt idx="334">C2</cx:pt>
          <cx:pt idx="335">C2</cx:pt>
          <cx:pt idx="336">C2</cx:pt>
          <cx:pt idx="337">C2</cx:pt>
          <cx:pt idx="338">C2</cx:pt>
          <cx:pt idx="339">C2</cx:pt>
          <cx:pt idx="340">C2</cx:pt>
          <cx:pt idx="341">C2</cx:pt>
          <cx:pt idx="342">C2</cx:pt>
          <cx:pt idx="343">C2</cx:pt>
          <cx:pt idx="344">C2</cx:pt>
          <cx:pt idx="345">C2</cx:pt>
          <cx:pt idx="346">C2</cx:pt>
          <cx:pt idx="347">C2</cx:pt>
          <cx:pt idx="348">C2</cx:pt>
          <cx:pt idx="349">C2</cx:pt>
          <cx:pt idx="350">C2</cx:pt>
          <cx:pt idx="351">C2</cx:pt>
          <cx:pt idx="352">C2</cx:pt>
          <cx:pt idx="353">C2</cx:pt>
          <cx:pt idx="354">C2</cx:pt>
          <cx:pt idx="355">C2</cx:pt>
          <cx:pt idx="356">C2</cx:pt>
          <cx:pt idx="357">C2</cx:pt>
          <cx:pt idx="358">C2</cx:pt>
          <cx:pt idx="359">C2</cx:pt>
          <cx:pt idx="360">C2</cx:pt>
          <cx:pt idx="361">C2</cx:pt>
          <cx:pt idx="362">C2</cx:pt>
          <cx:pt idx="363">C2</cx:pt>
          <cx:pt idx="364">C2</cx:pt>
          <cx:pt idx="365">C2</cx:pt>
          <cx:pt idx="366">C2</cx:pt>
          <cx:pt idx="367">C2</cx:pt>
          <cx:pt idx="368">C2</cx:pt>
          <cx:pt idx="369">C2</cx:pt>
          <cx:pt idx="370">C2</cx:pt>
          <cx:pt idx="371">C2</cx:pt>
          <cx:pt idx="372">C2</cx:pt>
          <cx:pt idx="373">C2</cx:pt>
          <cx:pt idx="374">C2</cx:pt>
          <cx:pt idx="375">C2</cx:pt>
          <cx:pt idx="376">C2</cx:pt>
          <cx:pt idx="377">C2</cx:pt>
          <cx:pt idx="378">C2</cx:pt>
          <cx:pt idx="379">C2</cx:pt>
          <cx:pt idx="380">C2</cx:pt>
          <cx:pt idx="381">C2</cx:pt>
          <cx:pt idx="382">C2</cx:pt>
          <cx:pt idx="383">C2</cx:pt>
          <cx:pt idx="384">C2</cx:pt>
          <cx:pt idx="385">C2</cx:pt>
          <cx:pt idx="386">C2</cx:pt>
          <cx:pt idx="387">C2</cx:pt>
          <cx:pt idx="388">C2</cx:pt>
          <cx:pt idx="389">C2</cx:pt>
          <cx:pt idx="390">C2</cx:pt>
          <cx:pt idx="391">C2</cx:pt>
          <cx:pt idx="392">C2</cx:pt>
          <cx:pt idx="393">C2</cx:pt>
          <cx:pt idx="394">C2</cx:pt>
          <cx:pt idx="395">C2</cx:pt>
          <cx:pt idx="396">C2</cx:pt>
          <cx:pt idx="397">C2</cx:pt>
          <cx:pt idx="398">C2</cx:pt>
          <cx:pt idx="399">C2</cx:pt>
          <cx:pt idx="400">C2</cx:pt>
          <cx:pt idx="401">C2</cx:pt>
          <cx:pt idx="402">C2</cx:pt>
          <cx:pt idx="403">C2</cx:pt>
          <cx:pt idx="404">C2</cx:pt>
          <cx:pt idx="405">C2</cx:pt>
          <cx:pt idx="406">C2</cx:pt>
          <cx:pt idx="407">C2</cx:pt>
          <cx:pt idx="408">C2</cx:pt>
          <cx:pt idx="409">C2</cx:pt>
          <cx:pt idx="410">C2</cx:pt>
          <cx:pt idx="411">C2</cx:pt>
          <cx:pt idx="412">C2</cx:pt>
          <cx:pt idx="413">C2</cx:pt>
          <cx:pt idx="414">C2</cx:pt>
          <cx:pt idx="415">C2</cx:pt>
          <cx:pt idx="416">C2</cx:pt>
          <cx:pt idx="417">C2</cx:pt>
          <cx:pt idx="418">C2</cx:pt>
          <cx:pt idx="419">C2</cx:pt>
          <cx:pt idx="420">C2</cx:pt>
          <cx:pt idx="421">C2</cx:pt>
          <cx:pt idx="422">C2</cx:pt>
          <cx:pt idx="423">C2</cx:pt>
          <cx:pt idx="424">C2</cx:pt>
          <cx:pt idx="425">C2</cx:pt>
          <cx:pt idx="426">C2</cx:pt>
          <cx:pt idx="427">C2</cx:pt>
          <cx:pt idx="428">C2</cx:pt>
          <cx:pt idx="429">C2</cx:pt>
          <cx:pt idx="430">C2</cx:pt>
          <cx:pt idx="431">C2</cx:pt>
          <cx:pt idx="432">C2</cx:pt>
          <cx:pt idx="433">C2</cx:pt>
          <cx:pt idx="434">C2</cx:pt>
          <cx:pt idx="435">C2</cx:pt>
          <cx:pt idx="436">C2</cx:pt>
          <cx:pt idx="437">C2</cx:pt>
          <cx:pt idx="438">C2</cx:pt>
          <cx:pt idx="439">C2</cx:pt>
          <cx:pt idx="440">C2</cx:pt>
          <cx:pt idx="441">C2</cx:pt>
          <cx:pt idx="442">C2</cx:pt>
          <cx:pt idx="443">C2</cx:pt>
          <cx:pt idx="444">C2</cx:pt>
          <cx:pt idx="445">C2</cx:pt>
          <cx:pt idx="446">C2</cx:pt>
          <cx:pt idx="447">C2</cx:pt>
          <cx:pt idx="448">C2</cx:pt>
          <cx:pt idx="449">C2</cx:pt>
          <cx:pt idx="450">C2</cx:pt>
          <cx:pt idx="451">C2</cx:pt>
          <cx:pt idx="452">C2</cx:pt>
          <cx:pt idx="453">C2</cx:pt>
          <cx:pt idx="454">C2</cx:pt>
          <cx:pt idx="455">C2</cx:pt>
          <cx:pt idx="456">C2</cx:pt>
          <cx:pt idx="457">C2</cx:pt>
          <cx:pt idx="458">C2</cx:pt>
          <cx:pt idx="459">C2</cx:pt>
          <cx:pt idx="460">C2</cx:pt>
          <cx:pt idx="461">C2</cx:pt>
          <cx:pt idx="462">C2</cx:pt>
          <cx:pt idx="463">C2</cx:pt>
          <cx:pt idx="464">C2</cx:pt>
          <cx:pt idx="465">C2</cx:pt>
          <cx:pt idx="466">C2</cx:pt>
          <cx:pt idx="467">C2</cx:pt>
          <cx:pt idx="468">C2</cx:pt>
          <cx:pt idx="469">C2</cx:pt>
          <cx:pt idx="470">C2</cx:pt>
          <cx:pt idx="471">C2</cx:pt>
          <cx:pt idx="472">C2</cx:pt>
          <cx:pt idx="473">C2</cx:pt>
          <cx:pt idx="474">C2</cx:pt>
          <cx:pt idx="475">C2</cx:pt>
          <cx:pt idx="476">C2</cx:pt>
          <cx:pt idx="477">C2</cx:pt>
          <cx:pt idx="478">C2</cx:pt>
          <cx:pt idx="479">C3</cx:pt>
          <cx:pt idx="480">C3</cx:pt>
          <cx:pt idx="481">C3</cx:pt>
          <cx:pt idx="482">C3</cx:pt>
          <cx:pt idx="483">C3</cx:pt>
          <cx:pt idx="484">C3</cx:pt>
          <cx:pt idx="485">C3</cx:pt>
          <cx:pt idx="486">C3</cx:pt>
          <cx:pt idx="487">C3</cx:pt>
          <cx:pt idx="488">C3</cx:pt>
          <cx:pt idx="489">C3</cx:pt>
          <cx:pt idx="490">C3</cx:pt>
          <cx:pt idx="491">C3</cx:pt>
          <cx:pt idx="492">C3</cx:pt>
          <cx:pt idx="493">C3</cx:pt>
          <cx:pt idx="494">C3</cx:pt>
          <cx:pt idx="495">C3</cx:pt>
          <cx:pt idx="496">C3</cx:pt>
          <cx:pt idx="497">C3</cx:pt>
          <cx:pt idx="498">C3</cx:pt>
          <cx:pt idx="499">C3</cx:pt>
          <cx:pt idx="500">C3</cx:pt>
          <cx:pt idx="501">C3</cx:pt>
          <cx:pt idx="502">C3</cx:pt>
          <cx:pt idx="503">C3</cx:pt>
          <cx:pt idx="504">C3</cx:pt>
          <cx:pt idx="505">C3</cx:pt>
          <cx:pt idx="506">C3</cx:pt>
          <cx:pt idx="507">C3</cx:pt>
          <cx:pt idx="508">C3</cx:pt>
          <cx:pt idx="509">C3</cx:pt>
          <cx:pt idx="510">C3</cx:pt>
          <cx:pt idx="511">C3</cx:pt>
          <cx:pt idx="512">C3</cx:pt>
          <cx:pt idx="513">C3</cx:pt>
          <cx:pt idx="514">C3</cx:pt>
          <cx:pt idx="515">C3</cx:pt>
          <cx:pt idx="516">C3</cx:pt>
          <cx:pt idx="517">C3</cx:pt>
          <cx:pt idx="518">C3</cx:pt>
          <cx:pt idx="519">C3</cx:pt>
          <cx:pt idx="520">C3</cx:pt>
          <cx:pt idx="521">C3</cx:pt>
          <cx:pt idx="522">C3</cx:pt>
          <cx:pt idx="523">C3</cx:pt>
          <cx:pt idx="524">C3</cx:pt>
          <cx:pt idx="525">C3</cx:pt>
          <cx:pt idx="526">C3</cx:pt>
          <cx:pt idx="527">C3</cx:pt>
          <cx:pt idx="528">C3</cx:pt>
          <cx:pt idx="529">C3</cx:pt>
          <cx:pt idx="530">C3</cx:pt>
          <cx:pt idx="531">C3</cx:pt>
          <cx:pt idx="532">C3</cx:pt>
          <cx:pt idx="533">C3</cx:pt>
          <cx:pt idx="534">C3</cx:pt>
          <cx:pt idx="535">C3</cx:pt>
          <cx:pt idx="536">C3</cx:pt>
          <cx:pt idx="537">C3</cx:pt>
          <cx:pt idx="538">C3</cx:pt>
          <cx:pt idx="539">C3</cx:pt>
          <cx:pt idx="540">C3</cx:pt>
          <cx:pt idx="541">C3</cx:pt>
          <cx:pt idx="542">C3</cx:pt>
          <cx:pt idx="543">C3</cx:pt>
          <cx:pt idx="544">C3</cx:pt>
          <cx:pt idx="545">C3</cx:pt>
          <cx:pt idx="546">C3</cx:pt>
          <cx:pt idx="547">C3</cx:pt>
          <cx:pt idx="548">C3</cx:pt>
          <cx:pt idx="549">C3</cx:pt>
          <cx:pt idx="550">C3</cx:pt>
          <cx:pt idx="551">C3</cx:pt>
          <cx:pt idx="552">C3</cx:pt>
          <cx:pt idx="553">C3</cx:pt>
          <cx:pt idx="554">C3</cx:pt>
          <cx:pt idx="555">C3</cx:pt>
          <cx:pt idx="556">C3</cx:pt>
          <cx:pt idx="557">C3</cx:pt>
          <cx:pt idx="558">C3</cx:pt>
          <cx:pt idx="559">C3</cx:pt>
          <cx:pt idx="560">C3</cx:pt>
          <cx:pt idx="561">C3</cx:pt>
          <cx:pt idx="562">C3</cx:pt>
          <cx:pt idx="563">C3</cx:pt>
          <cx:pt idx="564">C3</cx:pt>
          <cx:pt idx="565">C3</cx:pt>
          <cx:pt idx="566">C3</cx:pt>
          <cx:pt idx="567">C3</cx:pt>
          <cx:pt idx="568">C3</cx:pt>
          <cx:pt idx="569">C3</cx:pt>
          <cx:pt idx="570">C3</cx:pt>
          <cx:pt idx="571">C3</cx:pt>
          <cx:pt idx="572">C3</cx:pt>
          <cx:pt idx="573">C3</cx:pt>
          <cx:pt idx="574">C3</cx:pt>
          <cx:pt idx="575">C3</cx:pt>
          <cx:pt idx="576">C3</cx:pt>
          <cx:pt idx="577">C3</cx:pt>
          <cx:pt idx="578">C3</cx:pt>
          <cx:pt idx="579">C3</cx:pt>
          <cx:pt idx="580">C3</cx:pt>
          <cx:pt idx="581">C3</cx:pt>
          <cx:pt idx="582">C3</cx:pt>
          <cx:pt idx="583">C3</cx:pt>
          <cx:pt idx="584">C3</cx:pt>
          <cx:pt idx="585">C3</cx:pt>
          <cx:pt idx="586">C3</cx:pt>
          <cx:pt idx="587">C3</cx:pt>
          <cx:pt idx="588">C3</cx:pt>
          <cx:pt idx="589">C3</cx:pt>
          <cx:pt idx="590">C3</cx:pt>
          <cx:pt idx="591">C3</cx:pt>
          <cx:pt idx="592">C3</cx:pt>
          <cx:pt idx="593">C3</cx:pt>
          <cx:pt idx="594">C3</cx:pt>
          <cx:pt idx="595">C3</cx:pt>
          <cx:pt idx="596">C3</cx:pt>
          <cx:pt idx="597">C3</cx:pt>
          <cx:pt idx="598">C3</cx:pt>
          <cx:pt idx="599">C3</cx:pt>
          <cx:pt idx="600">C3</cx:pt>
          <cx:pt idx="601">C3</cx:pt>
          <cx:pt idx="602">C3</cx:pt>
          <cx:pt idx="603">C3</cx:pt>
          <cx:pt idx="604">C3</cx:pt>
          <cx:pt idx="605">C3</cx:pt>
          <cx:pt idx="606">C3</cx:pt>
          <cx:pt idx="607">C3</cx:pt>
          <cx:pt idx="608">C3</cx:pt>
          <cx:pt idx="609">C3</cx:pt>
          <cx:pt idx="610">C3</cx:pt>
          <cx:pt idx="611">C3</cx:pt>
          <cx:pt idx="612">C3</cx:pt>
          <cx:pt idx="613">C3</cx:pt>
          <cx:pt idx="614">C3</cx:pt>
          <cx:pt idx="615">C3</cx:pt>
          <cx:pt idx="616">C3</cx:pt>
          <cx:pt idx="617">C3</cx:pt>
          <cx:pt idx="618">C3</cx:pt>
          <cx:pt idx="619">C3</cx:pt>
          <cx:pt idx="620">C3</cx:pt>
          <cx:pt idx="621">C3</cx:pt>
          <cx:pt idx="622">C3</cx:pt>
          <cx:pt idx="623">C3</cx:pt>
          <cx:pt idx="624">C3</cx:pt>
          <cx:pt idx="625">C3</cx:pt>
          <cx:pt idx="626">C3</cx:pt>
          <cx:pt idx="627">C3</cx:pt>
          <cx:pt idx="628">C3</cx:pt>
          <cx:pt idx="629">C3</cx:pt>
          <cx:pt idx="630">C3</cx:pt>
          <cx:pt idx="631">C3</cx:pt>
          <cx:pt idx="632">C3</cx:pt>
          <cx:pt idx="633">C3</cx:pt>
          <cx:pt idx="634">C3</cx:pt>
          <cx:pt idx="635">C3</cx:pt>
          <cx:pt idx="636">C3</cx:pt>
          <cx:pt idx="637">C3</cx:pt>
          <cx:pt idx="638">C3</cx:pt>
          <cx:pt idx="639">C3</cx:pt>
          <cx:pt idx="640">C3</cx:pt>
          <cx:pt idx="641">C3</cx:pt>
          <cx:pt idx="642">C3</cx:pt>
          <cx:pt idx="643">C3</cx:pt>
          <cx:pt idx="644">C3</cx:pt>
          <cx:pt idx="645">C3</cx:pt>
          <cx:pt idx="646">C3</cx:pt>
          <cx:pt idx="647">C3</cx:pt>
          <cx:pt idx="648">C3</cx:pt>
          <cx:pt idx="649">C3</cx:pt>
          <cx:pt idx="650">C3</cx:pt>
          <cx:pt idx="651">C3</cx:pt>
          <cx:pt idx="652">C3</cx:pt>
          <cx:pt idx="653">C3</cx:pt>
          <cx:pt idx="654">C3</cx:pt>
          <cx:pt idx="655">C3</cx:pt>
          <cx:pt idx="656">C3</cx:pt>
          <cx:pt idx="657">C3</cx:pt>
          <cx:pt idx="658">C3</cx:pt>
          <cx:pt idx="659">C3</cx:pt>
          <cx:pt idx="660">C3</cx:pt>
          <cx:pt idx="661">C3</cx:pt>
          <cx:pt idx="662">C3</cx:pt>
          <cx:pt idx="663">C3</cx:pt>
          <cx:pt idx="664">C3</cx:pt>
          <cx:pt idx="665">C3</cx:pt>
          <cx:pt idx="666">C3</cx:pt>
          <cx:pt idx="667">C3</cx:pt>
          <cx:pt idx="668">C3</cx:pt>
          <cx:pt idx="669">C3</cx:pt>
          <cx:pt idx="670">C3</cx:pt>
          <cx:pt idx="671">C3</cx:pt>
          <cx:pt idx="672">C3</cx:pt>
          <cx:pt idx="673">C3</cx:pt>
          <cx:pt idx="674">C3</cx:pt>
          <cx:pt idx="675">C3</cx:pt>
          <cx:pt idx="676">C3</cx:pt>
          <cx:pt idx="677">C3</cx:pt>
          <cx:pt idx="678">C3</cx:pt>
          <cx:pt idx="679">C3</cx:pt>
          <cx:pt idx="680">C3</cx:pt>
          <cx:pt idx="681">C3</cx:pt>
          <cx:pt idx="682">C3</cx:pt>
          <cx:pt idx="683">C3</cx:pt>
          <cx:pt idx="684">C3</cx:pt>
          <cx:pt idx="685">C3</cx:pt>
          <cx:pt idx="686">C3</cx:pt>
          <cx:pt idx="687">C3</cx:pt>
          <cx:pt idx="688">C3</cx:pt>
          <cx:pt idx="689">C3</cx:pt>
          <cx:pt idx="690">C3</cx:pt>
          <cx:pt idx="691">C3</cx:pt>
          <cx:pt idx="692">C3</cx:pt>
          <cx:pt idx="693">C3</cx:pt>
          <cx:pt idx="694">C3</cx:pt>
          <cx:pt idx="695">C3</cx:pt>
          <cx:pt idx="696">C3</cx:pt>
          <cx:pt idx="697">C3</cx:pt>
          <cx:pt idx="698">C3</cx:pt>
          <cx:pt idx="699">C3</cx:pt>
          <cx:pt idx="700">C3</cx:pt>
          <cx:pt idx="701">C3</cx:pt>
          <cx:pt idx="702">C3</cx:pt>
          <cx:pt idx="703">C3</cx:pt>
          <cx:pt idx="704">C3</cx:pt>
          <cx:pt idx="705">C3</cx:pt>
          <cx:pt idx="706">C3</cx:pt>
          <cx:pt idx="707">C3</cx:pt>
          <cx:pt idx="708">C3</cx:pt>
          <cx:pt idx="709">C3</cx:pt>
          <cx:pt idx="710">C3</cx:pt>
          <cx:pt idx="711">C3</cx:pt>
          <cx:pt idx="712">C3</cx:pt>
          <cx:pt idx="713">C3</cx:pt>
          <cx:pt idx="714">C3</cx:pt>
          <cx:pt idx="715">C3</cx:pt>
          <cx:pt idx="716">C3</cx:pt>
          <cx:pt idx="717">C3</cx:pt>
          <cx:pt idx="718">C3</cx:pt>
          <cx:pt idx="719">C3</cx:pt>
          <cx:pt idx="720">C3</cx:pt>
          <cx:pt idx="721">C3</cx:pt>
          <cx:pt idx="722">C3</cx:pt>
          <cx:pt idx="723">C3</cx:pt>
          <cx:pt idx="724">C3</cx:pt>
          <cx:pt idx="725">C3</cx:pt>
          <cx:pt idx="726">C3</cx:pt>
          <cx:pt idx="727">C3</cx:pt>
          <cx:pt idx="728">C3</cx:pt>
          <cx:pt idx="729">C3</cx:pt>
          <cx:pt idx="730">C3</cx:pt>
          <cx:pt idx="731">C3</cx:pt>
          <cx:pt idx="732">C3</cx:pt>
          <cx:pt idx="733">C3</cx:pt>
          <cx:pt idx="734">C3</cx:pt>
          <cx:pt idx="735">C3</cx:pt>
          <cx:pt idx="736">C3</cx:pt>
          <cx:pt idx="737">C3</cx:pt>
          <cx:pt idx="738">C3</cx:pt>
          <cx:pt idx="739">C3</cx:pt>
          <cx:pt idx="740">C3</cx:pt>
          <cx:pt idx="741">C3</cx:pt>
          <cx:pt idx="742">C3</cx:pt>
          <cx:pt idx="743">C3</cx:pt>
          <cx:pt idx="744">C3</cx:pt>
          <cx:pt idx="745">C3</cx:pt>
          <cx:pt idx="746">C3</cx:pt>
          <cx:pt idx="747">C3</cx:pt>
          <cx:pt idx="748">C3</cx:pt>
          <cx:pt idx="749">C3</cx:pt>
          <cx:pt idx="750">C3</cx:pt>
          <cx:pt idx="751">C3</cx:pt>
          <cx:pt idx="752">C3</cx:pt>
          <cx:pt idx="753">C3</cx:pt>
          <cx:pt idx="754">C3</cx:pt>
          <cx:pt idx="755">C3</cx:pt>
          <cx:pt idx="756">C3</cx:pt>
          <cx:pt idx="757">C3</cx:pt>
          <cx:pt idx="758">C3</cx:pt>
          <cx:pt idx="759">C3</cx:pt>
          <cx:pt idx="760">C3</cx:pt>
          <cx:pt idx="761">C3</cx:pt>
          <cx:pt idx="762">C3</cx:pt>
          <cx:pt idx="763">C3</cx:pt>
          <cx:pt idx="764">C3</cx:pt>
          <cx:pt idx="765">C3</cx:pt>
          <cx:pt idx="766">C3</cx:pt>
          <cx:pt idx="767">C3</cx:pt>
          <cx:pt idx="768">C3</cx:pt>
          <cx:pt idx="769">C3</cx:pt>
          <cx:pt idx="770">C3</cx:pt>
          <cx:pt idx="771">C3</cx:pt>
          <cx:pt idx="772">C3</cx:pt>
          <cx:pt idx="773">C3</cx:pt>
          <cx:pt idx="774">C3</cx:pt>
          <cx:pt idx="775">C3</cx:pt>
          <cx:pt idx="776">C3</cx:pt>
          <cx:pt idx="777">C3</cx:pt>
          <cx:pt idx="778">C3</cx:pt>
          <cx:pt idx="779">C3</cx:pt>
          <cx:pt idx="780">C3</cx:pt>
          <cx:pt idx="781">C3</cx:pt>
          <cx:pt idx="782">C3</cx:pt>
          <cx:pt idx="783">C3</cx:pt>
          <cx:pt idx="784">C3</cx:pt>
          <cx:pt idx="785">C3</cx:pt>
          <cx:pt idx="786">C3</cx:pt>
          <cx:pt idx="787">C3</cx:pt>
          <cx:pt idx="788">C3</cx:pt>
          <cx:pt idx="789">C3</cx:pt>
          <cx:pt idx="790">C3</cx:pt>
          <cx:pt idx="791">C3</cx:pt>
          <cx:pt idx="792">C3</cx:pt>
          <cx:pt idx="793">C3</cx:pt>
          <cx:pt idx="794">C3</cx:pt>
          <cx:pt idx="795">C3</cx:pt>
          <cx:pt idx="796">C3</cx:pt>
          <cx:pt idx="797">C3</cx:pt>
          <cx:pt idx="798">C3</cx:pt>
          <cx:pt idx="799">C3</cx:pt>
          <cx:pt idx="800">C3</cx:pt>
          <cx:pt idx="801">C3</cx:pt>
          <cx:pt idx="802">C3</cx:pt>
          <cx:pt idx="803">C3</cx:pt>
          <cx:pt idx="804">C3</cx:pt>
          <cx:pt idx="805">C3</cx:pt>
          <cx:pt idx="806">C3</cx:pt>
          <cx:pt idx="807">C3</cx:pt>
          <cx:pt idx="808">C3</cx:pt>
          <cx:pt idx="809">C3</cx:pt>
          <cx:pt idx="810">C3</cx:pt>
          <cx:pt idx="811">C3</cx:pt>
          <cx:pt idx="812">C3</cx:pt>
          <cx:pt idx="813">C3</cx:pt>
          <cx:pt idx="814">C3</cx:pt>
          <cx:pt idx="815">C3</cx:pt>
          <cx:pt idx="816">C3</cx:pt>
          <cx:pt idx="817">C3</cx:pt>
          <cx:pt idx="818">C3</cx:pt>
          <cx:pt idx="819">C3</cx:pt>
          <cx:pt idx="820">C3</cx:pt>
          <cx:pt idx="821">C3</cx:pt>
          <cx:pt idx="822">C3</cx:pt>
          <cx:pt idx="823">C3</cx:pt>
          <cx:pt idx="824">C3</cx:pt>
          <cx:pt idx="825">C3</cx:pt>
          <cx:pt idx="826">C3</cx:pt>
          <cx:pt idx="827">C3</cx:pt>
          <cx:pt idx="828">C3</cx:pt>
          <cx:pt idx="829">C3</cx:pt>
          <cx:pt idx="830">C3</cx:pt>
          <cx:pt idx="831">C3</cx:pt>
          <cx:pt idx="832">C3</cx:pt>
          <cx:pt idx="833">C3</cx:pt>
          <cx:pt idx="834">C3</cx:pt>
          <cx:pt idx="835">C3</cx:pt>
          <cx:pt idx="836">C3</cx:pt>
          <cx:pt idx="837">C3</cx:pt>
          <cx:pt idx="838">C3</cx:pt>
          <cx:pt idx="839">C3</cx:pt>
          <cx:pt idx="840">C3</cx:pt>
          <cx:pt idx="841">C3</cx:pt>
          <cx:pt idx="842">C3</cx:pt>
          <cx:pt idx="843">C3</cx:pt>
          <cx:pt idx="844">C3</cx:pt>
          <cx:pt idx="845">C3</cx:pt>
          <cx:pt idx="846">C3</cx:pt>
          <cx:pt idx="847">C3</cx:pt>
          <cx:pt idx="848">C3</cx:pt>
          <cx:pt idx="849">C3</cx:pt>
          <cx:pt idx="850">C3</cx:pt>
          <cx:pt idx="851">C3</cx:pt>
          <cx:pt idx="852">C3</cx:pt>
          <cx:pt idx="853">C3</cx:pt>
          <cx:pt idx="854">C3</cx:pt>
          <cx:pt idx="855">C3</cx:pt>
          <cx:pt idx="856">C3</cx:pt>
          <cx:pt idx="857">C3</cx:pt>
          <cx:pt idx="858">C3</cx:pt>
          <cx:pt idx="859">C3</cx:pt>
          <cx:pt idx="860">C3</cx:pt>
          <cx:pt idx="861">C3</cx:pt>
          <cx:pt idx="862">C3</cx:pt>
          <cx:pt idx="863">C3</cx:pt>
          <cx:pt idx="864">C3</cx:pt>
          <cx:pt idx="865">C3</cx:pt>
          <cx:pt idx="866">C3</cx:pt>
          <cx:pt idx="867">C3</cx:pt>
          <cx:pt idx="868">C3</cx:pt>
          <cx:pt idx="869">C3</cx:pt>
          <cx:pt idx="870">C3</cx:pt>
          <cx:pt idx="871">C3</cx:pt>
          <cx:pt idx="872">C3</cx:pt>
          <cx:pt idx="873">C3</cx:pt>
          <cx:pt idx="874">C3</cx:pt>
          <cx:pt idx="875">C3</cx:pt>
          <cx:pt idx="876">C3</cx:pt>
          <cx:pt idx="877">C3</cx:pt>
          <cx:pt idx="878">C3</cx:pt>
          <cx:pt idx="879">C3</cx:pt>
          <cx:pt idx="880">C3</cx:pt>
          <cx:pt idx="881">C3</cx:pt>
          <cx:pt idx="882">C3</cx:pt>
          <cx:pt idx="883">C3</cx:pt>
          <cx:pt idx="884">C3</cx:pt>
          <cx:pt idx="885">C3</cx:pt>
          <cx:pt idx="886">C3</cx:pt>
          <cx:pt idx="887">C3</cx:pt>
          <cx:pt idx="888">C3</cx:pt>
          <cx:pt idx="889">C3</cx:pt>
          <cx:pt idx="890">C3</cx:pt>
          <cx:pt idx="891">C3</cx:pt>
          <cx:pt idx="892">C3</cx:pt>
          <cx:pt idx="893">C3</cx:pt>
          <cx:pt idx="894">C3</cx:pt>
          <cx:pt idx="895">C3</cx:pt>
          <cx:pt idx="896">C3</cx:pt>
          <cx:pt idx="897">C3</cx:pt>
          <cx:pt idx="898">C3</cx:pt>
          <cx:pt idx="899">C3</cx:pt>
          <cx:pt idx="900">C3</cx:pt>
          <cx:pt idx="901">C3</cx:pt>
          <cx:pt idx="902">C3</cx:pt>
          <cx:pt idx="903">C3</cx:pt>
          <cx:pt idx="904">C3</cx:pt>
          <cx:pt idx="905">C3</cx:pt>
          <cx:pt idx="906">C3</cx:pt>
          <cx:pt idx="907">C3</cx:pt>
          <cx:pt idx="908">C3</cx:pt>
          <cx:pt idx="909">C3</cx:pt>
          <cx:pt idx="910">C3</cx:pt>
          <cx:pt idx="911">C3</cx:pt>
          <cx:pt idx="912">C3</cx:pt>
          <cx:pt idx="913">C3</cx:pt>
          <cx:pt idx="914">C3</cx:pt>
          <cx:pt idx="915">C3</cx:pt>
          <cx:pt idx="916">C3</cx:pt>
          <cx:pt idx="917">C3</cx:pt>
          <cx:pt idx="918">C3</cx:pt>
          <cx:pt idx="919">C3</cx:pt>
          <cx:pt idx="920">C3</cx:pt>
          <cx:pt idx="921">C3</cx:pt>
          <cx:pt idx="922">C3</cx:pt>
          <cx:pt idx="923">C3</cx:pt>
          <cx:pt idx="924">C3</cx:pt>
          <cx:pt idx="925">C3</cx:pt>
          <cx:pt idx="926">C3</cx:pt>
          <cx:pt idx="927">C3</cx:pt>
          <cx:pt idx="928">C3</cx:pt>
          <cx:pt idx="929">C3</cx:pt>
          <cx:pt idx="930">C3</cx:pt>
          <cx:pt idx="931">C3</cx:pt>
          <cx:pt idx="932">C3</cx:pt>
          <cx:pt idx="933">C3</cx:pt>
          <cx:pt idx="934">C3</cx:pt>
          <cx:pt idx="935">C3</cx:pt>
          <cx:pt idx="936">C3</cx:pt>
          <cx:pt idx="937">C3</cx:pt>
          <cx:pt idx="938">C3</cx:pt>
          <cx:pt idx="939">C3</cx:pt>
          <cx:pt idx="940">C3</cx:pt>
          <cx:pt idx="941">C3</cx:pt>
          <cx:pt idx="942">C3</cx:pt>
          <cx:pt idx="943">C3</cx:pt>
          <cx:pt idx="944">C3</cx:pt>
          <cx:pt idx="945">C3</cx:pt>
          <cx:pt idx="946">C3</cx:pt>
          <cx:pt idx="947">C3</cx:pt>
          <cx:pt idx="948">C3</cx:pt>
          <cx:pt idx="949">C3</cx:pt>
          <cx:pt idx="950">C3</cx:pt>
          <cx:pt idx="951">C3</cx:pt>
          <cx:pt idx="952">C3</cx:pt>
          <cx:pt idx="953">C3</cx:pt>
          <cx:pt idx="954">C3</cx:pt>
          <cx:pt idx="955">C3</cx:pt>
          <cx:pt idx="956">C3</cx:pt>
          <cx:pt idx="957">C3</cx:pt>
          <cx:pt idx="958">C3</cx:pt>
          <cx:pt idx="959">C3</cx:pt>
          <cx:pt idx="960">C3</cx:pt>
          <cx:pt idx="961">C3</cx:pt>
          <cx:pt idx="962">C3</cx:pt>
          <cx:pt idx="963">C3</cx:pt>
          <cx:pt idx="964">C3</cx:pt>
          <cx:pt idx="965">C3</cx:pt>
          <cx:pt idx="966">C3</cx:pt>
          <cx:pt idx="967">C3</cx:pt>
          <cx:pt idx="968">C3</cx:pt>
          <cx:pt idx="969">C3</cx:pt>
          <cx:pt idx="970">C3</cx:pt>
          <cx:pt idx="971">C3</cx:pt>
          <cx:pt idx="972">C3</cx:pt>
          <cx:pt idx="973">C3</cx:pt>
          <cx:pt idx="974">C3</cx:pt>
          <cx:pt idx="975">C3</cx:pt>
          <cx:pt idx="976">C3</cx:pt>
          <cx:pt idx="977">C3</cx:pt>
          <cx:pt idx="978">C3</cx:pt>
          <cx:pt idx="979">C3</cx:pt>
          <cx:pt idx="980">C3</cx:pt>
          <cx:pt idx="981">C3</cx:pt>
          <cx:pt idx="982">C3</cx:pt>
          <cx:pt idx="983">C3</cx:pt>
          <cx:pt idx="984">C3</cx:pt>
          <cx:pt idx="985">C3</cx:pt>
          <cx:pt idx="986">C3</cx:pt>
          <cx:pt idx="987">C3</cx:pt>
          <cx:pt idx="988">C3</cx:pt>
          <cx:pt idx="989">C3</cx:pt>
          <cx:pt idx="990">C3</cx:pt>
          <cx:pt idx="991">C3</cx:pt>
          <cx:pt idx="992">C3</cx:pt>
          <cx:pt idx="993">C3</cx:pt>
          <cx:pt idx="994">C3</cx:pt>
          <cx:pt idx="995">C3</cx:pt>
          <cx:pt idx="996">C3</cx:pt>
          <cx:pt idx="997">C3</cx:pt>
          <cx:pt idx="998">C3</cx:pt>
          <cx:pt idx="999">C3</cx:pt>
          <cx:pt idx="1000">C3</cx:pt>
          <cx:pt idx="1001">C3</cx:pt>
          <cx:pt idx="1002">C3</cx:pt>
          <cx:pt idx="1003">C3</cx:pt>
          <cx:pt idx="1004">C3</cx:pt>
          <cx:pt idx="1005">C3</cx:pt>
          <cx:pt idx="1006">C3</cx:pt>
          <cx:pt idx="1007">C3</cx:pt>
          <cx:pt idx="1008">C3</cx:pt>
          <cx:pt idx="1009">C3</cx:pt>
          <cx:pt idx="1010">C3</cx:pt>
          <cx:pt idx="1011">C3</cx:pt>
          <cx:pt idx="1012">C3</cx:pt>
          <cx:pt idx="1013">C3</cx:pt>
          <cx:pt idx="1014">C3</cx:pt>
          <cx:pt idx="1015">C3</cx:pt>
          <cx:pt idx="1016">C3</cx:pt>
          <cx:pt idx="1017">C3</cx:pt>
          <cx:pt idx="1018">C3</cx:pt>
          <cx:pt idx="1019">C3</cx:pt>
          <cx:pt idx="1020">C3</cx:pt>
          <cx:pt idx="1021">C3</cx:pt>
          <cx:pt idx="1022">C3</cx:pt>
          <cx:pt idx="1023">C3</cx:pt>
          <cx:pt idx="1024">C3</cx:pt>
          <cx:pt idx="1025">C3</cx:pt>
          <cx:pt idx="1026">C3</cx:pt>
          <cx:pt idx="1027">C3</cx:pt>
          <cx:pt idx="1028">C3</cx:pt>
          <cx:pt idx="1029">C3</cx:pt>
          <cx:pt idx="1030">C3</cx:pt>
          <cx:pt idx="1031">C3</cx:pt>
          <cx:pt idx="1032">C3</cx:pt>
          <cx:pt idx="1033">C3</cx:pt>
          <cx:pt idx="1034">C3</cx:pt>
          <cx:pt idx="1035">C3</cx:pt>
          <cx:pt idx="1036">C3</cx:pt>
          <cx:pt idx="1037">C3</cx:pt>
          <cx:pt idx="1038">C3</cx:pt>
          <cx:pt idx="1039">C3</cx:pt>
          <cx:pt idx="1040">C3</cx:pt>
          <cx:pt idx="1041">C3</cx:pt>
          <cx:pt idx="1042">C3</cx:pt>
          <cx:pt idx="1043">C3</cx:pt>
          <cx:pt idx="1044">C3</cx:pt>
          <cx:pt idx="1045">C3</cx:pt>
          <cx:pt idx="1046">C3</cx:pt>
          <cx:pt idx="1047">C3</cx:pt>
          <cx:pt idx="1048">C3</cx:pt>
          <cx:pt idx="1049">C3</cx:pt>
          <cx:pt idx="1050">C3</cx:pt>
          <cx:pt idx="1051">C3</cx:pt>
          <cx:pt idx="1052">C3</cx:pt>
          <cx:pt idx="1053">C3</cx:pt>
          <cx:pt idx="1054">C3</cx:pt>
          <cx:pt idx="1055">C3</cx:pt>
          <cx:pt idx="1056">C3</cx:pt>
          <cx:pt idx="1057">C3</cx:pt>
          <cx:pt idx="1058">C3</cx:pt>
          <cx:pt idx="1059">C3</cx:pt>
          <cx:pt idx="1060">C3</cx:pt>
          <cx:pt idx="1061">C3</cx:pt>
          <cx:pt idx="1062">C3</cx:pt>
          <cx:pt idx="1063">C3</cx:pt>
          <cx:pt idx="1064">C3</cx:pt>
          <cx:pt idx="1065">C3</cx:pt>
          <cx:pt idx="1066">C3</cx:pt>
          <cx:pt idx="1067">C3</cx:pt>
          <cx:pt idx="1068">C3</cx:pt>
          <cx:pt idx="1069">C3</cx:pt>
          <cx:pt idx="1070">C3</cx:pt>
          <cx:pt idx="1071">C3</cx:pt>
          <cx:pt idx="1072">C3</cx:pt>
          <cx:pt idx="1073">C3</cx:pt>
          <cx:pt idx="1074">C3</cx:pt>
          <cx:pt idx="1075">C3</cx:pt>
          <cx:pt idx="1076">C3</cx:pt>
          <cx:pt idx="1077">C3</cx:pt>
          <cx:pt idx="1078">C3</cx:pt>
          <cx:pt idx="1079">C3</cx:pt>
          <cx:pt idx="1080">C3</cx:pt>
          <cx:pt idx="1081">C3</cx:pt>
          <cx:pt idx="1082">C3</cx:pt>
          <cx:pt idx="1083">C3</cx:pt>
          <cx:pt idx="1084">C3</cx:pt>
          <cx:pt idx="1085">C3</cx:pt>
          <cx:pt idx="1086">C3</cx:pt>
          <cx:pt idx="1087">C3</cx:pt>
          <cx:pt idx="1088">C3</cx:pt>
          <cx:pt idx="1089">C3</cx:pt>
          <cx:pt idx="1090">C3</cx:pt>
          <cx:pt idx="1091">C3</cx:pt>
          <cx:pt idx="1092">C3</cx:pt>
          <cx:pt idx="1093">C3</cx:pt>
          <cx:pt idx="1094">C3</cx:pt>
          <cx:pt idx="1095">C3</cx:pt>
          <cx:pt idx="1096">C3</cx:pt>
          <cx:pt idx="1097">C3</cx:pt>
          <cx:pt idx="1098">C3</cx:pt>
          <cx:pt idx="1099">C3</cx:pt>
          <cx:pt idx="1100">C3</cx:pt>
          <cx:pt idx="1101">C3</cx:pt>
          <cx:pt idx="1102">C3</cx:pt>
          <cx:pt idx="1103">C3</cx:pt>
          <cx:pt idx="1104">C3</cx:pt>
          <cx:pt idx="1105">C3</cx:pt>
          <cx:pt idx="1106">C3</cx:pt>
          <cx:pt idx="1107">C3</cx:pt>
          <cx:pt idx="1108">C3</cx:pt>
          <cx:pt idx="1109">C3</cx:pt>
          <cx:pt idx="1110">C3</cx:pt>
          <cx:pt idx="1111">C3</cx:pt>
          <cx:pt idx="1112">C3</cx:pt>
          <cx:pt idx="1113">C3</cx:pt>
          <cx:pt idx="1114">C3</cx:pt>
          <cx:pt idx="1115">C3</cx:pt>
          <cx:pt idx="1116">C3</cx:pt>
          <cx:pt idx="1117">C3</cx:pt>
          <cx:pt idx="1118">C3</cx:pt>
          <cx:pt idx="1119">C3</cx:pt>
          <cx:pt idx="1120">C3</cx:pt>
          <cx:pt idx="1121">C3</cx:pt>
          <cx:pt idx="1122">C3</cx:pt>
          <cx:pt idx="1123">C3</cx:pt>
          <cx:pt idx="1124">C3</cx:pt>
          <cx:pt idx="1125">C3</cx:pt>
          <cx:pt idx="1126">C3</cx:pt>
          <cx:pt idx="1127">C3</cx:pt>
          <cx:pt idx="1128">C3</cx:pt>
          <cx:pt idx="1129">C3</cx:pt>
          <cx:pt idx="1130">C3</cx:pt>
          <cx:pt idx="1131">C3</cx:pt>
          <cx:pt idx="1132">C3</cx:pt>
          <cx:pt idx="1133">C3</cx:pt>
          <cx:pt idx="1134">C3</cx:pt>
          <cx:pt idx="1135">C3</cx:pt>
          <cx:pt idx="1136">C3</cx:pt>
          <cx:pt idx="1137">C3</cx:pt>
          <cx:pt idx="1138">C3</cx:pt>
          <cx:pt idx="1139">C3</cx:pt>
          <cx:pt idx="1140">C3</cx:pt>
          <cx:pt idx="1141">C3</cx:pt>
          <cx:pt idx="1142">C3</cx:pt>
          <cx:pt idx="1143">C3</cx:pt>
          <cx:pt idx="1144">C3</cx:pt>
          <cx:pt idx="1145">C3</cx:pt>
          <cx:pt idx="1146">C3</cx:pt>
          <cx:pt idx="1147">C3</cx:pt>
          <cx:pt idx="1148">C3</cx:pt>
          <cx:pt idx="1149">C3</cx:pt>
          <cx:pt idx="1150">C3</cx:pt>
          <cx:pt idx="1151">C3</cx:pt>
          <cx:pt idx="1152">C3</cx:pt>
          <cx:pt idx="1153">C3</cx:pt>
          <cx:pt idx="1154">C3</cx:pt>
          <cx:pt idx="1155">C3</cx:pt>
          <cx:pt idx="1156">C3</cx:pt>
          <cx:pt idx="1157">C3</cx:pt>
          <cx:pt idx="1158">C3</cx:pt>
          <cx:pt idx="1159">C3</cx:pt>
          <cx:pt idx="1160">C3</cx:pt>
          <cx:pt idx="1161">C3</cx:pt>
          <cx:pt idx="1162">C3</cx:pt>
          <cx:pt idx="1163">C3</cx:pt>
          <cx:pt idx="1164">C3</cx:pt>
          <cx:pt idx="1165">C3</cx:pt>
          <cx:pt idx="1166">C3</cx:pt>
          <cx:pt idx="1167">C3</cx:pt>
          <cx:pt idx="1168">C3</cx:pt>
          <cx:pt idx="1169">C3</cx:pt>
          <cx:pt idx="1170">C3</cx:pt>
          <cx:pt idx="1171">C3</cx:pt>
          <cx:pt idx="1172">C3</cx:pt>
          <cx:pt idx="1173">C3</cx:pt>
          <cx:pt idx="1174">C3</cx:pt>
          <cx:pt idx="1175">C3</cx:pt>
          <cx:pt idx="1176">C3</cx:pt>
          <cx:pt idx="1177">C3</cx:pt>
          <cx:pt idx="1178">C3</cx:pt>
          <cx:pt idx="1179">C3</cx:pt>
          <cx:pt idx="1180">C3</cx:pt>
          <cx:pt idx="1181">C3</cx:pt>
          <cx:pt idx="1182">C3</cx:pt>
          <cx:pt idx="1183">C3</cx:pt>
          <cx:pt idx="1184">C3</cx:pt>
          <cx:pt idx="1185">C3</cx:pt>
          <cx:pt idx="1186">C3</cx:pt>
          <cx:pt idx="1187">C3</cx:pt>
          <cx:pt idx="1188">C3</cx:pt>
          <cx:pt idx="1189">C3</cx:pt>
          <cx:pt idx="1190">C3</cx:pt>
          <cx:pt idx="1191">C3</cx:pt>
          <cx:pt idx="1192">C3</cx:pt>
          <cx:pt idx="1193">C3</cx:pt>
          <cx:pt idx="1194">C3</cx:pt>
          <cx:pt idx="1195">C3</cx:pt>
          <cx:pt idx="1196">C3</cx:pt>
          <cx:pt idx="1197">C3</cx:pt>
          <cx:pt idx="1198">C3</cx:pt>
          <cx:pt idx="1199">C3</cx:pt>
          <cx:pt idx="1200">C3</cx:pt>
          <cx:pt idx="1201">C3</cx:pt>
          <cx:pt idx="1202">C3</cx:pt>
          <cx:pt idx="1203">C3</cx:pt>
          <cx:pt idx="1204">C3</cx:pt>
          <cx:pt idx="1205">C3</cx:pt>
          <cx:pt idx="1206">C3</cx:pt>
          <cx:pt idx="1207">C3</cx:pt>
          <cx:pt idx="1208">C3</cx:pt>
          <cx:pt idx="1209">C3</cx:pt>
          <cx:pt idx="1210">C3</cx:pt>
          <cx:pt idx="1211">C3</cx:pt>
          <cx:pt idx="1212">C3</cx:pt>
          <cx:pt idx="1213">C3</cx:pt>
          <cx:pt idx="1214">C3</cx:pt>
          <cx:pt idx="1215">C3</cx:pt>
          <cx:pt idx="1216">C3</cx:pt>
          <cx:pt idx="1217">C3</cx:pt>
          <cx:pt idx="1218">C3</cx:pt>
          <cx:pt idx="1219">C3</cx:pt>
          <cx:pt idx="1220">C3</cx:pt>
          <cx:pt idx="1221">C3</cx:pt>
          <cx:pt idx="1222">C3</cx:pt>
          <cx:pt idx="1223">C3</cx:pt>
          <cx:pt idx="1224">C3</cx:pt>
          <cx:pt idx="1225">C3</cx:pt>
          <cx:pt idx="1226">C3</cx:pt>
          <cx:pt idx="1227">C3</cx:pt>
          <cx:pt idx="1228">C3</cx:pt>
          <cx:pt idx="1229">C3</cx:pt>
          <cx:pt idx="1230">C3</cx:pt>
          <cx:pt idx="1231">C3</cx:pt>
          <cx:pt idx="1232">C3</cx:pt>
          <cx:pt idx="1233">C3</cx:pt>
          <cx:pt idx="1234">C3</cx:pt>
          <cx:pt idx="1235">C3</cx:pt>
          <cx:pt idx="1236">C3</cx:pt>
          <cx:pt idx="1237">C3</cx:pt>
          <cx:pt idx="1238">C3</cx:pt>
          <cx:pt idx="1239">C3</cx:pt>
          <cx:pt idx="1240">C3</cx:pt>
          <cx:pt idx="1241">C3</cx:pt>
          <cx:pt idx="1242">C3</cx:pt>
          <cx:pt idx="1243">C3</cx:pt>
          <cx:pt idx="1244">C3</cx:pt>
          <cx:pt idx="1245">C3</cx:pt>
          <cx:pt idx="1246">C3</cx:pt>
          <cx:pt idx="1247">C3</cx:pt>
          <cx:pt idx="1248">C3</cx:pt>
          <cx:pt idx="1249">C3</cx:pt>
          <cx:pt idx="1250">C3</cx:pt>
          <cx:pt idx="1251">C3</cx:pt>
          <cx:pt idx="1252">C3</cx:pt>
          <cx:pt idx="1253">C3</cx:pt>
          <cx:pt idx="1254">C3</cx:pt>
          <cx:pt idx="1255">C3</cx:pt>
          <cx:pt idx="1256">C3</cx:pt>
          <cx:pt idx="1257">C3</cx:pt>
          <cx:pt idx="1258">C3</cx:pt>
          <cx:pt idx="1259">C3</cx:pt>
          <cx:pt idx="1260">C3</cx:pt>
          <cx:pt idx="1261">C3</cx:pt>
          <cx:pt idx="1262">C3</cx:pt>
          <cx:pt idx="1263">C3</cx:pt>
          <cx:pt idx="1264">C3</cx:pt>
          <cx:pt idx="1265">C3</cx:pt>
          <cx:pt idx="1266">C3</cx:pt>
          <cx:pt idx="1267">C3</cx:pt>
          <cx:pt idx="1268">C3</cx:pt>
          <cx:pt idx="1269">C3</cx:pt>
          <cx:pt idx="1270">C3</cx:pt>
          <cx:pt idx="1271">C3</cx:pt>
          <cx:pt idx="1272">C3</cx:pt>
          <cx:pt idx="1273">C3</cx:pt>
          <cx:pt idx="1274">C3</cx:pt>
          <cx:pt idx="1275">C3</cx:pt>
          <cx:pt idx="1276">C3</cx:pt>
          <cx:pt idx="1277">C3</cx:pt>
          <cx:pt idx="1278">C3</cx:pt>
          <cx:pt idx="1279">C3</cx:pt>
          <cx:pt idx="1280">C3</cx:pt>
          <cx:pt idx="1281">C3</cx:pt>
          <cx:pt idx="1282">C3</cx:pt>
          <cx:pt idx="1283">C3</cx:pt>
          <cx:pt idx="1284">C3</cx:pt>
          <cx:pt idx="1285">C3</cx:pt>
          <cx:pt idx="1286">C3</cx:pt>
          <cx:pt idx="1287">C3</cx:pt>
          <cx:pt idx="1288">C3</cx:pt>
          <cx:pt idx="1289">C3</cx:pt>
          <cx:pt idx="1290">C3</cx:pt>
          <cx:pt idx="1291">C3</cx:pt>
          <cx:pt idx="1292">C3</cx:pt>
          <cx:pt idx="1293">C3</cx:pt>
          <cx:pt idx="1294">C3</cx:pt>
          <cx:pt idx="1295">C3</cx:pt>
          <cx:pt idx="1296">C3</cx:pt>
          <cx:pt idx="1297">C3</cx:pt>
          <cx:pt idx="1298">C3</cx:pt>
          <cx:pt idx="1299">C3</cx:pt>
          <cx:pt idx="1300">C3</cx:pt>
          <cx:pt idx="1301">C3</cx:pt>
          <cx:pt idx="1302">C3</cx:pt>
          <cx:pt idx="1303">C3</cx:pt>
          <cx:pt idx="1304">C3</cx:pt>
          <cx:pt idx="1305">C3</cx:pt>
          <cx:pt idx="1306">C3</cx:pt>
          <cx:pt idx="1307">C3</cx:pt>
          <cx:pt idx="1308">C3</cx:pt>
          <cx:pt idx="1309">C3</cx:pt>
          <cx:pt idx="1310">C3</cx:pt>
          <cx:pt idx="1311">C3</cx:pt>
          <cx:pt idx="1312">C3</cx:pt>
          <cx:pt idx="1313">C3</cx:pt>
          <cx:pt idx="1314">C3</cx:pt>
          <cx:pt idx="1315">C3</cx:pt>
          <cx:pt idx="1316">C3</cx:pt>
          <cx:pt idx="1317">C3</cx:pt>
          <cx:pt idx="1318">C3</cx:pt>
          <cx:pt idx="1319">C3</cx:pt>
          <cx:pt idx="1320">C3</cx:pt>
          <cx:pt idx="1321">C3</cx:pt>
          <cx:pt idx="1322">C3</cx:pt>
          <cx:pt idx="1323">C3</cx:pt>
          <cx:pt idx="1324">C3</cx:pt>
          <cx:pt idx="1325">C3</cx:pt>
          <cx:pt idx="1326">C3</cx:pt>
          <cx:pt idx="1327">C3</cx:pt>
          <cx:pt idx="1328">C3</cx:pt>
          <cx:pt idx="1329">C3</cx:pt>
          <cx:pt idx="1330">C3</cx:pt>
          <cx:pt idx="1331">C3</cx:pt>
          <cx:pt idx="1332">C3</cx:pt>
          <cx:pt idx="1333">C3</cx:pt>
          <cx:pt idx="1334">C3</cx:pt>
          <cx:pt idx="1335">C3</cx:pt>
          <cx:pt idx="1336">C3</cx:pt>
          <cx:pt idx="1337">C3</cx:pt>
          <cx:pt idx="1338">C3</cx:pt>
          <cx:pt idx="1339">C3</cx:pt>
          <cx:pt idx="1340">C3</cx:pt>
          <cx:pt idx="1341">C3</cx:pt>
          <cx:pt idx="1342">C3</cx:pt>
          <cx:pt idx="1343">C3</cx:pt>
          <cx:pt idx="1344">C3</cx:pt>
          <cx:pt idx="1345">C3</cx:pt>
          <cx:pt idx="1346">C3</cx:pt>
          <cx:pt idx="1347">C3</cx:pt>
          <cx:pt idx="1348">C3</cx:pt>
          <cx:pt idx="1349">C3</cx:pt>
          <cx:pt idx="1350">C3</cx:pt>
          <cx:pt idx="1351">C3</cx:pt>
          <cx:pt idx="1352">C3</cx:pt>
          <cx:pt idx="1353">C3</cx:pt>
          <cx:pt idx="1354">C3</cx:pt>
          <cx:pt idx="1355">C3</cx:pt>
          <cx:pt idx="1356">C3</cx:pt>
          <cx:pt idx="1357">C3</cx:pt>
          <cx:pt idx="1358">C3</cx:pt>
          <cx:pt idx="1359">C3</cx:pt>
          <cx:pt idx="1360">C3</cx:pt>
          <cx:pt idx="1361">C3</cx:pt>
          <cx:pt idx="1362">C3</cx:pt>
          <cx:pt idx="1363">C3</cx:pt>
          <cx:pt idx="1364">C3</cx:pt>
          <cx:pt idx="1365">D</cx:pt>
          <cx:pt idx="1366">D</cx:pt>
          <cx:pt idx="1367">D</cx:pt>
          <cx:pt idx="1368">D</cx:pt>
          <cx:pt idx="1369">D</cx:pt>
          <cx:pt idx="1370">D</cx:pt>
          <cx:pt idx="1371">D</cx:pt>
          <cx:pt idx="1372">D</cx:pt>
          <cx:pt idx="1373">D</cx:pt>
          <cx:pt idx="1374">D</cx:pt>
          <cx:pt idx="1375">D</cx:pt>
          <cx:pt idx="1376">D</cx:pt>
          <cx:pt idx="1377">D</cx:pt>
          <cx:pt idx="1378">D</cx:pt>
          <cx:pt idx="1379">D</cx:pt>
          <cx:pt idx="1380">D</cx:pt>
          <cx:pt idx="1381">D</cx:pt>
          <cx:pt idx="1382">D</cx:pt>
          <cx:pt idx="1383">D</cx:pt>
          <cx:pt idx="1384">D</cx:pt>
          <cx:pt idx="1385">D</cx:pt>
          <cx:pt idx="1386">D</cx:pt>
          <cx:pt idx="1387">D</cx:pt>
          <cx:pt idx="1388">D</cx:pt>
          <cx:pt idx="1389">D</cx:pt>
          <cx:pt idx="1390">D</cx:pt>
          <cx:pt idx="1391">D</cx:pt>
          <cx:pt idx="1392">D</cx:pt>
          <cx:pt idx="1393">D</cx:pt>
          <cx:pt idx="1394">D</cx:pt>
          <cx:pt idx="1395">D</cx:pt>
          <cx:pt idx="1396">D</cx:pt>
          <cx:pt idx="1397">D</cx:pt>
          <cx:pt idx="1398">D</cx:pt>
          <cx:pt idx="1399">D</cx:pt>
          <cx:pt idx="1400">D</cx:pt>
          <cx:pt idx="1401">D</cx:pt>
          <cx:pt idx="1402">D</cx:pt>
          <cx:pt idx="1403">D</cx:pt>
          <cx:pt idx="1404">D</cx:pt>
          <cx:pt idx="1405">D</cx:pt>
          <cx:pt idx="1406">D</cx:pt>
          <cx:pt idx="1407">D</cx:pt>
          <cx:pt idx="1408">D</cx:pt>
          <cx:pt idx="1409">D</cx:pt>
          <cx:pt idx="1410">D</cx:pt>
          <cx:pt idx="1411">D</cx:pt>
          <cx:pt idx="1412">D</cx:pt>
          <cx:pt idx="1413">D</cx:pt>
          <cx:pt idx="1414">D</cx:pt>
          <cx:pt idx="1415">D</cx:pt>
          <cx:pt idx="1416">D</cx:pt>
          <cx:pt idx="1417">D</cx:pt>
          <cx:pt idx="1418">D</cx:pt>
          <cx:pt idx="1419">D</cx:pt>
          <cx:pt idx="1420">D</cx:pt>
          <cx:pt idx="1421">D</cx:pt>
          <cx:pt idx="1422">D</cx:pt>
          <cx:pt idx="1423">D</cx:pt>
          <cx:pt idx="1424">D</cx:pt>
          <cx:pt idx="1425">D</cx:pt>
          <cx:pt idx="1426">D</cx:pt>
          <cx:pt idx="1427">D</cx:pt>
          <cx:pt idx="1428">D</cx:pt>
          <cx:pt idx="1429">D</cx:pt>
          <cx:pt idx="1430">D</cx:pt>
          <cx:pt idx="1431">D</cx:pt>
          <cx:pt idx="1432">D</cx:pt>
          <cx:pt idx="1433">D</cx:pt>
          <cx:pt idx="1434">D</cx:pt>
          <cx:pt idx="1435">D</cx:pt>
          <cx:pt idx="1436">D</cx:pt>
          <cx:pt idx="1437">D</cx:pt>
          <cx:pt idx="1438">D</cx:pt>
          <cx:pt idx="1439">D</cx:pt>
          <cx:pt idx="1440">D</cx:pt>
          <cx:pt idx="1441">D</cx:pt>
          <cx:pt idx="1442">D</cx:pt>
          <cx:pt idx="1443">D</cx:pt>
          <cx:pt idx="1444">D</cx:pt>
          <cx:pt idx="1445">D</cx:pt>
          <cx:pt idx="1446">D</cx:pt>
          <cx:pt idx="1447">D</cx:pt>
          <cx:pt idx="1448">D</cx:pt>
          <cx:pt idx="1449">D</cx:pt>
          <cx:pt idx="1450">D</cx:pt>
          <cx:pt idx="1451">D</cx:pt>
          <cx:pt idx="1452">D</cx:pt>
          <cx:pt idx="1453">D</cx:pt>
          <cx:pt idx="1454">D</cx:pt>
          <cx:pt idx="1455">D</cx:pt>
          <cx:pt idx="1456">D</cx:pt>
          <cx:pt idx="1457">D</cx:pt>
          <cx:pt idx="1458">D</cx:pt>
          <cx:pt idx="1459">D</cx:pt>
          <cx:pt idx="1460">D</cx:pt>
          <cx:pt idx="1461">D</cx:pt>
          <cx:pt idx="1462">D</cx:pt>
          <cx:pt idx="1463">D</cx:pt>
          <cx:pt idx="1464">D</cx:pt>
          <cx:pt idx="1465">D</cx:pt>
          <cx:pt idx="1466">D</cx:pt>
          <cx:pt idx="1467">D</cx:pt>
          <cx:pt idx="1468">D</cx:pt>
          <cx:pt idx="1469">D</cx:pt>
          <cx:pt idx="1470">D</cx:pt>
          <cx:pt idx="1471">D</cx:pt>
          <cx:pt idx="1472">D</cx:pt>
          <cx:pt idx="1473">D</cx:pt>
          <cx:pt idx="1474">D</cx:pt>
          <cx:pt idx="1475">D</cx:pt>
          <cx:pt idx="1476">D</cx:pt>
          <cx:pt idx="1477">D</cx:pt>
          <cx:pt idx="1478">D</cx:pt>
          <cx:pt idx="1479">D</cx:pt>
          <cx:pt idx="1480">D</cx:pt>
          <cx:pt idx="1481">D</cx:pt>
          <cx:pt idx="1482">D</cx:pt>
          <cx:pt idx="1483">D</cx:pt>
          <cx:pt idx="1484">D</cx:pt>
          <cx:pt idx="1485">D</cx:pt>
          <cx:pt idx="1486">D</cx:pt>
          <cx:pt idx="1487">D</cx:pt>
          <cx:pt idx="1488">D</cx:pt>
          <cx:pt idx="1489">D</cx:pt>
          <cx:pt idx="1490">D</cx:pt>
          <cx:pt idx="1491">D</cx:pt>
          <cx:pt idx="1492">D</cx:pt>
          <cx:pt idx="1493">D</cx:pt>
          <cx:pt idx="1494">D</cx:pt>
          <cx:pt idx="1495">D</cx:pt>
          <cx:pt idx="1496">D</cx:pt>
          <cx:pt idx="1497">D</cx:pt>
          <cx:pt idx="1498">D</cx:pt>
          <cx:pt idx="1499">D</cx:pt>
          <cx:pt idx="1500">D</cx:pt>
          <cx:pt idx="1501">D</cx:pt>
          <cx:pt idx="1502">D</cx:pt>
          <cx:pt idx="1503">D</cx:pt>
          <cx:pt idx="1504">D</cx:pt>
          <cx:pt idx="1505">D</cx:pt>
          <cx:pt idx="1506">D</cx:pt>
          <cx:pt idx="1507">D</cx:pt>
          <cx:pt idx="1508">D</cx:pt>
          <cx:pt idx="1509">D</cx:pt>
          <cx:pt idx="1510">D</cx:pt>
          <cx:pt idx="1511">D</cx:pt>
          <cx:pt idx="1512">D</cx:pt>
          <cx:pt idx="1513">D</cx:pt>
          <cx:pt idx="1514">D</cx:pt>
          <cx:pt idx="1515">D</cx:pt>
          <cx:pt idx="1516">D</cx:pt>
          <cx:pt idx="1517">D</cx:pt>
          <cx:pt idx="1518">D</cx:pt>
          <cx:pt idx="1519">D</cx:pt>
          <cx:pt idx="1520">D</cx:pt>
          <cx:pt idx="1521">D</cx:pt>
          <cx:pt idx="1522">D</cx:pt>
          <cx:pt idx="1523">D</cx:pt>
          <cx:pt idx="1524">D</cx:pt>
          <cx:pt idx="1525">D</cx:pt>
          <cx:pt idx="1526">D</cx:pt>
          <cx:pt idx="1527">D</cx:pt>
          <cx:pt idx="1528">D</cx:pt>
          <cx:pt idx="1529">D</cx:pt>
          <cx:pt idx="1530">D</cx:pt>
          <cx:pt idx="1531">D</cx:pt>
          <cx:pt idx="1532">D</cx:pt>
          <cx:pt idx="1533">D</cx:pt>
          <cx:pt idx="1534">D</cx:pt>
          <cx:pt idx="1535">D</cx:pt>
          <cx:pt idx="1536">D</cx:pt>
          <cx:pt idx="1537">D</cx:pt>
          <cx:pt idx="1538">D</cx:pt>
          <cx:pt idx="1539">D</cx:pt>
          <cx:pt idx="1540">D</cx:pt>
          <cx:pt idx="1541">D</cx:pt>
          <cx:pt idx="1542">D</cx:pt>
          <cx:pt idx="1543">D</cx:pt>
          <cx:pt idx="1544">D</cx:pt>
          <cx:pt idx="1545">D</cx:pt>
          <cx:pt idx="1546">D</cx:pt>
          <cx:pt idx="1547">D</cx:pt>
          <cx:pt idx="1548">D</cx:pt>
          <cx:pt idx="1549">D</cx:pt>
          <cx:pt idx="1550">D</cx:pt>
          <cx:pt idx="1551">D</cx:pt>
          <cx:pt idx="1552">D</cx:pt>
          <cx:pt idx="1553">D</cx:pt>
          <cx:pt idx="1554">D</cx:pt>
          <cx:pt idx="1555">D</cx:pt>
          <cx:pt idx="1556">D</cx:pt>
          <cx:pt idx="1557">D</cx:pt>
          <cx:pt idx="1558">D</cx:pt>
          <cx:pt idx="1559">D</cx:pt>
          <cx:pt idx="1560">D</cx:pt>
          <cx:pt idx="1561">D</cx:pt>
          <cx:pt idx="1562">D</cx:pt>
          <cx:pt idx="1563">D</cx:pt>
          <cx:pt idx="1564">D</cx:pt>
          <cx:pt idx="1565">D</cx:pt>
          <cx:pt idx="1566">D</cx:pt>
          <cx:pt idx="1567">D</cx:pt>
          <cx:pt idx="1568">D</cx:pt>
          <cx:pt idx="1569">D</cx:pt>
          <cx:pt idx="1570">D</cx:pt>
          <cx:pt idx="1571">D</cx:pt>
          <cx:pt idx="1572">D</cx:pt>
          <cx:pt idx="1573">D</cx:pt>
          <cx:pt idx="1574">D</cx:pt>
          <cx:pt idx="1575">D</cx:pt>
          <cx:pt idx="1576">D</cx:pt>
          <cx:pt idx="1577">D</cx:pt>
          <cx:pt idx="1578">D</cx:pt>
          <cx:pt idx="1579">D</cx:pt>
          <cx:pt idx="1580">D</cx:pt>
          <cx:pt idx="1581">D</cx:pt>
          <cx:pt idx="1582">D</cx:pt>
          <cx:pt idx="1583">D</cx:pt>
          <cx:pt idx="1584">D</cx:pt>
          <cx:pt idx="1585">D</cx:pt>
          <cx:pt idx="1586">D</cx:pt>
          <cx:pt idx="1587">D</cx:pt>
          <cx:pt idx="1588">D</cx:pt>
          <cx:pt idx="1589">D</cx:pt>
          <cx:pt idx="1590">D</cx:pt>
          <cx:pt idx="1591">D</cx:pt>
          <cx:pt idx="1592">D</cx:pt>
          <cx:pt idx="1593">D</cx:pt>
          <cx:pt idx="1594">D</cx:pt>
          <cx:pt idx="1595">D</cx:pt>
          <cx:pt idx="1596">D</cx:pt>
          <cx:pt idx="1597">D</cx:pt>
          <cx:pt idx="1598">D</cx:pt>
          <cx:pt idx="1599">D</cx:pt>
          <cx:pt idx="1600">D</cx:pt>
          <cx:pt idx="1601">D</cx:pt>
          <cx:pt idx="1602">D</cx:pt>
          <cx:pt idx="1603">D</cx:pt>
          <cx:pt idx="1604">D</cx:pt>
          <cx:pt idx="1605">D</cx:pt>
          <cx:pt idx="1606">D</cx:pt>
          <cx:pt idx="1607">D</cx:pt>
          <cx:pt idx="1608">D</cx:pt>
          <cx:pt idx="1609">D</cx:pt>
          <cx:pt idx="1610">D</cx:pt>
          <cx:pt idx="1611">D</cx:pt>
          <cx:pt idx="1612">D</cx:pt>
          <cx:pt idx="1613">D</cx:pt>
          <cx:pt idx="1614">D</cx:pt>
          <cx:pt idx="1615">D</cx:pt>
          <cx:pt idx="1616">D</cx:pt>
          <cx:pt idx="1617">D</cx:pt>
          <cx:pt idx="1618">D</cx:pt>
          <cx:pt idx="1619">D</cx:pt>
          <cx:pt idx="1620">D</cx:pt>
          <cx:pt idx="1621">D</cx:pt>
          <cx:pt idx="1622">D</cx:pt>
          <cx:pt idx="1623">D</cx:pt>
          <cx:pt idx="1624">D</cx:pt>
          <cx:pt idx="1625">D</cx:pt>
          <cx:pt idx="1626">D</cx:pt>
          <cx:pt idx="1627">D</cx:pt>
          <cx:pt idx="1628">D</cx:pt>
          <cx:pt idx="1629">D</cx:pt>
          <cx:pt idx="1630">D</cx:pt>
          <cx:pt idx="1631">D</cx:pt>
          <cx:pt idx="1632">D</cx:pt>
          <cx:pt idx="1633">D</cx:pt>
          <cx:pt idx="1634">D</cx:pt>
          <cx:pt idx="1635">D</cx:pt>
          <cx:pt idx="1636">D</cx:pt>
          <cx:pt idx="1637">D</cx:pt>
          <cx:pt idx="1638">D</cx:pt>
          <cx:pt idx="1639">D</cx:pt>
          <cx:pt idx="1640">D</cx:pt>
          <cx:pt idx="1641">D</cx:pt>
          <cx:pt idx="1642">D</cx:pt>
          <cx:pt idx="1643">D</cx:pt>
          <cx:pt idx="1644">D</cx:pt>
          <cx:pt idx="1645">D</cx:pt>
          <cx:pt idx="1646">D</cx:pt>
          <cx:pt idx="1647">D</cx:pt>
          <cx:pt idx="1648">D</cx:pt>
          <cx:pt idx="1649">D</cx:pt>
          <cx:pt idx="1650">D</cx:pt>
          <cx:pt idx="1651">D</cx:pt>
          <cx:pt idx="1652">D</cx:pt>
          <cx:pt idx="1653">D</cx:pt>
          <cx:pt idx="1654">D</cx:pt>
          <cx:pt idx="1655">D</cx:pt>
          <cx:pt idx="1656">D</cx:pt>
          <cx:pt idx="1657">D</cx:pt>
          <cx:pt idx="1658">D</cx:pt>
          <cx:pt idx="1659">D</cx:pt>
          <cx:pt idx="1660">D</cx:pt>
          <cx:pt idx="1661">D</cx:pt>
          <cx:pt idx="1662">D</cx:pt>
          <cx:pt idx="1663">D</cx:pt>
          <cx:pt idx="1664">D</cx:pt>
          <cx:pt idx="1665">D</cx:pt>
          <cx:pt idx="1666">D</cx:pt>
          <cx:pt idx="1667">D</cx:pt>
          <cx:pt idx="1668">D</cx:pt>
          <cx:pt idx="1669">D</cx:pt>
          <cx:pt idx="1670">D</cx:pt>
          <cx:pt idx="1671">D</cx:pt>
          <cx:pt idx="1672">D</cx:pt>
          <cx:pt idx="1673">D</cx:pt>
          <cx:pt idx="1674">D</cx:pt>
          <cx:pt idx="1675">D</cx:pt>
          <cx:pt idx="1676">D</cx:pt>
          <cx:pt idx="1677">D</cx:pt>
          <cx:pt idx="1678">D</cx:pt>
          <cx:pt idx="1679">D</cx:pt>
          <cx:pt idx="1680">D</cx:pt>
          <cx:pt idx="1681">D</cx:pt>
          <cx:pt idx="1682">D</cx:pt>
          <cx:pt idx="1683">D</cx:pt>
          <cx:pt idx="1684">D</cx:pt>
          <cx:pt idx="1685">D</cx:pt>
          <cx:pt idx="1686">D</cx:pt>
          <cx:pt idx="1687">D</cx:pt>
          <cx:pt idx="1688">D</cx:pt>
          <cx:pt idx="1689">D</cx:pt>
          <cx:pt idx="1690">D</cx:pt>
          <cx:pt idx="1691">D</cx:pt>
          <cx:pt idx="1692">D</cx:pt>
          <cx:pt idx="1693">D</cx:pt>
          <cx:pt idx="1694">D</cx:pt>
          <cx:pt idx="1695">D</cx:pt>
          <cx:pt idx="1696">D</cx:pt>
          <cx:pt idx="1697">D</cx:pt>
          <cx:pt idx="1698">D</cx:pt>
          <cx:pt idx="1699">D</cx:pt>
          <cx:pt idx="1700">D</cx:pt>
          <cx:pt idx="1701">D</cx:pt>
          <cx:pt idx="1702">D</cx:pt>
          <cx:pt idx="1703">D</cx:pt>
          <cx:pt idx="1704">D</cx:pt>
          <cx:pt idx="1705">D</cx:pt>
          <cx:pt idx="1706">D</cx:pt>
          <cx:pt idx="1707">D</cx:pt>
          <cx:pt idx="1708">D</cx:pt>
          <cx:pt idx="1709">D</cx:pt>
          <cx:pt idx="1710">D</cx:pt>
          <cx:pt idx="1711">D</cx:pt>
          <cx:pt idx="1712">D</cx:pt>
          <cx:pt idx="1713">D</cx:pt>
          <cx:pt idx="1714">D</cx:pt>
          <cx:pt idx="1715">D</cx:pt>
          <cx:pt idx="1716">D</cx:pt>
          <cx:pt idx="1717">D</cx:pt>
          <cx:pt idx="1718">D</cx:pt>
          <cx:pt idx="1719">D</cx:pt>
          <cx:pt idx="1720">D</cx:pt>
          <cx:pt idx="1721">D</cx:pt>
          <cx:pt idx="1722">D</cx:pt>
          <cx:pt idx="1723">D</cx:pt>
          <cx:pt idx="1724">D</cx:pt>
          <cx:pt idx="1725">D</cx:pt>
          <cx:pt idx="1726">D</cx:pt>
          <cx:pt idx="1727">D</cx:pt>
          <cx:pt idx="1728">D</cx:pt>
          <cx:pt idx="1729">D</cx:pt>
          <cx:pt idx="1730">D</cx:pt>
          <cx:pt idx="1731">D</cx:pt>
          <cx:pt idx="1732">D</cx:pt>
          <cx:pt idx="1733">D</cx:pt>
          <cx:pt idx="1734">D</cx:pt>
          <cx:pt idx="1735">D</cx:pt>
          <cx:pt idx="1736">D</cx:pt>
          <cx:pt idx="1737">D</cx:pt>
          <cx:pt idx="1738">D</cx:pt>
          <cx:pt idx="1739">D</cx:pt>
          <cx:pt idx="1740">D</cx:pt>
          <cx:pt idx="1741">D</cx:pt>
          <cx:pt idx="1742">D</cx:pt>
          <cx:pt idx="1743">D</cx:pt>
          <cx:pt idx="1744">D</cx:pt>
          <cx:pt idx="1745">D</cx:pt>
          <cx:pt idx="1746">D</cx:pt>
          <cx:pt idx="1747">D</cx:pt>
          <cx:pt idx="1748">D</cx:pt>
          <cx:pt idx="1749">D</cx:pt>
          <cx:pt idx="1750">D</cx:pt>
          <cx:pt idx="1751">D</cx:pt>
          <cx:pt idx="1752">D</cx:pt>
          <cx:pt idx="1753">D</cx:pt>
          <cx:pt idx="1754">D</cx:pt>
          <cx:pt idx="1755">D</cx:pt>
          <cx:pt idx="1756">D</cx:pt>
          <cx:pt idx="1757">D</cx:pt>
          <cx:pt idx="1758">D</cx:pt>
          <cx:pt idx="1759">D</cx:pt>
          <cx:pt idx="1760">D</cx:pt>
          <cx:pt idx="1761">D</cx:pt>
          <cx:pt idx="1762">D</cx:pt>
          <cx:pt idx="1763">D</cx:pt>
          <cx:pt idx="1764">D</cx:pt>
          <cx:pt idx="1765">D</cx:pt>
          <cx:pt idx="1766">D</cx:pt>
          <cx:pt idx="1767">D</cx:pt>
          <cx:pt idx="1768">D</cx:pt>
          <cx:pt idx="1769">D</cx:pt>
          <cx:pt idx="1770">D</cx:pt>
          <cx:pt idx="1771">D</cx:pt>
          <cx:pt idx="1772">D</cx:pt>
          <cx:pt idx="1773">D</cx:pt>
          <cx:pt idx="1774">D</cx:pt>
          <cx:pt idx="1775">D</cx:pt>
          <cx:pt idx="1776">D</cx:pt>
          <cx:pt idx="1777">D</cx:pt>
          <cx:pt idx="1778">D</cx:pt>
          <cx:pt idx="1779">D</cx:pt>
          <cx:pt idx="1780">D</cx:pt>
          <cx:pt idx="1781">D</cx:pt>
          <cx:pt idx="1782">D</cx:pt>
          <cx:pt idx="1783">D</cx:pt>
          <cx:pt idx="1784">D</cx:pt>
          <cx:pt idx="1785">D</cx:pt>
          <cx:pt idx="1786">D</cx:pt>
          <cx:pt idx="1787">D</cx:pt>
          <cx:pt idx="1788">D</cx:pt>
          <cx:pt idx="1789">D</cx:pt>
          <cx:pt idx="1790">D</cx:pt>
          <cx:pt idx="1791">D</cx:pt>
          <cx:pt idx="1792">D</cx:pt>
          <cx:pt idx="1793">D</cx:pt>
          <cx:pt idx="1794">D</cx:pt>
          <cx:pt idx="1795">D</cx:pt>
          <cx:pt idx="1796">D</cx:pt>
          <cx:pt idx="1797">D</cx:pt>
          <cx:pt idx="1798">D</cx:pt>
          <cx:pt idx="1799">D</cx:pt>
          <cx:pt idx="1800">D</cx:pt>
          <cx:pt idx="1801">D</cx:pt>
          <cx:pt idx="1802">D</cx:pt>
          <cx:pt idx="1803">D</cx:pt>
          <cx:pt idx="1804">D</cx:pt>
          <cx:pt idx="1805">D</cx:pt>
          <cx:pt idx="1806">D</cx:pt>
          <cx:pt idx="1807">D</cx:pt>
          <cx:pt idx="1808">D</cx:pt>
          <cx:pt idx="1809">D</cx:pt>
          <cx:pt idx="1810">D</cx:pt>
          <cx:pt idx="1811">D</cx:pt>
          <cx:pt idx="1812">D</cx:pt>
          <cx:pt idx="1813">D</cx:pt>
          <cx:pt idx="1814">D</cx:pt>
          <cx:pt idx="1815">D</cx:pt>
          <cx:pt idx="1816">D</cx:pt>
          <cx:pt idx="1817">D</cx:pt>
          <cx:pt idx="1818">D</cx:pt>
          <cx:pt idx="1819">D</cx:pt>
          <cx:pt idx="1820">D</cx:pt>
          <cx:pt idx="1821">D</cx:pt>
          <cx:pt idx="1822">D</cx:pt>
          <cx:pt idx="1823">D</cx:pt>
          <cx:pt idx="1824">D</cx:pt>
          <cx:pt idx="1825">D</cx:pt>
          <cx:pt idx="1826">D</cx:pt>
          <cx:pt idx="1827">D</cx:pt>
          <cx:pt idx="1828">D</cx:pt>
          <cx:pt idx="1829">D</cx:pt>
          <cx:pt idx="1830">D</cx:pt>
          <cx:pt idx="1831">D</cx:pt>
          <cx:pt idx="1832">D</cx:pt>
          <cx:pt idx="1833">D</cx:pt>
          <cx:pt idx="1834">D</cx:pt>
          <cx:pt idx="1835">D</cx:pt>
          <cx:pt idx="1836">D</cx:pt>
          <cx:pt idx="1837">D</cx:pt>
          <cx:pt idx="1838">D</cx:pt>
          <cx:pt idx="1839">D</cx:pt>
          <cx:pt idx="1840">D</cx:pt>
          <cx:pt idx="1841">D</cx:pt>
          <cx:pt idx="1842">D</cx:pt>
          <cx:pt idx="1843">D</cx:pt>
          <cx:pt idx="1844">D</cx:pt>
          <cx:pt idx="1845">D</cx:pt>
          <cx:pt idx="1846">D</cx:pt>
          <cx:pt idx="1847">D</cx:pt>
          <cx:pt idx="1848">D</cx:pt>
          <cx:pt idx="1849">D</cx:pt>
          <cx:pt idx="1850">D</cx:pt>
          <cx:pt idx="1851">D</cx:pt>
          <cx:pt idx="1852">D</cx:pt>
          <cx:pt idx="1853">D</cx:pt>
          <cx:pt idx="1854">D</cx:pt>
          <cx:pt idx="1855">D</cx:pt>
          <cx:pt idx="1856">D</cx:pt>
          <cx:pt idx="1857">D</cx:pt>
          <cx:pt idx="1858">D</cx:pt>
          <cx:pt idx="1859">D</cx:pt>
          <cx:pt idx="1860">D</cx:pt>
          <cx:pt idx="1861">D</cx:pt>
          <cx:pt idx="1862">D</cx:pt>
          <cx:pt idx="1863">D</cx:pt>
          <cx:pt idx="1864">D</cx:pt>
          <cx:pt idx="1865">D</cx:pt>
          <cx:pt idx="1866">D</cx:pt>
          <cx:pt idx="1867">D</cx:pt>
          <cx:pt idx="1868">D</cx:pt>
          <cx:pt idx="1869">D</cx:pt>
          <cx:pt idx="1870">D</cx:pt>
          <cx:pt idx="1871">D</cx:pt>
          <cx:pt idx="1872">D</cx:pt>
          <cx:pt idx="1873">D</cx:pt>
          <cx:pt idx="1874">D</cx:pt>
          <cx:pt idx="1875">D</cx:pt>
          <cx:pt idx="1876">D</cx:pt>
          <cx:pt idx="1877">D</cx:pt>
          <cx:pt idx="1878">D</cx:pt>
          <cx:pt idx="1879">D</cx:pt>
          <cx:pt idx="1880">D</cx:pt>
          <cx:pt idx="1881">D</cx:pt>
          <cx:pt idx="1882">D</cx:pt>
          <cx:pt idx="1883">D</cx:pt>
          <cx:pt idx="1884">D</cx:pt>
          <cx:pt idx="1885">D</cx:pt>
          <cx:pt idx="1886">D</cx:pt>
          <cx:pt idx="1887">D</cx:pt>
          <cx:pt idx="1888">D</cx:pt>
          <cx:pt idx="1889">D</cx:pt>
          <cx:pt idx="1890">D</cx:pt>
          <cx:pt idx="1891">D</cx:pt>
          <cx:pt idx="1892">D</cx:pt>
          <cx:pt idx="1893">D</cx:pt>
          <cx:pt idx="1894">D</cx:pt>
          <cx:pt idx="1895">D</cx:pt>
          <cx:pt idx="1896">D</cx:pt>
          <cx:pt idx="1897">D</cx:pt>
          <cx:pt idx="1898">D</cx:pt>
          <cx:pt idx="1899">D</cx:pt>
          <cx:pt idx="1900">D</cx:pt>
          <cx:pt idx="1901">D</cx:pt>
          <cx:pt idx="1902">D</cx:pt>
          <cx:pt idx="1903">D</cx:pt>
          <cx:pt idx="1904">D</cx:pt>
          <cx:pt idx="1905">D</cx:pt>
          <cx:pt idx="1906">D</cx:pt>
          <cx:pt idx="1907">D</cx:pt>
          <cx:pt idx="1908">D</cx:pt>
          <cx:pt idx="1909">D</cx:pt>
          <cx:pt idx="1910">D</cx:pt>
          <cx:pt idx="1911">D</cx:pt>
          <cx:pt idx="1912">D</cx:pt>
          <cx:pt idx="1913">D</cx:pt>
          <cx:pt idx="1914">D</cx:pt>
          <cx:pt idx="1915">D</cx:pt>
          <cx:pt idx="1916">D</cx:pt>
          <cx:pt idx="1917">D</cx:pt>
          <cx:pt idx="1918">D</cx:pt>
          <cx:pt idx="1919">D</cx:pt>
          <cx:pt idx="1920">D</cx:pt>
          <cx:pt idx="1921">D</cx:pt>
          <cx:pt idx="1922">D</cx:pt>
          <cx:pt idx="1923">D</cx:pt>
          <cx:pt idx="1924">D</cx:pt>
          <cx:pt idx="1925">D</cx:pt>
          <cx:pt idx="1926">D</cx:pt>
          <cx:pt idx="1927">D</cx:pt>
          <cx:pt idx="1928">D</cx:pt>
          <cx:pt idx="1929">D</cx:pt>
          <cx:pt idx="1930">D</cx:pt>
          <cx:pt idx="1931">D</cx:pt>
          <cx:pt idx="1932">D</cx:pt>
          <cx:pt idx="1933">D</cx:pt>
          <cx:pt idx="1934">D</cx:pt>
          <cx:pt idx="1935">D</cx:pt>
          <cx:pt idx="1936">D</cx:pt>
          <cx:pt idx="1937">D</cx:pt>
          <cx:pt idx="1938">D</cx:pt>
          <cx:pt idx="1939">D</cx:pt>
          <cx:pt idx="1940">D</cx:pt>
          <cx:pt idx="1941">D</cx:pt>
          <cx:pt idx="1942">D</cx:pt>
          <cx:pt idx="1943">D</cx:pt>
          <cx:pt idx="1944">D</cx:pt>
          <cx:pt idx="1945">D</cx:pt>
          <cx:pt idx="1946">D</cx:pt>
          <cx:pt idx="1947">D</cx:pt>
          <cx:pt idx="1948">D</cx:pt>
          <cx:pt idx="1949">D</cx:pt>
          <cx:pt idx="1950">D</cx:pt>
          <cx:pt idx="1951">D</cx:pt>
          <cx:pt idx="1952">D</cx:pt>
          <cx:pt idx="1953">D</cx:pt>
          <cx:pt idx="1954">D</cx:pt>
          <cx:pt idx="1955">D</cx:pt>
          <cx:pt idx="1956">D</cx:pt>
          <cx:pt idx="1957">D</cx:pt>
          <cx:pt idx="1958">D</cx:pt>
          <cx:pt idx="1959">D</cx:pt>
          <cx:pt idx="1960">D</cx:pt>
          <cx:pt idx="1961">D</cx:pt>
          <cx:pt idx="1962">D</cx:pt>
          <cx:pt idx="1963">D</cx:pt>
          <cx:pt idx="1964">D</cx:pt>
          <cx:pt idx="1965">D</cx:pt>
          <cx:pt idx="1966">D</cx:pt>
          <cx:pt idx="1967">D</cx:pt>
          <cx:pt idx="1968">D</cx:pt>
          <cx:pt idx="1969">D</cx:pt>
          <cx:pt idx="1970">D</cx:pt>
          <cx:pt idx="1971">D</cx:pt>
          <cx:pt idx="1972">D</cx:pt>
          <cx:pt idx="1973">D</cx:pt>
          <cx:pt idx="1974">D</cx:pt>
          <cx:pt idx="1975">D</cx:pt>
          <cx:pt idx="1976">D</cx:pt>
          <cx:pt idx="1977">D</cx:pt>
          <cx:pt idx="1978">D</cx:pt>
          <cx:pt idx="1979">D</cx:pt>
          <cx:pt idx="1980">D</cx:pt>
          <cx:pt idx="1981">D</cx:pt>
          <cx:pt idx="1982">D</cx:pt>
          <cx:pt idx="1983">D</cx:pt>
          <cx:pt idx="1984">D</cx:pt>
          <cx:pt idx="1985">D</cx:pt>
          <cx:pt idx="1986">D</cx:pt>
          <cx:pt idx="1987">D</cx:pt>
          <cx:pt idx="1988">D</cx:pt>
          <cx:pt idx="1989">D</cx:pt>
          <cx:pt idx="1990">D</cx:pt>
          <cx:pt idx="1991">D</cx:pt>
          <cx:pt idx="1992">D</cx:pt>
          <cx:pt idx="1993">D</cx:pt>
          <cx:pt idx="1994">D</cx:pt>
          <cx:pt idx="1995">D</cx:pt>
          <cx:pt idx="1996">D</cx:pt>
          <cx:pt idx="1997">D</cx:pt>
          <cx:pt idx="1998">D</cx:pt>
          <cx:pt idx="1999">D</cx:pt>
          <cx:pt idx="2000">D</cx:pt>
          <cx:pt idx="2001">D</cx:pt>
          <cx:pt idx="2002">D</cx:pt>
          <cx:pt idx="2003">D</cx:pt>
          <cx:pt idx="2004">D</cx:pt>
          <cx:pt idx="2005">D</cx:pt>
          <cx:pt idx="2006">D</cx:pt>
          <cx:pt idx="2007">D</cx:pt>
          <cx:pt idx="2008">D</cx:pt>
          <cx:pt idx="2009">D</cx:pt>
          <cx:pt idx="2010">D</cx:pt>
          <cx:pt idx="2011">D</cx:pt>
          <cx:pt idx="2012">D</cx:pt>
          <cx:pt idx="2013">D</cx:pt>
          <cx:pt idx="2014">D</cx:pt>
          <cx:pt idx="2015">D</cx:pt>
          <cx:pt idx="2016">D</cx:pt>
          <cx:pt idx="2017">D</cx:pt>
          <cx:pt idx="2018">D</cx:pt>
          <cx:pt idx="2019">D</cx:pt>
          <cx:pt idx="2020">D</cx:pt>
          <cx:pt idx="2021">D</cx:pt>
          <cx:pt idx="2022">D</cx:pt>
          <cx:pt idx="2023">D</cx:pt>
          <cx:pt idx="2024">D</cx:pt>
          <cx:pt idx="2025">D</cx:pt>
          <cx:pt idx="2026">D</cx:pt>
          <cx:pt idx="2027">D</cx:pt>
          <cx:pt idx="2028">D</cx:pt>
          <cx:pt idx="2029">D</cx:pt>
          <cx:pt idx="2030">D</cx:pt>
          <cx:pt idx="2031">D</cx:pt>
          <cx:pt idx="2032">D</cx:pt>
          <cx:pt idx="2033">D</cx:pt>
          <cx:pt idx="2034">D</cx:pt>
          <cx:pt idx="2035">D</cx:pt>
          <cx:pt idx="2036">D</cx:pt>
          <cx:pt idx="2037">D</cx:pt>
          <cx:pt idx="2038">D</cx:pt>
          <cx:pt idx="2039">D</cx:pt>
          <cx:pt idx="2040">D</cx:pt>
          <cx:pt idx="2041">D</cx:pt>
          <cx:pt idx="2042">D</cx:pt>
          <cx:pt idx="2043">D</cx:pt>
          <cx:pt idx="2044">D</cx:pt>
          <cx:pt idx="2045">D</cx:pt>
          <cx:pt idx="2046">D</cx:pt>
          <cx:pt idx="2047">D</cx:pt>
          <cx:pt idx="2048">D</cx:pt>
          <cx:pt idx="2049">D</cx:pt>
          <cx:pt idx="2050">D</cx:pt>
          <cx:pt idx="2051">D</cx:pt>
          <cx:pt idx="2052">D</cx:pt>
          <cx:pt idx="2053">D</cx:pt>
          <cx:pt idx="2054">D</cx:pt>
          <cx:pt idx="2055">D</cx:pt>
          <cx:pt idx="2056">D</cx:pt>
          <cx:pt idx="2057">D</cx:pt>
          <cx:pt idx="2058">D</cx:pt>
          <cx:pt idx="2059">D</cx:pt>
          <cx:pt idx="2060">D</cx:pt>
          <cx:pt idx="2061">D</cx:pt>
          <cx:pt idx="2062">D</cx:pt>
          <cx:pt idx="2063">D</cx:pt>
          <cx:pt idx="2064">D</cx:pt>
          <cx:pt idx="2065">D</cx:pt>
          <cx:pt idx="2066">D</cx:pt>
          <cx:pt idx="2067">D</cx:pt>
          <cx:pt idx="2068">D</cx:pt>
          <cx:pt idx="2069">D</cx:pt>
          <cx:pt idx="2070">D</cx:pt>
          <cx:pt idx="2071">D</cx:pt>
          <cx:pt idx="2072">D</cx:pt>
          <cx:pt idx="2073">D</cx:pt>
          <cx:pt idx="2074">D</cx:pt>
          <cx:pt idx="2075">D</cx:pt>
          <cx:pt idx="2076">D</cx:pt>
          <cx:pt idx="2077">D</cx:pt>
          <cx:pt idx="2078">D</cx:pt>
          <cx:pt idx="2079">D</cx:pt>
          <cx:pt idx="2080">D</cx:pt>
          <cx:pt idx="2081">D</cx:pt>
          <cx:pt idx="2082">D</cx:pt>
          <cx:pt idx="2083">D</cx:pt>
          <cx:pt idx="2084">D</cx:pt>
          <cx:pt idx="2085">D</cx:pt>
          <cx:pt idx="2086">D</cx:pt>
          <cx:pt idx="2087">D</cx:pt>
          <cx:pt idx="2088">D</cx:pt>
          <cx:pt idx="2089">D</cx:pt>
          <cx:pt idx="2090">D</cx:pt>
          <cx:pt idx="2091">D</cx:pt>
          <cx:pt idx="2092">D</cx:pt>
          <cx:pt idx="2093">D</cx:pt>
          <cx:pt idx="2094">D</cx:pt>
          <cx:pt idx="2095">D</cx:pt>
          <cx:pt idx="2096">D</cx:pt>
          <cx:pt idx="2097">D</cx:pt>
          <cx:pt idx="2098">D</cx:pt>
          <cx:pt idx="2099">D</cx:pt>
          <cx:pt idx="2100">D</cx:pt>
          <cx:pt idx="2101">D</cx:pt>
          <cx:pt idx="2102">D</cx:pt>
          <cx:pt idx="2103">D</cx:pt>
          <cx:pt idx="2104">D</cx:pt>
          <cx:pt idx="2105">D</cx:pt>
          <cx:pt idx="2106">D</cx:pt>
          <cx:pt idx="2107">D</cx:pt>
          <cx:pt idx="2108">D</cx:pt>
          <cx:pt idx="2109">D</cx:pt>
          <cx:pt idx="2110">D</cx:pt>
          <cx:pt idx="2111">D</cx:pt>
          <cx:pt idx="2112">D</cx:pt>
          <cx:pt idx="2113">D</cx:pt>
          <cx:pt idx="2114">D</cx:pt>
          <cx:pt idx="2115">D</cx:pt>
          <cx:pt idx="2116">D</cx:pt>
          <cx:pt idx="2117">D</cx:pt>
          <cx:pt idx="2118">D</cx:pt>
          <cx:pt idx="2119">D</cx:pt>
          <cx:pt idx="2120">D</cx:pt>
          <cx:pt idx="2121">D</cx:pt>
          <cx:pt idx="2122">D</cx:pt>
          <cx:pt idx="2123">D</cx:pt>
          <cx:pt idx="2124">D</cx:pt>
          <cx:pt idx="2125">D</cx:pt>
          <cx:pt idx="2126">D</cx:pt>
          <cx:pt idx="2127">D</cx:pt>
          <cx:pt idx="2128">D</cx:pt>
          <cx:pt idx="2129">D</cx:pt>
          <cx:pt idx="2130">D</cx:pt>
          <cx:pt idx="2131">D</cx:pt>
          <cx:pt idx="2132">D</cx:pt>
          <cx:pt idx="2133">D</cx:pt>
          <cx:pt idx="2134">D</cx:pt>
          <cx:pt idx="2135">D</cx:pt>
          <cx:pt idx="2136">D</cx:pt>
          <cx:pt idx="2137">D</cx:pt>
          <cx:pt idx="2138">D</cx:pt>
          <cx:pt idx="2139">D</cx:pt>
          <cx:pt idx="2140">D</cx:pt>
          <cx:pt idx="2141">D</cx:pt>
          <cx:pt idx="2142">D</cx:pt>
          <cx:pt idx="2143">D</cx:pt>
          <cx:pt idx="2144">D</cx:pt>
          <cx:pt idx="2145">D</cx:pt>
          <cx:pt idx="2146">D</cx:pt>
          <cx:pt idx="2147">D</cx:pt>
          <cx:pt idx="2148">D</cx:pt>
          <cx:pt idx="2149">D</cx:pt>
          <cx:pt idx="2150">D</cx:pt>
          <cx:pt idx="2151">D</cx:pt>
          <cx:pt idx="2152">D</cx:pt>
          <cx:pt idx="2153">D</cx:pt>
          <cx:pt idx="2154">D</cx:pt>
          <cx:pt idx="2155">D</cx:pt>
          <cx:pt idx="2156">D</cx:pt>
          <cx:pt idx="2157">D</cx:pt>
          <cx:pt idx="2158">D</cx:pt>
          <cx:pt idx="2159">D</cx:pt>
          <cx:pt idx="2160">D</cx:pt>
          <cx:pt idx="2161">D</cx:pt>
          <cx:pt idx="2162">D</cx:pt>
          <cx:pt idx="2163">D</cx:pt>
          <cx:pt idx="2164">D</cx:pt>
          <cx:pt idx="2165">D</cx:pt>
          <cx:pt idx="2166">D</cx:pt>
          <cx:pt idx="2167">D</cx:pt>
          <cx:pt idx="2168">D</cx:pt>
          <cx:pt idx="2169">D</cx:pt>
          <cx:pt idx="2170">D</cx:pt>
          <cx:pt idx="2171">D</cx:pt>
          <cx:pt idx="2172">D</cx:pt>
          <cx:pt idx="2173">D</cx:pt>
          <cx:pt idx="2174">D</cx:pt>
          <cx:pt idx="2175">D</cx:pt>
          <cx:pt idx="2176">D</cx:pt>
          <cx:pt idx="2177">D</cx:pt>
          <cx:pt idx="2178">D</cx:pt>
          <cx:pt idx="2179">D</cx:pt>
          <cx:pt idx="2180">D</cx:pt>
          <cx:pt idx="2181">D</cx:pt>
          <cx:pt idx="2182">D</cx:pt>
          <cx:pt idx="2183">D</cx:pt>
          <cx:pt idx="2184">D</cx:pt>
          <cx:pt idx="2185">D</cx:pt>
          <cx:pt idx="2186">D</cx:pt>
          <cx:pt idx="2187">D</cx:pt>
          <cx:pt idx="2188">D</cx:pt>
          <cx:pt idx="2189">D</cx:pt>
          <cx:pt idx="2190">D</cx:pt>
          <cx:pt idx="2191">D</cx:pt>
          <cx:pt idx="2192">D</cx:pt>
          <cx:pt idx="2193">D</cx:pt>
          <cx:pt idx="2194">D</cx:pt>
          <cx:pt idx="2195">D</cx:pt>
          <cx:pt idx="2196">D</cx:pt>
          <cx:pt idx="2197">D</cx:pt>
          <cx:pt idx="2198">D</cx:pt>
          <cx:pt idx="2199">D</cx:pt>
          <cx:pt idx="2200">D</cx:pt>
          <cx:pt idx="2201">D</cx:pt>
          <cx:pt idx="2202">D</cx:pt>
          <cx:pt idx="2203">D</cx:pt>
          <cx:pt idx="2204">D</cx:pt>
          <cx:pt idx="2205">D</cx:pt>
          <cx:pt idx="2206">D</cx:pt>
          <cx:pt idx="2207">D</cx:pt>
          <cx:pt idx="2208">D</cx:pt>
          <cx:pt idx="2209">D</cx:pt>
          <cx:pt idx="2210">D</cx:pt>
          <cx:pt idx="2211">D</cx:pt>
          <cx:pt idx="2212">D</cx:pt>
          <cx:pt idx="2213">D</cx:pt>
          <cx:pt idx="2214">D</cx:pt>
          <cx:pt idx="2215">D</cx:pt>
          <cx:pt idx="2216">D</cx:pt>
          <cx:pt idx="2217">D</cx:pt>
          <cx:pt idx="2218">D</cx:pt>
          <cx:pt idx="2219">D</cx:pt>
          <cx:pt idx="2220">D</cx:pt>
          <cx:pt idx="2221">D</cx:pt>
          <cx:pt idx="2222">D</cx:pt>
          <cx:pt idx="2223">D</cx:pt>
          <cx:pt idx="2224">D</cx:pt>
          <cx:pt idx="2225">D</cx:pt>
          <cx:pt idx="2226">D</cx:pt>
          <cx:pt idx="2227">D</cx:pt>
          <cx:pt idx="2228">D</cx:pt>
          <cx:pt idx="2229">D</cx:pt>
          <cx:pt idx="2230">D</cx:pt>
          <cx:pt idx="2231">D</cx:pt>
          <cx:pt idx="2232">D</cx:pt>
          <cx:pt idx="2233">D</cx:pt>
          <cx:pt idx="2234">D</cx:pt>
          <cx:pt idx="2235">D</cx:pt>
          <cx:pt idx="2236">D</cx:pt>
          <cx:pt idx="2237">D</cx:pt>
          <cx:pt idx="2238">D</cx:pt>
          <cx:pt idx="2239">D</cx:pt>
          <cx:pt idx="2240">D</cx:pt>
          <cx:pt idx="2241">D</cx:pt>
          <cx:pt idx="2242">D</cx:pt>
          <cx:pt idx="2243">D</cx:pt>
          <cx:pt idx="2244">D</cx:pt>
          <cx:pt idx="2245">D</cx:pt>
          <cx:pt idx="2246">D</cx:pt>
          <cx:pt idx="2247">D</cx:pt>
          <cx:pt idx="2248">D</cx:pt>
          <cx:pt idx="2249">D</cx:pt>
          <cx:pt idx="2250">D</cx:pt>
          <cx:pt idx="2251">D</cx:pt>
          <cx:pt idx="2252">D</cx:pt>
          <cx:pt idx="2253">D</cx:pt>
          <cx:pt idx="2254">D</cx:pt>
          <cx:pt idx="2255">D</cx:pt>
          <cx:pt idx="2256">D</cx:pt>
          <cx:pt idx="2257">D</cx:pt>
          <cx:pt idx="2258">D</cx:pt>
          <cx:pt idx="2259">D</cx:pt>
          <cx:pt idx="2260">D</cx:pt>
          <cx:pt idx="2261">D</cx:pt>
          <cx:pt idx="2262">D</cx:pt>
          <cx:pt idx="2263">D</cx:pt>
          <cx:pt idx="2264">E</cx:pt>
          <cx:pt idx="2265">E</cx:pt>
          <cx:pt idx="2266">E</cx:pt>
          <cx:pt idx="2267">E</cx:pt>
          <cx:pt idx="2268">E</cx:pt>
          <cx:pt idx="2269">E</cx:pt>
          <cx:pt idx="2270">E</cx:pt>
          <cx:pt idx="2271">E</cx:pt>
          <cx:pt idx="2272">E</cx:pt>
          <cx:pt idx="2273">E</cx:pt>
          <cx:pt idx="2274">E</cx:pt>
          <cx:pt idx="2275">E</cx:pt>
          <cx:pt idx="2276">E</cx:pt>
          <cx:pt idx="2277">E</cx:pt>
          <cx:pt idx="2278">E</cx:pt>
          <cx:pt idx="2279">E</cx:pt>
          <cx:pt idx="2280">E</cx:pt>
          <cx:pt idx="2281">E</cx:pt>
          <cx:pt idx="2282">E</cx:pt>
          <cx:pt idx="2283">E</cx:pt>
          <cx:pt idx="2284">E</cx:pt>
          <cx:pt idx="2285">E</cx:pt>
          <cx:pt idx="2286">E</cx:pt>
          <cx:pt idx="2287">E</cx:pt>
          <cx:pt idx="2288">E</cx:pt>
          <cx:pt idx="2289">E</cx:pt>
          <cx:pt idx="2290">E</cx:pt>
          <cx:pt idx="2291">E</cx:pt>
          <cx:pt idx="2292">E</cx:pt>
          <cx:pt idx="2293">E</cx:pt>
          <cx:pt idx="2294">E</cx:pt>
          <cx:pt idx="2295">E</cx:pt>
          <cx:pt idx="2296">E</cx:pt>
          <cx:pt idx="2297">E</cx:pt>
          <cx:pt idx="2298">E</cx:pt>
          <cx:pt idx="2299">E</cx:pt>
          <cx:pt idx="2300">E</cx:pt>
          <cx:pt idx="2301">E</cx:pt>
          <cx:pt idx="2302">E</cx:pt>
          <cx:pt idx="2303">E</cx:pt>
          <cx:pt idx="2304">E</cx:pt>
          <cx:pt idx="2305">E</cx:pt>
          <cx:pt idx="2306">E</cx:pt>
          <cx:pt idx="2307">E</cx:pt>
          <cx:pt idx="2308">E</cx:pt>
          <cx:pt idx="2309">E</cx:pt>
          <cx:pt idx="2310">E</cx:pt>
          <cx:pt idx="2311">E</cx:pt>
          <cx:pt idx="2312">E</cx:pt>
          <cx:pt idx="2313">E</cx:pt>
          <cx:pt idx="2314">E</cx:pt>
          <cx:pt idx="2315">E</cx:pt>
          <cx:pt idx="2316">E</cx:pt>
          <cx:pt idx="2317">E</cx:pt>
          <cx:pt idx="2318">E</cx:pt>
          <cx:pt idx="2319">E</cx:pt>
          <cx:pt idx="2320">E</cx:pt>
          <cx:pt idx="2321">E</cx:pt>
          <cx:pt idx="2322">E</cx:pt>
          <cx:pt idx="2323">E</cx:pt>
          <cx:pt idx="2324">E</cx:pt>
          <cx:pt idx="2325">E</cx:pt>
          <cx:pt idx="2326">E</cx:pt>
          <cx:pt idx="2327">E</cx:pt>
          <cx:pt idx="2328">E</cx:pt>
          <cx:pt idx="2329">E</cx:pt>
          <cx:pt idx="2330">E</cx:pt>
          <cx:pt idx="2331">E</cx:pt>
          <cx:pt idx="2332">E</cx:pt>
          <cx:pt idx="2333">E</cx:pt>
          <cx:pt idx="2334">E</cx:pt>
          <cx:pt idx="2335">E</cx:pt>
          <cx:pt idx="2336">E</cx:pt>
          <cx:pt idx="2337">E</cx:pt>
          <cx:pt idx="2338">E</cx:pt>
        </cx:lvl>
      </cx:strDim>
      <cx:numDim type="val">
        <cx:f>'Punta Arenas'!$I$2:$I$2340</cx:f>
        <cx:lvl ptCount="2339" formatCode="0,00">
          <cx:pt idx="0">15.812465127299999</cx:pt>
          <cx:pt idx="1">15.5955433988</cx:pt>
          <cx:pt idx="2">15.6764037505</cx:pt>
          <cx:pt idx="3">15.5955433988</cx:pt>
          <cx:pt idx="4">15.574323617899999</cx:pt>
          <cx:pt idx="5">15.574323617899999</cx:pt>
          <cx:pt idx="6">15.574323617899999</cx:pt>
          <cx:pt idx="7">15.561516687899999</cx:pt>
          <cx:pt idx="8">15.561516687899999</cx:pt>
          <cx:pt idx="9">15.6616265762</cx:pt>
          <cx:pt idx="10">15.6616265762</cx:pt>
          <cx:pt idx="11">15.704004263</cx:pt>
          <cx:pt idx="12">15.5955433988</cx:pt>
          <cx:pt idx="13">15.7342810788</cx:pt>
          <cx:pt idx="14">15.667890209299999</cx:pt>
          <cx:pt idx="15">15.8261238698</cx:pt>
          <cx:pt idx="16">15.7330386572</cx:pt>
          <cx:pt idx="17">15.742190452499999</cx:pt>
          <cx:pt idx="18">15.7330386572</cx:pt>
          <cx:pt idx="19">16.071971399599999</cx:pt>
          <cx:pt idx="20">16.071971399599999</cx:pt>
          <cx:pt idx="21">16.195668420400001</cx:pt>
          <cx:pt idx="22">16.091441188600001</cx:pt>
          <cx:pt idx="23">16.797518547100001</cx:pt>
          <cx:pt idx="24">17.429095419900001</cx:pt>
          <cx:pt idx="25">17.213214038499999</cx:pt>
          <cx:pt idx="26">17.440110842799999</cx:pt>
          <cx:pt idx="27">17.523717183500001</cx:pt>
          <cx:pt idx="28">17.440110842799999</cx:pt>
          <cx:pt idx="29">17.4985781711</cx:pt>
          <cx:pt idx="30">16.797518547100001</cx:pt>
          <cx:pt idx="31">17.056017366700001</cx:pt>
          <cx:pt idx="32">17.4985781711</cx:pt>
          <cx:pt idx="33">17.11144475</cx:pt>
          <cx:pt idx="34">16.209644073700002</cx:pt>
          <cx:pt idx="35">16.733917595699999</cx:pt>
          <cx:pt idx="36">16.733917595699999</cx:pt>
          <cx:pt idx="37">16.805004005099999</cx:pt>
          <cx:pt idx="38">16.924809466700001</cx:pt>
          <cx:pt idx="39">16.924809466700001</cx:pt>
          <cx:pt idx="40">17.056588180999999</cx:pt>
          <cx:pt idx="41">17.023013886600001</cx:pt>
          <cx:pt idx="42">16.804873329999999</cx:pt>
          <cx:pt idx="43">16.804873329999999</cx:pt>
          <cx:pt idx="44">16.778729992300001</cx:pt>
          <cx:pt idx="45">16.6271516314</cx:pt>
          <cx:pt idx="46">16.804873329999999</cx:pt>
          <cx:pt idx="47">16.804873329999999</cx:pt>
          <cx:pt idx="48">16.222027976100001</cx:pt>
          <cx:pt idx="49">16.348091693099999</cx:pt>
          <cx:pt idx="50">16.348091693099999</cx:pt>
          <cx:pt idx="51">16.267595472</cx:pt>
          <cx:pt idx="52">16.267595472</cx:pt>
          <cx:pt idx="53">16.267595472</cx:pt>
          <cx:pt idx="54">16.4094272434</cx:pt>
          <cx:pt idx="55">16.4094272434</cx:pt>
          <cx:pt idx="56">16.569257468699998</cx:pt>
          <cx:pt idx="57">17.2253085091</cx:pt>
          <cx:pt idx="58">16.980535108800002</cx:pt>
          <cx:pt idx="59">16.980535108800002</cx:pt>
          <cx:pt idx="60">16.634213753400001</cx:pt>
          <cx:pt idx="61">16.894620865899999</cx:pt>
          <cx:pt idx="62">16.894620865899999</cx:pt>
          <cx:pt idx="63">16.7926710594</cx:pt>
          <cx:pt idx="64">16.889434658399999</cx:pt>
          <cx:pt idx="65">17.1793925998</cx:pt>
          <cx:pt idx="66">17.523717183500001</cx:pt>
          <cx:pt idx="67">17.4985781711</cx:pt>
          <cx:pt idx="68">17.4985781711</cx:pt>
          <cx:pt idx="69">17.128490070400002</cx:pt>
          <cx:pt idx="70">17.4227036387</cx:pt>
          <cx:pt idx="71">16.805004005099999</cx:pt>
          <cx:pt idx="72">16.566165672899999</cx:pt>
          <cx:pt idx="73">17.0181496063</cx:pt>
          <cx:pt idx="74">17.0181496063</cx:pt>
          <cx:pt idx="75">16.348091693099999</cx:pt>
          <cx:pt idx="76">16.2208869402</cx:pt>
          <cx:pt idx="77">16.172729951499999</cx:pt>
          <cx:pt idx="78">16.589520753799999</cx:pt>
          <cx:pt idx="79">16.589520753799999</cx:pt>
          <cx:pt idx="80">16.6298882281</cx:pt>
          <cx:pt idx="81">16.6298882281</cx:pt>
          <cx:pt idx="82">16.2473270413</cx:pt>
          <cx:pt idx="83">16.2473270413</cx:pt>
          <cx:pt idx="84">16.2208869402</cx:pt>
          <cx:pt idx="85">16.2473270413</cx:pt>
          <cx:pt idx="86">15.9530255599</cx:pt>
          <cx:pt idx="87">15.9554816846</cx:pt>
          <cx:pt idx="88">15.889073832799999</cx:pt>
          <cx:pt idx="89">15.8460779095</cx:pt>
          <cx:pt idx="90">15.8460779095</cx:pt>
          <cx:pt idx="91">15.8460779095</cx:pt>
          <cx:pt idx="92">15.903251299200001</cx:pt>
          <cx:pt idx="93">15.7969336746</cx:pt>
          <cx:pt idx="94">15.9794519143</cx:pt>
          <cx:pt idx="95">15.903251299200001</cx:pt>
          <cx:pt idx="96">16.1597631044</cx:pt>
          <cx:pt idx="97">16.2394123069</cx:pt>
          <cx:pt idx="98">16.1179070624</cx:pt>
          <cx:pt idx="99">16.029832056099998</cx:pt>
          <cx:pt idx="100">16.2441842665</cx:pt>
          <cx:pt idx="101">16.2441842665</cx:pt>
          <cx:pt idx="102">16.1082542893</cx:pt>
          <cx:pt idx="103">16.029832056099998</cx:pt>
          <cx:pt idx="104">16.080113901899999</cx:pt>
          <cx:pt idx="105">16.0509729228</cx:pt>
          <cx:pt idx="106">16.0509729228</cx:pt>
          <cx:pt idx="107">16.0509729228</cx:pt>
          <cx:pt idx="108">16.2441842665</cx:pt>
          <cx:pt idx="109">16.1813296624</cx:pt>
          <cx:pt idx="110">16.1813296624</cx:pt>
          <cx:pt idx="111">16.1813296624</cx:pt>
          <cx:pt idx="112">16.222027976100001</cx:pt>
          <cx:pt idx="113">16.070072947500002</cx:pt>
          <cx:pt idx="114">16.1179070624</cx:pt>
          <cx:pt idx="115">16.039538726</cx:pt>
          <cx:pt idx="116">16.0509729228</cx:pt>
          <cx:pt idx="117">16.029832056099998</cx:pt>
          <cx:pt idx="118">16.1179070624</cx:pt>
          <cx:pt idx="119">16.1179070624</cx:pt>
          <cx:pt idx="120">15.974207997400001</cx:pt>
          <cx:pt idx="121">15.974207997400001</cx:pt>
          <cx:pt idx="122">15.974207997400001</cx:pt>
          <cx:pt idx="123">15.974207997400001</cx:pt>
          <cx:pt idx="124">15.974207997400001</cx:pt>
          <cx:pt idx="125">16.2208869402</cx:pt>
          <cx:pt idx="126">16.172729951499999</cx:pt>
          <cx:pt idx="127">16.172729951499999</cx:pt>
          <cx:pt idx="128">16.188554587100001</cx:pt>
          <cx:pt idx="129">16.188554587100001</cx:pt>
          <cx:pt idx="130">16.2208869402</cx:pt>
          <cx:pt idx="131">16.172729951499999</cx:pt>
          <cx:pt idx="132">16.172729951499999</cx:pt>
          <cx:pt idx="133">16.172729951499999</cx:pt>
          <cx:pt idx="134">15.9554816846</cx:pt>
          <cx:pt idx="135">16.113025989600001</cx:pt>
          <cx:pt idx="136">16.1597631044</cx:pt>
          <cx:pt idx="137">16.1597631044</cx:pt>
          <cx:pt idx="138">16.1597631044</cx:pt>
          <cx:pt idx="139">16.640555492699999</cx:pt>
          <cx:pt idx="140">16.2473270413</cx:pt>
          <cx:pt idx="141">16.267809839800002</cx:pt>
          <cx:pt idx="142">16.151874067400001</cx:pt>
          <cx:pt idx="143">16.151874067400001</cx:pt>
          <cx:pt idx="144">15.975680732800001</cx:pt>
          <cx:pt idx="145">16.151874067400001</cx:pt>
          <cx:pt idx="146">16.265102621299999</cx:pt>
          <cx:pt idx="147">16.2597245744</cx:pt>
          <cx:pt idx="148">16.1526780073</cx:pt>
          <cx:pt idx="149">16.2597245744</cx:pt>
          <cx:pt idx="150">16.265102621299999</cx:pt>
          <cx:pt idx="151">16.151874067400001</cx:pt>
          <cx:pt idx="152">16.151874067400001</cx:pt>
          <cx:pt idx="153">15.9481617605</cx:pt>
          <cx:pt idx="154">16.0431944736</cx:pt>
          <cx:pt idx="155">16.1526780073</cx:pt>
          <cx:pt idx="156">16.0431944736</cx:pt>
          <cx:pt idx="157">16.0431944736</cx:pt>
          <cx:pt idx="158">16.0431944736</cx:pt>
          <cx:pt idx="159">15.933710939999999</cx:pt>
          <cx:pt idx="160">15.9481617605</cx:pt>
          <cx:pt idx="161">15.838124454000001</cx:pt>
          <cx:pt idx="162">15.933710939999999</cx:pt>
          <cx:pt idx="163">15.9022460403</cx:pt>
          <cx:pt idx="164">15.9022460403</cx:pt>
          <cx:pt idx="165">16.0198194301</cx:pt>
          <cx:pt idx="166">15.9705569639</cx:pt>
          <cx:pt idx="167">16.01497694</cx:pt>
          <cx:pt idx="168">16.01497694</cx:pt>
          <cx:pt idx="169">15.920925991600001</cx:pt>
          <cx:pt idx="170">15.920925991600001</cx:pt>
          <cx:pt idx="171">15.920925991600001</cx:pt>
          <cx:pt idx="172">15.920925991600001</cx:pt>
          <cx:pt idx="173">15.920925991600001</cx:pt>
          <cx:pt idx="174">15.8943764406</cx:pt>
          <cx:pt idx="175">15.976287753799999</cx:pt>
          <cx:pt idx="176">15.976287753799999</cx:pt>
          <cx:pt idx="177">15.976287753799999</cx:pt>
          <cx:pt idx="178">15.976287753799999</cx:pt>
          <cx:pt idx="179">15.976287753799999</cx:pt>
          <cx:pt idx="180">16.0857995796</cx:pt>
          <cx:pt idx="181">16.0857995796</cx:pt>
          <cx:pt idx="182">16.0857995796</cx:pt>
          <cx:pt idx="183">16.058199067099999</cx:pt>
          <cx:pt idx="184">16.058199067099999</cx:pt>
          <cx:pt idx="185">16.168236373700001</cx:pt>
          <cx:pt idx="186">15.838124454000001</cx:pt>
          <cx:pt idx="187">15.838124454000001</cx:pt>
          <cx:pt idx="188">15.7981871051</cx:pt>
          <cx:pt idx="189">15.8261238698</cx:pt>
          <cx:pt idx="190">15.804307272200001</cx:pt>
          <cx:pt idx="191">15.804307272200001</cx:pt>
          <cx:pt idx="192">15.8637763938</cx:pt>
          <cx:pt idx="193">15.832465068599999</cx:pt>
          <cx:pt idx="194">15.8637763938</cx:pt>
          <cx:pt idx="195">15.9022460403</cx:pt>
          <cx:pt idx="196">15.9022460403</cx:pt>
          <cx:pt idx="197">15.9022460403</cx:pt>
          <cx:pt idx="198">15.9022460403</cx:pt>
          <cx:pt idx="199">15.9705569639</cx:pt>
          <cx:pt idx="200">15.9705569639</cx:pt>
          <cx:pt idx="201">15.9705569639</cx:pt>
          <cx:pt idx="202">15.9705569639</cx:pt>
          <cx:pt idx="203">15.9705569639</cx:pt>
          <cx:pt idx="204">15.9705569639</cx:pt>
          <cx:pt idx="205">16.321259758299998</cx:pt>
          <cx:pt idx="206">16.275343784299999</cx:pt>
          <cx:pt idx="207">16.0241505756</cx:pt>
          <cx:pt idx="208">16.071971399599999</cx:pt>
          <cx:pt idx="209">16.0181145118</cx:pt>
          <cx:pt idx="210">16.169946903700001</cx:pt>
          <cx:pt idx="211">17.239481556800001</cx:pt>
          <cx:pt idx="212">17.029544489999999</cx:pt>
          <cx:pt idx="213">17.046995635799998</cx:pt>
          <cx:pt idx="214">17.0828613123</cx:pt>
          <cx:pt idx="215">17.244552816100001</cx:pt>
          <cx:pt idx="216">17.052334257399998</cx:pt>
          <cx:pt idx="217">17.155756607800001</cx:pt>
          <cx:pt idx="218">17.093286812900001</cx:pt>
          <cx:pt idx="219">17.373114674100002</cx:pt>
          <cx:pt idx="220">17.2478827423</cx:pt>
          <cx:pt idx="221">17.373114674100002</cx:pt>
          <cx:pt idx="222">17.081897927499998</cx:pt>
          <cx:pt idx="223">17.029544489999999</cx:pt>
          <cx:pt idx="224">17.1181515848</cx:pt>
          <cx:pt idx="225">17.0181496063</cx:pt>
          <cx:pt idx="226">17.039720174999999</cx:pt>
          <cx:pt idx="227">17.1228907056</cx:pt>
          <cx:pt idx="228">17.0828613123</cx:pt>
          <cx:pt idx="229">17.0181496063</cx:pt>
          <cx:pt idx="230">17.0828613123</cx:pt>
          <cx:pt idx="231">17.1228907056</cx:pt>
          <cx:pt idx="232">17.189517812999998</cx:pt>
          <cx:pt idx="233">17.1055793397</cx:pt>
          <cx:pt idx="234">17.0181496063</cx:pt>
          <cx:pt idx="235">17.1055793397</cx:pt>
          <cx:pt idx="236">17.1055793397</cx:pt>
          <cx:pt idx="237">17.1915034564</cx:pt>
          <cx:pt idx="238">17.1378676018</cx:pt>
          <cx:pt idx="239">17.0181496063</cx:pt>
          <cx:pt idx="240">17.0181496063</cx:pt>
          <cx:pt idx="241">17.0181496063</cx:pt>
          <cx:pt idx="242">17.1378676018</cx:pt>
          <cx:pt idx="243">17.0181496063</cx:pt>
          <cx:pt idx="244">17.2100044363</cx:pt>
          <cx:pt idx="245">17.1378676018</cx:pt>
          <cx:pt idx="246">17.0181496063</cx:pt>
          <cx:pt idx="247">17.1915034564</cx:pt>
          <cx:pt idx="248">17.169230630000001</cx:pt>
          <cx:pt idx="249">17.1772233447</cx:pt>
          <cx:pt idx="250">17.1392216972</cx:pt>
          <cx:pt idx="251">17.233125524199998</cx:pt>
          <cx:pt idx="252">17.215660904500002</cx:pt>
          <cx:pt idx="253">17.1392216972</cx:pt>
          <cx:pt idx="254">17.160660985500002</cx:pt>
          <cx:pt idx="255">17.201721294799999</cx:pt>
          <cx:pt idx="256">17.1772233447</cx:pt>
          <cx:pt idx="257">17.229600514099999</cx:pt>
          <cx:pt idx="258">17.201721294799999</cx:pt>
          <cx:pt idx="259">17.215660904500002</cx:pt>
          <cx:pt idx="260">17.106431563699999</cx:pt>
          <cx:pt idx="261">17.160660985500002</cx:pt>
          <cx:pt idx="262">17.104464888399999</cx:pt>
          <cx:pt idx="263">17.217371079599999</cx:pt>
          <cx:pt idx="264">17.161697510700002</cx:pt>
          <cx:pt idx="265">17.1152851485</cx:pt>
          <cx:pt idx="266">17.1269529918</cx:pt>
          <cx:pt idx="267">17.1269529918</cx:pt>
          <cx:pt idx="268">17.1988132233</cx:pt>
          <cx:pt idx="269">17.1152851485</cx:pt>
          <cx:pt idx="270">17.121403652800002</cx:pt>
          <cx:pt idx="271">17.121403652800002</cx:pt>
          <cx:pt idx="272">17.121403652800002</cx:pt>
          <cx:pt idx="273">17.121403652800002</cx:pt>
          <cx:pt idx="274">16.997371802699998</cx:pt>
          <cx:pt idx="275">16.997371802699998</cx:pt>
          <cx:pt idx="276">16.8846007235</cx:pt>
          <cx:pt idx="277">16.997371802699998</cx:pt>
          <cx:pt idx="278">17.090162475300001</cx:pt>
          <cx:pt idx="279">16.8846007235</cx:pt>
          <cx:pt idx="280">16.8846007235</cx:pt>
          <cx:pt idx="281">16.894406904299998</cx:pt>
          <cx:pt idx="282">16.738249003</cx:pt>
          <cx:pt idx="283">16.725383198199999</cx:pt>
          <cx:pt idx="284">16.279534978000001</cx:pt>
          <cx:pt idx="285">16.261034787100002</cx:pt>
          <cx:pt idx="286">16.1309679383</cx:pt>
          <cx:pt idx="287">17.585862069000001</cx:pt>
          <cx:pt idx="288">17.579780251599999</cx:pt>
          <cx:pt idx="289">17.547024949400001</cx:pt>
          <cx:pt idx="290">17.512414045700002</cx:pt>
          <cx:pt idx="291">17.5157860152</cx:pt>
          <cx:pt idx="292">17.422232345899999</cx:pt>
          <cx:pt idx="293">17.382540935600002</cx:pt>
          <cx:pt idx="294">17.032837789999999</cx:pt>
          <cx:pt idx="295">17.060429502000002</cx:pt>
          <cx:pt idx="296">17.060429502000002</cx:pt>
          <cx:pt idx="297">17.088021213899999</cx:pt>
          <cx:pt idx="298">17.454736803599999</cx:pt>
          <cx:pt idx="299">17.454736803599999</cx:pt>
          <cx:pt idx="300">17.291626815000001</cx:pt>
          <cx:pt idx="301">17.382785884600001</cx:pt>
          <cx:pt idx="302">17.282352039900001</cx:pt>
          <cx:pt idx="303">17.291626815000001</cx:pt>
          <cx:pt idx="304">17.291626815000001</cx:pt>
          <cx:pt idx="305">17.200467745400001</cx:pt>
          <cx:pt idx="306">17.1978739961</cx:pt>
          <cx:pt idx="307">17.200467745400001</cx:pt>
          <cx:pt idx="308">17.199603162300001</cx:pt>
          <cx:pt idx="309">17.1168542847</cx:pt>
          <cx:pt idx="310">17.1696735467</cx:pt>
          <cx:pt idx="311">17.205453886000001</cx:pt>
          <cx:pt idx="312">17.206941522000001</cx:pt>
          <cx:pt idx="313">17.1696735467</cx:pt>
          <cx:pt idx="314">17.109308675899999</cx:pt>
          <cx:pt idx="315">17.206941522000001</cx:pt>
          <cx:pt idx="316">17.149551923099999</cx:pt>
          <cx:pt idx="317">17.1168542847</cx:pt>
          <cx:pt idx="318">17.157075389100001</cx:pt>
          <cx:pt idx="319">17.0659851092</cx:pt>
          <cx:pt idx="320">17.223744229099999</cx:pt>
          <cx:pt idx="321">17.123650239500002</cx:pt>
          <cx:pt idx="322">17.157075389100001</cx:pt>
          <cx:pt idx="323">17.123650239500002</cx:pt>
          <cx:pt idx="324">17.081897927499998</cx:pt>
          <cx:pt idx="325">17.029544489999999</cx:pt>
          <cx:pt idx="326">17.233517277699999</cx:pt>
          <cx:pt idx="327">17.159808354799999</cx:pt>
          <cx:pt idx="328">16.894620865899999</cx:pt>
          <cx:pt idx="329">17.4687553083</cx:pt>
          <cx:pt idx="330">17.3008546372</cx:pt>
          <cx:pt idx="331">16.9768629637</cx:pt>
          <cx:pt idx="332">16.8808579154</cx:pt>
          <cx:pt idx="333">17.374577391700001</cx:pt>
          <cx:pt idx="334">17.103553176799998</cx:pt>
          <cx:pt idx="335">16.869007915899999</cx:pt>
          <cx:pt idx="336">17.103553176799998</cx:pt>
          <cx:pt idx="337">17.273313744900001</cx:pt>
          <cx:pt idx="338">17.472877568400001</cx:pt>
          <cx:pt idx="339">17.472877568400001</cx:pt>
          <cx:pt idx="340">17.407344117299999</cx:pt>
          <cx:pt idx="341">17.523717183500001</cx:pt>
          <cx:pt idx="342">17.273313744900001</cx:pt>
          <cx:pt idx="343">17.2478827423</cx:pt>
          <cx:pt idx="344">17.373114674100002</cx:pt>
          <cx:pt idx="345">17.2478827423</cx:pt>
          <cx:pt idx="346">17.373114674100002</cx:pt>
          <cx:pt idx="347">17.373114674100002</cx:pt>
          <cx:pt idx="348">15.726257309899999</cx:pt>
          <cx:pt idx="349">17.448300146200001</cx:pt>
          <cx:pt idx="350">17.522022900700001</cx:pt>
          <cx:pt idx="351">17.522022900700001</cx:pt>
          <cx:pt idx="352">17.522022900700001</cx:pt>
          <cx:pt idx="353">15.726257309899999</cx:pt>
          <cx:pt idx="354">16.9830628956</cx:pt>
          <cx:pt idx="355">17.572383884600001</cx:pt>
          <cx:pt idx="356">16.9830628956</cx:pt>
          <cx:pt idx="357">17.565692262999999</cx:pt>
          <cx:pt idx="358">17.545218457600001</cx:pt>
          <cx:pt idx="359">17.354016233100001</cx:pt>
          <cx:pt idx="360">17.572383884600001</cx:pt>
          <cx:pt idx="361">17.354016233100001</cx:pt>
          <cx:pt idx="362">17.354016233100001</cx:pt>
          <cx:pt idx="363">17.579308233199999</cx:pt>
          <cx:pt idx="364">17.562131713799999</cx:pt>
          <cx:pt idx="365">17.354016233100001</cx:pt>
          <cx:pt idx="366">17.575990882900001</cx:pt>
          <cx:pt idx="367">17.562131713799999</cx:pt>
          <cx:pt idx="368">17.5848152857</cx:pt>
          <cx:pt idx="369">17.348682467300002</cx:pt>
          <cx:pt idx="370">17.056588180999999</cx:pt>
          <cx:pt idx="371">16.6073837936</cx:pt>
          <cx:pt idx="372">16.778729992300001</cx:pt>
          <cx:pt idx="373">16.778729992300001</cx:pt>
          <cx:pt idx="374">16.6271516314</cx:pt>
          <cx:pt idx="375">16.416044107099999</cx:pt>
          <cx:pt idx="376">16.416044107099999</cx:pt>
          <cx:pt idx="377">16.416044107099999</cx:pt>
          <cx:pt idx="378">16.348091693099999</cx:pt>
          <cx:pt idx="379">16.348091693099999</cx:pt>
          <cx:pt idx="380">16.348091693099999</cx:pt>
          <cx:pt idx="381">16.551259014799999</cx:pt>
          <cx:pt idx="382">16.623833810899999</cx:pt>
          <cx:pt idx="383">16.623833810899999</cx:pt>
          <cx:pt idx="384">16.6271516314</cx:pt>
          <cx:pt idx="385">16.6271516314</cx:pt>
          <cx:pt idx="386">17.373114674100002</cx:pt>
          <cx:pt idx="387">17.374577391700001</cx:pt>
          <cx:pt idx="388">16.739056410300002</cx:pt>
          <cx:pt idx="389">17.374436488299999</cx:pt>
          <cx:pt idx="390">17.244552816100001</cx:pt>
          <cx:pt idx="391">17.427744062599999</cx:pt>
          <cx:pt idx="392">17.4687553083</cx:pt>
          <cx:pt idx="393">16.894620865899999</cx:pt>
          <cx:pt idx="394">16.980535108800002</cx:pt>
          <cx:pt idx="395">17.078741417300002</cx:pt>
          <cx:pt idx="396">17.005457871499999</cx:pt>
          <cx:pt idx="397">16.8975376249</cx:pt>
          <cx:pt idx="398">16.8975376249</cx:pt>
          <cx:pt idx="399">16.754980677599999</cx:pt>
          <cx:pt idx="400">16.992523667099999</cx:pt>
          <cx:pt idx="401">17.341249075899999</cx:pt>
          <cx:pt idx="402">17.3008546372</cx:pt>
          <cx:pt idx="403">17.213214038499999</cx:pt>
          <cx:pt idx="404">17.213214038499999</cx:pt>
          <cx:pt idx="405">17.3008546372</cx:pt>
          <cx:pt idx="406">17.1793925998</cx:pt>
          <cx:pt idx="407">17.1793925998</cx:pt>
          <cx:pt idx="408">17.273313744900001</cx:pt>
          <cx:pt idx="409">16.676212762900001</cx:pt>
          <cx:pt idx="410">17.1793925998</cx:pt>
          <cx:pt idx="411">17.440110842799999</cx:pt>
          <cx:pt idx="412">17.472877568400001</cx:pt>
          <cx:pt idx="413">17.472877568400001</cx:pt>
          <cx:pt idx="414">17.4687553083</cx:pt>
          <cx:pt idx="415">17.472877568400001</cx:pt>
          <cx:pt idx="416">17.407344117299999</cx:pt>
          <cx:pt idx="417">17.472877568400001</cx:pt>
          <cx:pt idx="418">17.523717183500001</cx:pt>
          <cx:pt idx="419">17.557045499299999</cx:pt>
          <cx:pt idx="420">15.726257309899999</cx:pt>
          <cx:pt idx="421">17.513405937400002</cx:pt>
          <cx:pt idx="422">17.513405937400002</cx:pt>
          <cx:pt idx="423">17.522022900700001</cx:pt>
          <cx:pt idx="424">15.726257309899999</cx:pt>
          <cx:pt idx="425">16.209644073700002</cx:pt>
          <cx:pt idx="426">17.5146013174</cx:pt>
          <cx:pt idx="427">17.001066023100002</cx:pt>
          <cx:pt idx="428">17.001066023100002</cx:pt>
          <cx:pt idx="429">17.0399540393</cx:pt>
          <cx:pt idx="430">17.1181515848</cx:pt>
          <cx:pt idx="431">17.029544489999999</cx:pt>
          <cx:pt idx="432">17.029544489999999</cx:pt>
          <cx:pt idx="433">17.0181496063</cx:pt>
          <cx:pt idx="434">17.0181496063</cx:pt>
          <cx:pt idx="435">17.0181496063</cx:pt>
          <cx:pt idx="436">17.234255640499999</cx:pt>
          <cx:pt idx="437">16.894406904299998</cx:pt>
          <cx:pt idx="438">16.566165672899999</cx:pt>
          <cx:pt idx="439">16.566165672899999</cx:pt>
          <cx:pt idx="440">16.411382869200001</cx:pt>
          <cx:pt idx="441">16.1309679383</cx:pt>
          <cx:pt idx="442">17.0181496063</cx:pt>
          <cx:pt idx="443">17.448300146200001</cx:pt>
          <cx:pt idx="444">16.348091693099999</cx:pt>
          <cx:pt idx="445">16.105113065899999</cx:pt>
          <cx:pt idx="446">16.054836316500001</cx:pt>
          <cx:pt idx="447">16.054836316500001</cx:pt>
          <cx:pt idx="448">16.1294045056</cx:pt>
          <cx:pt idx="449">16.1294045056</cx:pt>
          <cx:pt idx="450">16.054836316500001</cx:pt>
          <cx:pt idx="451">15.8762039367</cx:pt>
          <cx:pt idx="452">16.534699505599999</cx:pt>
          <cx:pt idx="453">16.292363418800001</cx:pt>
          <cx:pt idx="454">15.9530255599</cx:pt>
          <cx:pt idx="455">16.054836316500001</cx:pt>
          <cx:pt idx="456">16.179960917300001</cx:pt>
          <cx:pt idx="457">15.8762039367</cx:pt>
          <cx:pt idx="458">15.8762039367</cx:pt>
          <cx:pt idx="459">16.054836316500001</cx:pt>
          <cx:pt idx="460">16.254808768699998</cx:pt>
          <cx:pt idx="461">15.7969336746</cx:pt>
          <cx:pt idx="462">15.7969336746</cx:pt>
          <cx:pt idx="463">15.8762039367</cx:pt>
          <cx:pt idx="464">15.8762039367</cx:pt>
          <cx:pt idx="465">15.9794519143</cx:pt>
          <cx:pt idx="466">16.2441842665</cx:pt>
          <cx:pt idx="467">16.348091693099999</cx:pt>
          <cx:pt idx="468">16.1813296624</cx:pt>
          <cx:pt idx="469">16.0509729228</cx:pt>
          <cx:pt idx="470">15.9530255599</cx:pt>
          <cx:pt idx="471">15.9530255599</cx:pt>
          <cx:pt idx="472">16.1294045056</cx:pt>
          <cx:pt idx="473">16.214346033599998</cx:pt>
          <cx:pt idx="474">16.113025989600001</cx:pt>
          <cx:pt idx="475">16.113025989600001</cx:pt>
          <cx:pt idx="476">16.113025989600001</cx:pt>
          <cx:pt idx="477">16.113025989600001</cx:pt>
          <cx:pt idx="478">16.113025989600001</cx:pt>
          <cx:pt idx="479">16.159244892</cx:pt>
          <cx:pt idx="480">16.044023560300001</cx:pt>
          <cx:pt idx="481">15.8681755499</cx:pt>
          <cx:pt idx="482">16.044023560300001</cx:pt>
          <cx:pt idx="483">15.985292448799999</cx:pt>
          <cx:pt idx="484">15.975680732800001</cx:pt>
          <cx:pt idx="485">16.1526780073</cx:pt>
          <cx:pt idx="486">16.262161541000001</cx:pt>
          <cx:pt idx="487">16.1526780073</cx:pt>
          <cx:pt idx="488">16.262161541000001</cx:pt>
          <cx:pt idx="489">16.3675750815</cx:pt>
          <cx:pt idx="490">16.2597245744</cx:pt>
          <cx:pt idx="491">16.2597245744</cx:pt>
          <cx:pt idx="492">16.2597245744</cx:pt>
          <cx:pt idx="493">16.3675750815</cx:pt>
          <cx:pt idx="494">16.3675750815</cx:pt>
          <cx:pt idx="495">16.3675750815</cx:pt>
          <cx:pt idx="496">16.3675750815</cx:pt>
          <cx:pt idx="497">16.2597245744</cx:pt>
          <cx:pt idx="498">16.3675750815</cx:pt>
          <cx:pt idx="499">16.3675750815</cx:pt>
          <cx:pt idx="500">16.3675750815</cx:pt>
          <cx:pt idx="501">15.933710939999999</cx:pt>
          <cx:pt idx="502">16.168236373700001</cx:pt>
          <cx:pt idx="503">16.276304950299998</cx:pt>
          <cx:pt idx="504">16.275343784299999</cx:pt>
          <cx:pt idx="505">16.2795479503</cx:pt>
          <cx:pt idx="506">15.9637365064</cx:pt>
          <cx:pt idx="507">17.172765166400001</cx:pt>
          <cx:pt idx="508">17.212019080200001</cx:pt>
          <cx:pt idx="509">17.128504240600002</cx:pt>
          <cx:pt idx="510">17.140949882299999</cx:pt>
          <cx:pt idx="511">17.052334257399998</cx:pt>
          <cx:pt idx="512">17.229633267000001</cx:pt>
          <cx:pt idx="513">17.232577786</cx:pt>
          <cx:pt idx="514">17.052334257399998</cx:pt>
          <cx:pt idx="515">17.185908965300001</cx:pt>
          <cx:pt idx="516">17.229633267000001</cx:pt>
          <cx:pt idx="517">17.052334257399998</cx:pt>
          <cx:pt idx="518">17.232577786</cx:pt>
          <cx:pt idx="519">17.223744229099999</cx:pt>
          <cx:pt idx="520">17.052334257399998</cx:pt>
          <cx:pt idx="521">17.229633267000001</cx:pt>
          <cx:pt idx="522">17.195579005599999</cx:pt>
          <cx:pt idx="523">17.427744062599999</cx:pt>
          <cx:pt idx="524">17.4676444328</cx:pt>
          <cx:pt idx="525">17.473439158600002</cx:pt>
          <cx:pt idx="526">17.4676444328</cx:pt>
          <cx:pt idx="527">17.11144475</cx:pt>
          <cx:pt idx="528">17.204320625400001</cx:pt>
          <cx:pt idx="529">17.2758881295</cx:pt>
          <cx:pt idx="530">17.1364336225</cx:pt>
          <cx:pt idx="531">17.1364336225</cx:pt>
          <cx:pt idx="532">17.204320625400001</cx:pt>
          <cx:pt idx="533">17.029544489999999</cx:pt>
          <cx:pt idx="534">17.187062054199998</cx:pt>
          <cx:pt idx="535">17.029544489999999</cx:pt>
          <cx:pt idx="536">17.172765166400001</cx:pt>
          <cx:pt idx="537">17.027579360499999</cx:pt>
          <cx:pt idx="538">17.0181496063</cx:pt>
          <cx:pt idx="539">17.189517812999998</cx:pt>
          <cx:pt idx="540">17.1055793397</cx:pt>
          <cx:pt idx="541">17.0828613123</cx:pt>
          <cx:pt idx="542">17.159808354799999</cx:pt>
          <cx:pt idx="543">17.027579360499999</cx:pt>
          <cx:pt idx="544">17.212019080200001</cx:pt>
          <cx:pt idx="545">17.0181496063</cx:pt>
          <cx:pt idx="546">17.027579360499999</cx:pt>
          <cx:pt idx="547">17.2275263342</cx:pt>
          <cx:pt idx="548">17.172765166400001</cx:pt>
          <cx:pt idx="549">17.0181496063</cx:pt>
          <cx:pt idx="550">17.189517812999998</cx:pt>
          <cx:pt idx="551">17.027579360499999</cx:pt>
          <cx:pt idx="552">17.039720174999999</cx:pt>
          <cx:pt idx="553">17.027579360499999</cx:pt>
          <cx:pt idx="554">17.1055793397</cx:pt>
          <cx:pt idx="555">17.0181496063</cx:pt>
          <cx:pt idx="556">17.223664236000001</cx:pt>
          <cx:pt idx="557">17.0181496063</cx:pt>
          <cx:pt idx="558">17.169230630000001</cx:pt>
          <cx:pt idx="559">17.096176967400002</cx:pt>
          <cx:pt idx="560">17.172765166400001</cx:pt>
          <cx:pt idx="561">17.229136840500001</cx:pt>
          <cx:pt idx="562">17.027579360499999</cx:pt>
          <cx:pt idx="563">17.070823261699999</cx:pt>
          <cx:pt idx="564">17.0181496063</cx:pt>
          <cx:pt idx="565">17.193276241500001</cx:pt>
          <cx:pt idx="566">17.135892125800002</cx:pt>
          <cx:pt idx="567">17.070823261699999</cx:pt>
          <cx:pt idx="568">17.2100044363</cx:pt>
          <cx:pt idx="569">17.1915034564</cx:pt>
          <cx:pt idx="570">17.135892125800002</cx:pt>
          <cx:pt idx="571">17.237657253399998</cx:pt>
          <cx:pt idx="572">17.135892125800002</cx:pt>
          <cx:pt idx="573">17.0181496063</cx:pt>
          <cx:pt idx="574">17.135892125800002</cx:pt>
          <cx:pt idx="575">17.223664236000001</cx:pt>
          <cx:pt idx="576">17.096176967400002</cx:pt>
          <cx:pt idx="577">17.135892125800002</cx:pt>
          <cx:pt idx="578">17.169230630000001</cx:pt>
          <cx:pt idx="579">17.237657253399998</cx:pt>
          <cx:pt idx="580">17.1915034564</cx:pt>
          <cx:pt idx="581">17.044158726700001</cx:pt>
          <cx:pt idx="582">17.0181496063</cx:pt>
          <cx:pt idx="583">17.193276241500001</cx:pt>
          <cx:pt idx="584">17.223664236000001</cx:pt>
          <cx:pt idx="585">17.096176967400002</cx:pt>
          <cx:pt idx="586">17.104464888399999</cx:pt>
          <cx:pt idx="587">17.193276241500001</cx:pt>
          <cx:pt idx="588">17.0181496063</cx:pt>
          <cx:pt idx="589">17.1915034564</cx:pt>
          <cx:pt idx="590">17.1554698367</cx:pt>
          <cx:pt idx="591">17.106431563699999</cx:pt>
          <cx:pt idx="592">17.0181496063</cx:pt>
          <cx:pt idx="593">17.096176967400002</cx:pt>
          <cx:pt idx="594">17.1554698367</cx:pt>
          <cx:pt idx="595">17.1889087749</cx:pt>
          <cx:pt idx="596">17.052104205300001</cx:pt>
          <cx:pt idx="597">17.198356715399999</cx:pt>
          <cx:pt idx="598">17.1554698367</cx:pt>
          <cx:pt idx="599">17.0181496063</cx:pt>
          <cx:pt idx="600">17.1554698367</cx:pt>
          <cx:pt idx="601">17.106431563699999</cx:pt>
          <cx:pt idx="602">17.1889087749</cx:pt>
          <cx:pt idx="603">17.0181496063</cx:pt>
          <cx:pt idx="604">17.052104205300001</cx:pt>
          <cx:pt idx="605">17.198356715399999</cx:pt>
          <cx:pt idx="606">17.0181496063</cx:pt>
          <cx:pt idx="607">17.233125524199998</cx:pt>
          <cx:pt idx="608">17.1554698367</cx:pt>
          <cx:pt idx="609">17.052104205300001</cx:pt>
          <cx:pt idx="610">17.198356715399999</cx:pt>
          <cx:pt idx="611">17.233125524199998</cx:pt>
          <cx:pt idx="612">17.1554698367</cx:pt>
          <cx:pt idx="613">17.1889087749</cx:pt>
          <cx:pt idx="614">17.1933249432</cx:pt>
          <cx:pt idx="615">17.128504240600002</cx:pt>
          <cx:pt idx="616">17.128504240600002</cx:pt>
          <cx:pt idx="617">17.180255367000001</cx:pt>
          <cx:pt idx="618">17.134099421199998</cx:pt>
          <cx:pt idx="619">17.128504240600002</cx:pt>
          <cx:pt idx="620">17.141359122600001</cx:pt>
          <cx:pt idx="621">17.164312472399999</cx:pt>
          <cx:pt idx="622">17.128504240600002</cx:pt>
          <cx:pt idx="623">17.180255367000001</cx:pt>
          <cx:pt idx="624">17.164312472399999</cx:pt>
          <cx:pt idx="625">17.134099421199998</cx:pt>
          <cx:pt idx="626">17.1988132233</cx:pt>
          <cx:pt idx="627">17.148732095900002</cx:pt>
          <cx:pt idx="628">17.164312472399999</cx:pt>
          <cx:pt idx="629">17.164312472399999</cx:pt>
          <cx:pt idx="630">17.180255367000001</cx:pt>
          <cx:pt idx="631">17.161697510700002</cx:pt>
          <cx:pt idx="632">17.1269529918</cx:pt>
          <cx:pt idx="633">17.1933249432</cx:pt>
          <cx:pt idx="634">17.148732095900002</cx:pt>
          <cx:pt idx="635">17.164312472399999</cx:pt>
          <cx:pt idx="636">17.134099421199998</cx:pt>
          <cx:pt idx="637">17.152638077500001</cx:pt>
          <cx:pt idx="638">17.040444970399999</cx:pt>
          <cx:pt idx="639">17.0944174254</cx:pt>
          <cx:pt idx="640">17.043818248800001</cx:pt>
          <cx:pt idx="641">17.140949882299999</cx:pt>
          <cx:pt idx="642">17.158801355200001</cx:pt>
          <cx:pt idx="643">17.040444970399999</cx:pt>
          <cx:pt idx="644">17.050564805699999</cx:pt>
          <cx:pt idx="645">17.152638077500001</cx:pt>
          <cx:pt idx="646">17.040444970399999</cx:pt>
          <cx:pt idx="647">17.0944174254</cx:pt>
          <cx:pt idx="648">17.0674311979</cx:pt>
          <cx:pt idx="649">17.0674311979</cx:pt>
          <cx:pt idx="650">17.140949882299999</cx:pt>
          <cx:pt idx="651">17.043818248800001</cx:pt>
          <cx:pt idx="652">17.0674311979</cx:pt>
          <cx:pt idx="653">17.0944174254</cx:pt>
          <cx:pt idx="654">17.158801355200001</cx:pt>
          <cx:pt idx="655">17.040444970399999</cx:pt>
          <cx:pt idx="656">17.152638077500001</cx:pt>
          <cx:pt idx="657">17.043818248800001</cx:pt>
          <cx:pt idx="658">17.140949882299999</cx:pt>
          <cx:pt idx="659">17.050564805699999</cx:pt>
          <cx:pt idx="660">17.040444970399999</cx:pt>
          <cx:pt idx="661">17.158801355200001</cx:pt>
          <cx:pt idx="662">17.0944174254</cx:pt>
          <cx:pt idx="663">17.152638077500001</cx:pt>
          <cx:pt idx="664">17.158801355200001</cx:pt>
          <cx:pt idx="665">17.043818248800001</cx:pt>
          <cx:pt idx="666">16.918922356300001</cx:pt>
          <cx:pt idx="667">17.040444970399999</cx:pt>
          <cx:pt idx="668">17.085382066600001</cx:pt>
          <cx:pt idx="669">16.879697633100001</cx:pt>
          <cx:pt idx="670">17.0762961185</cx:pt>
          <cx:pt idx="671">16.894406904299998</cx:pt>
          <cx:pt idx="672">16.958147079500002</cx:pt>
          <cx:pt idx="673">17.062904631199999</cx:pt>
          <cx:pt idx="674">16.918922356300001</cx:pt>
          <cx:pt idx="675">16.879697633100001</cx:pt>
          <cx:pt idx="676">17.0762961185</cx:pt>
          <cx:pt idx="677">16.918922356300001</cx:pt>
          <cx:pt idx="678">17.062904631199999</cx:pt>
          <cx:pt idx="679">16.958147079500002</cx:pt>
          <cx:pt idx="680">16.924803171499999</cx:pt>
          <cx:pt idx="681">17.036596525899999</cx:pt>
          <cx:pt idx="682">17.0762961185</cx:pt>
          <cx:pt idx="683">17.0329842304</cx:pt>
          <cx:pt idx="684">17.0329842304</cx:pt>
          <cx:pt idx="685">17.026555242299999</cx:pt>
          <cx:pt idx="686">17.0329842304</cx:pt>
          <cx:pt idx="687">17.055501844799998</cx:pt>
          <cx:pt idx="688">17.036596525899999</cx:pt>
          <cx:pt idx="689">16.894406904299998</cx:pt>
          <cx:pt idx="690">17.062904631199999</cx:pt>
          <cx:pt idx="691">16.918922356300001</cx:pt>
          <cx:pt idx="692">16.8846007235</cx:pt>
          <cx:pt idx="693">16.873339952599999</cx:pt>
          <cx:pt idx="694">17.090162475300001</cx:pt>
          <cx:pt idx="695">16.958147079500002</cx:pt>
          <cx:pt idx="696">17.036596525899999</cx:pt>
          <cx:pt idx="697">17.090162475300001</cx:pt>
          <cx:pt idx="698">17.042593151799998</cx:pt>
          <cx:pt idx="699">17.042593151799998</cx:pt>
          <cx:pt idx="700">17.055501844799998</cx:pt>
          <cx:pt idx="701">17.055501844799998</cx:pt>
          <cx:pt idx="702">17.055501844799998</cx:pt>
          <cx:pt idx="703">17.055501844799998</cx:pt>
          <cx:pt idx="704">17.029814250800001</cx:pt>
          <cx:pt idx="705">16.738249003</cx:pt>
          <cx:pt idx="706">16.770413514800001</cx:pt>
          <cx:pt idx="707">16.924803171499999</cx:pt>
          <cx:pt idx="708">17.029814250800001</cx:pt>
          <cx:pt idx="709">16.924803171499999</cx:pt>
          <cx:pt idx="710">16.821876733700002</cx:pt>
          <cx:pt idx="711">17.029814250800001</cx:pt>
          <cx:pt idx="712">16.738249003</cx:pt>
          <cx:pt idx="713">16.770413514800001</cx:pt>
          <cx:pt idx="714">16.924803171499999</cx:pt>
          <cx:pt idx="715">17.029814250800001</cx:pt>
          <cx:pt idx="716">16.821876733700002</cx:pt>
          <cx:pt idx="717">16.924803171499999</cx:pt>
          <cx:pt idx="718">16.967007907199999</cx:pt>
          <cx:pt idx="719">16.821876733700002</cx:pt>
          <cx:pt idx="720">16.873339952599999</cx:pt>
          <cx:pt idx="721">16.9999541595</cx:pt>
          <cx:pt idx="722">16.924803171499999</cx:pt>
          <cx:pt idx="723">16.967007907199999</cx:pt>
          <cx:pt idx="724">16.967007907199999</cx:pt>
          <cx:pt idx="725">16.9999541595</cx:pt>
          <cx:pt idx="726">16.6219046732</cx:pt>
          <cx:pt idx="727">16.5820911016</cx:pt>
          <cx:pt idx="728">16.5820911016</cx:pt>
          <cx:pt idx="729">16.749308102499999</cx:pt>
          <cx:pt idx="730">16.813009817099999</cx:pt>
          <cx:pt idx="731">16.967007907199999</cx:pt>
          <cx:pt idx="732">16.923612200499999</cx:pt>
          <cx:pt idx="733">16.685606387899998</cx:pt>
          <cx:pt idx="734">16.685606387899998</cx:pt>
          <cx:pt idx="735">16.8711111832</cx:pt>
          <cx:pt idx="736">16.923612200499999</cx:pt>
          <cx:pt idx="737">16.749308102499999</cx:pt>
          <cx:pt idx="738">16.5820911016</cx:pt>
          <cx:pt idx="739">16.8711111832</cx:pt>
          <cx:pt idx="740">16.813009817099999</cx:pt>
          <cx:pt idx="741">16.8711111832</cx:pt>
          <cx:pt idx="742">16.749308102499999</cx:pt>
          <cx:pt idx="743">16.813009817099999</cx:pt>
          <cx:pt idx="744">16.8711111832</cx:pt>
          <cx:pt idx="745">16.813009817099999</cx:pt>
          <cx:pt idx="746">16.813009817099999</cx:pt>
          <cx:pt idx="747">16.685606387899998</cx:pt>
          <cx:pt idx="748">16.6219046732</cx:pt>
          <cx:pt idx="749">16.749308102499999</cx:pt>
          <cx:pt idx="750">16.616123779300001</cx:pt>
          <cx:pt idx="751">16.813009817099999</cx:pt>
          <cx:pt idx="752">16.813009817099999</cx:pt>
          <cx:pt idx="753">16.473695320099999</cx:pt>
          <cx:pt idx="754">16.687338008899999</cx:pt>
          <cx:pt idx="755">16.687338008899999</cx:pt>
          <cx:pt idx="756">16.616123779300001</cx:pt>
          <cx:pt idx="757">16.616123779300001</cx:pt>
          <cx:pt idx="758">16.473695320099999</cx:pt>
          <cx:pt idx="759">16.544909549700002</cx:pt>
          <cx:pt idx="760">16.473695320099999</cx:pt>
          <cx:pt idx="761">16.279534978000001</cx:pt>
          <cx:pt idx="762">16.399786219199999</cx:pt>
          <cx:pt idx="763">16.959050313500001</cx:pt>
          <cx:pt idx="764">16.959050313500001</cx:pt>
          <cx:pt idx="765">16.325785455399998</cx:pt>
          <cx:pt idx="766">16.325785455399998</cx:pt>
          <cx:pt idx="767">16.325785455399998</cx:pt>
          <cx:pt idx="768">16.325785455399998</cx:pt>
          <cx:pt idx="769">16.399786219199999</cx:pt>
          <cx:pt idx="770">16.325785455399998</cx:pt>
          <cx:pt idx="771">16.325785455399998</cx:pt>
          <cx:pt idx="772">16.399786219199999</cx:pt>
          <cx:pt idx="773">16.325785455399998</cx:pt>
          <cx:pt idx="774">16.279534978000001</cx:pt>
          <cx:pt idx="775">16.399786219199999</cx:pt>
          <cx:pt idx="776">16.325785455399998</cx:pt>
          <cx:pt idx="777">16.325785455399998</cx:pt>
          <cx:pt idx="778">16.325785455399998</cx:pt>
          <cx:pt idx="779">16.325785455399998</cx:pt>
          <cx:pt idx="780">16.177975420199999</cx:pt>
          <cx:pt idx="781">16.177975420199999</cx:pt>
          <cx:pt idx="782">16.177975420199999</cx:pt>
          <cx:pt idx="783">16.425885217800001</cx:pt>
          <cx:pt idx="784">16.425885217800001</cx:pt>
          <cx:pt idx="785">16.3124260851</cx:pt>
          <cx:pt idx="786">16.544909549700002</cx:pt>
          <cx:pt idx="787">17.571926409100001</cx:pt>
          <cx:pt idx="788">17.579780251599999</cx:pt>
          <cx:pt idx="789">17.575990882900001</cx:pt>
          <cx:pt idx="790">17.5848152857</cx:pt>
          <cx:pt idx="791">17.585862069000001</cx:pt>
          <cx:pt idx="792">17.571926409100001</cx:pt>
          <cx:pt idx="793">17.585862069000001</cx:pt>
          <cx:pt idx="794">17.575990882900001</cx:pt>
          <cx:pt idx="795">17.5848152857</cx:pt>
          <cx:pt idx="796">17.2758881295</cx:pt>
          <cx:pt idx="797">17.487586454799999</cx:pt>
          <cx:pt idx="798">17.585862069000001</cx:pt>
          <cx:pt idx="799">17.573372935399998</cx:pt>
          <cx:pt idx="800">17.573372935399998</cx:pt>
          <cx:pt idx="801">17.5848152857</cx:pt>
          <cx:pt idx="802">17.575990882900001</cx:pt>
          <cx:pt idx="803">17.204320625400001</cx:pt>
          <cx:pt idx="804">17.2758881295</cx:pt>
          <cx:pt idx="805">17.204320625400001</cx:pt>
          <cx:pt idx="806">17.3933926835</cx:pt>
          <cx:pt idx="807">17.487586454799999</cx:pt>
          <cx:pt idx="808">17.2758881295</cx:pt>
          <cx:pt idx="809">17.5552811035</cx:pt>
          <cx:pt idx="810">17.457247518999999</cx:pt>
          <cx:pt idx="811">17.585862069000001</cx:pt>
          <cx:pt idx="812">17.512414045700002</cx:pt>
          <cx:pt idx="813">17.250987669200001</cx:pt>
          <cx:pt idx="814">17.204320625400001</cx:pt>
          <cx:pt idx="815">17.124670303799999</cx:pt>
          <cx:pt idx="816">17.585862069000001</cx:pt>
          <cx:pt idx="817">17.542339855800002</cx:pt>
          <cx:pt idx="818">17.250987669200001</cx:pt>
          <cx:pt idx="819">17.183807074299999</cx:pt>
          <cx:pt idx="820">17.585862069000001</cx:pt>
          <cx:pt idx="821">17.5552811035</cx:pt>
          <cx:pt idx="822">17.183807074299999</cx:pt>
          <cx:pt idx="823">17.183807074299999</cx:pt>
          <cx:pt idx="824">17.320849539000001</cx:pt>
          <cx:pt idx="825">17.512414045700002</cx:pt>
          <cx:pt idx="826">17.547024949400001</cx:pt>
          <cx:pt idx="827">17.250987669200001</cx:pt>
          <cx:pt idx="828">17.183807074299999</cx:pt>
          <cx:pt idx="829">17.585862069000001</cx:pt>
          <cx:pt idx="830">17.183807074299999</cx:pt>
          <cx:pt idx="831">17.124670303799999</cx:pt>
          <cx:pt idx="832">17.250987669200001</cx:pt>
          <cx:pt idx="833">17.585862069000001</cx:pt>
          <cx:pt idx="834">17.512414045700002</cx:pt>
          <cx:pt idx="835">17.183807074299999</cx:pt>
          <cx:pt idx="836">17.5552811035</cx:pt>
          <cx:pt idx="837">17.585862069000001</cx:pt>
          <cx:pt idx="838">17.183807074299999</cx:pt>
          <cx:pt idx="839">17.567108317999999</cx:pt>
          <cx:pt idx="840">17.542339855800002</cx:pt>
          <cx:pt idx="841">17.250987669200001</cx:pt>
          <cx:pt idx="842">17.512414045700002</cx:pt>
          <cx:pt idx="843">17.320849539000001</cx:pt>
          <cx:pt idx="844">17.183807074299999</cx:pt>
          <cx:pt idx="845">17.547024949400001</cx:pt>
          <cx:pt idx="846">17.320849539000001</cx:pt>
          <cx:pt idx="847">17.585862069000001</cx:pt>
          <cx:pt idx="848">17.547024949400001</cx:pt>
          <cx:pt idx="849">17.5552811035</cx:pt>
          <cx:pt idx="850">17.1677025093</cx:pt>
          <cx:pt idx="851">17.250987669200001</cx:pt>
          <cx:pt idx="852">17.183807074299999</cx:pt>
          <cx:pt idx="853">17.124670303799999</cx:pt>
          <cx:pt idx="854">17.542339855800002</cx:pt>
          <cx:pt idx="855">17.585862069000001</cx:pt>
          <cx:pt idx="856">17.5157860152</cx:pt>
          <cx:pt idx="857">17.502751289199999</cx:pt>
          <cx:pt idx="858">17.474335547100001</cx:pt>
          <cx:pt idx="859">17.585862069000001</cx:pt>
          <cx:pt idx="860">17.3619575086</cx:pt>
          <cx:pt idx="861">17.293511035000002</cx:pt>
          <cx:pt idx="862">17.2287593685</cx:pt>
          <cx:pt idx="863">17.585862069000001</cx:pt>
          <cx:pt idx="864">17.1677025093</cx:pt>
          <cx:pt idx="865">17.507479572200001</cx:pt>
          <cx:pt idx="866">17.507479572200001</cx:pt>
          <cx:pt idx="867">17.502751289199999</cx:pt>
          <cx:pt idx="868">17.5276706183</cx:pt>
          <cx:pt idx="869">17.5157860152</cx:pt>
          <cx:pt idx="870">17.502751289199999</cx:pt>
          <cx:pt idx="871">17.585862069000001</cx:pt>
          <cx:pt idx="872">17.474335547100001</cx:pt>
          <cx:pt idx="873">17.507479572200001</cx:pt>
          <cx:pt idx="874">17.422232345899999</cx:pt>
          <cx:pt idx="875">17.585862069000001</cx:pt>
          <cx:pt idx="876">17.3619575086</cx:pt>
          <cx:pt idx="877">17.2287593685</cx:pt>
          <cx:pt idx="878">17.585862069000001</cx:pt>
          <cx:pt idx="879">17.502751289199999</cx:pt>
          <cx:pt idx="880">17.5157860152</cx:pt>
          <cx:pt idx="881">17.474335547100001</cx:pt>
          <cx:pt idx="882">17.293511035000002</cx:pt>
          <cx:pt idx="883">17.457505617999999</cx:pt>
          <cx:pt idx="884">17.507479572200001</cx:pt>
          <cx:pt idx="885">17.585862069000001</cx:pt>
          <cx:pt idx="886">17.422232345899999</cx:pt>
          <cx:pt idx="887">17.502751289199999</cx:pt>
          <cx:pt idx="888">16.9530700567</cx:pt>
          <cx:pt idx="889">16.908110075100002</cx:pt>
          <cx:pt idx="890">17.515911126399999</cx:pt>
          <cx:pt idx="891">17.502751289199999</cx:pt>
          <cx:pt idx="892">17.328398113999999</cx:pt>
          <cx:pt idx="893">17.429095419900001</cx:pt>
          <cx:pt idx="894">17.429095419900001</cx:pt>
          <cx:pt idx="895">17.2666669553</cx:pt>
          <cx:pt idx="896">17.2092032274</cx:pt>
          <cx:pt idx="897">16.9530700567</cx:pt>
          <cx:pt idx="898">17.454736803599999</cx:pt>
          <cx:pt idx="899">17.453160709300001</cx:pt>
          <cx:pt idx="900">17.453160709300001</cx:pt>
          <cx:pt idx="901">17.515911126399999</cx:pt>
          <cx:pt idx="902">17.454736803599999</cx:pt>
          <cx:pt idx="903">17.453160709300001</cx:pt>
          <cx:pt idx="904">17.382540935600002</cx:pt>
          <cx:pt idx="905">17.454736803599999</cx:pt>
          <cx:pt idx="906">17.328398113999999</cx:pt>
          <cx:pt idx="907">17.515911126399999</cx:pt>
          <cx:pt idx="908">17.328398113999999</cx:pt>
          <cx:pt idx="909">17.2666669553</cx:pt>
          <cx:pt idx="910">17.2092032274</cx:pt>
          <cx:pt idx="911">17.453160709300001</cx:pt>
          <cx:pt idx="912">17.328398113999999</cx:pt>
          <cx:pt idx="913">17.2666669553</cx:pt>
          <cx:pt idx="914">17.197663564799999</cx:pt>
          <cx:pt idx="915">17.454736803599999</cx:pt>
          <cx:pt idx="916">17.454736803599999</cx:pt>
          <cx:pt idx="917">17.454736803599999</cx:pt>
          <cx:pt idx="918">17.429095419900001</cx:pt>
          <cx:pt idx="919">17.382785884600001</cx:pt>
          <cx:pt idx="920">17.382785884600001</cx:pt>
          <cx:pt idx="921">17.382785884600001</cx:pt>
          <cx:pt idx="922">17.382785884600001</cx:pt>
          <cx:pt idx="923">17.382785884600001</cx:pt>
          <cx:pt idx="924">17.288466060499999</cx:pt>
          <cx:pt idx="925">17.365100917500001</cx:pt>
          <cx:pt idx="926">17.2413061484</cx:pt>
          <cx:pt idx="927">17.197663564799999</cx:pt>
          <cx:pt idx="928">17.382785884600001</cx:pt>
          <cx:pt idx="929">17.291626815000001</cx:pt>
          <cx:pt idx="930">17.382785884600001</cx:pt>
          <cx:pt idx="931">17.382785884600001</cx:pt>
          <cx:pt idx="932">17.365100917500001</cx:pt>
          <cx:pt idx="933">17.288466060499999</cx:pt>
          <cx:pt idx="934">17.382785884600001</cx:pt>
          <cx:pt idx="935">17.382785884600001</cx:pt>
          <cx:pt idx="936">17.291626815000001</cx:pt>
          <cx:pt idx="937">17.291626815000001</cx:pt>
          <cx:pt idx="938">17.2638024898</cx:pt>
          <cx:pt idx="939">17.2638024898</cx:pt>
          <cx:pt idx="940">17.2638024898</cx:pt>
          <cx:pt idx="941">17.026555242299999</cx:pt>
          <cx:pt idx="942">17.0329842304</cx:pt>
          <cx:pt idx="943">16.865460844400001</cx:pt>
          <cx:pt idx="944">17.2758881295</cx:pt>
          <cx:pt idx="945">17.2758881295</cx:pt>
          <cx:pt idx="946">17.218722080900001</cx:pt>
          <cx:pt idx="947">17.022484411600001</cx:pt>
          <cx:pt idx="948">17.2758881295</cx:pt>
          <cx:pt idx="949">17.1152562063</cx:pt>
          <cx:pt idx="950">17.1152562063</cx:pt>
          <cx:pt idx="951">17.2638024898</cx:pt>
          <cx:pt idx="952">17.2638024898</cx:pt>
          <cx:pt idx="953">17.282352039900001</cx:pt>
          <cx:pt idx="954">17.1284329416</cx:pt>
          <cx:pt idx="955">17.109308675899999</cx:pt>
          <cx:pt idx="956">17.1284329416</cx:pt>
          <cx:pt idx="957">17.193551080599999</cx:pt>
          <cx:pt idx="958">17.2638024898</cx:pt>
          <cx:pt idx="959">17.2638024898</cx:pt>
          <cx:pt idx="960">17.282352039900001</cx:pt>
          <cx:pt idx="961">17.1958566355</cx:pt>
          <cx:pt idx="962">17.159611228199999</cx:pt>
          <cx:pt idx="963">17.166943413799999</cx:pt>
          <cx:pt idx="964">17.1978739961</cx:pt>
          <cx:pt idx="965">17.166943413799999</cx:pt>
          <cx:pt idx="966">17.1978739961</cx:pt>
          <cx:pt idx="967">17.200467745400001</cx:pt>
          <cx:pt idx="968">17.199603162300001</cx:pt>
          <cx:pt idx="969">17.159611228199999</cx:pt>
          <cx:pt idx="970">17.1978739961</cx:pt>
          <cx:pt idx="971">17.159611228199999</cx:pt>
          <cx:pt idx="972">17.200467745400001</cx:pt>
          <cx:pt idx="973">17.199603162300001</cx:pt>
          <cx:pt idx="974">17.166943413799999</cx:pt>
          <cx:pt idx="975">17.200467745400001</cx:pt>
          <cx:pt idx="976">17.200467745400001</cx:pt>
          <cx:pt idx="977">17.166943413799999</cx:pt>
          <cx:pt idx="978">17.109308675899999</cx:pt>
          <cx:pt idx="979">17.109308675899999</cx:pt>
          <cx:pt idx="980">17.203966250099999</cx:pt>
          <cx:pt idx="981">17.109308675899999</cx:pt>
          <cx:pt idx="982">17.203966250099999</cx:pt>
          <cx:pt idx="983">17.109308675899999</cx:pt>
          <cx:pt idx="984">17.109308675899999</cx:pt>
          <cx:pt idx="985">17.203966250099999</cx:pt>
          <cx:pt idx="986">17.203966250099999</cx:pt>
          <cx:pt idx="987">17.1168542847</cx:pt>
          <cx:pt idx="988">17.109308675899999</cx:pt>
          <cx:pt idx="989">17.109308675899999</cx:pt>
          <cx:pt idx="990">17.109308675899999</cx:pt>
          <cx:pt idx="991">17.203966250099999</cx:pt>
          <cx:pt idx="992">17.109308675899999</cx:pt>
          <cx:pt idx="993">17.203966250099999</cx:pt>
          <cx:pt idx="994">17.109308675899999</cx:pt>
          <cx:pt idx="995">17.229633267000001</cx:pt>
          <cx:pt idx="996">17.052334257399998</cx:pt>
          <cx:pt idx="997">17.203966250099999</cx:pt>
          <cx:pt idx="998">17.232577786</cx:pt>
          <cx:pt idx="999">17.052334257399998</cx:pt>
          <cx:pt idx="1000">17.229633267000001</cx:pt>
          <cx:pt idx="1001">17.052334257399998</cx:pt>
          <cx:pt idx="1002">17.052334257399998</cx:pt>
          <cx:pt idx="1003">17.052334257399998</cx:pt>
          <cx:pt idx="1004">17.226688748099999</cx:pt>
          <cx:pt idx="1005">17.232577786</cx:pt>
          <cx:pt idx="1006">17.0659851092</cx:pt>
          <cx:pt idx="1007">17.052334257399998</cx:pt>
          <cx:pt idx="1008">17.157075389100001</cx:pt>
          <cx:pt idx="1009">17.226688748099999</cx:pt>
          <cx:pt idx="1010">17.229633267000001</cx:pt>
          <cx:pt idx="1011">17.232577786</cx:pt>
          <cx:pt idx="1012">17.232577786</cx:pt>
          <cx:pt idx="1013">17.052334257399998</cx:pt>
          <cx:pt idx="1014">17.187062054199998</cx:pt>
          <cx:pt idx="1015">17.029544489999999</cx:pt>
          <cx:pt idx="1016">17.046995635799998</cx:pt>
          <cx:pt idx="1017">17.029544489999999</cx:pt>
          <cx:pt idx="1018">17.052334257399998</cx:pt>
          <cx:pt idx="1019">17.233517277699999</cx:pt>
          <cx:pt idx="1020">17.233517277699999</cx:pt>
          <cx:pt idx="1021">17.029544489999999</cx:pt>
          <cx:pt idx="1022">17.029544489999999</cx:pt>
          <cx:pt idx="1023">17.187062054199998</cx:pt>
          <cx:pt idx="1024">17.029544489999999</cx:pt>
          <cx:pt idx="1025">17.239481556800001</cx:pt>
          <cx:pt idx="1026">17.187062054199998</cx:pt>
          <cx:pt idx="1027">16.530454610700001</cx:pt>
          <cx:pt idx="1028">16.530454610700001</cx:pt>
          <cx:pt idx="1029">16.530454610700001</cx:pt>
          <cx:pt idx="1030">16.384779639400001</cx:pt>
          <cx:pt idx="1031">16.384779639400001</cx:pt>
          <cx:pt idx="1032">16.384779639400001</cx:pt>
          <cx:pt idx="1033">16.1096160741</cx:pt>
          <cx:pt idx="1034">16.1096160741</cx:pt>
          <cx:pt idx="1035">15.8540435647</cx:pt>
          <cx:pt idx="1036">15.8540435647</cx:pt>
          <cx:pt idx="1037">15.8540435647</cx:pt>
          <cx:pt idx="1038">15.726257309899999</cx:pt>
          <cx:pt idx="1039">15.726257309899999</cx:pt>
          <cx:pt idx="1040">15.726257309899999</cx:pt>
          <cx:pt idx="1041">15.726257309899999</cx:pt>
          <cx:pt idx="1042">15.726257309899999</cx:pt>
          <cx:pt idx="1043">15.726257309899999</cx:pt>
          <cx:pt idx="1044">15.726257309899999</cx:pt>
          <cx:pt idx="1045">17.362908850899998</cx:pt>
          <cx:pt idx="1046">15.726257309899999</cx:pt>
          <cx:pt idx="1047">15.726257309899999</cx:pt>
          <cx:pt idx="1048">17.295490261200001</cx:pt>
          <cx:pt idx="1049">17.341249075899999</cx:pt>
          <cx:pt idx="1050">17.3816435146</cx:pt>
          <cx:pt idx="1051">17.313010580099998</cx:pt>
          <cx:pt idx="1052">17.313010580099998</cx:pt>
          <cx:pt idx="1053">15.726257309899999</cx:pt>
          <cx:pt idx="1054">15.726257309899999</cx:pt>
          <cx:pt idx="1055">15.726257309899999</cx:pt>
          <cx:pt idx="1056">17.372004964399999</cx:pt>
          <cx:pt idx="1057">17.103553176799998</cx:pt>
          <cx:pt idx="1058">17.273313744900001</cx:pt>
          <cx:pt idx="1059">17.103553176799998</cx:pt>
          <cx:pt idx="1060">17.410066175299999</cx:pt>
          <cx:pt idx="1061">17.473439158600002</cx:pt>
          <cx:pt idx="1062">17.410066175299999</cx:pt>
          <cx:pt idx="1063">17.473439158600002</cx:pt>
          <cx:pt idx="1064">17.448300146200001</cx:pt>
          <cx:pt idx="1065">17.4676444328</cx:pt>
          <cx:pt idx="1066">17.427744062599999</cx:pt>
          <cx:pt idx="1067">17.4676444328</cx:pt>
          <cx:pt idx="1068">17.427744062599999</cx:pt>
          <cx:pt idx="1069">17.4687553083</cx:pt>
          <cx:pt idx="1070">17.4687553083</cx:pt>
          <cx:pt idx="1071">17.4676444328</cx:pt>
          <cx:pt idx="1072">17.513405937400002</cx:pt>
          <cx:pt idx="1073">17.473439158600002</cx:pt>
          <cx:pt idx="1074">17.513405937400002</cx:pt>
          <cx:pt idx="1075">17.4687553083</cx:pt>
          <cx:pt idx="1076">17.539534199999999</cx:pt>
          <cx:pt idx="1077">17.558056566499999</cx:pt>
          <cx:pt idx="1078">17.2962659614</cx:pt>
          <cx:pt idx="1079">17.539534199999999</cx:pt>
          <cx:pt idx="1080">17.558056566499999</cx:pt>
          <cx:pt idx="1081">17.558056566499999</cx:pt>
          <cx:pt idx="1082">17.574983748400001</cx:pt>
          <cx:pt idx="1083">17.507544802999998</cx:pt>
          <cx:pt idx="1084">17.574556798700002</cx:pt>
          <cx:pt idx="1085">17.372509744399999</cx:pt>
          <cx:pt idx="1086">17.507544802999998</cx:pt>
          <cx:pt idx="1087">17.522022900700001</cx:pt>
          <cx:pt idx="1088">17.558056566499999</cx:pt>
          <cx:pt idx="1089">17.507544802999998</cx:pt>
          <cx:pt idx="1090">17.574556798700002</cx:pt>
          <cx:pt idx="1091">17.522022900700001</cx:pt>
          <cx:pt idx="1092">17.507544802999998</cx:pt>
          <cx:pt idx="1093">17.521310221699999</cx:pt>
          <cx:pt idx="1094">17.565692262999999</cx:pt>
          <cx:pt idx="1095">17.305317719200001</cx:pt>
          <cx:pt idx="1096">17.574983748400001</cx:pt>
          <cx:pt idx="1097">17.565692262999999</cx:pt>
          <cx:pt idx="1098">17.565692262999999</cx:pt>
          <cx:pt idx="1099">17.596662376099999</cx:pt>
          <cx:pt idx="1100">16.9830628956</cx:pt>
          <cx:pt idx="1101">17.521310221699999</cx:pt>
          <cx:pt idx="1102">17.574983748400001</cx:pt>
          <cx:pt idx="1103">17.596662376099999</cx:pt>
          <cx:pt idx="1104">16.9830628956</cx:pt>
          <cx:pt idx="1105">17.5760227337</cx:pt>
          <cx:pt idx="1106">17.5760227337</cx:pt>
          <cx:pt idx="1107">17.596662376099999</cx:pt>
          <cx:pt idx="1108">17.565692262999999</cx:pt>
          <cx:pt idx="1109">17.596662376099999</cx:pt>
          <cx:pt idx="1110">17.5760227337</cx:pt>
          <cx:pt idx="1111">17.521310221699999</cx:pt>
          <cx:pt idx="1112">17.521310221699999</cx:pt>
          <cx:pt idx="1113">17.5760227337</cx:pt>
          <cx:pt idx="1114">17.586346104699999</cx:pt>
          <cx:pt idx="1115">17.590033915799999</cx:pt>
          <cx:pt idx="1116">17.586346104699999</cx:pt>
          <cx:pt idx="1117">17.582904759600002</cx:pt>
          <cx:pt idx="1118">17.596662376099999</cx:pt>
          <cx:pt idx="1119">17.574983748400001</cx:pt>
          <cx:pt idx="1120">17.590033915799999</cx:pt>
          <cx:pt idx="1121">17.590033915799999</cx:pt>
          <cx:pt idx="1122">17.5760227337</cx:pt>
          <cx:pt idx="1123">17.586346104699999</cx:pt>
          <cx:pt idx="1124">17.596662376099999</cx:pt>
          <cx:pt idx="1125">17.579308233199999</cx:pt>
          <cx:pt idx="1126">17.5641874831</cx:pt>
          <cx:pt idx="1127">17.572383884600001</cx:pt>
          <cx:pt idx="1128">17.506498514600001</cx:pt>
          <cx:pt idx="1129">17.586479987099999</cx:pt>
          <cx:pt idx="1130">17.5641874831</cx:pt>
          <cx:pt idx="1131">17.586479987099999</cx:pt>
          <cx:pt idx="1132">17.579308233199999</cx:pt>
          <cx:pt idx="1133">17.4227036387</cx:pt>
          <cx:pt idx="1134">17.5641874831</cx:pt>
          <cx:pt idx="1135">17.218722080900001</cx:pt>
          <cx:pt idx="1136">17.582904759600002</cx:pt>
          <cx:pt idx="1137">17.586479987099999</cx:pt>
          <cx:pt idx="1138">17.369056457100001</cx:pt>
          <cx:pt idx="1139">17.506498514600001</cx:pt>
          <cx:pt idx="1140">17.579308233199999</cx:pt>
          <cx:pt idx="1141">17.506498514600001</cx:pt>
          <cx:pt idx="1142">17.218722080900001</cx:pt>
          <cx:pt idx="1143">17.586479987099999</cx:pt>
          <cx:pt idx="1144">17.369056457100001</cx:pt>
          <cx:pt idx="1145">17.586479987099999</cx:pt>
          <cx:pt idx="1146">17.579780251599999</cx:pt>
          <cx:pt idx="1147">17.5848152857</cx:pt>
          <cx:pt idx="1148">17.585862069000001</cx:pt>
          <cx:pt idx="1149">17.579780251599999</cx:pt>
          <cx:pt idx="1150">17.487586454799999</cx:pt>
          <cx:pt idx="1151">17.573372935399998</cx:pt>
          <cx:pt idx="1152">17.585862069000001</cx:pt>
          <cx:pt idx="1153">17.582721719199998</cx:pt>
          <cx:pt idx="1154">17.585862069000001</cx:pt>
          <cx:pt idx="1155">17.571926409100001</cx:pt>
          <cx:pt idx="1156">17.204320625400001</cx:pt>
          <cx:pt idx="1157">17.348682467300002</cx:pt>
          <cx:pt idx="1158">17.072227120600001</cx:pt>
          <cx:pt idx="1159">17.575990882900001</cx:pt>
          <cx:pt idx="1160">17.579780251599999</cx:pt>
          <cx:pt idx="1161">17.487586454799999</cx:pt>
          <cx:pt idx="1162">17.573372935399998</cx:pt>
          <cx:pt idx="1163">17.582721719199998</cx:pt>
          <cx:pt idx="1164">17.585862069000001</cx:pt>
          <cx:pt idx="1165">17.204320625400001</cx:pt>
          <cx:pt idx="1166">17.348682467300002</cx:pt>
          <cx:pt idx="1167">17.204320625400001</cx:pt>
          <cx:pt idx="1168">17.575990882900001</cx:pt>
          <cx:pt idx="1169">17.5848152857</cx:pt>
          <cx:pt idx="1170">17.487586454799999</cx:pt>
          <cx:pt idx="1171">17.204320625400001</cx:pt>
          <cx:pt idx="1172">17.579780251599999</cx:pt>
          <cx:pt idx="1173">17.573372935399998</cx:pt>
          <cx:pt idx="1174">17.487586454799999</cx:pt>
          <cx:pt idx="1175">16.930440991499999</cx:pt>
          <cx:pt idx="1176">16.930440991499999</cx:pt>
          <cx:pt idx="1177">16.930440991499999</cx:pt>
          <cx:pt idx="1178">17.0762961185</cx:pt>
          <cx:pt idx="1179">16.959081209000001</cx:pt>
          <cx:pt idx="1180">16.967007907199999</cx:pt>
          <cx:pt idx="1181">16.9999541595</cx:pt>
          <cx:pt idx="1182">16.9999541595</cx:pt>
          <cx:pt idx="1183">17.023013886600001</cx:pt>
          <cx:pt idx="1184">16.930394490400001</cx:pt>
          <cx:pt idx="1185">16.254808768699998</cx:pt>
          <cx:pt idx="1186">16.466688876399999</cx:pt>
          <cx:pt idx="1187">16.3124260851</cx:pt>
          <cx:pt idx="1188">16.3124260851</cx:pt>
          <cx:pt idx="1189">17.348682467300002</cx:pt>
          <cx:pt idx="1190">17.0762961185</cx:pt>
          <cx:pt idx="1191">17.085382066600001</cx:pt>
          <cx:pt idx="1192">17.090162475300001</cx:pt>
          <cx:pt idx="1193">17.295490261200001</cx:pt>
          <cx:pt idx="1194">17.4227036387</cx:pt>
          <cx:pt idx="1195">17.1547864122</cx:pt>
          <cx:pt idx="1196">17.1722966468</cx:pt>
          <cx:pt idx="1197">15.726257309899999</cx:pt>
          <cx:pt idx="1198">17.362908850899998</cx:pt>
          <cx:pt idx="1199">17.341249075899999</cx:pt>
          <cx:pt idx="1200">17.313010580099998</cx:pt>
          <cx:pt idx="1201">17.362908850899998</cx:pt>
          <cx:pt idx="1202">17.427744062599999</cx:pt>
          <cx:pt idx="1203">17.427744062599999</cx:pt>
          <cx:pt idx="1204">17.372004964399999</cx:pt>
          <cx:pt idx="1205">17.372004964399999</cx:pt>
          <cx:pt idx="1206">17.362908850899998</cx:pt>
          <cx:pt idx="1207">16.7926710594</cx:pt>
          <cx:pt idx="1208">17.341249075899999</cx:pt>
          <cx:pt idx="1209">17.407344117299999</cx:pt>
          <cx:pt idx="1210">17.341249075899999</cx:pt>
          <cx:pt idx="1211">17.410066175299999</cx:pt>
          <cx:pt idx="1212">17.440110842799999</cx:pt>
          <cx:pt idx="1213">17.440110842799999</cx:pt>
          <cx:pt idx="1214">17.410066175299999</cx:pt>
          <cx:pt idx="1215">17.4676444328</cx:pt>
          <cx:pt idx="1216">17.473439158600002</cx:pt>
          <cx:pt idx="1217">17.4676444328</cx:pt>
          <cx:pt idx="1218">17.539534199999999</cx:pt>
          <cx:pt idx="1219">17.478795387400002</cx:pt>
          <cx:pt idx="1220">17.409851660200001</cx:pt>
          <cx:pt idx="1221">17.4687553083</cx:pt>
          <cx:pt idx="1222">17.507544802999998</cx:pt>
          <cx:pt idx="1223">17.507544802999998</cx:pt>
          <cx:pt idx="1224">17.128490070400002</cx:pt>
          <cx:pt idx="1225">17.507544802999998</cx:pt>
          <cx:pt idx="1226">17.521310221699999</cx:pt>
          <cx:pt idx="1227">17.521310221699999</cx:pt>
          <cx:pt idx="1228">17.586346104699999</cx:pt>
          <cx:pt idx="1229">17.539534199999999</cx:pt>
          <cx:pt idx="1230">17.586346104699999</cx:pt>
          <cx:pt idx="1231">17.521310221699999</cx:pt>
          <cx:pt idx="1232">17.586346104699999</cx:pt>
          <cx:pt idx="1233">17.5760227337</cx:pt>
          <cx:pt idx="1234">17.521310221699999</cx:pt>
          <cx:pt idx="1235">17.586479987099999</cx:pt>
          <cx:pt idx="1236">17.586479987099999</cx:pt>
          <cx:pt idx="1237">17.545218457600001</cx:pt>
          <cx:pt idx="1238">17.545218457600001</cx:pt>
          <cx:pt idx="1239">17.369056457100001</cx:pt>
          <cx:pt idx="1240">17.586346104699999</cx:pt>
          <cx:pt idx="1241">17.586346104699999</cx:pt>
          <cx:pt idx="1242">17.5641874831</cx:pt>
          <cx:pt idx="1243">17.5146013174</cx:pt>
          <cx:pt idx="1244">17.5641874831</cx:pt>
          <cx:pt idx="1245">17.571926409100001</cx:pt>
          <cx:pt idx="1246">17.443897013699999</cx:pt>
          <cx:pt idx="1247">17.586479987099999</cx:pt>
          <cx:pt idx="1248">17.5641874831</cx:pt>
          <cx:pt idx="1249">17.508940688999999</cx:pt>
          <cx:pt idx="1250">17.506498514600001</cx:pt>
          <cx:pt idx="1251">17.218722080900001</cx:pt>
          <cx:pt idx="1252">17.369056457100001</cx:pt>
          <cx:pt idx="1253">17.369056457100001</cx:pt>
          <cx:pt idx="1254">17.204320625400001</cx:pt>
          <cx:pt idx="1255">17.293998146100002</cx:pt>
          <cx:pt idx="1256">17.348682467300002</cx:pt>
          <cx:pt idx="1257">17.008020618700002</cx:pt>
          <cx:pt idx="1258">17.571926409100001</cx:pt>
          <cx:pt idx="1259">17.369056457100001</cx:pt>
          <cx:pt idx="1260">17.022484411600001</cx:pt>
          <cx:pt idx="1261">16.908110075100002</cx:pt>
          <cx:pt idx="1262">16.7015631901</cx:pt>
          <cx:pt idx="1263">16.596039671100002</cx:pt>
          <cx:pt idx="1264">16.761086195099999</cx:pt>
          <cx:pt idx="1265">16.761086195099999</cx:pt>
          <cx:pt idx="1266">16.520081723800001</cx:pt>
          <cx:pt idx="1267">17.5697854077</cx:pt>
          <cx:pt idx="1268">16.9713914654</cx:pt>
          <cx:pt idx="1269">16.908110075100002</cx:pt>
          <cx:pt idx="1270">17.001066023100002</cx:pt>
          <cx:pt idx="1271">17.001066023100002</cx:pt>
          <cx:pt idx="1272">17.001066023100002</cx:pt>
          <cx:pt idx="1273">17.001066023100002</cx:pt>
          <cx:pt idx="1274">17.0399540393</cx:pt>
          <cx:pt idx="1275">17.0399540393</cx:pt>
          <cx:pt idx="1276">17.0399540393</cx:pt>
          <cx:pt idx="1277">17.022484411600001</cx:pt>
          <cx:pt idx="1278">17.0399540393</cx:pt>
          <cx:pt idx="1279">17.0399540393</cx:pt>
          <cx:pt idx="1280">17.453160709300001</cx:pt>
          <cx:pt idx="1281">17.382785884600001</cx:pt>
          <cx:pt idx="1282">16.596039671100002</cx:pt>
          <cx:pt idx="1283">17.190617196800002</cx:pt>
          <cx:pt idx="1284">17.185908965300001</cx:pt>
          <cx:pt idx="1285">17.046995635799998</cx:pt>
          <cx:pt idx="1286">17.046995635799998</cx:pt>
          <cx:pt idx="1287">17.212067924100001</cx:pt>
          <cx:pt idx="1288">17.029544489999999</cx:pt>
          <cx:pt idx="1289">17.029544489999999</cx:pt>
          <cx:pt idx="1290">17.029544489999999</cx:pt>
          <cx:pt idx="1291">17.029544489999999</cx:pt>
          <cx:pt idx="1292">17.029544489999999</cx:pt>
          <cx:pt idx="1293">17.1055793397</cx:pt>
          <cx:pt idx="1294">17.180255367000001</cx:pt>
          <cx:pt idx="1295">17.1988132233</cx:pt>
          <cx:pt idx="1296">17.0944174254</cx:pt>
          <cx:pt idx="1297">16.997371802699998</cx:pt>
          <cx:pt idx="1298">16.873339952599999</cx:pt>
          <cx:pt idx="1299">16.873339952599999</cx:pt>
          <cx:pt idx="1300">16.725383198199999</cx:pt>
          <cx:pt idx="1301">16.429186426600001</cx:pt>
          <cx:pt idx="1302">16.325785455399998</cx:pt>
          <cx:pt idx="1303">16.325785455399998</cx:pt>
          <cx:pt idx="1304">16.325785455399998</cx:pt>
          <cx:pt idx="1305">16.325785455399998</cx:pt>
          <cx:pt idx="1306">17.0181496063</cx:pt>
          <cx:pt idx="1307">17.515911126399999</cx:pt>
          <cx:pt idx="1308">17.382785884600001</cx:pt>
          <cx:pt idx="1309">17.382785884600001</cx:pt>
          <cx:pt idx="1310">16.5820911016</cx:pt>
          <cx:pt idx="1311">16.425885217800001</cx:pt>
          <cx:pt idx="1312">16.254808768699998</cx:pt>
          <cx:pt idx="1313">16.3124260851</cx:pt>
          <cx:pt idx="1314">16.254808768699998</cx:pt>
          <cx:pt idx="1315">16.3124260851</cx:pt>
          <cx:pt idx="1316">16.416355894199999</cx:pt>
          <cx:pt idx="1317">16.425885217800001</cx:pt>
          <cx:pt idx="1318">16.2441842665</cx:pt>
          <cx:pt idx="1319">16.2586367597</cx:pt>
          <cx:pt idx="1320">16.2586367597</cx:pt>
          <cx:pt idx="1321">16.425885217800001</cx:pt>
          <cx:pt idx="1322">16.027398544099999</cx:pt>
          <cx:pt idx="1323">15.9530255599</cx:pt>
          <cx:pt idx="1324">16.027398544099999</cx:pt>
          <cx:pt idx="1325">16.182574411299999</cx:pt>
          <cx:pt idx="1326">16.1294045056</cx:pt>
          <cx:pt idx="1327">16.182574411299999</cx:pt>
          <cx:pt idx="1328">16.182574411299999</cx:pt>
          <cx:pt idx="1329">16.3124260851</cx:pt>
          <cx:pt idx="1330">16.2569552159</cx:pt>
          <cx:pt idx="1331">16.119580794200001</cx:pt>
          <cx:pt idx="1332">16.119580794200001</cx:pt>
          <cx:pt idx="1333">16.214346033599998</cx:pt>
          <cx:pt idx="1334">16.239139635099999</cx:pt>
          <cx:pt idx="1335">16.129181758800001</cx:pt>
          <cx:pt idx="1336">16.129181758800001</cx:pt>
          <cx:pt idx="1337">16.239139635099999</cx:pt>
          <cx:pt idx="1338">16.2569552159</cx:pt>
          <cx:pt idx="1339">16.239139635099999</cx:pt>
          <cx:pt idx="1340">16.2569552159</cx:pt>
          <cx:pt idx="1341">16.239139635099999</cx:pt>
          <cx:pt idx="1342">16.182574411299999</cx:pt>
          <cx:pt idx="1343">15.903251299200001</cx:pt>
          <cx:pt idx="1344">16.387456136099999</cx:pt>
          <cx:pt idx="1345">16.2441842665</cx:pt>
          <cx:pt idx="1346">16.2441842665</cx:pt>
          <cx:pt idx="1347">16.2586367597</cx:pt>
          <cx:pt idx="1348">16.416044107099999</cx:pt>
          <cx:pt idx="1349">16.2441842665</cx:pt>
          <cx:pt idx="1350">16.2441842665</cx:pt>
          <cx:pt idx="1351">16.027398544099999</cx:pt>
          <cx:pt idx="1352">16.1294045056</cx:pt>
          <cx:pt idx="1353">16.1294045056</cx:pt>
          <cx:pt idx="1354">16.182574411299999</cx:pt>
          <cx:pt idx="1355">16.1294045056</cx:pt>
          <cx:pt idx="1356">16.214346033599998</cx:pt>
          <cx:pt idx="1357">16.182574411299999</cx:pt>
          <cx:pt idx="1358">15.7969336746</cx:pt>
          <cx:pt idx="1359">16.2586367597</cx:pt>
          <cx:pt idx="1360">16.2586367597</cx:pt>
          <cx:pt idx="1361">16.2569552159</cx:pt>
          <cx:pt idx="1362">16.119580794200001</cx:pt>
          <cx:pt idx="1363">16.2899729568</cx:pt>
          <cx:pt idx="1364">16.267809839800002</cx:pt>
          <cx:pt idx="1365">17.293988665499999</cx:pt>
          <cx:pt idx="1366">17.272275928999999</cx:pt>
          <cx:pt idx="1367">17.272200667</cx:pt>
          <cx:pt idx="1368">17.272275928999999</cx:pt>
          <cx:pt idx="1369">17.272275928999999</cx:pt>
          <cx:pt idx="1370">17.272275928999999</cx:pt>
          <cx:pt idx="1371">15.769351137399999</cx:pt>
          <cx:pt idx="1372">15.667890209299999</cx:pt>
          <cx:pt idx="1373">15.690526098699999</cx:pt>
          <cx:pt idx="1374">15.985292448799999</cx:pt>
          <cx:pt idx="1375">15.985292448799999</cx:pt>
          <cx:pt idx="1376">15.985292448799999</cx:pt>
          <cx:pt idx="1377">15.975680732800001</cx:pt>
          <cx:pt idx="1378">15.985292448799999</cx:pt>
          <cx:pt idx="1379">15.985292448799999</cx:pt>
          <cx:pt idx="1380">16.2597245744</cx:pt>
          <cx:pt idx="1381">16.262161541000001</cx:pt>
          <cx:pt idx="1382">16.476818079800001</cx:pt>
          <cx:pt idx="1383">17.297628612299999</cx:pt>
          <cx:pt idx="1384">17.272351190999998</cx:pt>
          <cx:pt idx="1385">17.272351190999998</cx:pt>
          <cx:pt idx="1386">16.0198194301</cx:pt>
          <cx:pt idx="1387">16.0033627856</cx:pt>
          <cx:pt idx="1388">16.0857995796</cx:pt>
          <cx:pt idx="1389">16.0857995796</cx:pt>
          <cx:pt idx="1390">16.0857995796</cx:pt>
          <cx:pt idx="1391">16.0033627856</cx:pt>
          <cx:pt idx="1392">16.2807106279</cx:pt>
          <cx:pt idx="1393">16.168236373700001</cx:pt>
          <cx:pt idx="1394">16.168236373700001</cx:pt>
          <cx:pt idx="1395">16.168236373700001</cx:pt>
          <cx:pt idx="1396">16.058199067099999</cx:pt>
          <cx:pt idx="1397">16.058199067099999</cx:pt>
          <cx:pt idx="1398">15.8681755499</cx:pt>
          <cx:pt idx="1399">15.602741761500001</cx:pt>
          <cx:pt idx="1400">15.7617364646</cx:pt>
          <cx:pt idx="1401">15.574323617899999</cx:pt>
          <cx:pt idx="1402">15.561516687899999</cx:pt>
          <cx:pt idx="1403">15.561516687899999</cx:pt>
          <cx:pt idx="1404">15.709831292300001</cx:pt>
          <cx:pt idx="1405">15.6850460837</cx:pt>
          <cx:pt idx="1406">15.6467711187</cx:pt>
          <cx:pt idx="1407">15.6467711187</cx:pt>
          <cx:pt idx="1408">15.690526098699999</cx:pt>
          <cx:pt idx="1409">15.690526098699999</cx:pt>
          <cx:pt idx="1410">15.667890209299999</cx:pt>
          <cx:pt idx="1411">15.690526098699999</cx:pt>
          <cx:pt idx="1412">15.6850460837</cx:pt>
          <cx:pt idx="1413">16.2795479503</cx:pt>
          <cx:pt idx="1414">16.2795479503</cx:pt>
          <cx:pt idx="1415">16.326923273999999</cx:pt>
          <cx:pt idx="1416">16.115146380399999</cx:pt>
          <cx:pt idx="1417">16.224747427</cx:pt>
          <cx:pt idx="1418">16.1647678653</cx:pt>
          <cx:pt idx="1419">16.091441188600001</cx:pt>
          <cx:pt idx="1420">16.0181145118</cx:pt>
          <cx:pt idx="1421">16.0181145118</cx:pt>
          <cx:pt idx="1422">16.212134928899999</cx:pt>
          <cx:pt idx="1423">16.1292578437</cx:pt>
          <cx:pt idx="1424">17.2454458359</cx:pt>
          <cx:pt idx="1425">17.069742101999999</cx:pt>
          <cx:pt idx="1426">16.978908095600001</cx:pt>
          <cx:pt idx="1427">17.069742101999999</cx:pt>
          <cx:pt idx="1428">17.069742101999999</cx:pt>
          <cx:pt idx="1429">17.229136840500001</cx:pt>
          <cx:pt idx="1430">17.172765166400001</cx:pt>
          <cx:pt idx="1431">17.069742101999999</cx:pt>
          <cx:pt idx="1432">17.159808354799999</cx:pt>
          <cx:pt idx="1433">17.027579360499999</cx:pt>
          <cx:pt idx="1434">17.2530660571</cx:pt>
          <cx:pt idx="1435">17.1941403808</cx:pt>
          <cx:pt idx="1436">17.1722966468</cx:pt>
          <cx:pt idx="1437">16.681103122700002</cx:pt>
          <cx:pt idx="1438">17.217428614500001</cx:pt>
          <cx:pt idx="1439">17.1152562063</cx:pt>
          <cx:pt idx="1440">16.681103122700002</cx:pt>
          <cx:pt idx="1441">17.070823261699999</cx:pt>
          <cx:pt idx="1442">17.068913797499999</cx:pt>
          <cx:pt idx="1443">17.068913797499999</cx:pt>
          <cx:pt idx="1444">17.0813192309</cx:pt>
          <cx:pt idx="1445">17.123736769600001</cx:pt>
          <cx:pt idx="1446">17.118636925800001</cx:pt>
          <cx:pt idx="1447">17.118636925800001</cx:pt>
          <cx:pt idx="1448">17.195579005599999</cx:pt>
          <cx:pt idx="1449">17.188581299300001</cx:pt>
          <cx:pt idx="1450">16.992158617699999</cx:pt>
          <cx:pt idx="1451">17.0970198809</cx:pt>
          <cx:pt idx="1452">16.887297354499999</cx:pt>
          <cx:pt idx="1453">17.2668428729</cx:pt>
          <cx:pt idx="1454">17.188581299300001</cx:pt>
          <cx:pt idx="1455">16.992158617699999</cx:pt>
          <cx:pt idx="1456">17.0970198809</cx:pt>
          <cx:pt idx="1457">17.2668428729</cx:pt>
          <cx:pt idx="1458">16.992158617699999</cx:pt>
          <cx:pt idx="1459">17.188581299300001</cx:pt>
          <cx:pt idx="1460">17.1364336225</cx:pt>
          <cx:pt idx="1461">16.5274971857</cx:pt>
          <cx:pt idx="1462">16.681103122700002</cx:pt>
          <cx:pt idx="1463">16.5274971857</cx:pt>
          <cx:pt idx="1464">17.2151107579</cx:pt>
          <cx:pt idx="1465">17.148476322800001</cx:pt>
          <cx:pt idx="1466">17.148476322800001</cx:pt>
          <cx:pt idx="1467">17.2151107579</cx:pt>
          <cx:pt idx="1468">17.148476322800001</cx:pt>
          <cx:pt idx="1469">17.172765166400001</cx:pt>
          <cx:pt idx="1470">17.1055793397</cx:pt>
          <cx:pt idx="1471">17.229136840500001</cx:pt>
          <cx:pt idx="1472">17.2530660571</cx:pt>
          <cx:pt idx="1473">17.244552816100001</cx:pt>
          <cx:pt idx="1474">17.229136840500001</cx:pt>
          <cx:pt idx="1475">17.2530660571</cx:pt>
          <cx:pt idx="1476">17.244552816100001</cx:pt>
          <cx:pt idx="1477">17.2554384496</cx:pt>
          <cx:pt idx="1478">17.2554384496</cx:pt>
          <cx:pt idx="1479">17.234255640499999</cx:pt>
          <cx:pt idx="1480">17.244847045099998</cx:pt>
          <cx:pt idx="1481">17.2554384496</cx:pt>
          <cx:pt idx="1482">17.2554384496</cx:pt>
          <cx:pt idx="1483">17.244847045099998</cx:pt>
          <cx:pt idx="1484">17.234255640499999</cx:pt>
          <cx:pt idx="1485">17.237657253399998</cx:pt>
          <cx:pt idx="1486">17.234255640499999</cx:pt>
          <cx:pt idx="1487">17.2554384496</cx:pt>
          <cx:pt idx="1488">17.244847045099998</cx:pt>
          <cx:pt idx="1489">17.104464888399999</cx:pt>
          <cx:pt idx="1490">17.234255640499999</cx:pt>
          <cx:pt idx="1491">17.237657253399998</cx:pt>
          <cx:pt idx="1492">17.215660904500002</cx:pt>
          <cx:pt idx="1493">17.243540123799999</cx:pt>
          <cx:pt idx="1494">17.229600514099999</cx:pt>
          <cx:pt idx="1495">17.215660904500002</cx:pt>
          <cx:pt idx="1496">17.201721294799999</cx:pt>
          <cx:pt idx="1497">17.243540123799999</cx:pt>
          <cx:pt idx="1498">17.229600514099999</cx:pt>
          <cx:pt idx="1499">17.215660904500002</cx:pt>
          <cx:pt idx="1500">17.243540123799999</cx:pt>
          <cx:pt idx="1501">17.229600514099999</cx:pt>
          <cx:pt idx="1502">17.104464888399999</cx:pt>
          <cx:pt idx="1503">17.104464888399999</cx:pt>
          <cx:pt idx="1504">17.243540123799999</cx:pt>
          <cx:pt idx="1505">17.104464888399999</cx:pt>
          <cx:pt idx="1506">17.031194237600001</cx:pt>
          <cx:pt idx="1507">17.215541652900001</cx:pt>
          <cx:pt idx="1508">17.215541652900001</cx:pt>
          <cx:pt idx="1509">17.217371079599999</cx:pt>
          <cx:pt idx="1510">17.1933249432</cx:pt>
          <cx:pt idx="1511">17.215541652900001</cx:pt>
          <cx:pt idx="1512">17.141359122600001</cx:pt>
          <cx:pt idx="1513">17.217371079599999</cx:pt>
          <cx:pt idx="1514">17.215541652900001</cx:pt>
          <cx:pt idx="1515">17.217371079599999</cx:pt>
          <cx:pt idx="1516">17.1988132233</cx:pt>
          <cx:pt idx="1517">17.148389880300002</cx:pt>
          <cx:pt idx="1518">17.148389880300002</cx:pt>
          <cx:pt idx="1519">17.0813192309</cx:pt>
          <cx:pt idx="1520">17.068913797499999</cx:pt>
          <cx:pt idx="1521">17.123736769600001</cx:pt>
          <cx:pt idx="1522">17.0813192309</cx:pt>
          <cx:pt idx="1523">17.0813192309</cx:pt>
          <cx:pt idx="1524">17.0813192309</cx:pt>
          <cx:pt idx="1525">17.123736769600001</cx:pt>
          <cx:pt idx="1526">17.123736769600001</cx:pt>
          <cx:pt idx="1527">17.148389880300002</cx:pt>
          <cx:pt idx="1528">17.123736769600001</cx:pt>
          <cx:pt idx="1529">17.148389880300002</cx:pt>
          <cx:pt idx="1530">17.036596525899999</cx:pt>
          <cx:pt idx="1531">17.085382066600001</cx:pt>
          <cx:pt idx="1532">17.0684105379</cx:pt>
          <cx:pt idx="1533">17.0684105379</cx:pt>
          <cx:pt idx="1534">17.090162475300001</cx:pt>
          <cx:pt idx="1535">17.0684105379</cx:pt>
          <cx:pt idx="1536">17.090162475300001</cx:pt>
          <cx:pt idx="1537">17.0684105379</cx:pt>
          <cx:pt idx="1538">17.090162475300001</cx:pt>
          <cx:pt idx="1539">17.0684105379</cx:pt>
          <cx:pt idx="1540">17.085382066600001</cx:pt>
          <cx:pt idx="1541">17.0684105379</cx:pt>
          <cx:pt idx="1542">16.974246435000001</cx:pt>
          <cx:pt idx="1543">16.923612200499999</cx:pt>
          <cx:pt idx="1544">16.974246435000001</cx:pt>
          <cx:pt idx="1545">16.923612200499999</cx:pt>
          <cx:pt idx="1546">16.974246435000001</cx:pt>
          <cx:pt idx="1547">16.974246435000001</cx:pt>
          <cx:pt idx="1548">16.923612200499999</cx:pt>
          <cx:pt idx="1549">16.923612200499999</cx:pt>
          <cx:pt idx="1550">16.923612200499999</cx:pt>
          <cx:pt idx="1551">16.974246435000001</cx:pt>
          <cx:pt idx="1552">16.923612200499999</cx:pt>
          <cx:pt idx="1553">16.923612200499999</cx:pt>
          <cx:pt idx="1554">16.923612200499999</cx:pt>
          <cx:pt idx="1555">16.974246435000001</cx:pt>
          <cx:pt idx="1556">16.923612200499999</cx:pt>
          <cx:pt idx="1557">16.974246435000001</cx:pt>
          <cx:pt idx="1558">16.930394490400001</cx:pt>
          <cx:pt idx="1559">16.8140913043</cx:pt>
          <cx:pt idx="1560">16.873113739800001</cx:pt>
          <cx:pt idx="1561">16.753327183900002</cx:pt>
          <cx:pt idx="1562">16.8140913043</cx:pt>
          <cx:pt idx="1563">16.873113739800001</cx:pt>
          <cx:pt idx="1564">16.8140913043</cx:pt>
          <cx:pt idx="1565">16.753327183900002</cx:pt>
          <cx:pt idx="1566">16.616123779300001</cx:pt>
          <cx:pt idx="1567">16.873113739800001</cx:pt>
          <cx:pt idx="1568">16.8140913043</cx:pt>
          <cx:pt idx="1569">16.687338008899999</cx:pt>
          <cx:pt idx="1570">16.8140913043</cx:pt>
          <cx:pt idx="1571">16.753327183900002</cx:pt>
          <cx:pt idx="1572">16.873113739800001</cx:pt>
          <cx:pt idx="1573">16.687338008899999</cx:pt>
          <cx:pt idx="1574">16.8140913043</cx:pt>
          <cx:pt idx="1575">16.753327183900002</cx:pt>
          <cx:pt idx="1576">16.687338008899999</cx:pt>
          <cx:pt idx="1577">16.687338008899999</cx:pt>
          <cx:pt idx="1578">16.544909549700002</cx:pt>
          <cx:pt idx="1579">16.687338008899999</cx:pt>
          <cx:pt idx="1580">16.753327183900002</cx:pt>
          <cx:pt idx="1581">16.8140913043</cx:pt>
          <cx:pt idx="1582">16.687338008899999</cx:pt>
          <cx:pt idx="1583">16.544909549700002</cx:pt>
          <cx:pt idx="1584">16.671391470700001</cx:pt>
          <cx:pt idx="1585">16.547787746800001</cx:pt>
          <cx:pt idx="1586">16.613655909399998</cx:pt>
          <cx:pt idx="1587">16.778729992300001</cx:pt>
          <cx:pt idx="1588">16.778729992300001</cx:pt>
          <cx:pt idx="1589">16.613655909399998</cx:pt>
          <cx:pt idx="1590">16.726416165100002</cx:pt>
          <cx:pt idx="1591">16.726416165100002</cx:pt>
          <cx:pt idx="1592">16.547787746800001</cx:pt>
          <cx:pt idx="1593">16.613655909399998</cx:pt>
          <cx:pt idx="1594">16.726416165100002</cx:pt>
          <cx:pt idx="1595">16.726416165100002</cx:pt>
          <cx:pt idx="1596">16.547787746800001</cx:pt>
          <cx:pt idx="1597">16.613655909399998</cx:pt>
          <cx:pt idx="1598">16.399786219199999</cx:pt>
          <cx:pt idx="1599">16.671391470700001</cx:pt>
          <cx:pt idx="1600">16.613655909399998</cx:pt>
          <cx:pt idx="1601">16.726416165100002</cx:pt>
          <cx:pt idx="1602">16.613655909399998</cx:pt>
          <cx:pt idx="1603">16.547787746800001</cx:pt>
          <cx:pt idx="1604">16.778729992300001</cx:pt>
          <cx:pt idx="1605">16.547787746800001</cx:pt>
          <cx:pt idx="1606">16.613655909399998</cx:pt>
          <cx:pt idx="1607">16.726416165100002</cx:pt>
          <cx:pt idx="1608">16.613655909399998</cx:pt>
          <cx:pt idx="1609">16.726416165100002</cx:pt>
          <cx:pt idx="1610">16.466688876399999</cx:pt>
          <cx:pt idx="1611">16.564530297200001</cx:pt>
          <cx:pt idx="1612">16.466688876399999</cx:pt>
          <cx:pt idx="1613">16.564530297200001</cx:pt>
          <cx:pt idx="1614">16.564530297200001</cx:pt>
          <cx:pt idx="1615">16.564530297200001</cx:pt>
          <cx:pt idx="1616">16.564530297200001</cx:pt>
          <cx:pt idx="1617">16.564530297200001</cx:pt>
          <cx:pt idx="1618">16.6073837936</cx:pt>
          <cx:pt idx="1619">16.564530297200001</cx:pt>
          <cx:pt idx="1620">16.6073837936</cx:pt>
          <cx:pt idx="1621">16.5176319915</cx:pt>
          <cx:pt idx="1622">16.564530297200001</cx:pt>
          <cx:pt idx="1623">16.6073837936</cx:pt>
          <cx:pt idx="1624">16.5176319915</cx:pt>
          <cx:pt idx="1625">16.564530297200001</cx:pt>
          <cx:pt idx="1626">16.564530297200001</cx:pt>
          <cx:pt idx="1627">16.6073837936</cx:pt>
          <cx:pt idx="1628">16.352812866400001</cx:pt>
          <cx:pt idx="1629">16.6073837936</cx:pt>
          <cx:pt idx="1630">16.6073837936</cx:pt>
          <cx:pt idx="1631">16.352812866400001</cx:pt>
          <cx:pt idx="1632">16.352812866400001</cx:pt>
          <cx:pt idx="1633">16.416355894199999</cx:pt>
          <cx:pt idx="1634">16.352812866400001</cx:pt>
          <cx:pt idx="1635">16.416355894199999</cx:pt>
          <cx:pt idx="1636">16.3124260851</cx:pt>
          <cx:pt idx="1637">16.416355894199999</cx:pt>
          <cx:pt idx="1638">16.352812866400001</cx:pt>
          <cx:pt idx="1639">16.352812866400001</cx:pt>
          <cx:pt idx="1640">16.3124260851</cx:pt>
          <cx:pt idx="1641">16.352812866400001</cx:pt>
          <cx:pt idx="1642">16.352812866400001</cx:pt>
          <cx:pt idx="1643">17.0735773577</cx:pt>
          <cx:pt idx="1644">17.0735773577</cx:pt>
          <cx:pt idx="1645">17.0735773577</cx:pt>
          <cx:pt idx="1646">17.072227120600001</cx:pt>
          <cx:pt idx="1647">17.5433309155</cx:pt>
          <cx:pt idx="1648">17.5433309155</cx:pt>
          <cx:pt idx="1649">17.582721719199998</cx:pt>
          <cx:pt idx="1650">17.571926409100001</cx:pt>
          <cx:pt idx="1651">17.5433309155</cx:pt>
          <cx:pt idx="1652">17.542339855800002</cx:pt>
          <cx:pt idx="1653">17.542339855800002</cx:pt>
          <cx:pt idx="1654">17.512414045700002</cx:pt>
          <cx:pt idx="1655">17.542339855800002</cx:pt>
          <cx:pt idx="1656">17.512414045700002</cx:pt>
          <cx:pt idx="1657">17.542339855800002</cx:pt>
          <cx:pt idx="1658">17.542339855800002</cx:pt>
          <cx:pt idx="1659">17.542339855800002</cx:pt>
          <cx:pt idx="1660">16.864417724900001</cx:pt>
          <cx:pt idx="1661">16.864417724900001</cx:pt>
          <cx:pt idx="1662">17.542339855800002</cx:pt>
          <cx:pt idx="1663">17.502751289199999</cx:pt>
          <cx:pt idx="1664">17.542339855800002</cx:pt>
          <cx:pt idx="1665">16.908110075100002</cx:pt>
          <cx:pt idx="1666">17.502751289199999</cx:pt>
          <cx:pt idx="1667">17.1177300716</cx:pt>
          <cx:pt idx="1668">17.502751289199999</cx:pt>
          <cx:pt idx="1669">16.908110075100002</cx:pt>
          <cx:pt idx="1670">17.1177300716</cx:pt>
          <cx:pt idx="1671">17.1177300716</cx:pt>
          <cx:pt idx="1672">17.1677025093</cx:pt>
          <cx:pt idx="1673">16.908110075100002</cx:pt>
          <cx:pt idx="1674">16.908110075100002</cx:pt>
          <cx:pt idx="1675">17.156006930299998</cx:pt>
          <cx:pt idx="1676">17.1677025093</cx:pt>
          <cx:pt idx="1677">17.078842055500001</cx:pt>
          <cx:pt idx="1678">17.115612925800001</cx:pt>
          <cx:pt idx="1679">17.1177300716</cx:pt>
          <cx:pt idx="1680">17.115612925800001</cx:pt>
          <cx:pt idx="1681">17.115612925800001</cx:pt>
          <cx:pt idx="1682">17.156006930299998</cx:pt>
          <cx:pt idx="1683">16.9530700567</cx:pt>
          <cx:pt idx="1684">17.429095419900001</cx:pt>
          <cx:pt idx="1685">16.9530700567</cx:pt>
          <cx:pt idx="1686">17.078842055500001</cx:pt>
          <cx:pt idx="1687">17.127965039399999</cx:pt>
          <cx:pt idx="1688">17.108943754399998</cx:pt>
          <cx:pt idx="1689">17.115612925800001</cx:pt>
          <cx:pt idx="1690">16.9530700567</cx:pt>
          <cx:pt idx="1691">17.088021213899999</cx:pt>
          <cx:pt idx="1692">17.078842055500001</cx:pt>
          <cx:pt idx="1693">17.032837789999999</cx:pt>
          <cx:pt idx="1694">17.032837789999999</cx:pt>
          <cx:pt idx="1695">17.032837789999999</cx:pt>
          <cx:pt idx="1696">17.032837789999999</cx:pt>
          <cx:pt idx="1697">17.060429502000002</cx:pt>
          <cx:pt idx="1698">17.060429502000002</cx:pt>
          <cx:pt idx="1699">17.060429502000002</cx:pt>
          <cx:pt idx="1700">17.060429502000002</cx:pt>
          <cx:pt idx="1701">17.382540935600002</cx:pt>
          <cx:pt idx="1702">17.288466060499999</cx:pt>
          <cx:pt idx="1703">17.157538309500001</cx:pt>
          <cx:pt idx="1704">17.157538309500001</cx:pt>
          <cx:pt idx="1705">17.089922469400001</cx:pt>
          <cx:pt idx="1706">17.329730983499999</cx:pt>
          <cx:pt idx="1707">17.197663564799999</cx:pt>
          <cx:pt idx="1708">17.1941403808</cx:pt>
          <cx:pt idx="1709">17.242161348</cx:pt>
          <cx:pt idx="1710">17.217428614500001</cx:pt>
          <cx:pt idx="1711">17.217428614500001</cx:pt>
          <cx:pt idx="1712">17.1722966468</cx:pt>
          <cx:pt idx="1713">16.8214285721</cx:pt>
          <cx:pt idx="1714">16.945860432300002</cx:pt>
          <cx:pt idx="1715">17.1941403808</cx:pt>
          <cx:pt idx="1716">17.1722966468</cx:pt>
          <cx:pt idx="1717">16.8214285721</cx:pt>
          <cx:pt idx="1718">16.945860432300002</cx:pt>
          <cx:pt idx="1719">17.217428614500001</cx:pt>
          <cx:pt idx="1720">17.1722966468</cx:pt>
          <cx:pt idx="1721">17.0543987032</cx:pt>
          <cx:pt idx="1722">17.0543987032</cx:pt>
          <cx:pt idx="1723">17.190617196800002</cx:pt>
          <cx:pt idx="1724">16.681103122700002</cx:pt>
          <cx:pt idx="1725">17.0543987032</cx:pt>
          <cx:pt idx="1726">16.681103122700002</cx:pt>
          <cx:pt idx="1727">16.9438141169</cx:pt>
          <cx:pt idx="1728">16.9438141169</cx:pt>
          <cx:pt idx="1729">16.9438141169</cx:pt>
          <cx:pt idx="1730">17.0735773577</cx:pt>
          <cx:pt idx="1731">17.0735773577</cx:pt>
          <cx:pt idx="1732">17.0735773577</cx:pt>
          <cx:pt idx="1733">17.022484411600001</cx:pt>
          <cx:pt idx="1734">17.0735773577</cx:pt>
          <cx:pt idx="1735">17.072227120600001</cx:pt>
          <cx:pt idx="1736">17.0735773577</cx:pt>
          <cx:pt idx="1737">17.2758881295</cx:pt>
          <cx:pt idx="1738">16.681103122700002</cx:pt>
          <cx:pt idx="1739">16.8214285721</cx:pt>
          <cx:pt idx="1740">16.8214285721</cx:pt>
          <cx:pt idx="1741">17.1941403808</cx:pt>
          <cx:pt idx="1742">16.945860432300002</cx:pt>
          <cx:pt idx="1743">16.945860432300002</cx:pt>
          <cx:pt idx="1744">16.8214285721</cx:pt>
          <cx:pt idx="1745">17.242161348</cx:pt>
          <cx:pt idx="1746">17.1941403808</cx:pt>
          <cx:pt idx="1747">17.193551080599999</cx:pt>
          <cx:pt idx="1748">17.0543987032</cx:pt>
          <cx:pt idx="1749">17.1069644737</cx:pt>
          <cx:pt idx="1750">17.1958566355</cx:pt>
          <cx:pt idx="1751">16.8214285721</cx:pt>
          <cx:pt idx="1752">16.681103122700002</cx:pt>
          <cx:pt idx="1753">17.159611228199999</cx:pt>
          <cx:pt idx="1754">16.681103122700002</cx:pt>
          <cx:pt idx="1755">16.681103122700002</cx:pt>
          <cx:pt idx="1756">16.895936970600001</cx:pt>
          <cx:pt idx="1757">17.159611228199999</cx:pt>
          <cx:pt idx="1758">17.0090031503</cx:pt>
          <cx:pt idx="1759">17.0090031503</cx:pt>
          <cx:pt idx="1760">17.0090031503</cx:pt>
          <cx:pt idx="1761">17.1069644737</cx:pt>
          <cx:pt idx="1762">16.767765934500002</cx:pt>
          <cx:pt idx="1763">16.767765934500002</cx:pt>
          <cx:pt idx="1764">16.767765934500002</cx:pt>
          <cx:pt idx="1765">16.767765934500002</cx:pt>
          <cx:pt idx="1766">16.767765934500002</cx:pt>
          <cx:pt idx="1767">16.767765934500002</cx:pt>
          <cx:pt idx="1768">16.767765934500002</cx:pt>
          <cx:pt idx="1769">17.1069644737</cx:pt>
          <cx:pt idx="1770">17.190617196800002</cx:pt>
          <cx:pt idx="1771">16.767765934500002</cx:pt>
          <cx:pt idx="1772">16.767765934500002</cx:pt>
          <cx:pt idx="1773">16.767765934500002</cx:pt>
          <cx:pt idx="1774">16.767765934500002</cx:pt>
          <cx:pt idx="1775">17.1958566355</cx:pt>
          <cx:pt idx="1776">16.895936970600001</cx:pt>
          <cx:pt idx="1777">16.895936970600001</cx:pt>
          <cx:pt idx="1778">17.1069644737</cx:pt>
          <cx:pt idx="1779">16.895936970600001</cx:pt>
          <cx:pt idx="1780">17.193551080599999</cx:pt>
          <cx:pt idx="1781">17.0090031503</cx:pt>
          <cx:pt idx="1782">17.1958566355</cx:pt>
          <cx:pt idx="1783">17.072145868300002</cx:pt>
          <cx:pt idx="1784">17.159530244199999</cx:pt>
          <cx:pt idx="1785">17.149551923099999</cx:pt>
          <cx:pt idx="1786">17.159530244199999</cx:pt>
          <cx:pt idx="1787">16.970445369</cx:pt>
          <cx:pt idx="1788">16.970445369</cx:pt>
          <cx:pt idx="1789">16.8544287464</cx:pt>
          <cx:pt idx="1790">16.970445369</cx:pt>
          <cx:pt idx="1791">16.8544287464</cx:pt>
          <cx:pt idx="1792">16.895936970600001</cx:pt>
          <cx:pt idx="1793">17.072145868300002</cx:pt>
          <cx:pt idx="1794">17.072145868300002</cx:pt>
          <cx:pt idx="1795">17.149551923099999</cx:pt>
          <cx:pt idx="1796">16.8544287464</cx:pt>
          <cx:pt idx="1797">17.131945502400001</cx:pt>
          <cx:pt idx="1798">17.159530244199999</cx:pt>
          <cx:pt idx="1799">16.8544287464</cx:pt>
          <cx:pt idx="1800">16.970445369</cx:pt>
          <cx:pt idx="1801">16.8544287464</cx:pt>
          <cx:pt idx="1802">16.970445369</cx:pt>
          <cx:pt idx="1803">16.970445369</cx:pt>
          <cx:pt idx="1804">17.131945502400001</cx:pt>
          <cx:pt idx="1805">16.970445369</cx:pt>
          <cx:pt idx="1806">17.159530244199999</cx:pt>
          <cx:pt idx="1807">16.970445369</cx:pt>
          <cx:pt idx="1808">17.072145868300002</cx:pt>
          <cx:pt idx="1809">17.072145868300002</cx:pt>
          <cx:pt idx="1810">17.159530244199999</cx:pt>
          <cx:pt idx="1811">17.159530244199999</cx:pt>
          <cx:pt idx="1812">17.028380412800001</cx:pt>
          <cx:pt idx="1813">17.028380412800001</cx:pt>
          <cx:pt idx="1814">17.028380412800001</cx:pt>
          <cx:pt idx="1815">17.028380412800001</cx:pt>
          <cx:pt idx="1816">17.118636925800001</cx:pt>
          <cx:pt idx="1817">17.093286812900001</cx:pt>
          <cx:pt idx="1818">17.195579005599999</cx:pt>
          <cx:pt idx="1819">17.028380412800001</cx:pt>
          <cx:pt idx="1820">17.028380412800001</cx:pt>
          <cx:pt idx="1821">17.2151107579</cx:pt>
          <cx:pt idx="1822">17.2151107579</cx:pt>
          <cx:pt idx="1823">16.978908095600001</cx:pt>
          <cx:pt idx="1824">17.2454458359</cx:pt>
          <cx:pt idx="1825">17.2454458359</cx:pt>
          <cx:pt idx="1826">17.069742101999999</cx:pt>
          <cx:pt idx="1827">17.2151107579</cx:pt>
          <cx:pt idx="1828">17.2454458359</cx:pt>
          <cx:pt idx="1829">17.069742101999999</cx:pt>
          <cx:pt idx="1830">17.2454458359</cx:pt>
          <cx:pt idx="1831">17.2454458359</cx:pt>
          <cx:pt idx="1832">17.069742101999999</cx:pt>
          <cx:pt idx="1833">17.069742101999999</cx:pt>
          <cx:pt idx="1834">16.978908095600001</cx:pt>
          <cx:pt idx="1835">16.895936970600001</cx:pt>
          <cx:pt idx="1836">16.530454610700001</cx:pt>
          <cx:pt idx="1837">16.634213753400001</cx:pt>
          <cx:pt idx="1838">16.530454610700001</cx:pt>
          <cx:pt idx="1839">16.481991649699999</cx:pt>
          <cx:pt idx="1840">16.530454610700001</cx:pt>
          <cx:pt idx="1841">16.396319996500001</cx:pt>
          <cx:pt idx="1842">16.384779639400001</cx:pt>
          <cx:pt idx="1843">16.154253994600001</cx:pt>
          <cx:pt idx="1844">17.1331009331</cx:pt>
          <cx:pt idx="1845">17.0672819266</cx:pt>
          <cx:pt idx="1846">17.0672819266</cx:pt>
          <cx:pt idx="1847">17.0672819266</cx:pt>
          <cx:pt idx="1848">17.0672819266</cx:pt>
          <cx:pt idx="1849">16.1096160741</cx:pt>
          <cx:pt idx="1850">17.1331009331</cx:pt>
          <cx:pt idx="1851">17.1331009331</cx:pt>
          <cx:pt idx="1852">17.1331009331</cx:pt>
          <cx:pt idx="1853">17.0672819266</cx:pt>
          <cx:pt idx="1854">17.0672819266</cx:pt>
          <cx:pt idx="1855">15.8540435647</cx:pt>
          <cx:pt idx="1856">17.0672819266</cx:pt>
          <cx:pt idx="1857">17.1331009331</cx:pt>
          <cx:pt idx="1858">17.1331009331</cx:pt>
          <cx:pt idx="1859">17.0672819266</cx:pt>
          <cx:pt idx="1860">17.1331009331</cx:pt>
          <cx:pt idx="1861">17.0672819266</cx:pt>
          <cx:pt idx="1862">17.1331009331</cx:pt>
          <cx:pt idx="1863">17.186104596300002</cx:pt>
          <cx:pt idx="1864">17.119649923000001</cx:pt>
          <cx:pt idx="1865">17.119649923000001</cx:pt>
          <cx:pt idx="1866">17.043628538499998</cx:pt>
          <cx:pt idx="1867">17.186104596300002</cx:pt>
          <cx:pt idx="1868">17.186104596300002</cx:pt>
          <cx:pt idx="1869">17.119649923000001</cx:pt>
          <cx:pt idx="1870">17.119649923000001</cx:pt>
          <cx:pt idx="1871">17.119649923000001</cx:pt>
          <cx:pt idx="1872">17.119649923000001</cx:pt>
          <cx:pt idx="1873">17.119649923000001</cx:pt>
          <cx:pt idx="1874">17.186104596300002</cx:pt>
          <cx:pt idx="1875">17.119649923000001</cx:pt>
          <cx:pt idx="1876">17.043628538499998</cx:pt>
          <cx:pt idx="1877">17.186104596300002</cx:pt>
          <cx:pt idx="1878">17.119649923000001</cx:pt>
          <cx:pt idx="1879">17.119649923000001</cx:pt>
          <cx:pt idx="1880">17.186104596300002</cx:pt>
          <cx:pt idx="1881">17.119649923000001</cx:pt>
          <cx:pt idx="1882">17.186104596300002</cx:pt>
          <cx:pt idx="1883">17.294992157999999</cx:pt>
          <cx:pt idx="1884">17.119649923000001</cx:pt>
          <cx:pt idx="1885">17.236084676200001</cx:pt>
          <cx:pt idx="1886">17.168740075399999</cx:pt>
          <cx:pt idx="1887">17.236084676200001</cx:pt>
          <cx:pt idx="1888">17.168740075399999</cx:pt>
          <cx:pt idx="1889">17.168740075399999</cx:pt>
          <cx:pt idx="1890">17.092958355499999</cx:pt>
          <cx:pt idx="1891">17.236084676200001</cx:pt>
          <cx:pt idx="1892">17.236084676200001</cx:pt>
          <cx:pt idx="1893">17.168740075399999</cx:pt>
          <cx:pt idx="1894">17.168740075399999</cx:pt>
          <cx:pt idx="1895">17.294992157999999</cx:pt>
          <cx:pt idx="1896">15.726257309899999</cx:pt>
          <cx:pt idx="1897">17.168740075399999</cx:pt>
          <cx:pt idx="1898">17.168740075399999</cx:pt>
          <cx:pt idx="1899">17.236084676200001</cx:pt>
          <cx:pt idx="1900">17.168740075399999</cx:pt>
          <cx:pt idx="1901">17.092958355499999</cx:pt>
          <cx:pt idx="1902">17.168740075399999</cx:pt>
          <cx:pt idx="1903">17.294992157999999</cx:pt>
          <cx:pt idx="1904">17.294992157999999</cx:pt>
          <cx:pt idx="1905">17.236084676200001</cx:pt>
          <cx:pt idx="1906">17.207996695799999</cx:pt>
          <cx:pt idx="1907">17.207996695799999</cx:pt>
          <cx:pt idx="1908">17.168740075399999</cx:pt>
          <cx:pt idx="1909">17.338806801299999</cx:pt>
          <cx:pt idx="1910">17.276994005900001</cx:pt>
          <cx:pt idx="1911">17.338806801299999</cx:pt>
          <cx:pt idx="1912">17.276994005900001</cx:pt>
          <cx:pt idx="1913">17.168740075399999</cx:pt>
          <cx:pt idx="1914">17.338806801299999</cx:pt>
          <cx:pt idx="1915">17.338806801299999</cx:pt>
          <cx:pt idx="1916">17.207996695799999</cx:pt>
          <cx:pt idx="1917">17.276994005900001</cx:pt>
          <cx:pt idx="1918">17.338806801299999</cx:pt>
          <cx:pt idx="1919">17.207996695799999</cx:pt>
          <cx:pt idx="1920">17.276994005900001</cx:pt>
          <cx:pt idx="1921">17.338806801299999</cx:pt>
          <cx:pt idx="1922">17.276994005900001</cx:pt>
          <cx:pt idx="1923">17.207996695799999</cx:pt>
          <cx:pt idx="1924">16.795501676000001</cx:pt>
          <cx:pt idx="1925">16.739056410300002</cx:pt>
          <cx:pt idx="1926">17.338806801299999</cx:pt>
          <cx:pt idx="1927">16.795501676000001</cx:pt>
          <cx:pt idx="1928">17.034079502099999</cx:pt>
          <cx:pt idx="1929">16.795501676000001</cx:pt>
          <cx:pt idx="1930">16.914790589100001</cx:pt>
          <cx:pt idx="1931">17.034079502099999</cx:pt>
          <cx:pt idx="1932">17.065549691499999</cx:pt>
          <cx:pt idx="1933">16.841399515300001</cx:pt>
          <cx:pt idx="1934">16.841399515300001</cx:pt>
          <cx:pt idx="1935">17.034079502099999</cx:pt>
          <cx:pt idx="1936">16.9534746034</cx:pt>
          <cx:pt idx="1937">17.065549691499999</cx:pt>
          <cx:pt idx="1938">16.9534746034</cx:pt>
          <cx:pt idx="1939">17.065549691499999</cx:pt>
          <cx:pt idx="1940">16.841399515300001</cx:pt>
          <cx:pt idx="1941">16.9534746034</cx:pt>
          <cx:pt idx="1942">17.308832585400001</cx:pt>
          <cx:pt idx="1943">17.308832585400001</cx:pt>
          <cx:pt idx="1944">17.065549691499999</cx:pt>
          <cx:pt idx="1945">16.841399515300001</cx:pt>
          <cx:pt idx="1946">17.308832585400001</cx:pt>
          <cx:pt idx="1947">16.9534746034</cx:pt>
          <cx:pt idx="1948">16.9534746034</cx:pt>
          <cx:pt idx="1949">16.841399515300001</cx:pt>
          <cx:pt idx="1950">17.2374197844</cx:pt>
          <cx:pt idx="1951">17.308832585400001</cx:pt>
          <cx:pt idx="1952">16.841399515300001</cx:pt>
          <cx:pt idx="1953">17.308832585400001</cx:pt>
          <cx:pt idx="1954">16.9534746034</cx:pt>
          <cx:pt idx="1955">16.841399515300001</cx:pt>
          <cx:pt idx="1956">17.188581299300001</cx:pt>
          <cx:pt idx="1957">16.9534746034</cx:pt>
          <cx:pt idx="1958">16.992158617699999</cx:pt>
          <cx:pt idx="1959">17.0970198809</cx:pt>
          <cx:pt idx="1960">17.0970198809</cx:pt>
          <cx:pt idx="1961">16.992158617699999</cx:pt>
          <cx:pt idx="1962">16.887297354499999</cx:pt>
          <cx:pt idx="1963">17.2668428729</cx:pt>
          <cx:pt idx="1964">16.992158617699999</cx:pt>
          <cx:pt idx="1965">17.0970198809</cx:pt>
          <cx:pt idx="1966">16.992158617699999</cx:pt>
          <cx:pt idx="1967">16.887297354499999</cx:pt>
          <cx:pt idx="1968">17.2668428729</cx:pt>
          <cx:pt idx="1969">17.188581299300001</cx:pt>
          <cx:pt idx="1970">16.992158617699999</cx:pt>
          <cx:pt idx="1971">17.2668428729</cx:pt>
          <cx:pt idx="1972">17.0970198809</cx:pt>
          <cx:pt idx="1973">17.0970198809</cx:pt>
          <cx:pt idx="1974">17.2668428729</cx:pt>
          <cx:pt idx="1975">17.188581299300001</cx:pt>
          <cx:pt idx="1976">16.887297354499999</cx:pt>
          <cx:pt idx="1977">17.030842632100001</cx:pt>
          <cx:pt idx="1978">17.2668428729</cx:pt>
          <cx:pt idx="1979">17.216964513499999</cx:pt>
          <cx:pt idx="1980">17.0970198809</cx:pt>
          <cx:pt idx="1981">17.188581299300001</cx:pt>
          <cx:pt idx="1982">17.2962659614</cx:pt>
          <cx:pt idx="1983">17.030842632100001</cx:pt>
          <cx:pt idx="1984">16.9331951938</cx:pt>
          <cx:pt idx="1985">17.216964513499999</cx:pt>
          <cx:pt idx="1986">17.216964513499999</cx:pt>
          <cx:pt idx="1987">17.2962659614</cx:pt>
          <cx:pt idx="1988">17.128490070400002</cx:pt>
          <cx:pt idx="1989">17.445695862200001</cx:pt>
          <cx:pt idx="1990">16.9331951938</cx:pt>
          <cx:pt idx="1991">17.372509744399999</cx:pt>
          <cx:pt idx="1992">17.2962659614</cx:pt>
          <cx:pt idx="1993">17.216964513499999</cx:pt>
          <cx:pt idx="1994">17.445695862200001</cx:pt>
          <cx:pt idx="1995">17.128490070400002</cx:pt>
          <cx:pt idx="1996">17.372509744399999</cx:pt>
          <cx:pt idx="1997">17.507544802999998</cx:pt>
          <cx:pt idx="1998">17.2962659614</cx:pt>
          <cx:pt idx="1999">17.216964513499999</cx:pt>
          <cx:pt idx="2000">17.216964513499999</cx:pt>
          <cx:pt idx="2001">17.507544802999998</cx:pt>
          <cx:pt idx="2002">17.372509744399999</cx:pt>
          <cx:pt idx="2003">17.030842632100001</cx:pt>
          <cx:pt idx="2004">17.445695862200001</cx:pt>
          <cx:pt idx="2005">17.445695862200001</cx:pt>
          <cx:pt idx="2006">17.216964513499999</cx:pt>
          <cx:pt idx="2007">17.2962659614</cx:pt>
          <cx:pt idx="2008">17.128490070400002</cx:pt>
          <cx:pt idx="2009">17.216964513499999</cx:pt>
          <cx:pt idx="2010">17.030842632100001</cx:pt>
          <cx:pt idx="2011">17.445695862200001</cx:pt>
          <cx:pt idx="2012">17.2962659614</cx:pt>
          <cx:pt idx="2013">17.128490070400002</cx:pt>
          <cx:pt idx="2014">17.381971508399999</cx:pt>
          <cx:pt idx="2015">17.216964513499999</cx:pt>
          <cx:pt idx="2016">17.2962659614</cx:pt>
          <cx:pt idx="2017">17.227011440599998</cx:pt>
          <cx:pt idx="2018">17.507544802999998</cx:pt>
          <cx:pt idx="2019">17.4569728084</cx:pt>
          <cx:pt idx="2020">17.4569728084</cx:pt>
          <cx:pt idx="2021">17.574983748400001</cx:pt>
          <cx:pt idx="2022">17.305317719200001</cx:pt>
          <cx:pt idx="2023">17.381971508399999</cx:pt>
          <cx:pt idx="2024">17.030842632100001</cx:pt>
          <cx:pt idx="2025">16.967305265699999</cx:pt>
          <cx:pt idx="2026">17.055526480000001</cx:pt>
          <cx:pt idx="2027">17.305317719200001</cx:pt>
          <cx:pt idx="2028">16.967305265699999</cx:pt>
          <cx:pt idx="2029">17.305317719200001</cx:pt>
          <cx:pt idx="2030">17.4569728084</cx:pt>
          <cx:pt idx="2031">16.967305265699999</cx:pt>
          <cx:pt idx="2032">16.967305265699999</cx:pt>
          <cx:pt idx="2033">17.574983748400001</cx:pt>
          <cx:pt idx="2034">17.381971508399999</cx:pt>
          <cx:pt idx="2035">17.4569728084</cx:pt>
          <cx:pt idx="2036">17.4569728084</cx:pt>
          <cx:pt idx="2037">16.967305265699999</cx:pt>
          <cx:pt idx="2038">17.381971508399999</cx:pt>
          <cx:pt idx="2039">17.443897013699999</cx:pt>
          <cx:pt idx="2040">16.967305265699999</cx:pt>
          <cx:pt idx="2041">17.443897013699999</cx:pt>
          <cx:pt idx="2042">17.508940688999999</cx:pt>
          <cx:pt idx="2043">17.443897013699999</cx:pt>
          <cx:pt idx="2044">17.508940688999999</cx:pt>
          <cx:pt idx="2045">17.443897013699999</cx:pt>
          <cx:pt idx="2046">17.508940688999999</cx:pt>
          <cx:pt idx="2047">17.066210161400001</cx:pt>
          <cx:pt idx="2048">17.066210161400001</cx:pt>
          <cx:pt idx="2049">17.508940688999999</cx:pt>
          <cx:pt idx="2050">17.508940688999999</cx:pt>
          <cx:pt idx="2051">17.066210161400001</cx:pt>
          <cx:pt idx="2052">16.989627570100001</cx:pt>
          <cx:pt idx="2053">16.989627570100001</cx:pt>
          <cx:pt idx="2054">17.066210161400001</cx:pt>
          <cx:pt idx="2055">17.066210161400001</cx:pt>
          <cx:pt idx="2056">17.508940688999999</cx:pt>
          <cx:pt idx="2057">17.5641874831</cx:pt>
          <cx:pt idx="2058">17.008020618700002</cx:pt>
          <cx:pt idx="2059">17.1364336225</cx:pt>
          <cx:pt idx="2060">17.008020618700002</cx:pt>
          <cx:pt idx="2061">17.5433309155</cx:pt>
          <cx:pt idx="2062">17.008020618700002</cx:pt>
          <cx:pt idx="2063">17.1364336225</cx:pt>
          <cx:pt idx="2064">17.487586454799999</cx:pt>
          <cx:pt idx="2065">17.072227120600001</cx:pt>
          <cx:pt idx="2066">17.5433309155</cx:pt>
          <cx:pt idx="2067">17.1364336225</cx:pt>
          <cx:pt idx="2068">17.008020618700002</cx:pt>
          <cx:pt idx="2069">17.072227120600001</cx:pt>
          <cx:pt idx="2070">17.008020618700002</cx:pt>
          <cx:pt idx="2071">17.072227120600001</cx:pt>
          <cx:pt idx="2072">17.1364336225</cx:pt>
          <cx:pt idx="2073">17.1364336225</cx:pt>
          <cx:pt idx="2074">16.681103122700002</cx:pt>
          <cx:pt idx="2075">16.625414691500001</cx:pt>
          <cx:pt idx="2076">16.767765934500002</cx:pt>
          <cx:pt idx="2077">16.8544287464</cx:pt>
          <cx:pt idx="2078">16.8544287464</cx:pt>
          <cx:pt idx="2079">16.8544287464</cx:pt>
          <cx:pt idx="2080">16.8544287464</cx:pt>
          <cx:pt idx="2081">16.8544287464</cx:pt>
          <cx:pt idx="2082">16.978908095600001</cx:pt>
          <cx:pt idx="2083">16.930440991499999</cx:pt>
          <cx:pt idx="2084">17.020126254200001</cx:pt>
          <cx:pt idx="2085">17.090162475300001</cx:pt>
          <cx:pt idx="2086">16.613655909399998</cx:pt>
          <cx:pt idx="2087">16.613655909399998</cx:pt>
          <cx:pt idx="2088">16.778729992300001</cx:pt>
          <cx:pt idx="2089">16.105113065899999</cx:pt>
          <cx:pt idx="2090">16.613655909399998</cx:pt>
          <cx:pt idx="2091">16.403611333400001</cx:pt>
          <cx:pt idx="2092">16.564530297200001</cx:pt>
          <cx:pt idx="2093">16.6073837936</cx:pt>
          <cx:pt idx="2094">16.387456136099999</cx:pt>
          <cx:pt idx="2095">16.387456136099999</cx:pt>
          <cx:pt idx="2096">16.352812866400001</cx:pt>
          <cx:pt idx="2097">16.416355894199999</cx:pt>
          <cx:pt idx="2098">16.387456136099999</cx:pt>
          <cx:pt idx="2099">16.416355894199999</cx:pt>
          <cx:pt idx="2100">16.352812866400001</cx:pt>
          <cx:pt idx="2101">16.416355894199999</cx:pt>
          <cx:pt idx="2102">16.560064378900002</cx:pt>
          <cx:pt idx="2103">16.8140913043</cx:pt>
          <cx:pt idx="2104">17.030842632100001</cx:pt>
          <cx:pt idx="2105">17.090162475300001</cx:pt>
          <cx:pt idx="2106">17.090162475300001</cx:pt>
          <cx:pt idx="2107">17.294992157999999</cx:pt>
          <cx:pt idx="2108">17.2374197844</cx:pt>
          <cx:pt idx="2109">17.1870549842</cx:pt>
          <cx:pt idx="2110">17.1870549842</cx:pt>
          <cx:pt idx="2111">15.846628705600001</cx:pt>
          <cx:pt idx="2112">17.186104596300002</cx:pt>
          <cx:pt idx="2113">17.242992558600001</cx:pt>
          <cx:pt idx="2114">17.242992558600001</cx:pt>
          <cx:pt idx="2115">17.242992558600001</cx:pt>
          <cx:pt idx="2116">17.186104596300002</cx:pt>
          <cx:pt idx="2117">17.294992157999999</cx:pt>
          <cx:pt idx="2118">17.207996695799999</cx:pt>
          <cx:pt idx="2119">17.131814871100001</cx:pt>
          <cx:pt idx="2120">17.131814871100001</cx:pt>
          <cx:pt idx="2121">17.131814871100001</cx:pt>
          <cx:pt idx="2122">17.131814871100001</cx:pt>
          <cx:pt idx="2123">17.034079502099999</cx:pt>
          <cx:pt idx="2124">17.034079502099999</cx:pt>
          <cx:pt idx="2125">17.276994005900001</cx:pt>
          <cx:pt idx="2126">17.276994005900001</cx:pt>
          <cx:pt idx="2127">17.276994005900001</cx:pt>
          <cx:pt idx="2128">17.207996695799999</cx:pt>
          <cx:pt idx="2129">16.560064378900002</cx:pt>
          <cx:pt idx="2130">16.530454610700001</cx:pt>
          <cx:pt idx="2131">16.634213753400001</cx:pt>
          <cx:pt idx="2132">16.560499805900001</cx:pt>
          <cx:pt idx="2133">16.894620865899999</cx:pt>
          <cx:pt idx="2134">16.8975376249</cx:pt>
          <cx:pt idx="2135">16.894620865899999</cx:pt>
          <cx:pt idx="2136">17.005457871499999</cx:pt>
          <cx:pt idx="2137">17.1116555957</cx:pt>
          <cx:pt idx="2138">16.384779639400001</cx:pt>
          <cx:pt idx="2139">17.077073686399999</cx:pt>
          <cx:pt idx="2140">16.1096160741</cx:pt>
          <cx:pt idx="2141">17.077073686399999</cx:pt>
          <cx:pt idx="2142">17.1331009331</cx:pt>
          <cx:pt idx="2143">17.1331009331</cx:pt>
          <cx:pt idx="2144">17.1882646404</cx:pt>
          <cx:pt idx="2145">17.034079502099999</cx:pt>
          <cx:pt idx="2146">16.914790589100001</cx:pt>
          <cx:pt idx="2147">17.034079502099999</cx:pt>
          <cx:pt idx="2148">16.612651976199999</cx:pt>
          <cx:pt idx="2149">17.034079502099999</cx:pt>
          <cx:pt idx="2150">16.612651976199999</cx:pt>
          <cx:pt idx="2151">17.2374197844</cx:pt>
          <cx:pt idx="2152">17.308832585400001</cx:pt>
          <cx:pt idx="2153">17.2374197844</cx:pt>
          <cx:pt idx="2154">16.841399515300001</cx:pt>
          <cx:pt idx="2155">16.7293244271</cx:pt>
          <cx:pt idx="2156">16.7293244271</cx:pt>
          <cx:pt idx="2157">16.7293244271</cx:pt>
          <cx:pt idx="2158">16.7293244271</cx:pt>
          <cx:pt idx="2159">16.612651976199999</cx:pt>
          <cx:pt idx="2160">16.612651976199999</cx:pt>
          <cx:pt idx="2161">16.612651976199999</cx:pt>
          <cx:pt idx="2162">16.612651976199999</cx:pt>
          <cx:pt idx="2163">16.422729282300001</cx:pt>
          <cx:pt idx="2164">16.422729282300001</cx:pt>
          <cx:pt idx="2165">17.2374197844</cx:pt>
          <cx:pt idx="2166">17.2374197844</cx:pt>
          <cx:pt idx="2167">17.160198085200001</cx:pt>
          <cx:pt idx="2168">17.2374197844</cx:pt>
          <cx:pt idx="2169">17.308832585400001</cx:pt>
          <cx:pt idx="2170">17.308832585400001</cx:pt>
          <cx:pt idx="2171">17.374436488299999</cx:pt>
          <cx:pt idx="2172">17.160198085200001</cx:pt>
          <cx:pt idx="2173">16.887297354499999</cx:pt>
          <cx:pt idx="2174">16.782436091299999</cx:pt>
          <cx:pt idx="2175">16.9331951938</cx:pt>
          <cx:pt idx="2176">16.782436091299999</cx:pt>
          <cx:pt idx="2177">17.445695862200001</cx:pt>
          <cx:pt idx="2178">16.9331951938</cx:pt>
          <cx:pt idx="2179">17.030842632100001</cx:pt>
          <cx:pt idx="2180">17.305317719200001</cx:pt>
          <cx:pt idx="2181">16.9331951938</cx:pt>
          <cx:pt idx="2182">16.9331951938</cx:pt>
          <cx:pt idx="2183">17.030842632100001</cx:pt>
          <cx:pt idx="2184">17.055526480000001</cx:pt>
          <cx:pt idx="2185">17.227011440599998</cx:pt>
          <cx:pt idx="2186">17.055526480000001</cx:pt>
          <cx:pt idx="2187">16.967305265699999</cx:pt>
          <cx:pt idx="2188">16.989627570100001</cx:pt>
          <cx:pt idx="2189">17.066210161400001</cx:pt>
          <cx:pt idx="2190">17.008020618700002</cx:pt>
          <cx:pt idx="2191">17.072227120600001</cx:pt>
          <cx:pt idx="2192">16.908110075100002</cx:pt>
          <cx:pt idx="2193">17.0735773577</cx:pt>
          <cx:pt idx="2194">17.078842055500001</cx:pt>
          <cx:pt idx="2195">17.022484411600001</cx:pt>
          <cx:pt idx="2196">17.078842055500001</cx:pt>
          <cx:pt idx="2197">17.0399540393</cx:pt>
          <cx:pt idx="2198">17.0399540393</cx:pt>
          <cx:pt idx="2199">17.0399540393</cx:pt>
          <cx:pt idx="2200">17.0399540393</cx:pt>
          <cx:pt idx="2201">17.0399540393</cx:pt>
          <cx:pt idx="2202">17.127965039399999</cx:pt>
          <cx:pt idx="2203">17.088021213899999</cx:pt>
          <cx:pt idx="2204">17.078842055500001</cx:pt>
          <cx:pt idx="2205">17.032837789999999</cx:pt>
          <cx:pt idx="2206">17.089922469400001</cx:pt>
          <cx:pt idx="2207">17.1547864122</cx:pt>
          <cx:pt idx="2208">17.1722966468</cx:pt>
          <cx:pt idx="2209">17.089922469400001</cx:pt>
          <cx:pt idx="2210">17.089922469400001</cx:pt>
          <cx:pt idx="2211">16.5944403108</cx:pt>
          <cx:pt idx="2212">16.220674003900001</cx:pt>
          <cx:pt idx="2213">16.5944403108</cx:pt>
          <cx:pt idx="2214">16.746920173700001</cx:pt>
          <cx:pt idx="2215">16.5944403108</cx:pt>
          <cx:pt idx="2216">16.681103122700002</cx:pt>
          <cx:pt idx="2217">16.8214285721</cx:pt>
          <cx:pt idx="2218">17.1547864122</cx:pt>
          <cx:pt idx="2219">17.1722966468</cx:pt>
          <cx:pt idx="2220">17.1722966468</cx:pt>
          <cx:pt idx="2221">16.5274971857</cx:pt>
          <cx:pt idx="2222">17.190617196800002</cx:pt>
          <cx:pt idx="2223">16.5274971857</cx:pt>
          <cx:pt idx="2224">16.5274971857</cx:pt>
          <cx:pt idx="2225">16.767765934500002</cx:pt>
          <cx:pt idx="2226">17.193551080599999</cx:pt>
          <cx:pt idx="2227">16.895936970600001</cx:pt>
          <cx:pt idx="2228">16.767765934500002</cx:pt>
          <cx:pt idx="2229">16.767765934500002</cx:pt>
          <cx:pt idx="2230">16.970445369</cx:pt>
          <cx:pt idx="2231">17.239481556800001</cx:pt>
          <cx:pt idx="2232">16.924809466700001</cx:pt>
          <cx:pt idx="2233">16.873113739800001</cx:pt>
          <cx:pt idx="2234">16.873113739800001</cx:pt>
          <cx:pt idx="2235">16.873113739800001</cx:pt>
          <cx:pt idx="2236">16.753327183900002</cx:pt>
          <cx:pt idx="2237">16.544909549700002</cx:pt>
          <cx:pt idx="2238">16.544909549700002</cx:pt>
          <cx:pt idx="2239">16.930394490400001</cx:pt>
          <cx:pt idx="2240">16.399786219199999</cx:pt>
          <cx:pt idx="2241">16.399786219199999</cx:pt>
          <cx:pt idx="2242">16.778729992300001</cx:pt>
          <cx:pt idx="2243">16.399786219199999</cx:pt>
          <cx:pt idx="2244">16.399786219199999</cx:pt>
          <cx:pt idx="2245">16.425885217800001</cx:pt>
          <cx:pt idx="2246">16.416355894199999</cx:pt>
          <cx:pt idx="2247">16.416355894199999</cx:pt>
          <cx:pt idx="2248">17.244552816100001</cx:pt>
          <cx:pt idx="2249">17.244552816100001</cx:pt>
          <cx:pt idx="2250">16.753327183900002</cx:pt>
          <cx:pt idx="2251">16.887297354499999</cx:pt>
          <cx:pt idx="2252">17.055526480000001</cx:pt>
          <cx:pt idx="2253">16.914790589100001</cx:pt>
          <cx:pt idx="2254">16.914790589100001</cx:pt>
          <cx:pt idx="2255">16.352812866400001</cx:pt>
          <cx:pt idx="2256">16.3124260851</cx:pt>
          <cx:pt idx="2257">16.119580794200001</cx:pt>
          <cx:pt idx="2258">16.352812866400001</cx:pt>
          <cx:pt idx="2259">16.2899729568</cx:pt>
          <cx:pt idx="2260">16.2899729568</cx:pt>
          <cx:pt idx="2261">16.2899729568</cx:pt>
          <cx:pt idx="2262">16.267809839800002</cx:pt>
          <cx:pt idx="2263">16.2899729568</cx:pt>
          <cx:pt idx="2264">16.265102621299999</cx:pt>
          <cx:pt idx="2265">16.370960350499999</cx:pt>
          <cx:pt idx="2266">16.370960350499999</cx:pt>
          <cx:pt idx="2267">16.370960350499999</cx:pt>
          <cx:pt idx="2268">16.370960350499999</cx:pt>
          <cx:pt idx="2269">16.476818079800001</cx:pt>
          <cx:pt idx="2270">16.476818079800001</cx:pt>
          <cx:pt idx="2271">16.476818079800001</cx:pt>
          <cx:pt idx="2272">16.476818079800001</cx:pt>
          <cx:pt idx="2273">15.7981871051</cx:pt>
          <cx:pt idx="2274">15.869330449</cx:pt>
          <cx:pt idx="2275">15.869330449</cx:pt>
          <cx:pt idx="2276">15.869330449</cx:pt>
          <cx:pt idx="2277">16.293295497500001</cx:pt>
          <cx:pt idx="2278">16.224747427</cx:pt>
          <cx:pt idx="2279">16.224747427</cx:pt>
          <cx:pt idx="2280">16.1647678653</cx:pt>
          <cx:pt idx="2281">16.091441188600001</cx:pt>
          <cx:pt idx="2282">16.0241505756</cx:pt>
          <cx:pt idx="2283">16.115146380399999</cx:pt>
          <cx:pt idx="2284">15.9283071724</cx:pt>
          <cx:pt idx="2285">16.914790589100001</cx:pt>
          <cx:pt idx="2286">16.699185852999999</cx:pt>
          <cx:pt idx="2287">16.800837780599998</cx:pt>
          <cx:pt idx="2288">16.723332197400001</cx:pt>
          <cx:pt idx="2289">16.8141642326</cx:pt>
          <cx:pt idx="2290">16.739056410300002</cx:pt>
          <cx:pt idx="2291">16.6720637182</cx:pt>
          <cx:pt idx="2292">16.9618742607</cx:pt>
          <cx:pt idx="2293">16.911271680199999</cx:pt>
          <cx:pt idx="2294">16.911271680199999</cx:pt>
          <cx:pt idx="2295">16.911271680199999</cx:pt>
          <cx:pt idx="2296">17.0171032941</cx:pt>
          <cx:pt idx="2297">16.9861982573</cx:pt>
          <cx:pt idx="2298">17.082961856200001</cx:pt>
          <cx:pt idx="2299">16.9618742607</cx:pt>
          <cx:pt idx="2300">17.010151047800001</cx:pt>
          <cx:pt idx="2301">16.800837780599998</cx:pt>
          <cx:pt idx="2302">16.699185852999999</cx:pt>
          <cx:pt idx="2303">16.699185852999999</cx:pt>
          <cx:pt idx="2304">16.699185852999999</cx:pt>
          <cx:pt idx="2305">16.815538031799999</cx:pt>
          <cx:pt idx="2306">16.5972196337</cx:pt>
          <cx:pt idx="2307">16.5972196337</cx:pt>
          <cx:pt idx="2308">16.795501676000001</cx:pt>
          <cx:pt idx="2309">16.5386420669</cx:pt>
          <cx:pt idx="2310">16.676212762900001</cx:pt>
          <cx:pt idx="2311">16.345100999700001</cx:pt>
          <cx:pt idx="2312">16.422729282300001</cx:pt>
          <cx:pt idx="2313">16.345100999700001</cx:pt>
          <cx:pt idx="2314">16.345100999700001</cx:pt>
          <cx:pt idx="2315">16.345100999700001</cx:pt>
          <cx:pt idx="2316">16.091440516399999</cx:pt>
          <cx:pt idx="2317">16.091440516399999</cx:pt>
          <cx:pt idx="2318">16.091440516399999</cx:pt>
          <cx:pt idx="2319">16.091440516399999</cx:pt>
          <cx:pt idx="2320">16.5386420669</cx:pt>
          <cx:pt idx="2321">16.9861982573</cx:pt>
          <cx:pt idx="2322">17.0171032941</cx:pt>
          <cx:pt idx="2323">17.010151047800001</cx:pt>
          <cx:pt idx="2324">17.010151047800001</cx:pt>
          <cx:pt idx="2325">17.063549565999999</cx:pt>
          <cx:pt idx="2326">16.917274756000001</cx:pt>
          <cx:pt idx="2327">16.917274756000001</cx:pt>
          <cx:pt idx="2328">16.9634223332</cx:pt>
          <cx:pt idx="2329">16.9618742607</cx:pt>
          <cx:pt idx="2330">16.484599426900001</cx:pt>
          <cx:pt idx="2331">16.566410696599998</cx:pt>
          <cx:pt idx="2332">16.384399269500001</cx:pt>
          <cx:pt idx="2333">16.292363418800001</cx:pt>
          <cx:pt idx="2334">16.2678748903</cx:pt>
          <cx:pt idx="2335">15.9834853073</cx:pt>
          <cx:pt idx="2336">16.569571055099999</cx:pt>
          <cx:pt idx="2337">16.579732999899999</cx:pt>
          <cx:pt idx="2338">16.587436352299999</cx:pt>
        </cx:lvl>
      </cx:numDim>
    </cx:data>
  </cx:chartData>
  <cx:chart>
    <cx:plotArea>
      <cx:plotAreaRegion>
        <cx:series layoutId="boxWhisker" uniqueId="{FB27A0CF-669E-4DD5-A48F-F2A33841E073}" formatIdx="0">
          <cx:tx>
            <cx:txData>
              <cx:f>'Punta Arenas'!$I$1</cx:f>
              <cx:v>T_diurna</cx:v>
            </cx:txData>
          </cx:tx>
          <cx:spPr>
            <a:solidFill>
              <a:srgbClr val="FF0000"/>
            </a:solidFill>
          </cx:spPr>
          <cx:dataId val="0"/>
          <cx:layoutPr>
            <cx:visibility meanLine="1" meanMarker="1" nonoutliers="0" outliers="1"/>
            <cx:statistics quartileMethod="exclusive"/>
          </cx:layoutPr>
        </cx:series>
      </cx:plotAreaRegion>
      <cx:axis id="0">
        <cx:catScaling gapWidth="1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000" b="1"/>
            </a:pPr>
            <a:endParaRPr lang="es-ES" sz="1000" b="1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endParaRPr>
          </a:p>
        </cx:txPr>
      </cx:axis>
      <cx:axis id="1" hidden="1">
        <cx:valScaling min="15.5"/>
        <cx:majorGridlines/>
        <cx:tickLabels/>
        <cx:numFmt formatCode="0" sourceLinked="0"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7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7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7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7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7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7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3473F-5085-44F4-A818-B01C7BDF29C8}" type="datetimeFigureOut">
              <a:rPr lang="es-CL" smtClean="0"/>
              <a:pPr/>
              <a:t>02-11-2022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E6D940-6C65-44E7-8CF8-D4B63B5A79F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82563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algn="just"/>
            <a:r>
              <a:rPr lang="es-CL" sz="18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Actualmente, más del 50% de la población vive en ciudades, como consecuencia de un sostenido proceso de urbanización. </a:t>
            </a:r>
          </a:p>
          <a:p>
            <a:pPr algn="just"/>
            <a:r>
              <a:rPr lang="es-CL" sz="18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Latinoamérica es una región altamente urbanizada, con más del 75% de su población viviendo en ciudades. </a:t>
            </a:r>
          </a:p>
          <a:p>
            <a:pPr algn="just"/>
            <a:r>
              <a:rPr lang="es-CL" sz="18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Chile es uno de los países más urbanos de la región. Según cifras del último censo, son casi 90% de habitantes urbanos. </a:t>
            </a:r>
          </a:p>
          <a:p>
            <a:pPr algn="just"/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Currently, 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more than 50% of the population lives in cities, as a result of a sustained process of urbanization</a:t>
            </a:r>
            <a:endParaRPr lang="en-GB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en-GB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Latin America is one of the most urbanised developing regions, growing to 75% of its population. </a:t>
            </a:r>
          </a:p>
          <a:p>
            <a:pPr algn="just"/>
            <a:endParaRPr lang="en-GB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 the specific case of Chile, 87.8% of the population lives in cities. </a:t>
            </a:r>
            <a:endParaRPr lang="es-CL" sz="1800" kern="1200" dirty="0">
              <a:solidFill>
                <a:srgbClr val="FF0000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  <a:p>
            <a:pPr algn="just"/>
            <a:endParaRPr lang="es-CL" sz="18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  <a:p>
            <a:pPr algn="just"/>
            <a:r>
              <a:rPr lang="es-CL" sz="18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El crecimiento urbano implica el reemplazo de coberturas del suelo naturales por usos de suelo altamente artificializados, provocando el surgimiento del medioambiente urbano, y a su vez, la modificación del clima. El clima urbano se caracteriza por un aumento de la temperatura respecto de las áreas rurales. </a:t>
            </a:r>
          </a:p>
          <a:p>
            <a:pPr algn="just"/>
            <a:endParaRPr lang="en-US" sz="18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  <a:p>
            <a:pPr algn="just"/>
            <a:r>
              <a:rPr lang="en-US" sz="1800" kern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Urban growth involves replacing the natural soil coverage by land uses highly artificialized, causing the emergence of urban climate. </a:t>
            </a:r>
          </a:p>
          <a:p>
            <a:pPr algn="just"/>
            <a:endParaRPr lang="en-US" sz="1800" kern="1200" dirty="0">
              <a:solidFill>
                <a:srgbClr val="FF0000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  <a:p>
            <a:pPr algn="just"/>
            <a:r>
              <a:rPr lang="en-US" sz="1800" kern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The urban climate is characterized by an increase in temperature compared to rural areas.</a:t>
            </a:r>
            <a:endParaRPr lang="es-CL" sz="1800" kern="1200" dirty="0">
              <a:solidFill>
                <a:srgbClr val="FF0000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  <a:p>
            <a:pPr algn="just"/>
            <a:endParaRPr lang="es-CL" sz="1800" kern="1200" dirty="0">
              <a:solidFill>
                <a:srgbClr val="FF0000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  <a:p>
            <a:pPr algn="just"/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El comportamiento del clima urbano es consecuencia de factores explicativos como el porcentaje de cobertura vegetal, que se relaciona con el diseño y la planificación de la ciudad, generando diferentes niveles de calidad climática.</a:t>
            </a:r>
            <a:r>
              <a:rPr lang="es-MX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quantification of its impacts makes it possible to identify intervention scenarios and to direct effective urban planning and design guidelines</a:t>
            </a:r>
          </a:p>
          <a:p>
            <a:pPr algn="just"/>
            <a:endParaRPr lang="en-GB" sz="18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  <a:p>
            <a:pPr algn="just"/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The behavior of the urban climate is the consequence of explanatory factors such as the percentage of vegetation cover, </a:t>
            </a:r>
          </a:p>
          <a:p>
            <a:pPr algn="just"/>
            <a:endParaRPr lang="en-US" sz="1200" kern="120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pPr algn="just"/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which is related to the design and planning of the city, generating different levels of climatic quality</a:t>
            </a:r>
          </a:p>
          <a:p>
            <a:pPr algn="just"/>
            <a:endParaRPr lang="en-US" sz="1200" kern="120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quantification of its impacts makes it possible to identify intervention scenarios and to direct effective urban planning and design guidelines</a:t>
            </a:r>
          </a:p>
          <a:p>
            <a:pPr algn="just"/>
            <a:endParaRPr lang="es-C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34EF0-C92D-4E9C-BA04-D4FB203627BB}" type="slidenum">
              <a:rPr lang="es-CL" smtClean="0"/>
              <a:pPr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03974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7AD1B9-0BD0-40F5-AFA8-0709F45E8F11}" type="slidenum">
              <a:rPr lang="es-CL" altLang="es-CL" smtClean="0"/>
              <a:pPr>
                <a:defRPr/>
              </a:pPr>
              <a:t>6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4007132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Durante el día, la isla de calor urbana es más intensa en las comunas del norponiente del Área Metropolitana de Santiago (AMS), destacando las comunas de Maipú, Pudahuel, Renca, Quilicura y Huechuraba, y las zonas no urbanas de Lampa y Colina. El sector oriente del AMS está más fresca durante todas las estaciones, destacando Vitacura, Las Condes, Lo Barnechea y Providencia</a:t>
            </a:r>
          </a:p>
          <a:p>
            <a:endParaRPr lang="es-CL" dirty="0"/>
          </a:p>
          <a:p>
            <a:r>
              <a:rPr lang="es-CL" dirty="0"/>
              <a:t>La estación de mayor intensidad de la isla de calor urbana diurna es verano, con varios sectores con intensidades superiores a 4°C. En invierno la isla de calor urbana diurna esta muy atenuada.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C5D43-D4DF-4DEB-A57A-99C524ED1E4C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34051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34EF0-C92D-4E9C-BA04-D4FB203627BB}" type="slidenum">
              <a:rPr lang="es-CL" smtClean="0"/>
              <a:pPr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80917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34EF0-C92D-4E9C-BA04-D4FB203627BB}" type="slidenum">
              <a:rPr lang="es-CL" smtClean="0"/>
              <a:pPr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32779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Distancia promedio,</a:t>
            </a:r>
            <a:r>
              <a:rPr lang="es-CL" baseline="0" dirty="0"/>
              <a:t> mínima y máxima</a:t>
            </a:r>
          </a:p>
          <a:p>
            <a:r>
              <a:rPr lang="es-CL" baseline="0" dirty="0"/>
              <a:t>Poner zonas climáticas locales</a:t>
            </a:r>
          </a:p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34EF0-C92D-4E9C-BA04-D4FB203627BB}" type="slidenum">
              <a:rPr lang="es-CL" smtClean="0"/>
              <a:pPr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67700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Distancia promedio,</a:t>
            </a:r>
            <a:r>
              <a:rPr lang="es-CL" baseline="0" dirty="0"/>
              <a:t> mínima y máxima</a:t>
            </a:r>
          </a:p>
          <a:p>
            <a:r>
              <a:rPr lang="es-CL" baseline="0" dirty="0"/>
              <a:t>El límite del </a:t>
            </a:r>
            <a:r>
              <a:rPr lang="es-CL" baseline="0" dirty="0" err="1"/>
              <a:t>ndvi</a:t>
            </a:r>
            <a:r>
              <a:rPr lang="es-CL" baseline="0" dirty="0"/>
              <a:t>, bajo el 0,1 </a:t>
            </a:r>
            <a:r>
              <a:rPr lang="es-CL" baseline="0" dirty="0" err="1"/>
              <a:t>practicamente</a:t>
            </a:r>
            <a:r>
              <a:rPr lang="es-CL" baseline="0" dirty="0"/>
              <a:t> no hay vegetación</a:t>
            </a:r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34EF0-C92D-4E9C-BA04-D4FB203627BB}" type="slidenum">
              <a:rPr lang="es-CL" smtClean="0"/>
              <a:pPr/>
              <a:t>18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20305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34EF0-C92D-4E9C-BA04-D4FB203627BB}" type="slidenum">
              <a:rPr lang="es-CL" smtClean="0"/>
              <a:pPr/>
              <a:t>20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65982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Poner fuente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34EF0-C92D-4E9C-BA04-D4FB203627BB}" type="slidenum">
              <a:rPr lang="es-CL" smtClean="0"/>
              <a:pPr/>
              <a:t>21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35105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D566B-282A-4F2D-BED3-BE1DF8F8B2F6}" type="datetimeFigureOut">
              <a:rPr lang="es-ES" smtClean="0"/>
              <a:pPr/>
              <a:t>02/11/2022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83F0B-73B3-418C-9176-65AF71DE50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2658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D566B-282A-4F2D-BED3-BE1DF8F8B2F6}" type="datetimeFigureOut">
              <a:rPr lang="es-ES" smtClean="0"/>
              <a:pPr/>
              <a:t>02/11/2022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83F0B-73B3-418C-9176-65AF71DE50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7771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D566B-282A-4F2D-BED3-BE1DF8F8B2F6}" type="datetimeFigureOut">
              <a:rPr lang="es-ES" smtClean="0"/>
              <a:pPr/>
              <a:t>02/11/2022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83F0B-73B3-418C-9176-65AF71DE50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4678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1D9177-4EFE-4D41-A2C3-B191FCE85E58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50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4D48FB-C74B-485A-8AE9-D41E551A633C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768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BC94DA-E61A-404B-8C99-6CAEB82B0D15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024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F57217-9896-47AD-9CA6-BFF79264430F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616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E5BC89-E338-4E59-AF49-D8D1DAD8FEFC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964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3F2193-494C-41B2-851E-19A5B289E1B5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346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7B6939-C446-4CAA-818C-B640FF967554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302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FED8D9-A7E7-4C5F-8CDA-1A95A1F279EE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944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D566B-282A-4F2D-BED3-BE1DF8F8B2F6}" type="datetimeFigureOut">
              <a:rPr lang="es-ES" smtClean="0"/>
              <a:pPr/>
              <a:t>02/11/2022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83F0B-73B3-418C-9176-65AF71DE50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11373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8DE94-DBD8-4553-BBD3-D54BC6618097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303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F55AE7-5923-42AE-9125-1A1CE08896DD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2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FEF2-9A4D-4D4C-AE8D-EF08E742339B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7597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E7E5-0162-47E2-94BA-B2D7F0521BFA}" type="datetimeFigureOut">
              <a:rPr lang="es-CL" smtClean="0"/>
              <a:pPr/>
              <a:t>02-11-2022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38DC7-9A78-4688-B94E-65746F8EC45B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30268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E7E5-0162-47E2-94BA-B2D7F0521BFA}" type="datetimeFigureOut">
              <a:rPr lang="es-CL" smtClean="0"/>
              <a:pPr/>
              <a:t>02-11-2022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38DC7-9A78-4688-B94E-65746F8EC45B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673569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E7E5-0162-47E2-94BA-B2D7F0521BFA}" type="datetimeFigureOut">
              <a:rPr lang="es-CL" smtClean="0"/>
              <a:pPr/>
              <a:t>02-11-2022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38DC7-9A78-4688-B94E-65746F8EC45B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933859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E7E5-0162-47E2-94BA-B2D7F0521BFA}" type="datetimeFigureOut">
              <a:rPr lang="es-CL" smtClean="0"/>
              <a:pPr/>
              <a:t>02-11-2022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38DC7-9A78-4688-B94E-65746F8EC45B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1940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E7E5-0162-47E2-94BA-B2D7F0521BFA}" type="datetimeFigureOut">
              <a:rPr lang="es-CL" smtClean="0"/>
              <a:pPr/>
              <a:t>02-11-2022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38DC7-9A78-4688-B94E-65746F8EC45B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687090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E7E5-0162-47E2-94BA-B2D7F0521BFA}" type="datetimeFigureOut">
              <a:rPr lang="es-CL" smtClean="0"/>
              <a:pPr/>
              <a:t>02-11-2022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38DC7-9A78-4688-B94E-65746F8EC45B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2125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E7E5-0162-47E2-94BA-B2D7F0521BFA}" type="datetimeFigureOut">
              <a:rPr lang="es-CL" smtClean="0"/>
              <a:pPr/>
              <a:t>02-11-2022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38DC7-9A78-4688-B94E-65746F8EC45B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63814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D566B-282A-4F2D-BED3-BE1DF8F8B2F6}" type="datetimeFigureOut">
              <a:rPr lang="es-ES" smtClean="0"/>
              <a:pPr/>
              <a:t>02/11/2022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83F0B-73B3-418C-9176-65AF71DE50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20195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E7E5-0162-47E2-94BA-B2D7F0521BFA}" type="datetimeFigureOut">
              <a:rPr lang="es-CL" smtClean="0"/>
              <a:pPr/>
              <a:t>02-11-2022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38DC7-9A78-4688-B94E-65746F8EC45B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185377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E7E5-0162-47E2-94BA-B2D7F0521BFA}" type="datetimeFigureOut">
              <a:rPr lang="es-CL" smtClean="0"/>
              <a:pPr/>
              <a:t>02-11-2022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38DC7-9A78-4688-B94E-65746F8EC45B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53477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E7E5-0162-47E2-94BA-B2D7F0521BFA}" type="datetimeFigureOut">
              <a:rPr lang="es-CL" smtClean="0"/>
              <a:pPr/>
              <a:t>02-11-2022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38DC7-9A78-4688-B94E-65746F8EC45B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103252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E7E5-0162-47E2-94BA-B2D7F0521BFA}" type="datetimeFigureOut">
              <a:rPr lang="es-CL" smtClean="0"/>
              <a:pPr/>
              <a:t>02-11-2022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38DC7-9A78-4688-B94E-65746F8EC45B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10779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D566B-282A-4F2D-BED3-BE1DF8F8B2F6}" type="datetimeFigureOut">
              <a:rPr lang="es-ES" smtClean="0"/>
              <a:pPr/>
              <a:t>02/11/2022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83F0B-73B3-418C-9176-65AF71DE50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1173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D566B-282A-4F2D-BED3-BE1DF8F8B2F6}" type="datetimeFigureOut">
              <a:rPr lang="es-ES" smtClean="0"/>
              <a:pPr/>
              <a:t>02/11/2022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83F0B-73B3-418C-9176-65AF71DE50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2795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D566B-282A-4F2D-BED3-BE1DF8F8B2F6}" type="datetimeFigureOut">
              <a:rPr lang="es-ES" smtClean="0"/>
              <a:pPr/>
              <a:t>02/11/2022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83F0B-73B3-418C-9176-65AF71DE50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70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D566B-282A-4F2D-BED3-BE1DF8F8B2F6}" type="datetimeFigureOut">
              <a:rPr lang="es-ES" smtClean="0"/>
              <a:pPr/>
              <a:t>02/11/2022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83F0B-73B3-418C-9176-65AF71DE50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5362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D566B-282A-4F2D-BED3-BE1DF8F8B2F6}" type="datetimeFigureOut">
              <a:rPr lang="es-ES" smtClean="0"/>
              <a:pPr/>
              <a:t>02/11/2022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83F0B-73B3-418C-9176-65AF71DE50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594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D566B-282A-4F2D-BED3-BE1DF8F8B2F6}" type="datetimeFigureOut">
              <a:rPr lang="es-ES" smtClean="0"/>
              <a:pPr/>
              <a:t>02/11/2022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83F0B-73B3-418C-9176-65AF71DE50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5990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D566B-282A-4F2D-BED3-BE1DF8F8B2F6}" type="datetimeFigureOut">
              <a:rPr lang="es-ES" smtClean="0"/>
              <a:pPr/>
              <a:t>02/11/2022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83F0B-73B3-418C-9176-65AF71DE50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050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ángulo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ángulo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ángulo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ángulo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ángulo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834B4B-CAF5-4234-A643-FC43CAC731B3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7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FE7E5-0162-47E2-94BA-B2D7F0521BFA}" type="datetimeFigureOut">
              <a:rPr lang="es-CL" smtClean="0"/>
              <a:pPr/>
              <a:t>02-11-2022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38DC7-9A78-4688-B94E-65746F8EC45B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6077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chart" Target="../charts/chart2.xml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14/relationships/chartEx" Target="../charts/chartEx6.xml"/><Relationship Id="rId3" Type="http://schemas.microsoft.com/office/2014/relationships/chartEx" Target="../charts/chartEx1.xml"/><Relationship Id="rId7" Type="http://schemas.microsoft.com/office/2014/relationships/chartEx" Target="../charts/chartEx3.xml"/><Relationship Id="rId12" Type="http://schemas.openxmlformats.org/officeDocument/2006/relationships/image" Target="../media/image6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microsoft.com/office/2014/relationships/chartEx" Target="../charts/chartEx5.xml"/><Relationship Id="rId5" Type="http://schemas.microsoft.com/office/2014/relationships/chartEx" Target="../charts/chartEx2.xml"/><Relationship Id="rId10" Type="http://schemas.openxmlformats.org/officeDocument/2006/relationships/image" Target="../media/image50.png"/><Relationship Id="rId4" Type="http://schemas.openxmlformats.org/officeDocument/2006/relationships/image" Target="../media/image240.png"/><Relationship Id="rId9" Type="http://schemas.microsoft.com/office/2014/relationships/chartEx" Target="../charts/chartEx4.xml"/><Relationship Id="rId1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02770" y="978745"/>
            <a:ext cx="7772400" cy="1470025"/>
          </a:xfrm>
        </p:spPr>
        <p:txBody>
          <a:bodyPr>
            <a:normAutofit/>
          </a:bodyPr>
          <a:lstStyle/>
          <a:p>
            <a:pPr fontAlgn="t"/>
            <a:r>
              <a:rPr lang="es-ES" sz="3000" b="1" dirty="0">
                <a:solidFill>
                  <a:srgbClr val="000000"/>
                </a:solidFill>
              </a:rPr>
              <a:t>LA CONSTRUCCIÓN SOCIAL DEL CLIMA URBANO: CALIDAD Y JUSTICIA CLIMÁTICA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474978" y="2597541"/>
            <a:ext cx="4427984" cy="720080"/>
          </a:xfrm>
        </p:spPr>
        <p:txBody>
          <a:bodyPr>
            <a:normAutofit fontScale="70000" lnSpcReduction="20000"/>
          </a:bodyPr>
          <a:lstStyle/>
          <a:p>
            <a:r>
              <a:rPr lang="es-ES" sz="2200" dirty="0"/>
              <a:t>Pamela Smith Guerra</a:t>
            </a:r>
          </a:p>
          <a:p>
            <a:r>
              <a:rPr lang="es-ES" sz="1800" i="1" dirty="0"/>
              <a:t>Geógrafa -  Mg. en Gestión y Planificación Ambiental</a:t>
            </a:r>
          </a:p>
          <a:p>
            <a:r>
              <a:rPr lang="es-ES" sz="1800" i="1" dirty="0"/>
              <a:t>Dra. en Geografía.</a:t>
            </a:r>
            <a:endParaRPr lang="es-CL" sz="1800" i="1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9" r="3103" b="56069"/>
          <a:stretch/>
        </p:blipFill>
        <p:spPr>
          <a:xfrm>
            <a:off x="3059832" y="3717032"/>
            <a:ext cx="5760640" cy="2736304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3347864" y="3717032"/>
            <a:ext cx="1728192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</a:rPr>
              <a:t>septiembre </a:t>
            </a:r>
          </a:p>
          <a:p>
            <a:pPr algn="ctr"/>
            <a:r>
              <a:rPr lang="es-ES" sz="1600" b="1" dirty="0">
                <a:solidFill>
                  <a:schemeClr val="bg1"/>
                </a:solidFill>
              </a:rPr>
              <a:t>23</a:t>
            </a:r>
          </a:p>
          <a:p>
            <a:pPr algn="ctr"/>
            <a:r>
              <a:rPr lang="es-ES" sz="1600" b="1" dirty="0">
                <a:solidFill>
                  <a:schemeClr val="bg1"/>
                </a:solidFill>
              </a:rPr>
              <a:t>2021</a:t>
            </a:r>
          </a:p>
        </p:txBody>
      </p:sp>
      <p:pic>
        <p:nvPicPr>
          <p:cNvPr id="8" name="Picture 2" descr="Resultado de imagen de logo geografÃ­a fau">
            <a:extLst>
              <a:ext uri="{FF2B5EF4-FFF2-40B4-BE49-F238E27FC236}">
                <a16:creationId xmlns:a16="http://schemas.microsoft.com/office/drawing/2014/main" id="{C8418040-E737-4E62-96A3-D88731A1A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22" y="111840"/>
            <a:ext cx="2591776" cy="73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745B95D4-81FF-430D-96F1-A035438230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7" r="71656" b="25833"/>
          <a:stretch/>
        </p:blipFill>
        <p:spPr>
          <a:xfrm>
            <a:off x="6372200" y="111840"/>
            <a:ext cx="2591771" cy="84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80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AD9973-CBFC-493C-BA5F-D0A2A1106D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A04D126-F749-4844-A1A4-2CE9121715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44821DCC-277B-4853-85A6-9AF3E4860C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14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55498"/>
              </p:ext>
            </p:extLst>
          </p:nvPr>
        </p:nvGraphicFramePr>
        <p:xfrm>
          <a:off x="467544" y="3725343"/>
          <a:ext cx="5649595" cy="1149096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788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9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100% cobertura vegetal</a:t>
                      </a:r>
                      <a:endParaRPr lang="es-C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100% superficie impermeable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Cada 100 metros </a:t>
                      </a:r>
                      <a:endParaRPr lang="es-C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Mañana 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-0,5 °C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+0,6 °C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-0,1°C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Tarde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-1,5 °C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+0,4 °C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-0,1°C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Noche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-0,58 °C</a:t>
                      </a:r>
                      <a:endParaRPr lang="es-C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+0,64 °C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No aplica</a:t>
                      </a:r>
                      <a:endParaRPr lang="es-C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244385"/>
              </p:ext>
            </p:extLst>
          </p:nvPr>
        </p:nvGraphicFramePr>
        <p:xfrm>
          <a:off x="3851920" y="4941168"/>
          <a:ext cx="5197475" cy="1822323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969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94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Cobertura Vegetal</a:t>
                      </a:r>
                      <a:endParaRPr lang="es-C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Superficie Impermeable</a:t>
                      </a:r>
                      <a:endParaRPr lang="es-C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Mañana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Tarde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Noche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Porcentaje (%)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Temperatura (ºC)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100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29,5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28,5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29,4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75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25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29,78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28,99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29,73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50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50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30,05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29,45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30,03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25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75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30,3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29,93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30,34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100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30,6</a:t>
                      </a:r>
                      <a:endParaRPr lang="es-C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30,4</a:t>
                      </a:r>
                      <a:endParaRPr lang="es-C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30,64</a:t>
                      </a:r>
                      <a:endParaRPr lang="es-C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id="{D2FFCB85-B0FB-4BC9-8B37-E6283BC0A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540"/>
            <a:ext cx="7896225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634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11" y="0"/>
            <a:ext cx="7920989" cy="6840000"/>
          </a:xfrm>
        </p:spPr>
      </p:pic>
    </p:spTree>
    <p:extLst>
      <p:ext uri="{BB962C8B-B14F-4D97-AF65-F5344CB8AC3E}">
        <p14:creationId xmlns:p14="http://schemas.microsoft.com/office/powerpoint/2010/main" val="1593702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1420027" y="33453"/>
            <a:ext cx="7491658" cy="400110"/>
            <a:chOff x="1420027" y="33453"/>
            <a:chExt cx="7491658" cy="400110"/>
          </a:xfrm>
        </p:grpSpPr>
        <p:sp>
          <p:nvSpPr>
            <p:cNvPr id="12" name="Rectángulo 11"/>
            <p:cNvSpPr/>
            <p:nvPr/>
          </p:nvSpPr>
          <p:spPr>
            <a:xfrm>
              <a:off x="1420027" y="33453"/>
              <a:ext cx="749165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s-CL" sz="1000" b="1" i="1" dirty="0">
                  <a:solidFill>
                    <a:schemeClr val="bg1">
                      <a:lumMod val="50000"/>
                    </a:schemeClr>
                  </a:solidFill>
                </a:rPr>
                <a:t>Estudio del Confort y la calidad climática en el Espacio Público</a:t>
              </a:r>
              <a:r>
                <a:rPr lang="es-CL" sz="1000" i="1" dirty="0">
                  <a:solidFill>
                    <a:schemeClr val="bg1">
                      <a:lumMod val="50000"/>
                    </a:schemeClr>
                  </a:solidFill>
                </a:rPr>
                <a:t>. </a:t>
              </a:r>
            </a:p>
            <a:p>
              <a:pPr algn="r"/>
              <a:r>
                <a:rPr lang="es-CL" sz="1000" i="1" dirty="0">
                  <a:solidFill>
                    <a:schemeClr val="bg1">
                      <a:lumMod val="50000"/>
                    </a:schemeClr>
                  </a:solidFill>
                </a:rPr>
                <a:t>Estudio de caso: ciudad de Chillán, Chile</a:t>
              </a:r>
            </a:p>
          </p:txBody>
        </p:sp>
        <p:cxnSp>
          <p:nvCxnSpPr>
            <p:cNvPr id="13" name="Conector recto 12"/>
            <p:cNvCxnSpPr/>
            <p:nvPr/>
          </p:nvCxnSpPr>
          <p:spPr>
            <a:xfrm>
              <a:off x="1708913" y="401809"/>
              <a:ext cx="7202772" cy="0"/>
            </a:xfrm>
            <a:prstGeom prst="line">
              <a:avLst/>
            </a:prstGeom>
            <a:ln w="190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00886" y="4870901"/>
            <a:ext cx="3469759" cy="1588518"/>
          </a:xfrm>
        </p:spPr>
        <p:txBody>
          <a:bodyPr>
            <a:normAutofit/>
          </a:bodyPr>
          <a:lstStyle/>
          <a:p>
            <a:r>
              <a:rPr lang="es-ES" sz="1200" dirty="0"/>
              <a:t>8 Ayudantes:</a:t>
            </a:r>
          </a:p>
          <a:p>
            <a:pPr marL="285750" indent="-285750"/>
            <a:r>
              <a:rPr lang="es-ES" sz="1200" dirty="0"/>
              <a:t>Marianela Baeza	Paulo Moreno</a:t>
            </a:r>
          </a:p>
          <a:p>
            <a:pPr marL="285750" indent="-285750"/>
            <a:r>
              <a:rPr lang="es-ES" sz="1200" dirty="0"/>
              <a:t>Valentina Durán	Matías González</a:t>
            </a:r>
          </a:p>
          <a:p>
            <a:pPr marL="285750" indent="-285750"/>
            <a:r>
              <a:rPr lang="es-ES" sz="1200" dirty="0"/>
              <a:t>Mª. Alejandra Moreno	Carolina San Martín</a:t>
            </a:r>
          </a:p>
          <a:p>
            <a:pPr marL="285750" indent="-285750"/>
            <a:r>
              <a:rPr lang="es-ES" sz="1200" dirty="0" err="1"/>
              <a:t>Braian</a:t>
            </a:r>
            <a:r>
              <a:rPr lang="es-ES" sz="1200" dirty="0"/>
              <a:t> Villarreal	Camila Yáñez</a:t>
            </a:r>
          </a:p>
        </p:txBody>
      </p:sp>
      <p:sp>
        <p:nvSpPr>
          <p:cNvPr id="7" name="Marcador de texto 3"/>
          <p:cNvSpPr txBox="1">
            <a:spLocks/>
          </p:cNvSpPr>
          <p:nvPr/>
        </p:nvSpPr>
        <p:spPr>
          <a:xfrm>
            <a:off x="270700" y="250424"/>
            <a:ext cx="2949178" cy="344681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CL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Encuestas de Percepción (*)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Descripción del encuestado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Percepción y Confort térmico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Análisis espacial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Uso del espacio público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L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CL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Medición parámetros meteorológicos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s-CL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CL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Observación de usuarios (*)</a:t>
            </a:r>
          </a:p>
        </p:txBody>
      </p:sp>
      <p:sp>
        <p:nvSpPr>
          <p:cNvPr id="8" name="Cerrar corchete 5"/>
          <p:cNvSpPr/>
          <p:nvPr/>
        </p:nvSpPr>
        <p:spPr>
          <a:xfrm>
            <a:off x="2803564" y="2214905"/>
            <a:ext cx="231970" cy="1000664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 sz="1400"/>
          </a:p>
        </p:txBody>
      </p:sp>
      <p:sp>
        <p:nvSpPr>
          <p:cNvPr id="9" name="CuadroTexto 6"/>
          <p:cNvSpPr txBox="1"/>
          <p:nvPr/>
        </p:nvSpPr>
        <p:spPr>
          <a:xfrm>
            <a:off x="3174158" y="2561348"/>
            <a:ext cx="2769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12 – 14 – 16 – 18 y 20</a:t>
            </a:r>
          </a:p>
        </p:txBody>
      </p:sp>
      <p:pic>
        <p:nvPicPr>
          <p:cNvPr id="10" name="Imagen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8378"/>
          <a:stretch/>
        </p:blipFill>
        <p:spPr>
          <a:xfrm>
            <a:off x="5238863" y="3056097"/>
            <a:ext cx="3721845" cy="362960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4" name="Pentágono 8"/>
          <p:cNvSpPr/>
          <p:nvPr/>
        </p:nvSpPr>
        <p:spPr>
          <a:xfrm>
            <a:off x="100886" y="6517955"/>
            <a:ext cx="1133340" cy="23182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000" dirty="0">
                <a:latin typeface="Trebuchet MS" panose="020B0603020202020204" pitchFamily="34" charset="0"/>
              </a:rPr>
              <a:t>Planteamiento</a:t>
            </a:r>
            <a:endParaRPr lang="es-CL" sz="1000" dirty="0">
              <a:latin typeface="Trebuchet MS" panose="020B0603020202020204" pitchFamily="34" charset="0"/>
            </a:endParaRPr>
          </a:p>
        </p:txBody>
      </p:sp>
      <p:sp>
        <p:nvSpPr>
          <p:cNvPr id="15" name="Cheurón 9"/>
          <p:cNvSpPr/>
          <p:nvPr/>
        </p:nvSpPr>
        <p:spPr>
          <a:xfrm>
            <a:off x="1234226" y="6505075"/>
            <a:ext cx="1056067" cy="244699"/>
          </a:xfrm>
          <a:prstGeom prst="chevr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dk1"/>
                </a:solidFill>
                <a:latin typeface="Trebuchet MS" panose="020B0603020202020204" pitchFamily="34" charset="0"/>
              </a:rPr>
              <a:t>Objetivos</a:t>
            </a:r>
            <a:endParaRPr lang="es-CL" sz="1000" dirty="0">
              <a:solidFill>
                <a:schemeClr val="dk1"/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Cheurón 10"/>
          <p:cNvSpPr/>
          <p:nvPr/>
        </p:nvSpPr>
        <p:spPr>
          <a:xfrm>
            <a:off x="2290294" y="6517955"/>
            <a:ext cx="1182710" cy="231819"/>
          </a:xfrm>
          <a:prstGeom prst="chevr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dk1"/>
                </a:solidFill>
                <a:latin typeface="Trebuchet MS" panose="020B0603020202020204" pitchFamily="34" charset="0"/>
              </a:rPr>
              <a:t>Metodología</a:t>
            </a:r>
            <a:endParaRPr lang="es-CL" sz="1000" dirty="0">
              <a:solidFill>
                <a:schemeClr val="dk1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Cheurón 11"/>
          <p:cNvSpPr/>
          <p:nvPr/>
        </p:nvSpPr>
        <p:spPr>
          <a:xfrm>
            <a:off x="3483738" y="6505076"/>
            <a:ext cx="1380186" cy="244699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lt1"/>
                </a:solidFill>
                <a:latin typeface="Trebuchet MS" panose="020B0603020202020204" pitchFamily="34" charset="0"/>
              </a:rPr>
              <a:t>Resultados</a:t>
            </a:r>
            <a:endParaRPr lang="es-CL" sz="1000" dirty="0">
              <a:solidFill>
                <a:schemeClr val="lt1"/>
              </a:solidFill>
              <a:latin typeface="Trebuchet MS" panose="020B0603020202020204" pitchFamily="34" charset="0"/>
            </a:endParaRPr>
          </a:p>
        </p:txBody>
      </p:sp>
      <p:pic>
        <p:nvPicPr>
          <p:cNvPr id="18" name="Marcador de contenido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178" y="584948"/>
            <a:ext cx="2854507" cy="2140880"/>
          </a:xfrm>
        </p:spPr>
      </p:pic>
      <p:sp>
        <p:nvSpPr>
          <p:cNvPr id="2" name="CuadroTexto 1"/>
          <p:cNvSpPr txBox="1"/>
          <p:nvPr/>
        </p:nvSpPr>
        <p:spPr>
          <a:xfrm>
            <a:off x="76200" y="4533212"/>
            <a:ext cx="3372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i="1" dirty="0"/>
              <a:t>* Aprobación comité de ética id 15123003</a:t>
            </a:r>
          </a:p>
        </p:txBody>
      </p:sp>
    </p:spTree>
    <p:extLst>
      <p:ext uri="{BB962C8B-B14F-4D97-AF65-F5344CB8AC3E}">
        <p14:creationId xmlns:p14="http://schemas.microsoft.com/office/powerpoint/2010/main" val="1507936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a libre 22"/>
          <p:cNvSpPr/>
          <p:nvPr/>
        </p:nvSpPr>
        <p:spPr>
          <a:xfrm>
            <a:off x="4770274" y="2040775"/>
            <a:ext cx="507077" cy="677487"/>
          </a:xfrm>
          <a:custGeom>
            <a:avLst/>
            <a:gdLst>
              <a:gd name="connsiteX0" fmla="*/ 0 w 507077"/>
              <a:gd name="connsiteY0" fmla="*/ 515389 h 677487"/>
              <a:gd name="connsiteX1" fmla="*/ 91440 w 507077"/>
              <a:gd name="connsiteY1" fmla="*/ 461356 h 677487"/>
              <a:gd name="connsiteX2" fmla="*/ 141317 w 507077"/>
              <a:gd name="connsiteY2" fmla="*/ 399010 h 677487"/>
              <a:gd name="connsiteX3" fmla="*/ 174568 w 507077"/>
              <a:gd name="connsiteY3" fmla="*/ 344978 h 677487"/>
              <a:gd name="connsiteX4" fmla="*/ 195349 w 507077"/>
              <a:gd name="connsiteY4" fmla="*/ 261850 h 677487"/>
              <a:gd name="connsiteX5" fmla="*/ 191193 w 507077"/>
              <a:gd name="connsiteY5" fmla="*/ 195349 h 677487"/>
              <a:gd name="connsiteX6" fmla="*/ 178724 w 507077"/>
              <a:gd name="connsiteY6" fmla="*/ 108065 h 677487"/>
              <a:gd name="connsiteX7" fmla="*/ 145473 w 507077"/>
              <a:gd name="connsiteY7" fmla="*/ 0 h 677487"/>
              <a:gd name="connsiteX8" fmla="*/ 311728 w 507077"/>
              <a:gd name="connsiteY8" fmla="*/ 41563 h 677487"/>
              <a:gd name="connsiteX9" fmla="*/ 403168 w 507077"/>
              <a:gd name="connsiteY9" fmla="*/ 74814 h 677487"/>
              <a:gd name="connsiteX10" fmla="*/ 507077 w 507077"/>
              <a:gd name="connsiteY10" fmla="*/ 112221 h 677487"/>
              <a:gd name="connsiteX11" fmla="*/ 436418 w 507077"/>
              <a:gd name="connsiteY11" fmla="*/ 174567 h 677487"/>
              <a:gd name="connsiteX12" fmla="*/ 390698 w 507077"/>
              <a:gd name="connsiteY12" fmla="*/ 282632 h 677487"/>
              <a:gd name="connsiteX13" fmla="*/ 374073 w 507077"/>
              <a:gd name="connsiteY13" fmla="*/ 332509 h 677487"/>
              <a:gd name="connsiteX14" fmla="*/ 365760 w 507077"/>
              <a:gd name="connsiteY14" fmla="*/ 374072 h 677487"/>
              <a:gd name="connsiteX15" fmla="*/ 365760 w 507077"/>
              <a:gd name="connsiteY15" fmla="*/ 415636 h 677487"/>
              <a:gd name="connsiteX16" fmla="*/ 394855 w 507077"/>
              <a:gd name="connsiteY16" fmla="*/ 540327 h 677487"/>
              <a:gd name="connsiteX17" fmla="*/ 428106 w 507077"/>
              <a:gd name="connsiteY17" fmla="*/ 677487 h 677487"/>
              <a:gd name="connsiteX18" fmla="*/ 0 w 507077"/>
              <a:gd name="connsiteY18" fmla="*/ 515389 h 67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07077" h="677487">
                <a:moveTo>
                  <a:pt x="0" y="515389"/>
                </a:moveTo>
                <a:lnTo>
                  <a:pt x="91440" y="461356"/>
                </a:lnTo>
                <a:lnTo>
                  <a:pt x="141317" y="399010"/>
                </a:lnTo>
                <a:lnTo>
                  <a:pt x="174568" y="344978"/>
                </a:lnTo>
                <a:lnTo>
                  <a:pt x="195349" y="261850"/>
                </a:lnTo>
                <a:lnTo>
                  <a:pt x="191193" y="195349"/>
                </a:lnTo>
                <a:lnTo>
                  <a:pt x="178724" y="108065"/>
                </a:lnTo>
                <a:lnTo>
                  <a:pt x="145473" y="0"/>
                </a:lnTo>
                <a:lnTo>
                  <a:pt x="311728" y="41563"/>
                </a:lnTo>
                <a:lnTo>
                  <a:pt x="403168" y="74814"/>
                </a:lnTo>
                <a:lnTo>
                  <a:pt x="507077" y="112221"/>
                </a:lnTo>
                <a:lnTo>
                  <a:pt x="436418" y="174567"/>
                </a:lnTo>
                <a:lnTo>
                  <a:pt x="390698" y="282632"/>
                </a:lnTo>
                <a:lnTo>
                  <a:pt x="374073" y="332509"/>
                </a:lnTo>
                <a:lnTo>
                  <a:pt x="365760" y="374072"/>
                </a:lnTo>
                <a:lnTo>
                  <a:pt x="365760" y="415636"/>
                </a:lnTo>
                <a:lnTo>
                  <a:pt x="394855" y="540327"/>
                </a:lnTo>
                <a:lnTo>
                  <a:pt x="428106" y="677487"/>
                </a:lnTo>
                <a:lnTo>
                  <a:pt x="0" y="515389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Elipse 23"/>
          <p:cNvSpPr/>
          <p:nvPr/>
        </p:nvSpPr>
        <p:spPr>
          <a:xfrm>
            <a:off x="4696663" y="1191931"/>
            <a:ext cx="1038368" cy="104099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200" b="1" dirty="0"/>
              <a:t>54,5%</a:t>
            </a:r>
          </a:p>
          <a:p>
            <a:pPr algn="ctr"/>
            <a:r>
              <a:rPr lang="es-CL" sz="1100" dirty="0"/>
              <a:t>Hombres</a:t>
            </a:r>
          </a:p>
        </p:txBody>
      </p:sp>
      <p:sp>
        <p:nvSpPr>
          <p:cNvPr id="25" name="Forma libre 24"/>
          <p:cNvSpPr/>
          <p:nvPr/>
        </p:nvSpPr>
        <p:spPr>
          <a:xfrm>
            <a:off x="4988048" y="4508205"/>
            <a:ext cx="595424" cy="622004"/>
          </a:xfrm>
          <a:custGeom>
            <a:avLst/>
            <a:gdLst>
              <a:gd name="connsiteX0" fmla="*/ 0 w 595424"/>
              <a:gd name="connsiteY0" fmla="*/ 111642 h 622004"/>
              <a:gd name="connsiteX1" fmla="*/ 85061 w 595424"/>
              <a:gd name="connsiteY1" fmla="*/ 175437 h 622004"/>
              <a:gd name="connsiteX2" fmla="*/ 122275 w 595424"/>
              <a:gd name="connsiteY2" fmla="*/ 271130 h 622004"/>
              <a:gd name="connsiteX3" fmla="*/ 164805 w 595424"/>
              <a:gd name="connsiteY3" fmla="*/ 377455 h 622004"/>
              <a:gd name="connsiteX4" fmla="*/ 170121 w 595424"/>
              <a:gd name="connsiteY4" fmla="*/ 446567 h 622004"/>
              <a:gd name="connsiteX5" fmla="*/ 191386 w 595424"/>
              <a:gd name="connsiteY5" fmla="*/ 568842 h 622004"/>
              <a:gd name="connsiteX6" fmla="*/ 207335 w 595424"/>
              <a:gd name="connsiteY6" fmla="*/ 622004 h 622004"/>
              <a:gd name="connsiteX7" fmla="*/ 595424 w 595424"/>
              <a:gd name="connsiteY7" fmla="*/ 191386 h 622004"/>
              <a:gd name="connsiteX8" fmla="*/ 425303 w 595424"/>
              <a:gd name="connsiteY8" fmla="*/ 164804 h 622004"/>
              <a:gd name="connsiteX9" fmla="*/ 329610 w 595424"/>
              <a:gd name="connsiteY9" fmla="*/ 143539 h 622004"/>
              <a:gd name="connsiteX10" fmla="*/ 287079 w 595424"/>
              <a:gd name="connsiteY10" fmla="*/ 106325 h 622004"/>
              <a:gd name="connsiteX11" fmla="*/ 265814 w 595424"/>
              <a:gd name="connsiteY11" fmla="*/ 85060 h 622004"/>
              <a:gd name="connsiteX12" fmla="*/ 202019 w 595424"/>
              <a:gd name="connsiteY12" fmla="*/ 0 h 622004"/>
              <a:gd name="connsiteX13" fmla="*/ 0 w 595424"/>
              <a:gd name="connsiteY13" fmla="*/ 111642 h 62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5424" h="622004">
                <a:moveTo>
                  <a:pt x="0" y="111642"/>
                </a:moveTo>
                <a:lnTo>
                  <a:pt x="85061" y="175437"/>
                </a:lnTo>
                <a:lnTo>
                  <a:pt x="122275" y="271130"/>
                </a:lnTo>
                <a:lnTo>
                  <a:pt x="164805" y="377455"/>
                </a:lnTo>
                <a:lnTo>
                  <a:pt x="170121" y="446567"/>
                </a:lnTo>
                <a:lnTo>
                  <a:pt x="191386" y="568842"/>
                </a:lnTo>
                <a:lnTo>
                  <a:pt x="207335" y="622004"/>
                </a:lnTo>
                <a:lnTo>
                  <a:pt x="595424" y="191386"/>
                </a:lnTo>
                <a:lnTo>
                  <a:pt x="425303" y="164804"/>
                </a:lnTo>
                <a:lnTo>
                  <a:pt x="329610" y="143539"/>
                </a:lnTo>
                <a:lnTo>
                  <a:pt x="287079" y="106325"/>
                </a:lnTo>
                <a:lnTo>
                  <a:pt x="265814" y="85060"/>
                </a:lnTo>
                <a:lnTo>
                  <a:pt x="202019" y="0"/>
                </a:lnTo>
                <a:lnTo>
                  <a:pt x="0" y="111642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Elipse 25"/>
          <p:cNvSpPr/>
          <p:nvPr/>
        </p:nvSpPr>
        <p:spPr>
          <a:xfrm>
            <a:off x="5114899" y="4678326"/>
            <a:ext cx="1184301" cy="122274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200" dirty="0"/>
              <a:t>70% Cambios por estación del año </a:t>
            </a:r>
          </a:p>
        </p:txBody>
      </p:sp>
      <p:sp>
        <p:nvSpPr>
          <p:cNvPr id="27" name="Forma libre 26"/>
          <p:cNvSpPr/>
          <p:nvPr/>
        </p:nvSpPr>
        <p:spPr>
          <a:xfrm>
            <a:off x="2688336" y="4375298"/>
            <a:ext cx="1518219" cy="1215696"/>
          </a:xfrm>
          <a:custGeom>
            <a:avLst/>
            <a:gdLst>
              <a:gd name="connsiteX0" fmla="*/ 1004776 w 1440711"/>
              <a:gd name="connsiteY0" fmla="*/ 0 h 1153632"/>
              <a:gd name="connsiteX1" fmla="*/ 871870 w 1440711"/>
              <a:gd name="connsiteY1" fmla="*/ 69111 h 1153632"/>
              <a:gd name="connsiteX2" fmla="*/ 760228 w 1440711"/>
              <a:gd name="connsiteY2" fmla="*/ 101009 h 1153632"/>
              <a:gd name="connsiteX3" fmla="*/ 558209 w 1440711"/>
              <a:gd name="connsiteY3" fmla="*/ 127590 h 1153632"/>
              <a:gd name="connsiteX4" fmla="*/ 233916 w 1440711"/>
              <a:gd name="connsiteY4" fmla="*/ 148855 h 1153632"/>
              <a:gd name="connsiteX5" fmla="*/ 0 w 1440711"/>
              <a:gd name="connsiteY5" fmla="*/ 148855 h 1153632"/>
              <a:gd name="connsiteX6" fmla="*/ 196702 w 1440711"/>
              <a:gd name="connsiteY6" fmla="*/ 691116 h 1153632"/>
              <a:gd name="connsiteX7" fmla="*/ 818707 w 1440711"/>
              <a:gd name="connsiteY7" fmla="*/ 1089837 h 1153632"/>
              <a:gd name="connsiteX8" fmla="*/ 1392865 w 1440711"/>
              <a:gd name="connsiteY8" fmla="*/ 1153632 h 1153632"/>
              <a:gd name="connsiteX9" fmla="*/ 1307804 w 1440711"/>
              <a:gd name="connsiteY9" fmla="*/ 999460 h 1153632"/>
              <a:gd name="connsiteX10" fmla="*/ 1270590 w 1440711"/>
              <a:gd name="connsiteY10" fmla="*/ 861237 h 1153632"/>
              <a:gd name="connsiteX11" fmla="*/ 1270590 w 1440711"/>
              <a:gd name="connsiteY11" fmla="*/ 717697 h 1153632"/>
              <a:gd name="connsiteX12" fmla="*/ 1270590 w 1440711"/>
              <a:gd name="connsiteY12" fmla="*/ 611372 h 1153632"/>
              <a:gd name="connsiteX13" fmla="*/ 1323753 w 1440711"/>
              <a:gd name="connsiteY13" fmla="*/ 451883 h 1153632"/>
              <a:gd name="connsiteX14" fmla="*/ 1440711 w 1440711"/>
              <a:gd name="connsiteY14" fmla="*/ 255181 h 1153632"/>
              <a:gd name="connsiteX15" fmla="*/ 1004776 w 1440711"/>
              <a:gd name="connsiteY15" fmla="*/ 0 h 1153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40711" h="1153632">
                <a:moveTo>
                  <a:pt x="1004776" y="0"/>
                </a:moveTo>
                <a:lnTo>
                  <a:pt x="871870" y="69111"/>
                </a:lnTo>
                <a:lnTo>
                  <a:pt x="760228" y="101009"/>
                </a:lnTo>
                <a:lnTo>
                  <a:pt x="558209" y="127590"/>
                </a:lnTo>
                <a:lnTo>
                  <a:pt x="233916" y="148855"/>
                </a:lnTo>
                <a:lnTo>
                  <a:pt x="0" y="148855"/>
                </a:lnTo>
                <a:lnTo>
                  <a:pt x="196702" y="691116"/>
                </a:lnTo>
                <a:lnTo>
                  <a:pt x="818707" y="1089837"/>
                </a:lnTo>
                <a:lnTo>
                  <a:pt x="1392865" y="1153632"/>
                </a:lnTo>
                <a:lnTo>
                  <a:pt x="1307804" y="999460"/>
                </a:lnTo>
                <a:lnTo>
                  <a:pt x="1270590" y="861237"/>
                </a:lnTo>
                <a:lnTo>
                  <a:pt x="1270590" y="717697"/>
                </a:lnTo>
                <a:lnTo>
                  <a:pt x="1270590" y="611372"/>
                </a:lnTo>
                <a:lnTo>
                  <a:pt x="1323753" y="451883"/>
                </a:lnTo>
                <a:lnTo>
                  <a:pt x="1440711" y="255181"/>
                </a:lnTo>
                <a:lnTo>
                  <a:pt x="1004776" y="0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Elipse 27"/>
          <p:cNvSpPr/>
          <p:nvPr/>
        </p:nvSpPr>
        <p:spPr>
          <a:xfrm>
            <a:off x="2264190" y="4371728"/>
            <a:ext cx="697097" cy="71373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00" dirty="0"/>
              <a:t>33%</a:t>
            </a:r>
          </a:p>
          <a:p>
            <a:pPr algn="ctr"/>
            <a:r>
              <a:rPr lang="es-CL" sz="1100" dirty="0"/>
              <a:t>+10</a:t>
            </a:r>
          </a:p>
        </p:txBody>
      </p:sp>
      <p:sp>
        <p:nvSpPr>
          <p:cNvPr id="29" name="Elipse 28"/>
          <p:cNvSpPr/>
          <p:nvPr/>
        </p:nvSpPr>
        <p:spPr>
          <a:xfrm>
            <a:off x="2459632" y="4867275"/>
            <a:ext cx="837314" cy="79456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00" dirty="0"/>
              <a:t>36%</a:t>
            </a:r>
          </a:p>
          <a:p>
            <a:pPr algn="ctr"/>
            <a:r>
              <a:rPr lang="es-CL" sz="1100" dirty="0"/>
              <a:t> 2 a 10 </a:t>
            </a:r>
          </a:p>
        </p:txBody>
      </p:sp>
      <p:sp>
        <p:nvSpPr>
          <p:cNvPr id="30" name="Elipse 29"/>
          <p:cNvSpPr/>
          <p:nvPr/>
        </p:nvSpPr>
        <p:spPr>
          <a:xfrm>
            <a:off x="3081235" y="5133146"/>
            <a:ext cx="657959" cy="66302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100" dirty="0"/>
              <a:t>31% </a:t>
            </a:r>
            <a:r>
              <a:rPr lang="es-CL" sz="1200" dirty="0"/>
              <a:t>año</a:t>
            </a:r>
          </a:p>
        </p:txBody>
      </p:sp>
      <p:sp>
        <p:nvSpPr>
          <p:cNvPr id="31" name="Elipse 30"/>
          <p:cNvSpPr/>
          <p:nvPr/>
        </p:nvSpPr>
        <p:spPr>
          <a:xfrm>
            <a:off x="3509328" y="5310488"/>
            <a:ext cx="958545" cy="91085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dirty="0"/>
              <a:t>Chillán</a:t>
            </a:r>
          </a:p>
          <a:p>
            <a:pPr algn="ctr"/>
            <a:r>
              <a:rPr lang="es-CL" sz="1200" dirty="0"/>
              <a:t>57%</a:t>
            </a:r>
          </a:p>
        </p:txBody>
      </p:sp>
      <p:sp>
        <p:nvSpPr>
          <p:cNvPr id="35" name="Elipse 34"/>
          <p:cNvSpPr/>
          <p:nvPr/>
        </p:nvSpPr>
        <p:spPr>
          <a:xfrm>
            <a:off x="2308519" y="1138764"/>
            <a:ext cx="1061813" cy="111154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00" dirty="0"/>
              <a:t>Recrearse </a:t>
            </a:r>
          </a:p>
          <a:p>
            <a:pPr algn="ctr"/>
            <a:r>
              <a:rPr lang="es-CL" sz="1200" dirty="0"/>
              <a:t>(40%)</a:t>
            </a:r>
          </a:p>
        </p:txBody>
      </p:sp>
      <p:sp>
        <p:nvSpPr>
          <p:cNvPr id="40" name="Forma libre 39"/>
          <p:cNvSpPr/>
          <p:nvPr/>
        </p:nvSpPr>
        <p:spPr>
          <a:xfrm>
            <a:off x="3078643" y="1437564"/>
            <a:ext cx="1405719" cy="1446663"/>
          </a:xfrm>
          <a:custGeom>
            <a:avLst/>
            <a:gdLst>
              <a:gd name="connsiteX0" fmla="*/ 1405719 w 1405719"/>
              <a:gd name="connsiteY0" fmla="*/ 1073624 h 1446663"/>
              <a:gd name="connsiteX1" fmla="*/ 1319283 w 1405719"/>
              <a:gd name="connsiteY1" fmla="*/ 1005385 h 1446663"/>
              <a:gd name="connsiteX2" fmla="*/ 1278340 w 1405719"/>
              <a:gd name="connsiteY2" fmla="*/ 896203 h 1446663"/>
              <a:gd name="connsiteX3" fmla="*/ 1269241 w 1405719"/>
              <a:gd name="connsiteY3" fmla="*/ 791570 h 1446663"/>
              <a:gd name="connsiteX4" fmla="*/ 1269241 w 1405719"/>
              <a:gd name="connsiteY4" fmla="*/ 641445 h 1446663"/>
              <a:gd name="connsiteX5" fmla="*/ 1296537 w 1405719"/>
              <a:gd name="connsiteY5" fmla="*/ 500418 h 1446663"/>
              <a:gd name="connsiteX6" fmla="*/ 1328382 w 1405719"/>
              <a:gd name="connsiteY6" fmla="*/ 336645 h 1446663"/>
              <a:gd name="connsiteX7" fmla="*/ 1401170 w 1405719"/>
              <a:gd name="connsiteY7" fmla="*/ 81887 h 1446663"/>
              <a:gd name="connsiteX8" fmla="*/ 1396620 w 1405719"/>
              <a:gd name="connsiteY8" fmla="*/ 0 h 1446663"/>
              <a:gd name="connsiteX9" fmla="*/ 982638 w 1405719"/>
              <a:gd name="connsiteY9" fmla="*/ 136478 h 1446663"/>
              <a:gd name="connsiteX10" fmla="*/ 714232 w 1405719"/>
              <a:gd name="connsiteY10" fmla="*/ 322997 h 1446663"/>
              <a:gd name="connsiteX11" fmla="*/ 486770 w 1405719"/>
              <a:gd name="connsiteY11" fmla="*/ 627797 h 1446663"/>
              <a:gd name="connsiteX12" fmla="*/ 309349 w 1405719"/>
              <a:gd name="connsiteY12" fmla="*/ 855260 h 1446663"/>
              <a:gd name="connsiteX13" fmla="*/ 0 w 1405719"/>
              <a:gd name="connsiteY13" fmla="*/ 1228299 h 1446663"/>
              <a:gd name="connsiteX14" fmla="*/ 195617 w 1405719"/>
              <a:gd name="connsiteY14" fmla="*/ 1405720 h 1446663"/>
              <a:gd name="connsiteX15" fmla="*/ 359391 w 1405719"/>
              <a:gd name="connsiteY15" fmla="*/ 1373875 h 1446663"/>
              <a:gd name="connsiteX16" fmla="*/ 454925 w 1405719"/>
              <a:gd name="connsiteY16" fmla="*/ 1369326 h 1446663"/>
              <a:gd name="connsiteX17" fmla="*/ 500417 w 1405719"/>
              <a:gd name="connsiteY17" fmla="*/ 1364776 h 1446663"/>
              <a:gd name="connsiteX18" fmla="*/ 545910 w 1405719"/>
              <a:gd name="connsiteY18" fmla="*/ 1364776 h 1446663"/>
              <a:gd name="connsiteX19" fmla="*/ 609600 w 1405719"/>
              <a:gd name="connsiteY19" fmla="*/ 1364776 h 1446663"/>
              <a:gd name="connsiteX20" fmla="*/ 645994 w 1405719"/>
              <a:gd name="connsiteY20" fmla="*/ 1378424 h 1446663"/>
              <a:gd name="connsiteX21" fmla="*/ 682388 w 1405719"/>
              <a:gd name="connsiteY21" fmla="*/ 1387523 h 1446663"/>
              <a:gd name="connsiteX22" fmla="*/ 787020 w 1405719"/>
              <a:gd name="connsiteY22" fmla="*/ 1446663 h 1446663"/>
              <a:gd name="connsiteX23" fmla="*/ 1405719 w 1405719"/>
              <a:gd name="connsiteY23" fmla="*/ 1073624 h 1446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05719" h="1446663">
                <a:moveTo>
                  <a:pt x="1405719" y="1073624"/>
                </a:moveTo>
                <a:lnTo>
                  <a:pt x="1319283" y="1005385"/>
                </a:lnTo>
                <a:lnTo>
                  <a:pt x="1278340" y="896203"/>
                </a:lnTo>
                <a:lnTo>
                  <a:pt x="1269241" y="791570"/>
                </a:lnTo>
                <a:lnTo>
                  <a:pt x="1269241" y="641445"/>
                </a:lnTo>
                <a:lnTo>
                  <a:pt x="1296537" y="500418"/>
                </a:lnTo>
                <a:lnTo>
                  <a:pt x="1328382" y="336645"/>
                </a:lnTo>
                <a:lnTo>
                  <a:pt x="1401170" y="81887"/>
                </a:lnTo>
                <a:lnTo>
                  <a:pt x="1396620" y="0"/>
                </a:lnTo>
                <a:lnTo>
                  <a:pt x="982638" y="136478"/>
                </a:lnTo>
                <a:lnTo>
                  <a:pt x="714232" y="322997"/>
                </a:lnTo>
                <a:lnTo>
                  <a:pt x="486770" y="627797"/>
                </a:lnTo>
                <a:lnTo>
                  <a:pt x="309349" y="855260"/>
                </a:lnTo>
                <a:lnTo>
                  <a:pt x="0" y="1228299"/>
                </a:lnTo>
                <a:lnTo>
                  <a:pt x="195617" y="1405720"/>
                </a:lnTo>
                <a:lnTo>
                  <a:pt x="359391" y="1373875"/>
                </a:lnTo>
                <a:lnTo>
                  <a:pt x="454925" y="1369326"/>
                </a:lnTo>
                <a:lnTo>
                  <a:pt x="500417" y="1364776"/>
                </a:lnTo>
                <a:lnTo>
                  <a:pt x="545910" y="1364776"/>
                </a:lnTo>
                <a:lnTo>
                  <a:pt x="609600" y="1364776"/>
                </a:lnTo>
                <a:lnTo>
                  <a:pt x="645994" y="1378424"/>
                </a:lnTo>
                <a:lnTo>
                  <a:pt x="682388" y="1387523"/>
                </a:lnTo>
                <a:lnTo>
                  <a:pt x="787020" y="1446663"/>
                </a:lnTo>
                <a:lnTo>
                  <a:pt x="1405719" y="1073624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4" name="Elipse 33"/>
          <p:cNvSpPr/>
          <p:nvPr/>
        </p:nvSpPr>
        <p:spPr>
          <a:xfrm>
            <a:off x="2731481" y="2119131"/>
            <a:ext cx="772993" cy="806271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000" dirty="0" err="1"/>
              <a:t>Despl</a:t>
            </a:r>
            <a:r>
              <a:rPr lang="es-CL" sz="1000" dirty="0"/>
              <a:t>.</a:t>
            </a:r>
          </a:p>
          <a:p>
            <a:pPr algn="ctr"/>
            <a:r>
              <a:rPr lang="es-CL" sz="1000" dirty="0"/>
              <a:t>(10%)</a:t>
            </a:r>
          </a:p>
          <a:p>
            <a:pPr algn="ctr"/>
            <a:endParaRPr lang="es-CL" sz="1000" dirty="0"/>
          </a:p>
        </p:txBody>
      </p:sp>
      <p:sp>
        <p:nvSpPr>
          <p:cNvPr id="36" name="Elipse 35"/>
          <p:cNvSpPr/>
          <p:nvPr/>
        </p:nvSpPr>
        <p:spPr>
          <a:xfrm>
            <a:off x="3739194" y="601823"/>
            <a:ext cx="1047569" cy="104622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00" dirty="0"/>
              <a:t>Relajarse </a:t>
            </a:r>
            <a:r>
              <a:rPr lang="es-CL" sz="1200" dirty="0"/>
              <a:t>(18%)</a:t>
            </a:r>
          </a:p>
        </p:txBody>
      </p:sp>
      <p:sp>
        <p:nvSpPr>
          <p:cNvPr id="37" name="Elipse 36"/>
          <p:cNvSpPr/>
          <p:nvPr/>
        </p:nvSpPr>
        <p:spPr>
          <a:xfrm>
            <a:off x="3258991" y="1156774"/>
            <a:ext cx="846487" cy="87014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100" dirty="0" err="1"/>
              <a:t>T+t+e</a:t>
            </a:r>
            <a:endParaRPr lang="es-CL" sz="1100" dirty="0"/>
          </a:p>
          <a:p>
            <a:pPr algn="ctr"/>
            <a:r>
              <a:rPr lang="es-CL" sz="1100" dirty="0"/>
              <a:t>(15%)</a:t>
            </a:r>
          </a:p>
        </p:txBody>
      </p:sp>
      <p:sp>
        <p:nvSpPr>
          <p:cNvPr id="38" name="Elipse 37"/>
          <p:cNvSpPr/>
          <p:nvPr/>
        </p:nvSpPr>
        <p:spPr>
          <a:xfrm>
            <a:off x="3258178" y="1796593"/>
            <a:ext cx="593458" cy="578009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dirty="0"/>
              <a:t>Otros</a:t>
            </a:r>
          </a:p>
        </p:txBody>
      </p:sp>
      <p:sp>
        <p:nvSpPr>
          <p:cNvPr id="42" name="Forma libre 41"/>
          <p:cNvSpPr/>
          <p:nvPr/>
        </p:nvSpPr>
        <p:spPr>
          <a:xfrm>
            <a:off x="5450442" y="2891481"/>
            <a:ext cx="487209" cy="483679"/>
          </a:xfrm>
          <a:custGeom>
            <a:avLst/>
            <a:gdLst>
              <a:gd name="connsiteX0" fmla="*/ 88262 w 487209"/>
              <a:gd name="connsiteY0" fmla="*/ 151812 h 483679"/>
              <a:gd name="connsiteX1" fmla="*/ 162403 w 487209"/>
              <a:gd name="connsiteY1" fmla="*/ 187117 h 483679"/>
              <a:gd name="connsiteX2" fmla="*/ 197708 w 487209"/>
              <a:gd name="connsiteY2" fmla="*/ 187117 h 483679"/>
              <a:gd name="connsiteX3" fmla="*/ 215360 w 487209"/>
              <a:gd name="connsiteY3" fmla="*/ 155342 h 483679"/>
              <a:gd name="connsiteX4" fmla="*/ 229482 w 487209"/>
              <a:gd name="connsiteY4" fmla="*/ 102385 h 483679"/>
              <a:gd name="connsiteX5" fmla="*/ 240074 w 487209"/>
              <a:gd name="connsiteY5" fmla="*/ 0 h 483679"/>
              <a:gd name="connsiteX6" fmla="*/ 473087 w 487209"/>
              <a:gd name="connsiteY6" fmla="*/ 144751 h 483679"/>
              <a:gd name="connsiteX7" fmla="*/ 487209 w 487209"/>
              <a:gd name="connsiteY7" fmla="*/ 257727 h 483679"/>
              <a:gd name="connsiteX8" fmla="*/ 398946 w 487209"/>
              <a:gd name="connsiteY8" fmla="*/ 268318 h 483679"/>
              <a:gd name="connsiteX9" fmla="*/ 342458 w 487209"/>
              <a:gd name="connsiteY9" fmla="*/ 282440 h 483679"/>
              <a:gd name="connsiteX10" fmla="*/ 303623 w 487209"/>
              <a:gd name="connsiteY10" fmla="*/ 300093 h 483679"/>
              <a:gd name="connsiteX11" fmla="*/ 268318 w 487209"/>
              <a:gd name="connsiteY11" fmla="*/ 321276 h 483679"/>
              <a:gd name="connsiteX12" fmla="*/ 236543 w 487209"/>
              <a:gd name="connsiteY12" fmla="*/ 349520 h 483679"/>
              <a:gd name="connsiteX13" fmla="*/ 208299 w 487209"/>
              <a:gd name="connsiteY13" fmla="*/ 406008 h 483679"/>
              <a:gd name="connsiteX14" fmla="*/ 180055 w 487209"/>
              <a:gd name="connsiteY14" fmla="*/ 483679 h 483679"/>
              <a:gd name="connsiteX15" fmla="*/ 0 w 487209"/>
              <a:gd name="connsiteY15" fmla="*/ 112976 h 483679"/>
              <a:gd name="connsiteX16" fmla="*/ 88262 w 487209"/>
              <a:gd name="connsiteY16" fmla="*/ 151812 h 483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7209" h="483679">
                <a:moveTo>
                  <a:pt x="88262" y="151812"/>
                </a:moveTo>
                <a:lnTo>
                  <a:pt x="162403" y="187117"/>
                </a:lnTo>
                <a:lnTo>
                  <a:pt x="197708" y="187117"/>
                </a:lnTo>
                <a:lnTo>
                  <a:pt x="215360" y="155342"/>
                </a:lnTo>
                <a:lnTo>
                  <a:pt x="229482" y="102385"/>
                </a:lnTo>
                <a:lnTo>
                  <a:pt x="240074" y="0"/>
                </a:lnTo>
                <a:lnTo>
                  <a:pt x="473087" y="144751"/>
                </a:lnTo>
                <a:lnTo>
                  <a:pt x="487209" y="257727"/>
                </a:lnTo>
                <a:lnTo>
                  <a:pt x="398946" y="268318"/>
                </a:lnTo>
                <a:lnTo>
                  <a:pt x="342458" y="282440"/>
                </a:lnTo>
                <a:lnTo>
                  <a:pt x="303623" y="300093"/>
                </a:lnTo>
                <a:lnTo>
                  <a:pt x="268318" y="321276"/>
                </a:lnTo>
                <a:lnTo>
                  <a:pt x="236543" y="349520"/>
                </a:lnTo>
                <a:lnTo>
                  <a:pt x="208299" y="406008"/>
                </a:lnTo>
                <a:lnTo>
                  <a:pt x="180055" y="483679"/>
                </a:lnTo>
                <a:lnTo>
                  <a:pt x="0" y="112976"/>
                </a:lnTo>
                <a:lnTo>
                  <a:pt x="88262" y="151812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2" name="Elipse 31"/>
          <p:cNvSpPr/>
          <p:nvPr/>
        </p:nvSpPr>
        <p:spPr>
          <a:xfrm>
            <a:off x="5587459" y="1971718"/>
            <a:ext cx="1438491" cy="1403441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300" b="1" dirty="0"/>
              <a:t>32% </a:t>
            </a:r>
          </a:p>
          <a:p>
            <a:pPr algn="ctr"/>
            <a:r>
              <a:rPr lang="es-CL" sz="1200" dirty="0"/>
              <a:t>21 – 30 años</a:t>
            </a:r>
          </a:p>
          <a:p>
            <a:pPr algn="ctr"/>
            <a:r>
              <a:rPr lang="es-CL" sz="1300" b="1" dirty="0"/>
              <a:t>63%</a:t>
            </a:r>
            <a:r>
              <a:rPr lang="es-CL" sz="1300" dirty="0"/>
              <a:t> </a:t>
            </a:r>
          </a:p>
          <a:p>
            <a:pPr algn="ctr"/>
            <a:r>
              <a:rPr lang="es-CL" sz="1200" dirty="0"/>
              <a:t>- de 40 años</a:t>
            </a:r>
          </a:p>
        </p:txBody>
      </p:sp>
      <p:sp>
        <p:nvSpPr>
          <p:cNvPr id="9" name="Elipse 8"/>
          <p:cNvSpPr/>
          <p:nvPr/>
        </p:nvSpPr>
        <p:spPr>
          <a:xfrm>
            <a:off x="3494250" y="2456953"/>
            <a:ext cx="2178859" cy="2332034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sz="1300" dirty="0"/>
          </a:p>
          <a:p>
            <a:pPr algn="ctr"/>
            <a:endParaRPr lang="es-CL" sz="1300" dirty="0"/>
          </a:p>
          <a:p>
            <a:pPr algn="ctr"/>
            <a:r>
              <a:rPr lang="es-CL" sz="1200" dirty="0"/>
              <a:t>Dependiente (37%) + Estudiante (33%)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3637574" y="2978454"/>
            <a:ext cx="1901733" cy="1127528"/>
            <a:chOff x="1876507" y="2978454"/>
            <a:chExt cx="1901733" cy="1127528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235" y="3127972"/>
              <a:ext cx="489005" cy="978010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8247" y="2978454"/>
              <a:ext cx="1060988" cy="1113848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6507" y="3228386"/>
              <a:ext cx="351739" cy="855098"/>
            </a:xfrm>
            <a:prstGeom prst="rect">
              <a:avLst/>
            </a:prstGeom>
          </p:spPr>
        </p:pic>
      </p:grpSp>
      <p:grpSp>
        <p:nvGrpSpPr>
          <p:cNvPr id="44" name="Grupo 43"/>
          <p:cNvGrpSpPr/>
          <p:nvPr/>
        </p:nvGrpSpPr>
        <p:grpSpPr>
          <a:xfrm>
            <a:off x="1420027" y="33453"/>
            <a:ext cx="7491658" cy="400110"/>
            <a:chOff x="1420027" y="33453"/>
            <a:chExt cx="7491658" cy="400110"/>
          </a:xfrm>
        </p:grpSpPr>
        <p:sp>
          <p:nvSpPr>
            <p:cNvPr id="45" name="Rectángulo 44"/>
            <p:cNvSpPr/>
            <p:nvPr/>
          </p:nvSpPr>
          <p:spPr>
            <a:xfrm>
              <a:off x="1420027" y="33453"/>
              <a:ext cx="749165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s-CL" sz="1000" b="1" i="1" dirty="0">
                  <a:solidFill>
                    <a:schemeClr val="bg1">
                      <a:lumMod val="50000"/>
                    </a:schemeClr>
                  </a:solidFill>
                </a:rPr>
                <a:t>Estudio del Confort y la calidad climática en el Espacio Público</a:t>
              </a:r>
              <a:r>
                <a:rPr lang="es-CL" sz="1000" i="1" dirty="0">
                  <a:solidFill>
                    <a:schemeClr val="bg1">
                      <a:lumMod val="50000"/>
                    </a:schemeClr>
                  </a:solidFill>
                </a:rPr>
                <a:t>. </a:t>
              </a:r>
            </a:p>
            <a:p>
              <a:pPr algn="r"/>
              <a:r>
                <a:rPr lang="es-CL" sz="1000" i="1" dirty="0">
                  <a:solidFill>
                    <a:schemeClr val="bg1">
                      <a:lumMod val="50000"/>
                    </a:schemeClr>
                  </a:solidFill>
                </a:rPr>
                <a:t>Estudio de caso: ciudad de Chillán, Chile</a:t>
              </a:r>
            </a:p>
          </p:txBody>
        </p:sp>
        <p:cxnSp>
          <p:nvCxnSpPr>
            <p:cNvPr id="46" name="Conector recto 45"/>
            <p:cNvCxnSpPr/>
            <p:nvPr/>
          </p:nvCxnSpPr>
          <p:spPr>
            <a:xfrm>
              <a:off x="1708913" y="401809"/>
              <a:ext cx="7202772" cy="0"/>
            </a:xfrm>
            <a:prstGeom prst="line">
              <a:avLst/>
            </a:prstGeom>
            <a:ln w="190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678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5" grpId="0" animBg="1"/>
      <p:bldP spid="40" grpId="0" animBg="1"/>
      <p:bldP spid="34" grpId="0" animBg="1"/>
      <p:bldP spid="36" grpId="0" animBg="1"/>
      <p:bldP spid="37" grpId="0" animBg="1"/>
      <p:bldP spid="38" grpId="0" animBg="1"/>
      <p:bldP spid="42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245423" y="617847"/>
            <a:ext cx="8562109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Cambios en el uso de  los espacios públicos:</a:t>
            </a:r>
            <a:endParaRPr kumimoji="0" lang="es-C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6690896"/>
              </p:ext>
            </p:extLst>
          </p:nvPr>
        </p:nvGraphicFramePr>
        <p:xfrm>
          <a:off x="2106652" y="1039501"/>
          <a:ext cx="6793800" cy="3282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1575538"/>
              </p:ext>
            </p:extLst>
          </p:nvPr>
        </p:nvGraphicFramePr>
        <p:xfrm>
          <a:off x="768698" y="1211274"/>
          <a:ext cx="3299245" cy="18974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8416">
                  <a:extLst>
                    <a:ext uri="{9D8B030D-6E8A-4147-A177-3AD203B41FA5}">
                      <a16:colId xmlns:a16="http://schemas.microsoft.com/office/drawing/2014/main" val="699252846"/>
                    </a:ext>
                  </a:extLst>
                </a:gridCol>
                <a:gridCol w="2310829">
                  <a:extLst>
                    <a:ext uri="{9D8B030D-6E8A-4147-A177-3AD203B41FA5}">
                      <a16:colId xmlns:a16="http://schemas.microsoft.com/office/drawing/2014/main" val="1000478786"/>
                    </a:ext>
                  </a:extLst>
                </a:gridCol>
              </a:tblGrid>
              <a:tr h="379483">
                <a:tc>
                  <a:txBody>
                    <a:bodyPr/>
                    <a:lstStyle/>
                    <a:p>
                      <a:pPr algn="ctr"/>
                      <a:r>
                        <a:rPr lang="es-CL" sz="1200" dirty="0"/>
                        <a:t>60,2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CL" sz="1200" dirty="0"/>
                        <a:t>Plaza de Armas de Chillán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608235"/>
                  </a:ext>
                </a:extLst>
              </a:tr>
              <a:tr h="379483">
                <a:tc>
                  <a:txBody>
                    <a:bodyPr/>
                    <a:lstStyle/>
                    <a:p>
                      <a:pPr algn="ctr"/>
                      <a:r>
                        <a:rPr lang="es-CL" sz="1200" dirty="0"/>
                        <a:t>64,8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CL" sz="1200" dirty="0"/>
                        <a:t>Paseo Peatonal</a:t>
                      </a:r>
                      <a:r>
                        <a:rPr lang="es-CL" sz="1200" baseline="0" dirty="0"/>
                        <a:t> Arauco</a:t>
                      </a:r>
                      <a:endParaRPr lang="es-CL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927061"/>
                  </a:ext>
                </a:extLst>
              </a:tr>
              <a:tr h="379483">
                <a:tc>
                  <a:txBody>
                    <a:bodyPr/>
                    <a:lstStyle/>
                    <a:p>
                      <a:pPr algn="ctr"/>
                      <a:r>
                        <a:rPr lang="es-CL" sz="1200" dirty="0"/>
                        <a:t>86,4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CL" sz="1200" dirty="0"/>
                        <a:t>Parque Estero</a:t>
                      </a:r>
                      <a:r>
                        <a:rPr lang="es-CL" sz="1200" baseline="0" dirty="0"/>
                        <a:t> Las Toscas</a:t>
                      </a:r>
                      <a:endParaRPr lang="es-CL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689310"/>
                  </a:ext>
                </a:extLst>
              </a:tr>
              <a:tr h="379483">
                <a:tc>
                  <a:txBody>
                    <a:bodyPr/>
                    <a:lstStyle/>
                    <a:p>
                      <a:pPr algn="ctr"/>
                      <a:r>
                        <a:rPr lang="es-CL" sz="1200" dirty="0"/>
                        <a:t>76,2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CL" sz="1200" dirty="0"/>
                        <a:t>Parque Sarita</a:t>
                      </a:r>
                      <a:r>
                        <a:rPr lang="es-CL" sz="1200" baseline="0" dirty="0"/>
                        <a:t> Gajardo</a:t>
                      </a:r>
                      <a:endParaRPr lang="es-CL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958327"/>
                  </a:ext>
                </a:extLst>
              </a:tr>
              <a:tr h="379483">
                <a:tc>
                  <a:txBody>
                    <a:bodyPr/>
                    <a:lstStyle/>
                    <a:p>
                      <a:pPr algn="ctr"/>
                      <a:r>
                        <a:rPr lang="es-CL" sz="1200" dirty="0"/>
                        <a:t>88,6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CL" sz="1200" dirty="0"/>
                        <a:t>Parque Bernardo</a:t>
                      </a:r>
                      <a:r>
                        <a:rPr lang="es-CL" sz="1200" baseline="0" dirty="0"/>
                        <a:t> O´Higgins</a:t>
                      </a:r>
                      <a:endParaRPr lang="es-CL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190575"/>
                  </a:ext>
                </a:extLst>
              </a:tr>
            </a:tbl>
          </a:graphicData>
        </a:graphic>
      </p:graphicFrame>
      <p:grpSp>
        <p:nvGrpSpPr>
          <p:cNvPr id="9" name="Grupo 8"/>
          <p:cNvGrpSpPr/>
          <p:nvPr/>
        </p:nvGrpSpPr>
        <p:grpSpPr>
          <a:xfrm>
            <a:off x="1420027" y="33453"/>
            <a:ext cx="7491658" cy="400110"/>
            <a:chOff x="1420027" y="33453"/>
            <a:chExt cx="7491658" cy="400110"/>
          </a:xfrm>
        </p:grpSpPr>
        <p:sp>
          <p:nvSpPr>
            <p:cNvPr id="10" name="Rectángulo 9"/>
            <p:cNvSpPr/>
            <p:nvPr/>
          </p:nvSpPr>
          <p:spPr>
            <a:xfrm>
              <a:off x="1420027" y="33453"/>
              <a:ext cx="749165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s-CL" sz="1000" b="1" i="1" dirty="0">
                  <a:solidFill>
                    <a:schemeClr val="bg1">
                      <a:lumMod val="50000"/>
                    </a:schemeClr>
                  </a:solidFill>
                </a:rPr>
                <a:t>Estudio del Confort y la calidad climática en el Espacio Público</a:t>
              </a:r>
              <a:r>
                <a:rPr lang="es-CL" sz="1000" i="1" dirty="0">
                  <a:solidFill>
                    <a:schemeClr val="bg1">
                      <a:lumMod val="50000"/>
                    </a:schemeClr>
                  </a:solidFill>
                </a:rPr>
                <a:t>. </a:t>
              </a:r>
            </a:p>
            <a:p>
              <a:pPr algn="r"/>
              <a:r>
                <a:rPr lang="es-CL" sz="1000" i="1" dirty="0">
                  <a:solidFill>
                    <a:schemeClr val="bg1">
                      <a:lumMod val="50000"/>
                    </a:schemeClr>
                  </a:solidFill>
                </a:rPr>
                <a:t>Estudio de caso: ciudad de Chillán, Chile</a:t>
              </a:r>
            </a:p>
          </p:txBody>
        </p:sp>
        <p:cxnSp>
          <p:nvCxnSpPr>
            <p:cNvPr id="11" name="Conector recto 10"/>
            <p:cNvCxnSpPr/>
            <p:nvPr/>
          </p:nvCxnSpPr>
          <p:spPr>
            <a:xfrm>
              <a:off x="1708913" y="401809"/>
              <a:ext cx="7202772" cy="0"/>
            </a:xfrm>
            <a:prstGeom prst="line">
              <a:avLst/>
            </a:prstGeom>
            <a:ln w="190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62131" t="38827" r="26500" b="30296"/>
          <a:stretch/>
        </p:blipFill>
        <p:spPr>
          <a:xfrm>
            <a:off x="315022" y="4325978"/>
            <a:ext cx="2566627" cy="203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6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CF285E-4ECF-4C33-919E-BE6121568C5E}"/>
              </a:ext>
            </a:extLst>
          </p:cNvPr>
          <p:cNvSpPr txBox="1"/>
          <p:nvPr/>
        </p:nvSpPr>
        <p:spPr>
          <a:xfrm>
            <a:off x="341920" y="74326"/>
            <a:ext cx="252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Sensación térmica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02E43D-4FA8-4C54-93F4-27C598E65032}"/>
              </a:ext>
            </a:extLst>
          </p:cNvPr>
          <p:cNvSpPr txBox="1"/>
          <p:nvPr/>
        </p:nvSpPr>
        <p:spPr>
          <a:xfrm>
            <a:off x="6666520" y="61626"/>
            <a:ext cx="252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Exposición al Sol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E3E0F7-CD77-439F-85ED-36EC91689038}"/>
              </a:ext>
            </a:extLst>
          </p:cNvPr>
          <p:cNvSpPr txBox="1"/>
          <p:nvPr/>
        </p:nvSpPr>
        <p:spPr>
          <a:xfrm>
            <a:off x="394774" y="3255898"/>
            <a:ext cx="252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Velocidad del Viento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81FAED-5389-4861-AB0E-09A056500A70}"/>
              </a:ext>
            </a:extLst>
          </p:cNvPr>
          <p:cNvSpPr txBox="1"/>
          <p:nvPr/>
        </p:nvSpPr>
        <p:spPr>
          <a:xfrm>
            <a:off x="6666520" y="3266444"/>
            <a:ext cx="2544594" cy="371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Humedad del Aire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20FF821-71B6-4048-9EB4-B92F39F16F02}"/>
              </a:ext>
            </a:extLst>
          </p:cNvPr>
          <p:cNvSpPr txBox="1"/>
          <p:nvPr/>
        </p:nvSpPr>
        <p:spPr>
          <a:xfrm>
            <a:off x="3699010" y="1569044"/>
            <a:ext cx="252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Confort Térmico General</a:t>
            </a:r>
          </a:p>
        </p:txBody>
      </p:sp>
      <p:graphicFrame>
        <p:nvGraphicFramePr>
          <p:cNvPr id="65" name="Gráfico 6">
            <a:extLst>
              <a:ext uri="{FF2B5EF4-FFF2-40B4-BE49-F238E27FC236}">
                <a16:creationId xmlns:a16="http://schemas.microsoft.com/office/drawing/2014/main" id="{DD472410-2108-4DF3-9D44-CC6A66C9E8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008760"/>
              </p:ext>
            </p:extLst>
          </p:nvPr>
        </p:nvGraphicFramePr>
        <p:xfrm>
          <a:off x="2738175" y="1904200"/>
          <a:ext cx="3780232" cy="2724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484ECDE-EC91-495C-9CA8-F522ADA75C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017667"/>
              </p:ext>
            </p:extLst>
          </p:nvPr>
        </p:nvGraphicFramePr>
        <p:xfrm>
          <a:off x="2110657" y="5462694"/>
          <a:ext cx="4908653" cy="1141476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1657037">
                  <a:extLst>
                    <a:ext uri="{9D8B030D-6E8A-4147-A177-3AD203B41FA5}">
                      <a16:colId xmlns:a16="http://schemas.microsoft.com/office/drawing/2014/main" val="2211744713"/>
                    </a:ext>
                  </a:extLst>
                </a:gridCol>
                <a:gridCol w="296666">
                  <a:extLst>
                    <a:ext uri="{9D8B030D-6E8A-4147-A177-3AD203B41FA5}">
                      <a16:colId xmlns:a16="http://schemas.microsoft.com/office/drawing/2014/main" val="3070389500"/>
                    </a:ext>
                  </a:extLst>
                </a:gridCol>
                <a:gridCol w="276498">
                  <a:extLst>
                    <a:ext uri="{9D8B030D-6E8A-4147-A177-3AD203B41FA5}">
                      <a16:colId xmlns:a16="http://schemas.microsoft.com/office/drawing/2014/main" val="2730064945"/>
                    </a:ext>
                  </a:extLst>
                </a:gridCol>
                <a:gridCol w="296666">
                  <a:extLst>
                    <a:ext uri="{9D8B030D-6E8A-4147-A177-3AD203B41FA5}">
                      <a16:colId xmlns:a16="http://schemas.microsoft.com/office/drawing/2014/main" val="3363027237"/>
                    </a:ext>
                  </a:extLst>
                </a:gridCol>
                <a:gridCol w="296666">
                  <a:extLst>
                    <a:ext uri="{9D8B030D-6E8A-4147-A177-3AD203B41FA5}">
                      <a16:colId xmlns:a16="http://schemas.microsoft.com/office/drawing/2014/main" val="117068310"/>
                    </a:ext>
                  </a:extLst>
                </a:gridCol>
                <a:gridCol w="296666">
                  <a:extLst>
                    <a:ext uri="{9D8B030D-6E8A-4147-A177-3AD203B41FA5}">
                      <a16:colId xmlns:a16="http://schemas.microsoft.com/office/drawing/2014/main" val="1833502197"/>
                    </a:ext>
                  </a:extLst>
                </a:gridCol>
                <a:gridCol w="296666">
                  <a:extLst>
                    <a:ext uri="{9D8B030D-6E8A-4147-A177-3AD203B41FA5}">
                      <a16:colId xmlns:a16="http://schemas.microsoft.com/office/drawing/2014/main" val="1317218954"/>
                    </a:ext>
                  </a:extLst>
                </a:gridCol>
                <a:gridCol w="296666">
                  <a:extLst>
                    <a:ext uri="{9D8B030D-6E8A-4147-A177-3AD203B41FA5}">
                      <a16:colId xmlns:a16="http://schemas.microsoft.com/office/drawing/2014/main" val="2819108597"/>
                    </a:ext>
                  </a:extLst>
                </a:gridCol>
                <a:gridCol w="296666">
                  <a:extLst>
                    <a:ext uri="{9D8B030D-6E8A-4147-A177-3AD203B41FA5}">
                      <a16:colId xmlns:a16="http://schemas.microsoft.com/office/drawing/2014/main" val="2952641329"/>
                    </a:ext>
                  </a:extLst>
                </a:gridCol>
                <a:gridCol w="296666">
                  <a:extLst>
                    <a:ext uri="{9D8B030D-6E8A-4147-A177-3AD203B41FA5}">
                      <a16:colId xmlns:a16="http://schemas.microsoft.com/office/drawing/2014/main" val="3040723965"/>
                    </a:ext>
                  </a:extLst>
                </a:gridCol>
                <a:gridCol w="296666">
                  <a:extLst>
                    <a:ext uri="{9D8B030D-6E8A-4147-A177-3AD203B41FA5}">
                      <a16:colId xmlns:a16="http://schemas.microsoft.com/office/drawing/2014/main" val="3650251939"/>
                    </a:ext>
                  </a:extLst>
                </a:gridCol>
                <a:gridCol w="305124">
                  <a:extLst>
                    <a:ext uri="{9D8B030D-6E8A-4147-A177-3AD203B41FA5}">
                      <a16:colId xmlns:a16="http://schemas.microsoft.com/office/drawing/2014/main" val="25411560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</a:rPr>
                        <a:t>Dimensión</a:t>
                      </a:r>
                      <a:endParaRPr lang="es-C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</a:rPr>
                        <a:t>0</a:t>
                      </a:r>
                      <a:endParaRPr lang="es-C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</a:rPr>
                        <a:t>1</a:t>
                      </a:r>
                      <a:endParaRPr lang="es-C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</a:rPr>
                        <a:t>2</a:t>
                      </a:r>
                      <a:endParaRPr lang="es-C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</a:rPr>
                        <a:t>3</a:t>
                      </a:r>
                      <a:endParaRPr lang="es-C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dirty="0">
                          <a:effectLst/>
                        </a:rPr>
                        <a:t>4</a:t>
                      </a:r>
                      <a:endParaRPr lang="es-C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</a:rPr>
                        <a:t>5</a:t>
                      </a:r>
                      <a:endParaRPr lang="es-C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</a:rPr>
                        <a:t>6</a:t>
                      </a:r>
                      <a:endParaRPr lang="es-C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</a:rPr>
                        <a:t>7</a:t>
                      </a:r>
                      <a:endParaRPr lang="es-C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</a:rPr>
                        <a:t>8</a:t>
                      </a:r>
                      <a:endParaRPr lang="es-C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</a:rPr>
                        <a:t>9</a:t>
                      </a:r>
                      <a:endParaRPr lang="es-C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</a:rPr>
                        <a:t>10</a:t>
                      </a:r>
                      <a:endParaRPr lang="es-C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47095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</a:rPr>
                        <a:t>Sensación térmica</a:t>
                      </a:r>
                      <a:endParaRPr lang="es-C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dirty="0">
                          <a:solidFill>
                            <a:schemeClr val="tx1"/>
                          </a:solidFill>
                          <a:effectLst/>
                        </a:rPr>
                        <a:t>Mucho frío</a:t>
                      </a:r>
                      <a:endParaRPr lang="es-CL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5"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dirty="0">
                          <a:solidFill>
                            <a:schemeClr val="tx1"/>
                          </a:solidFill>
                          <a:effectLst/>
                        </a:rPr>
                        <a:t>Bien (Confortable)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CL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5"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dirty="0">
                          <a:solidFill>
                            <a:schemeClr val="tx1"/>
                          </a:solidFill>
                          <a:effectLst/>
                        </a:rPr>
                        <a:t>Mucho calor</a:t>
                      </a:r>
                      <a:endParaRPr lang="es-CL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94602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dirty="0">
                          <a:effectLst/>
                        </a:rPr>
                        <a:t>Exposición al sol</a:t>
                      </a:r>
                      <a:endParaRPr lang="es-C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dirty="0">
                          <a:solidFill>
                            <a:schemeClr val="tx1"/>
                          </a:solidFill>
                          <a:effectLst/>
                        </a:rPr>
                        <a:t>Quiero más sol</a:t>
                      </a:r>
                      <a:endParaRPr lang="es-CL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dirty="0">
                          <a:solidFill>
                            <a:schemeClr val="tx1"/>
                          </a:solidFill>
                          <a:effectLst/>
                        </a:rPr>
                        <a:t>Mucho sol</a:t>
                      </a:r>
                      <a:endParaRPr lang="es-CL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7292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</a:rPr>
                        <a:t>Velocidad del viento</a:t>
                      </a:r>
                      <a:endParaRPr lang="es-C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dirty="0">
                          <a:solidFill>
                            <a:schemeClr val="tx1"/>
                          </a:solidFill>
                          <a:effectLst/>
                        </a:rPr>
                        <a:t>Poco viento</a:t>
                      </a:r>
                      <a:endParaRPr lang="es-CL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>
                          <a:solidFill>
                            <a:schemeClr val="tx1"/>
                          </a:solidFill>
                          <a:effectLst/>
                        </a:rPr>
                        <a:t>Mucho viento</a:t>
                      </a:r>
                      <a:endParaRPr lang="es-CL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23346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</a:rPr>
                        <a:t>Humedad del aire</a:t>
                      </a:r>
                      <a:endParaRPr lang="es-C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dirty="0">
                          <a:solidFill>
                            <a:schemeClr val="tx1"/>
                          </a:solidFill>
                          <a:effectLst/>
                        </a:rPr>
                        <a:t>Muy seco</a:t>
                      </a:r>
                      <a:endParaRPr lang="es-CL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dirty="0">
                          <a:solidFill>
                            <a:schemeClr val="tx1"/>
                          </a:solidFill>
                          <a:effectLst/>
                        </a:rPr>
                        <a:t>Muy húmedo</a:t>
                      </a:r>
                      <a:endParaRPr lang="es-CL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5571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dirty="0">
                          <a:effectLst/>
                        </a:rPr>
                        <a:t>Confort general</a:t>
                      </a:r>
                      <a:endParaRPr lang="es-C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dirty="0">
                          <a:solidFill>
                            <a:schemeClr val="tx1"/>
                          </a:solidFill>
                          <a:effectLst/>
                        </a:rPr>
                        <a:t>Frío, Inconfortable</a:t>
                      </a:r>
                      <a:endParaRPr lang="es-CL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dirty="0">
                          <a:solidFill>
                            <a:schemeClr val="tx1"/>
                          </a:solidFill>
                          <a:effectLst/>
                        </a:rPr>
                        <a:t>Calor,  Inconfortable</a:t>
                      </a:r>
                      <a:endParaRPr lang="es-CL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754344"/>
                  </a:ext>
                </a:extLst>
              </a:tr>
            </a:tbl>
          </a:graphicData>
        </a:graphic>
      </p:graphicFrame>
      <p:grpSp>
        <p:nvGrpSpPr>
          <p:cNvPr id="18" name="Grupo 17"/>
          <p:cNvGrpSpPr/>
          <p:nvPr/>
        </p:nvGrpSpPr>
        <p:grpSpPr>
          <a:xfrm>
            <a:off x="341920" y="422274"/>
            <a:ext cx="1813270" cy="2374944"/>
            <a:chOff x="341920" y="422274"/>
            <a:chExt cx="1813270" cy="2374944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586" y="430958"/>
              <a:ext cx="380354" cy="738187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09" y="450850"/>
              <a:ext cx="382808" cy="742949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074" y="422274"/>
              <a:ext cx="329533" cy="771525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4461" y="422274"/>
              <a:ext cx="330729" cy="774327"/>
            </a:xfrm>
            <a:prstGeom prst="rect">
              <a:avLst/>
            </a:prstGeom>
          </p:spPr>
        </p:pic>
        <p:pic>
          <p:nvPicPr>
            <p:cNvPr id="6" name="Imagen 7">
              <a:extLst>
                <a:ext uri="{FF2B5EF4-FFF2-40B4-BE49-F238E27FC236}">
                  <a16:creationId xmlns:a16="http://schemas.microsoft.com/office/drawing/2014/main" id="{6D854AD9-2AE0-455A-9F9D-7CD3B6030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990" y="1228331"/>
              <a:ext cx="382808" cy="742949"/>
            </a:xfrm>
            <a:prstGeom prst="rect">
              <a:avLst/>
            </a:prstGeom>
          </p:spPr>
        </p:pic>
        <p:pic>
          <p:nvPicPr>
            <p:cNvPr id="11" name="Imagen 9">
              <a:extLst>
                <a:ext uri="{FF2B5EF4-FFF2-40B4-BE49-F238E27FC236}">
                  <a16:creationId xmlns:a16="http://schemas.microsoft.com/office/drawing/2014/main" id="{A74BB052-0B6B-440C-9C39-49D421678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2321" y="1228332"/>
              <a:ext cx="330729" cy="774327"/>
            </a:xfrm>
            <a:prstGeom prst="rect">
              <a:avLst/>
            </a:prstGeom>
          </p:spPr>
        </p:pic>
        <p:pic>
          <p:nvPicPr>
            <p:cNvPr id="12" name="Imagen 7">
              <a:extLst>
                <a:ext uri="{FF2B5EF4-FFF2-40B4-BE49-F238E27FC236}">
                  <a16:creationId xmlns:a16="http://schemas.microsoft.com/office/drawing/2014/main" id="{1C0473AC-5C09-43BB-811C-FD604EEE7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103" y="1228332"/>
              <a:ext cx="382808" cy="742949"/>
            </a:xfrm>
            <a:prstGeom prst="rect">
              <a:avLst/>
            </a:prstGeom>
          </p:spPr>
        </p:pic>
        <p:pic>
          <p:nvPicPr>
            <p:cNvPr id="13" name="Imagen 9">
              <a:extLst>
                <a:ext uri="{FF2B5EF4-FFF2-40B4-BE49-F238E27FC236}">
                  <a16:creationId xmlns:a16="http://schemas.microsoft.com/office/drawing/2014/main" id="{B66EBC0F-7009-4109-A36A-94FE091F7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4461" y="1212641"/>
              <a:ext cx="330729" cy="774327"/>
            </a:xfrm>
            <a:prstGeom prst="rect">
              <a:avLst/>
            </a:prstGeom>
          </p:spPr>
        </p:pic>
        <p:pic>
          <p:nvPicPr>
            <p:cNvPr id="14" name="Imagen 7">
              <a:extLst>
                <a:ext uri="{FF2B5EF4-FFF2-40B4-BE49-F238E27FC236}">
                  <a16:creationId xmlns:a16="http://schemas.microsoft.com/office/drawing/2014/main" id="{6DF10998-3DEC-4010-9311-08FD085F4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09" y="2041242"/>
              <a:ext cx="382808" cy="742949"/>
            </a:xfrm>
            <a:prstGeom prst="rect">
              <a:avLst/>
            </a:prstGeom>
          </p:spPr>
        </p:pic>
        <p:pic>
          <p:nvPicPr>
            <p:cNvPr id="15" name="Imagen 9">
              <a:extLst>
                <a:ext uri="{FF2B5EF4-FFF2-40B4-BE49-F238E27FC236}">
                  <a16:creationId xmlns:a16="http://schemas.microsoft.com/office/drawing/2014/main" id="{3A20D0CA-D591-4270-B0BF-A2175C22B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059" y="1986968"/>
              <a:ext cx="330729" cy="774327"/>
            </a:xfrm>
            <a:prstGeom prst="rect">
              <a:avLst/>
            </a:prstGeom>
          </p:spPr>
        </p:pic>
        <p:pic>
          <p:nvPicPr>
            <p:cNvPr id="74" name="Imagen 7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31" y="2096804"/>
              <a:ext cx="128265" cy="300304"/>
            </a:xfrm>
            <a:prstGeom prst="rect">
              <a:avLst/>
            </a:prstGeom>
          </p:spPr>
        </p:pic>
        <p:pic>
          <p:nvPicPr>
            <p:cNvPr id="75" name="Imagen 7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627" y="2460532"/>
              <a:ext cx="145569" cy="282518"/>
            </a:xfrm>
            <a:prstGeom prst="rect">
              <a:avLst/>
            </a:prstGeom>
          </p:spPr>
        </p:pic>
        <p:sp>
          <p:nvSpPr>
            <p:cNvPr id="76" name="Rectángulo 75"/>
            <p:cNvSpPr/>
            <p:nvPr/>
          </p:nvSpPr>
          <p:spPr>
            <a:xfrm>
              <a:off x="472588" y="2119175"/>
              <a:ext cx="44435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L" sz="1000" dirty="0"/>
                <a:t>Bien </a:t>
              </a:r>
            </a:p>
          </p:txBody>
        </p:sp>
        <p:sp>
          <p:nvSpPr>
            <p:cNvPr id="77" name="Rectángulo 76"/>
            <p:cNvSpPr/>
            <p:nvPr/>
          </p:nvSpPr>
          <p:spPr>
            <a:xfrm>
              <a:off x="489354" y="2397108"/>
              <a:ext cx="57900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L" sz="1000" dirty="0"/>
                <a:t>Mucho </a:t>
              </a:r>
            </a:p>
            <a:p>
              <a:r>
                <a:rPr lang="es-CL" sz="1000" dirty="0"/>
                <a:t>calor</a:t>
              </a:r>
            </a:p>
          </p:txBody>
        </p:sp>
        <p:sp>
          <p:nvSpPr>
            <p:cNvPr id="5" name="Rectángulo 4"/>
            <p:cNvSpPr/>
            <p:nvPr/>
          </p:nvSpPr>
          <p:spPr>
            <a:xfrm>
              <a:off x="341920" y="2052292"/>
              <a:ext cx="627874" cy="715934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37" name="Grupo 36"/>
          <p:cNvGrpSpPr/>
          <p:nvPr/>
        </p:nvGrpSpPr>
        <p:grpSpPr>
          <a:xfrm>
            <a:off x="339980" y="3603846"/>
            <a:ext cx="1868064" cy="2384548"/>
            <a:chOff x="339980" y="3603846"/>
            <a:chExt cx="1868064" cy="2384548"/>
          </a:xfrm>
        </p:grpSpPr>
        <p:pic>
          <p:nvPicPr>
            <p:cNvPr id="28" name="Imagen 6">
              <a:extLst>
                <a:ext uri="{FF2B5EF4-FFF2-40B4-BE49-F238E27FC236}">
                  <a16:creationId xmlns:a16="http://schemas.microsoft.com/office/drawing/2014/main" id="{351E0102-324E-4F68-BA0C-E8F5353E5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40" y="3651262"/>
              <a:ext cx="380354" cy="738187"/>
            </a:xfrm>
            <a:prstGeom prst="rect">
              <a:avLst/>
            </a:prstGeom>
          </p:spPr>
        </p:pic>
        <p:pic>
          <p:nvPicPr>
            <p:cNvPr id="29" name="Imagen 7">
              <a:extLst>
                <a:ext uri="{FF2B5EF4-FFF2-40B4-BE49-F238E27FC236}">
                  <a16:creationId xmlns:a16="http://schemas.microsoft.com/office/drawing/2014/main" id="{655F166F-CF01-4694-90A9-55CB02752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996" y="3660210"/>
              <a:ext cx="382808" cy="742949"/>
            </a:xfrm>
            <a:prstGeom prst="rect">
              <a:avLst/>
            </a:prstGeom>
          </p:spPr>
        </p:pic>
        <p:pic>
          <p:nvPicPr>
            <p:cNvPr id="30" name="Imagen 8">
              <a:extLst>
                <a:ext uri="{FF2B5EF4-FFF2-40B4-BE49-F238E27FC236}">
                  <a16:creationId xmlns:a16="http://schemas.microsoft.com/office/drawing/2014/main" id="{BC8CEAF2-067A-4A50-A448-5FC1F4375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928" y="3603846"/>
              <a:ext cx="329533" cy="771525"/>
            </a:xfrm>
            <a:prstGeom prst="rect">
              <a:avLst/>
            </a:prstGeom>
          </p:spPr>
        </p:pic>
        <p:pic>
          <p:nvPicPr>
            <p:cNvPr id="31" name="Imagen 9">
              <a:extLst>
                <a:ext uri="{FF2B5EF4-FFF2-40B4-BE49-F238E27FC236}">
                  <a16:creationId xmlns:a16="http://schemas.microsoft.com/office/drawing/2014/main" id="{88A0DC68-6DD8-401A-A23D-D20C149A3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7315" y="3603846"/>
              <a:ext cx="330729" cy="774327"/>
            </a:xfrm>
            <a:prstGeom prst="rect">
              <a:avLst/>
            </a:prstGeom>
          </p:spPr>
        </p:pic>
        <p:pic>
          <p:nvPicPr>
            <p:cNvPr id="32" name="Imagen 7">
              <a:extLst>
                <a:ext uri="{FF2B5EF4-FFF2-40B4-BE49-F238E27FC236}">
                  <a16:creationId xmlns:a16="http://schemas.microsoft.com/office/drawing/2014/main" id="{DD08F0D3-C72C-42EC-8C51-CB803DFB5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844" y="4409903"/>
              <a:ext cx="382808" cy="742949"/>
            </a:xfrm>
            <a:prstGeom prst="rect">
              <a:avLst/>
            </a:prstGeom>
          </p:spPr>
        </p:pic>
        <p:pic>
          <p:nvPicPr>
            <p:cNvPr id="33" name="Imagen 9">
              <a:extLst>
                <a:ext uri="{FF2B5EF4-FFF2-40B4-BE49-F238E27FC236}">
                  <a16:creationId xmlns:a16="http://schemas.microsoft.com/office/drawing/2014/main" id="{3BD26CDE-3837-4D46-8217-DAA37F905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175" y="4409904"/>
              <a:ext cx="330729" cy="774327"/>
            </a:xfrm>
            <a:prstGeom prst="rect">
              <a:avLst/>
            </a:prstGeom>
          </p:spPr>
        </p:pic>
        <p:pic>
          <p:nvPicPr>
            <p:cNvPr id="35" name="Imagen 9">
              <a:extLst>
                <a:ext uri="{FF2B5EF4-FFF2-40B4-BE49-F238E27FC236}">
                  <a16:creationId xmlns:a16="http://schemas.microsoft.com/office/drawing/2014/main" id="{ACF1B370-732B-4EED-ABE3-12D6C094C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7315" y="4394213"/>
              <a:ext cx="330729" cy="774327"/>
            </a:xfrm>
            <a:prstGeom prst="rect">
              <a:avLst/>
            </a:prstGeom>
          </p:spPr>
        </p:pic>
        <p:pic>
          <p:nvPicPr>
            <p:cNvPr id="36" name="Imagen 7">
              <a:extLst>
                <a:ext uri="{FF2B5EF4-FFF2-40B4-BE49-F238E27FC236}">
                  <a16:creationId xmlns:a16="http://schemas.microsoft.com/office/drawing/2014/main" id="{FE5F7183-B4FD-4EDE-A5E0-338D5E48D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863" y="5222814"/>
              <a:ext cx="382808" cy="742949"/>
            </a:xfrm>
            <a:prstGeom prst="rect">
              <a:avLst/>
            </a:prstGeom>
          </p:spPr>
        </p:pic>
        <p:pic>
          <p:nvPicPr>
            <p:cNvPr id="39" name="Imagen 6">
              <a:extLst>
                <a:ext uri="{FF2B5EF4-FFF2-40B4-BE49-F238E27FC236}">
                  <a16:creationId xmlns:a16="http://schemas.microsoft.com/office/drawing/2014/main" id="{1993EA56-E633-4CD8-B355-E57AA2E4D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941" y="4403159"/>
              <a:ext cx="380354" cy="738187"/>
            </a:xfrm>
            <a:prstGeom prst="rect">
              <a:avLst/>
            </a:prstGeom>
          </p:spPr>
        </p:pic>
        <p:pic>
          <p:nvPicPr>
            <p:cNvPr id="40" name="Imagen 8">
              <a:extLst>
                <a:ext uri="{FF2B5EF4-FFF2-40B4-BE49-F238E27FC236}">
                  <a16:creationId xmlns:a16="http://schemas.microsoft.com/office/drawing/2014/main" id="{C6B53EC8-7EA9-4E07-B2BA-D32A0DE01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928" y="5194238"/>
              <a:ext cx="329533" cy="771525"/>
            </a:xfrm>
            <a:prstGeom prst="rect">
              <a:avLst/>
            </a:prstGeom>
          </p:spPr>
        </p:pic>
        <p:pic>
          <p:nvPicPr>
            <p:cNvPr id="70" name="Imagen 6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84" y="5287980"/>
              <a:ext cx="128265" cy="300304"/>
            </a:xfrm>
            <a:prstGeom prst="rect">
              <a:avLst/>
            </a:prstGeom>
          </p:spPr>
        </p:pic>
        <p:pic>
          <p:nvPicPr>
            <p:cNvPr id="71" name="Imagen 7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280" y="5651708"/>
              <a:ext cx="145569" cy="282518"/>
            </a:xfrm>
            <a:prstGeom prst="rect">
              <a:avLst/>
            </a:prstGeom>
          </p:spPr>
        </p:pic>
        <p:sp>
          <p:nvSpPr>
            <p:cNvPr id="72" name="Rectángulo 71"/>
            <p:cNvSpPr/>
            <p:nvPr/>
          </p:nvSpPr>
          <p:spPr>
            <a:xfrm>
              <a:off x="484241" y="5310351"/>
              <a:ext cx="44435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L" sz="1000" dirty="0"/>
                <a:t>Bien </a:t>
              </a:r>
            </a:p>
          </p:txBody>
        </p:sp>
        <p:sp>
          <p:nvSpPr>
            <p:cNvPr id="73" name="Rectángulo 72"/>
            <p:cNvSpPr/>
            <p:nvPr/>
          </p:nvSpPr>
          <p:spPr>
            <a:xfrm>
              <a:off x="501007" y="5588284"/>
              <a:ext cx="51328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L" sz="1000" dirty="0"/>
                <a:t>Poco</a:t>
              </a:r>
            </a:p>
            <a:p>
              <a:r>
                <a:rPr lang="es-CL" sz="1000" dirty="0"/>
                <a:t>viento</a:t>
              </a:r>
            </a:p>
          </p:txBody>
        </p:sp>
        <p:sp>
          <p:nvSpPr>
            <p:cNvPr id="82" name="Rectángulo 81"/>
            <p:cNvSpPr/>
            <p:nvPr/>
          </p:nvSpPr>
          <p:spPr>
            <a:xfrm>
              <a:off x="339980" y="5245341"/>
              <a:ext cx="627874" cy="715934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34" name="Grupo 33"/>
          <p:cNvGrpSpPr/>
          <p:nvPr/>
        </p:nvGrpSpPr>
        <p:grpSpPr>
          <a:xfrm>
            <a:off x="6861186" y="409573"/>
            <a:ext cx="2058483" cy="2374618"/>
            <a:chOff x="6861186" y="409573"/>
            <a:chExt cx="2058483" cy="2374618"/>
          </a:xfrm>
        </p:grpSpPr>
        <p:pic>
          <p:nvPicPr>
            <p:cNvPr id="16" name="Imagen 6">
              <a:extLst>
                <a:ext uri="{FF2B5EF4-FFF2-40B4-BE49-F238E27FC236}">
                  <a16:creationId xmlns:a16="http://schemas.microsoft.com/office/drawing/2014/main" id="{7C933315-B920-45AD-B6FE-DFA2D4B81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1186" y="456990"/>
              <a:ext cx="380354" cy="738187"/>
            </a:xfrm>
            <a:prstGeom prst="rect">
              <a:avLst/>
            </a:prstGeom>
          </p:spPr>
        </p:pic>
        <p:pic>
          <p:nvPicPr>
            <p:cNvPr id="17" name="Imagen 7">
              <a:extLst>
                <a:ext uri="{FF2B5EF4-FFF2-40B4-BE49-F238E27FC236}">
                  <a16:creationId xmlns:a16="http://schemas.microsoft.com/office/drawing/2014/main" id="{920289F6-77CB-4B11-A062-575F72C59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2703" y="418911"/>
              <a:ext cx="382808" cy="742949"/>
            </a:xfrm>
            <a:prstGeom prst="rect">
              <a:avLst/>
            </a:prstGeom>
          </p:spPr>
        </p:pic>
        <p:pic>
          <p:nvPicPr>
            <p:cNvPr id="19" name="Imagen 9">
              <a:extLst>
                <a:ext uri="{FF2B5EF4-FFF2-40B4-BE49-F238E27FC236}">
                  <a16:creationId xmlns:a16="http://schemas.microsoft.com/office/drawing/2014/main" id="{582863A7-8002-4E8D-B582-A3F4937A2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9061" y="409574"/>
              <a:ext cx="330729" cy="774327"/>
            </a:xfrm>
            <a:prstGeom prst="rect">
              <a:avLst/>
            </a:prstGeom>
          </p:spPr>
        </p:pic>
        <p:pic>
          <p:nvPicPr>
            <p:cNvPr id="20" name="Imagen 7">
              <a:extLst>
                <a:ext uri="{FF2B5EF4-FFF2-40B4-BE49-F238E27FC236}">
                  <a16:creationId xmlns:a16="http://schemas.microsoft.com/office/drawing/2014/main" id="{629A3F8E-F0EB-44F1-BEE3-0FE17ECB5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3590" y="1215631"/>
              <a:ext cx="382808" cy="742949"/>
            </a:xfrm>
            <a:prstGeom prst="rect">
              <a:avLst/>
            </a:prstGeom>
          </p:spPr>
        </p:pic>
        <p:pic>
          <p:nvPicPr>
            <p:cNvPr id="21" name="Imagen 9">
              <a:extLst>
                <a:ext uri="{FF2B5EF4-FFF2-40B4-BE49-F238E27FC236}">
                  <a16:creationId xmlns:a16="http://schemas.microsoft.com/office/drawing/2014/main" id="{355FF0D4-30D2-4D85-9DAF-FA8188272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6921" y="1215632"/>
              <a:ext cx="330729" cy="774327"/>
            </a:xfrm>
            <a:prstGeom prst="rect">
              <a:avLst/>
            </a:prstGeom>
          </p:spPr>
        </p:pic>
        <p:pic>
          <p:nvPicPr>
            <p:cNvPr id="22" name="Imagen 7">
              <a:extLst>
                <a:ext uri="{FF2B5EF4-FFF2-40B4-BE49-F238E27FC236}">
                  <a16:creationId xmlns:a16="http://schemas.microsoft.com/office/drawing/2014/main" id="{44FB6B0F-70B2-45BB-B208-53B8F9361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2703" y="1215632"/>
              <a:ext cx="382808" cy="742949"/>
            </a:xfrm>
            <a:prstGeom prst="rect">
              <a:avLst/>
            </a:prstGeom>
          </p:spPr>
        </p:pic>
        <p:pic>
          <p:nvPicPr>
            <p:cNvPr id="23" name="Imagen 9">
              <a:extLst>
                <a:ext uri="{FF2B5EF4-FFF2-40B4-BE49-F238E27FC236}">
                  <a16:creationId xmlns:a16="http://schemas.microsoft.com/office/drawing/2014/main" id="{7D102B89-340A-49D0-BE19-9EB0BAE9C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9061" y="1199941"/>
              <a:ext cx="330729" cy="774327"/>
            </a:xfrm>
            <a:prstGeom prst="rect">
              <a:avLst/>
            </a:prstGeom>
          </p:spPr>
        </p:pic>
        <p:pic>
          <p:nvPicPr>
            <p:cNvPr id="24" name="Imagen 7">
              <a:extLst>
                <a:ext uri="{FF2B5EF4-FFF2-40B4-BE49-F238E27FC236}">
                  <a16:creationId xmlns:a16="http://schemas.microsoft.com/office/drawing/2014/main" id="{2CDE0351-429F-48C6-B540-4A5B93F6A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4609" y="2028542"/>
              <a:ext cx="382808" cy="742949"/>
            </a:xfrm>
            <a:prstGeom prst="rect">
              <a:avLst/>
            </a:prstGeom>
          </p:spPr>
        </p:pic>
        <p:pic>
          <p:nvPicPr>
            <p:cNvPr id="25" name="Imagen 9">
              <a:extLst>
                <a:ext uri="{FF2B5EF4-FFF2-40B4-BE49-F238E27FC236}">
                  <a16:creationId xmlns:a16="http://schemas.microsoft.com/office/drawing/2014/main" id="{D191D1E5-CC2F-4DA1-8FC3-143279720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7456" y="2009864"/>
              <a:ext cx="330729" cy="774327"/>
            </a:xfrm>
            <a:prstGeom prst="rect">
              <a:avLst/>
            </a:prstGeom>
          </p:spPr>
        </p:pic>
        <p:pic>
          <p:nvPicPr>
            <p:cNvPr id="27" name="Imagen 9">
              <a:extLst>
                <a:ext uri="{FF2B5EF4-FFF2-40B4-BE49-F238E27FC236}">
                  <a16:creationId xmlns:a16="http://schemas.microsoft.com/office/drawing/2014/main" id="{3C227E97-A9B0-4ACA-9534-FBC5A16C1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9290" y="409573"/>
              <a:ext cx="330729" cy="774327"/>
            </a:xfrm>
            <a:prstGeom prst="rect">
              <a:avLst/>
            </a:prstGeom>
          </p:spPr>
        </p:pic>
        <p:pic>
          <p:nvPicPr>
            <p:cNvPr id="56" name="Imagen 5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2241" y="2079687"/>
              <a:ext cx="128265" cy="300304"/>
            </a:xfrm>
            <a:prstGeom prst="rect">
              <a:avLst/>
            </a:prstGeom>
          </p:spPr>
        </p:pic>
        <p:pic>
          <p:nvPicPr>
            <p:cNvPr id="57" name="Imagen 5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937" y="2443415"/>
              <a:ext cx="145569" cy="282518"/>
            </a:xfrm>
            <a:prstGeom prst="rect">
              <a:avLst/>
            </a:prstGeom>
          </p:spPr>
        </p:pic>
        <p:sp>
          <p:nvSpPr>
            <p:cNvPr id="58" name="Rectángulo 57"/>
            <p:cNvSpPr/>
            <p:nvPr/>
          </p:nvSpPr>
          <p:spPr>
            <a:xfrm>
              <a:off x="8323898" y="2102058"/>
              <a:ext cx="44435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L" sz="1000" dirty="0"/>
                <a:t>Bien </a:t>
              </a:r>
            </a:p>
          </p:txBody>
        </p:sp>
        <p:sp>
          <p:nvSpPr>
            <p:cNvPr id="59" name="Rectángulo 58"/>
            <p:cNvSpPr/>
            <p:nvPr/>
          </p:nvSpPr>
          <p:spPr>
            <a:xfrm>
              <a:off x="8340664" y="2379991"/>
              <a:ext cx="57900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L" sz="1000" dirty="0"/>
                <a:t>Mucho </a:t>
              </a:r>
            </a:p>
            <a:p>
              <a:r>
                <a:rPr lang="es-CL" sz="1000" dirty="0"/>
                <a:t>sol</a:t>
              </a:r>
            </a:p>
          </p:txBody>
        </p:sp>
        <p:sp>
          <p:nvSpPr>
            <p:cNvPr id="83" name="Rectángulo 82"/>
            <p:cNvSpPr/>
            <p:nvPr/>
          </p:nvSpPr>
          <p:spPr>
            <a:xfrm>
              <a:off x="8165853" y="2056874"/>
              <a:ext cx="627874" cy="715934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85" name="Grupo 84"/>
          <p:cNvGrpSpPr/>
          <p:nvPr/>
        </p:nvGrpSpPr>
        <p:grpSpPr>
          <a:xfrm>
            <a:off x="6873590" y="3616546"/>
            <a:ext cx="1933930" cy="2366191"/>
            <a:chOff x="6873590" y="3616546"/>
            <a:chExt cx="1933930" cy="2366191"/>
          </a:xfrm>
        </p:grpSpPr>
        <p:pic>
          <p:nvPicPr>
            <p:cNvPr id="41" name="Imagen 6">
              <a:extLst>
                <a:ext uri="{FF2B5EF4-FFF2-40B4-BE49-F238E27FC236}">
                  <a16:creationId xmlns:a16="http://schemas.microsoft.com/office/drawing/2014/main" id="{99803FCD-DB11-4B07-83CF-78881A619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3590" y="3625230"/>
              <a:ext cx="380354" cy="738187"/>
            </a:xfrm>
            <a:prstGeom prst="rect">
              <a:avLst/>
            </a:prstGeom>
          </p:spPr>
        </p:pic>
        <p:pic>
          <p:nvPicPr>
            <p:cNvPr id="42" name="Imagen 7">
              <a:extLst>
                <a:ext uri="{FF2B5EF4-FFF2-40B4-BE49-F238E27FC236}">
                  <a16:creationId xmlns:a16="http://schemas.microsoft.com/office/drawing/2014/main" id="{95B51162-52F8-4A81-A30E-64004C8FB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4609" y="3625230"/>
              <a:ext cx="382808" cy="742949"/>
            </a:xfrm>
            <a:prstGeom prst="rect">
              <a:avLst/>
            </a:prstGeom>
          </p:spPr>
        </p:pic>
        <p:pic>
          <p:nvPicPr>
            <p:cNvPr id="43" name="Imagen 8">
              <a:extLst>
                <a:ext uri="{FF2B5EF4-FFF2-40B4-BE49-F238E27FC236}">
                  <a16:creationId xmlns:a16="http://schemas.microsoft.com/office/drawing/2014/main" id="{6CC7448B-1B2B-4CDC-83E7-C412C7025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1428" y="3616546"/>
              <a:ext cx="329533" cy="771525"/>
            </a:xfrm>
            <a:prstGeom prst="rect">
              <a:avLst/>
            </a:prstGeom>
          </p:spPr>
        </p:pic>
        <p:pic>
          <p:nvPicPr>
            <p:cNvPr id="44" name="Imagen 9">
              <a:extLst>
                <a:ext uri="{FF2B5EF4-FFF2-40B4-BE49-F238E27FC236}">
                  <a16:creationId xmlns:a16="http://schemas.microsoft.com/office/drawing/2014/main" id="{AA52F68D-1EF4-45D6-A0E8-2D09B4D47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3815" y="3616546"/>
              <a:ext cx="330729" cy="774327"/>
            </a:xfrm>
            <a:prstGeom prst="rect">
              <a:avLst/>
            </a:prstGeom>
          </p:spPr>
        </p:pic>
        <p:pic>
          <p:nvPicPr>
            <p:cNvPr id="45" name="Imagen 7">
              <a:extLst>
                <a:ext uri="{FF2B5EF4-FFF2-40B4-BE49-F238E27FC236}">
                  <a16:creationId xmlns:a16="http://schemas.microsoft.com/office/drawing/2014/main" id="{0D8FEE62-CAD7-4D6F-8B1C-22B5B5D11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8344" y="4422603"/>
              <a:ext cx="382808" cy="742949"/>
            </a:xfrm>
            <a:prstGeom prst="rect">
              <a:avLst/>
            </a:prstGeom>
          </p:spPr>
        </p:pic>
        <p:pic>
          <p:nvPicPr>
            <p:cNvPr id="46" name="Imagen 9">
              <a:extLst>
                <a:ext uri="{FF2B5EF4-FFF2-40B4-BE49-F238E27FC236}">
                  <a16:creationId xmlns:a16="http://schemas.microsoft.com/office/drawing/2014/main" id="{D021CA67-E79F-4CFE-8553-284280AD8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1675" y="4422604"/>
              <a:ext cx="330729" cy="774327"/>
            </a:xfrm>
            <a:prstGeom prst="rect">
              <a:avLst/>
            </a:prstGeom>
          </p:spPr>
        </p:pic>
        <p:pic>
          <p:nvPicPr>
            <p:cNvPr id="47" name="Imagen 9">
              <a:extLst>
                <a:ext uri="{FF2B5EF4-FFF2-40B4-BE49-F238E27FC236}">
                  <a16:creationId xmlns:a16="http://schemas.microsoft.com/office/drawing/2014/main" id="{5748F650-91EF-4AFD-87C1-8086A01A4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3815" y="4406913"/>
              <a:ext cx="330729" cy="774327"/>
            </a:xfrm>
            <a:prstGeom prst="rect">
              <a:avLst/>
            </a:prstGeom>
          </p:spPr>
        </p:pic>
        <p:pic>
          <p:nvPicPr>
            <p:cNvPr id="48" name="Imagen 7">
              <a:extLst>
                <a:ext uri="{FF2B5EF4-FFF2-40B4-BE49-F238E27FC236}">
                  <a16:creationId xmlns:a16="http://schemas.microsoft.com/office/drawing/2014/main" id="{D89E774B-F133-4F6D-901E-9342DEAD3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9363" y="5235514"/>
              <a:ext cx="382808" cy="742949"/>
            </a:xfrm>
            <a:prstGeom prst="rect">
              <a:avLst/>
            </a:prstGeom>
          </p:spPr>
        </p:pic>
        <p:pic>
          <p:nvPicPr>
            <p:cNvPr id="50" name="Imagen 6">
              <a:extLst>
                <a:ext uri="{FF2B5EF4-FFF2-40B4-BE49-F238E27FC236}">
                  <a16:creationId xmlns:a16="http://schemas.microsoft.com/office/drawing/2014/main" id="{D795B5F1-4768-424A-AA3A-4B26A9EED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441" y="4415859"/>
              <a:ext cx="380354" cy="738187"/>
            </a:xfrm>
            <a:prstGeom prst="rect">
              <a:avLst/>
            </a:prstGeom>
          </p:spPr>
        </p:pic>
        <p:pic>
          <p:nvPicPr>
            <p:cNvPr id="52" name="Imagen 9">
              <a:extLst>
                <a:ext uri="{FF2B5EF4-FFF2-40B4-BE49-F238E27FC236}">
                  <a16:creationId xmlns:a16="http://schemas.microsoft.com/office/drawing/2014/main" id="{B9D90742-653A-4D4D-98FC-A483206C5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965" y="5194238"/>
              <a:ext cx="330729" cy="774327"/>
            </a:xfrm>
            <a:prstGeom prst="rect">
              <a:avLst/>
            </a:prstGeom>
          </p:spPr>
        </p:pic>
        <p:pic>
          <p:nvPicPr>
            <p:cNvPr id="78" name="Imagen 7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9007" y="5282323"/>
              <a:ext cx="128265" cy="300304"/>
            </a:xfrm>
            <a:prstGeom prst="rect">
              <a:avLst/>
            </a:prstGeom>
          </p:spPr>
        </p:pic>
        <p:pic>
          <p:nvPicPr>
            <p:cNvPr id="79" name="Imagen 7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1703" y="5646051"/>
              <a:ext cx="145569" cy="282518"/>
            </a:xfrm>
            <a:prstGeom prst="rect">
              <a:avLst/>
            </a:prstGeom>
          </p:spPr>
        </p:pic>
        <p:sp>
          <p:nvSpPr>
            <p:cNvPr id="80" name="Rectángulo 79"/>
            <p:cNvSpPr/>
            <p:nvPr/>
          </p:nvSpPr>
          <p:spPr>
            <a:xfrm>
              <a:off x="8340664" y="5304694"/>
              <a:ext cx="44435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L" sz="1000" dirty="0"/>
                <a:t>Bien </a:t>
              </a:r>
            </a:p>
          </p:txBody>
        </p:sp>
        <p:sp>
          <p:nvSpPr>
            <p:cNvPr id="81" name="Rectángulo 80"/>
            <p:cNvSpPr/>
            <p:nvPr/>
          </p:nvSpPr>
          <p:spPr>
            <a:xfrm>
              <a:off x="8357430" y="5582627"/>
              <a:ext cx="44755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L" sz="1000" dirty="0"/>
                <a:t>Muy </a:t>
              </a:r>
            </a:p>
            <a:p>
              <a:r>
                <a:rPr lang="es-CL" sz="1000" dirty="0"/>
                <a:t>seco</a:t>
              </a:r>
            </a:p>
          </p:txBody>
        </p:sp>
        <p:sp>
          <p:nvSpPr>
            <p:cNvPr id="84" name="Rectángulo 83"/>
            <p:cNvSpPr/>
            <p:nvPr/>
          </p:nvSpPr>
          <p:spPr>
            <a:xfrm>
              <a:off x="8179646" y="5250294"/>
              <a:ext cx="627874" cy="715934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</p:spTree>
    <p:extLst>
      <p:ext uri="{BB962C8B-B14F-4D97-AF65-F5344CB8AC3E}">
        <p14:creationId xmlns:p14="http://schemas.microsoft.com/office/powerpoint/2010/main" val="7156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38" grpId="0"/>
      <p:bldP spid="49" grpId="0"/>
      <p:bldP spid="63" grpId="0"/>
      <p:bldGraphic spid="65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" y="87085"/>
            <a:ext cx="7827422" cy="547769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94923B-E7F1-41AD-8C27-D998A809FE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33" t="11580" r="17000" b="10593"/>
          <a:stretch/>
        </p:blipFill>
        <p:spPr>
          <a:xfrm>
            <a:off x="62544" y="5629633"/>
            <a:ext cx="1757680" cy="11899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FA4DC9-C7BD-4181-A3AD-8D7C2955D7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906" t="14543" r="30334" b="22642"/>
          <a:stretch/>
        </p:blipFill>
        <p:spPr>
          <a:xfrm>
            <a:off x="1870279" y="5629633"/>
            <a:ext cx="1708740" cy="11899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AB2A29-6EE8-4EB7-926A-0EABF91E94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333" t="41406" r="18222" b="25697"/>
          <a:stretch/>
        </p:blipFill>
        <p:spPr>
          <a:xfrm>
            <a:off x="3629074" y="5629633"/>
            <a:ext cx="2009726" cy="11899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0A22B-8F4B-4B11-8CFF-DCE09DD6E4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141" t="36663" r="33333" b="19284"/>
          <a:stretch/>
        </p:blipFill>
        <p:spPr>
          <a:xfrm>
            <a:off x="5688855" y="5629632"/>
            <a:ext cx="1626345" cy="11899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E69DED-15DA-4B20-BF37-408A0E4A30D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889" t="10988" r="24667" b="17901"/>
          <a:stretch/>
        </p:blipFill>
        <p:spPr>
          <a:xfrm>
            <a:off x="7365255" y="5629631"/>
            <a:ext cx="1656825" cy="1189903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36D52D9-72BB-4461-8566-9145008953A7}"/>
              </a:ext>
            </a:extLst>
          </p:cNvPr>
          <p:cNvGraphicFramePr>
            <a:graphicFrameLocks noGrp="1"/>
          </p:cNvGraphicFramePr>
          <p:nvPr/>
        </p:nvGraphicFramePr>
        <p:xfrm>
          <a:off x="6700147" y="1686559"/>
          <a:ext cx="1062093" cy="822960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1062093">
                  <a:extLst>
                    <a:ext uri="{9D8B030D-6E8A-4147-A177-3AD203B41FA5}">
                      <a16:colId xmlns:a16="http://schemas.microsoft.com/office/drawing/2014/main" val="1343270750"/>
                    </a:ext>
                  </a:extLst>
                </a:gridCol>
              </a:tblGrid>
              <a:tr h="1645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900" dirty="0">
                          <a:effectLst/>
                        </a:rPr>
                        <a:t>5,5 %</a:t>
                      </a:r>
                      <a:endParaRPr lang="es-CL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5969715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900" dirty="0">
                          <a:effectLst/>
                        </a:rPr>
                        <a:t>10,8 %</a:t>
                      </a:r>
                      <a:endParaRPr lang="es-CL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9104681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900" dirty="0">
                          <a:effectLst/>
                        </a:rPr>
                        <a:t>36,7 %</a:t>
                      </a:r>
                      <a:endParaRPr lang="es-CL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139828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900" dirty="0">
                          <a:effectLst/>
                        </a:rPr>
                        <a:t>37,9 %</a:t>
                      </a:r>
                      <a:endParaRPr lang="es-CL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6110421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900" dirty="0">
                          <a:effectLst/>
                        </a:rPr>
                        <a:t>9,4 %</a:t>
                      </a:r>
                      <a:endParaRPr lang="es-CL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77697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5908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94923B-E7F1-41AD-8C27-D998A809F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33" t="11580" r="17000" b="10593"/>
          <a:stretch/>
        </p:blipFill>
        <p:spPr>
          <a:xfrm>
            <a:off x="62544" y="5629633"/>
            <a:ext cx="1757680" cy="11899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FA4DC9-C7BD-4181-A3AD-8D7C2955D7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06" t="14543" r="30334" b="22642"/>
          <a:stretch/>
        </p:blipFill>
        <p:spPr>
          <a:xfrm>
            <a:off x="1870279" y="5629633"/>
            <a:ext cx="1708740" cy="11899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AB2A29-6EE8-4EB7-926A-0EABF91E94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333" t="41406" r="18222" b="25697"/>
          <a:stretch/>
        </p:blipFill>
        <p:spPr>
          <a:xfrm>
            <a:off x="3629074" y="5629633"/>
            <a:ext cx="2009726" cy="11899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0A22B-8F4B-4B11-8CFF-DCE09DD6E4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141" t="36663" r="33333" b="19284"/>
          <a:stretch/>
        </p:blipFill>
        <p:spPr>
          <a:xfrm>
            <a:off x="5688855" y="5629632"/>
            <a:ext cx="1626345" cy="11899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E69DED-15DA-4B20-BF37-408A0E4A30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889" t="10988" r="24667" b="17901"/>
          <a:stretch/>
        </p:blipFill>
        <p:spPr>
          <a:xfrm>
            <a:off x="7365255" y="5629631"/>
            <a:ext cx="1656825" cy="1189903"/>
          </a:xfrm>
          <a:prstGeom prst="rect">
            <a:avLst/>
          </a:prstGeom>
        </p:spPr>
      </p:pic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926650307"/>
              </p:ext>
            </p:extLst>
          </p:nvPr>
        </p:nvGraphicFramePr>
        <p:xfrm>
          <a:off x="62544" y="317903"/>
          <a:ext cx="5712949" cy="2836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5" name="CuadroTexto 14"/>
          <p:cNvSpPr txBox="1"/>
          <p:nvPr/>
        </p:nvSpPr>
        <p:spPr>
          <a:xfrm>
            <a:off x="258873" y="83177"/>
            <a:ext cx="5516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/>
              <a:t>Percepción confort térmico v/s nivel socio económico (NSE)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4146316" y="3199096"/>
            <a:ext cx="4875764" cy="2355571"/>
            <a:chOff x="4146317" y="3194462"/>
            <a:chExt cx="4875764" cy="2355571"/>
          </a:xfrm>
        </p:grpSpPr>
        <p:graphicFrame>
          <p:nvGraphicFramePr>
            <p:cNvPr id="13" name="Gráfico 12"/>
            <p:cNvGraphicFramePr/>
            <p:nvPr>
              <p:extLst>
                <p:ext uri="{D42A27DB-BD31-4B8C-83A1-F6EECF244321}">
                  <p14:modId xmlns:p14="http://schemas.microsoft.com/office/powerpoint/2010/main" val="2037514879"/>
                </p:ext>
              </p:extLst>
            </p:nvPr>
          </p:nvGraphicFramePr>
          <p:xfrm>
            <a:off x="4146317" y="3194462"/>
            <a:ext cx="4875764" cy="235557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8" name="CuadroTexto 7"/>
            <p:cNvSpPr txBox="1"/>
            <p:nvPr/>
          </p:nvSpPr>
          <p:spPr>
            <a:xfrm rot="16200000">
              <a:off x="7737218" y="4103782"/>
              <a:ext cx="20544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200" b="1" dirty="0"/>
                <a:t>% de impermeabilización</a:t>
              </a: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8331725" y="3269317"/>
            <a:ext cx="499953" cy="1955195"/>
            <a:chOff x="8296499" y="3301079"/>
            <a:chExt cx="499953" cy="1955195"/>
          </a:xfrm>
        </p:grpSpPr>
        <p:sp>
          <p:nvSpPr>
            <p:cNvPr id="5" name="CuadroTexto 4"/>
            <p:cNvSpPr txBox="1"/>
            <p:nvPr/>
          </p:nvSpPr>
          <p:spPr>
            <a:xfrm>
              <a:off x="8360231" y="4963886"/>
              <a:ext cx="308758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300" dirty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8296499" y="3301079"/>
              <a:ext cx="43622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300" dirty="0">
                  <a:solidFill>
                    <a:schemeClr val="bg2">
                      <a:lumMod val="50000"/>
                    </a:schemeClr>
                  </a:solidFill>
                </a:rPr>
                <a:t>100</a:t>
              </a:r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8346376" y="4629394"/>
              <a:ext cx="45007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300" dirty="0">
                  <a:solidFill>
                    <a:schemeClr val="bg2">
                      <a:lumMod val="50000"/>
                    </a:schemeClr>
                  </a:solidFill>
                </a:rPr>
                <a:t>20</a:t>
              </a:r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8343210" y="4297303"/>
              <a:ext cx="45007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300" dirty="0">
                  <a:solidFill>
                    <a:schemeClr val="bg2">
                      <a:lumMod val="50000"/>
                    </a:schemeClr>
                  </a:solidFill>
                </a:rPr>
                <a:t>40</a:t>
              </a:r>
            </a:p>
          </p:txBody>
        </p:sp>
        <p:sp>
          <p:nvSpPr>
            <p:cNvPr id="19" name="CuadroTexto 18"/>
            <p:cNvSpPr txBox="1"/>
            <p:nvPr/>
          </p:nvSpPr>
          <p:spPr>
            <a:xfrm>
              <a:off x="8343210" y="3949894"/>
              <a:ext cx="45007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300" dirty="0">
                  <a:solidFill>
                    <a:schemeClr val="bg2">
                      <a:lumMod val="50000"/>
                    </a:schemeClr>
                  </a:solidFill>
                </a:rPr>
                <a:t>60</a:t>
              </a:r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8340043" y="3654721"/>
              <a:ext cx="45007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300" dirty="0">
                  <a:solidFill>
                    <a:schemeClr val="bg2">
                      <a:lumMod val="50000"/>
                    </a:schemeClr>
                  </a:solidFill>
                </a:rPr>
                <a:t>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144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</p:nvPr>
        </p:nvGraphicFramePr>
        <p:xfrm>
          <a:off x="4022008" y="4581099"/>
          <a:ext cx="4908235" cy="1957535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152727">
                  <a:extLst>
                    <a:ext uri="{9D8B030D-6E8A-4147-A177-3AD203B41FA5}">
                      <a16:colId xmlns:a16="http://schemas.microsoft.com/office/drawing/2014/main" val="263657135"/>
                    </a:ext>
                  </a:extLst>
                </a:gridCol>
                <a:gridCol w="459348">
                  <a:extLst>
                    <a:ext uri="{9D8B030D-6E8A-4147-A177-3AD203B41FA5}">
                      <a16:colId xmlns:a16="http://schemas.microsoft.com/office/drawing/2014/main" val="1956336952"/>
                    </a:ext>
                  </a:extLst>
                </a:gridCol>
                <a:gridCol w="493611">
                  <a:extLst>
                    <a:ext uri="{9D8B030D-6E8A-4147-A177-3AD203B41FA5}">
                      <a16:colId xmlns:a16="http://schemas.microsoft.com/office/drawing/2014/main" val="1009539778"/>
                    </a:ext>
                  </a:extLst>
                </a:gridCol>
                <a:gridCol w="494191">
                  <a:extLst>
                    <a:ext uri="{9D8B030D-6E8A-4147-A177-3AD203B41FA5}">
                      <a16:colId xmlns:a16="http://schemas.microsoft.com/office/drawing/2014/main" val="744675696"/>
                    </a:ext>
                  </a:extLst>
                </a:gridCol>
                <a:gridCol w="493611">
                  <a:extLst>
                    <a:ext uri="{9D8B030D-6E8A-4147-A177-3AD203B41FA5}">
                      <a16:colId xmlns:a16="http://schemas.microsoft.com/office/drawing/2014/main" val="1629667440"/>
                    </a:ext>
                  </a:extLst>
                </a:gridCol>
                <a:gridCol w="576654">
                  <a:extLst>
                    <a:ext uri="{9D8B030D-6E8A-4147-A177-3AD203B41FA5}">
                      <a16:colId xmlns:a16="http://schemas.microsoft.com/office/drawing/2014/main" val="1936773558"/>
                    </a:ext>
                  </a:extLst>
                </a:gridCol>
                <a:gridCol w="662020">
                  <a:extLst>
                    <a:ext uri="{9D8B030D-6E8A-4147-A177-3AD203B41FA5}">
                      <a16:colId xmlns:a16="http://schemas.microsoft.com/office/drawing/2014/main" val="862867317"/>
                    </a:ext>
                  </a:extLst>
                </a:gridCol>
                <a:gridCol w="576073">
                  <a:extLst>
                    <a:ext uri="{9D8B030D-6E8A-4147-A177-3AD203B41FA5}">
                      <a16:colId xmlns:a16="http://schemas.microsoft.com/office/drawing/2014/main" val="1156998518"/>
                    </a:ext>
                  </a:extLst>
                </a:gridCol>
              </a:tblGrid>
              <a:tr h="320192">
                <a:tc>
                  <a:txBody>
                    <a:bodyPr/>
                    <a:lstStyle/>
                    <a:p>
                      <a:pPr algn="just"/>
                      <a:endParaRPr lang="es-CL" sz="1000" dirty="0">
                        <a:effectLst/>
                        <a:latin typeface="Calibri 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ABC1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C2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C3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D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E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Sin hogares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 dirty="0">
                          <a:effectLst/>
                          <a:latin typeface="Calibri "/>
                        </a:rPr>
                        <a:t>Total general</a:t>
                      </a:r>
                      <a:endParaRPr lang="es-CL" sz="1000" dirty="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extLst>
                  <a:ext uri="{0D108BD9-81ED-4DB2-BD59-A6C34878D82A}">
                    <a16:rowId xmlns:a16="http://schemas.microsoft.com/office/drawing/2014/main" val="2492817534"/>
                  </a:ext>
                </a:extLst>
              </a:tr>
              <a:tr h="1819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Bandejón central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0,50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0,50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0,45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0,40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0,35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0,48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0,46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extLst>
                  <a:ext uri="{0D108BD9-81ED-4DB2-BD59-A6C34878D82A}">
                    <a16:rowId xmlns:a16="http://schemas.microsoft.com/office/drawing/2014/main" val="3164862842"/>
                  </a:ext>
                </a:extLst>
              </a:tr>
              <a:tr h="1819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Cancha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just"/>
                      <a:endParaRPr lang="es-CL" sz="1000">
                        <a:effectLst/>
                        <a:latin typeface="Calibri 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just"/>
                      <a:endParaRPr lang="es-CL" sz="1000">
                        <a:effectLst/>
                        <a:latin typeface="Calibri 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0,35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0,33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0,29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0,34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0,34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extLst>
                  <a:ext uri="{0D108BD9-81ED-4DB2-BD59-A6C34878D82A}">
                    <a16:rowId xmlns:a16="http://schemas.microsoft.com/office/drawing/2014/main" val="1266721658"/>
                  </a:ext>
                </a:extLst>
              </a:tr>
              <a:tr h="1819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Centro Deportivo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0,44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0,44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just"/>
                      <a:endParaRPr lang="es-CL" sz="1000">
                        <a:effectLst/>
                        <a:latin typeface="Calibri 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0,39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just"/>
                      <a:endParaRPr lang="es-CL" sz="1000">
                        <a:effectLst/>
                        <a:latin typeface="Calibri 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just"/>
                      <a:endParaRPr lang="es-CL" sz="1000">
                        <a:effectLst/>
                        <a:latin typeface="Calibri 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0,43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extLst>
                  <a:ext uri="{0D108BD9-81ED-4DB2-BD59-A6C34878D82A}">
                    <a16:rowId xmlns:a16="http://schemas.microsoft.com/office/drawing/2014/main" val="1166344506"/>
                  </a:ext>
                </a:extLst>
              </a:tr>
              <a:tr h="1819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Costanera río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just"/>
                      <a:endParaRPr lang="es-CL" sz="1000">
                        <a:effectLst/>
                        <a:latin typeface="Calibri 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just"/>
                      <a:endParaRPr lang="es-CL" sz="1000">
                        <a:effectLst/>
                        <a:latin typeface="Calibri 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0,63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0,59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just"/>
                      <a:endParaRPr lang="es-CL" sz="1000">
                        <a:effectLst/>
                        <a:latin typeface="Calibri 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just"/>
                      <a:endParaRPr lang="es-CL" sz="1000">
                        <a:effectLst/>
                        <a:latin typeface="Calibri 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0,60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extLst>
                  <a:ext uri="{0D108BD9-81ED-4DB2-BD59-A6C34878D82A}">
                    <a16:rowId xmlns:a16="http://schemas.microsoft.com/office/drawing/2014/main" val="3182962170"/>
                  </a:ext>
                </a:extLst>
              </a:tr>
              <a:tr h="1819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Parques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just"/>
                      <a:endParaRPr lang="es-CL" sz="1000">
                        <a:effectLst/>
                        <a:latin typeface="Calibri 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just"/>
                      <a:endParaRPr lang="es-CL" sz="1000">
                        <a:effectLst/>
                        <a:latin typeface="Calibri 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0,42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0,52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just"/>
                      <a:endParaRPr lang="es-CL" sz="1000">
                        <a:effectLst/>
                        <a:latin typeface="Calibri 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just"/>
                      <a:endParaRPr lang="es-CL" sz="1000">
                        <a:effectLst/>
                        <a:latin typeface="Calibri 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0,46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extLst>
                  <a:ext uri="{0D108BD9-81ED-4DB2-BD59-A6C34878D82A}">
                    <a16:rowId xmlns:a16="http://schemas.microsoft.com/office/drawing/2014/main" val="1191403536"/>
                  </a:ext>
                </a:extLst>
              </a:tr>
              <a:tr h="1819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Paseo Peatonal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just"/>
                      <a:endParaRPr lang="es-CL" sz="1000">
                        <a:effectLst/>
                        <a:latin typeface="Calibri 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just"/>
                      <a:endParaRPr lang="es-CL" sz="1000">
                        <a:effectLst/>
                        <a:latin typeface="Calibri 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just"/>
                      <a:endParaRPr lang="es-CL" sz="1000">
                        <a:effectLst/>
                        <a:latin typeface="Calibri 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just"/>
                      <a:endParaRPr lang="es-CL" sz="1000">
                        <a:effectLst/>
                        <a:latin typeface="Calibri 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just"/>
                      <a:endParaRPr lang="es-CL" sz="1000">
                        <a:effectLst/>
                        <a:latin typeface="Calibri 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0,31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0,31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extLst>
                  <a:ext uri="{0D108BD9-81ED-4DB2-BD59-A6C34878D82A}">
                    <a16:rowId xmlns:a16="http://schemas.microsoft.com/office/drawing/2014/main" val="2832671083"/>
                  </a:ext>
                </a:extLst>
              </a:tr>
              <a:tr h="1819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Plazas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0,61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0,56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0,42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0,36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0,40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just"/>
                      <a:endParaRPr lang="es-CL" sz="1000">
                        <a:effectLst/>
                        <a:latin typeface="Calibri 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0,45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extLst>
                  <a:ext uri="{0D108BD9-81ED-4DB2-BD59-A6C34878D82A}">
                    <a16:rowId xmlns:a16="http://schemas.microsoft.com/office/drawing/2014/main" val="1416285064"/>
                  </a:ext>
                </a:extLst>
              </a:tr>
              <a:tr h="1819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Otros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just"/>
                      <a:endParaRPr lang="es-CL" sz="1000">
                        <a:effectLst/>
                        <a:latin typeface="Calibri 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0,50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just"/>
                      <a:endParaRPr lang="es-CL" sz="1000">
                        <a:effectLst/>
                        <a:latin typeface="Calibri 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just"/>
                      <a:endParaRPr lang="es-CL" sz="1000">
                        <a:effectLst/>
                        <a:latin typeface="Calibri 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0,63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0,58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0,54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extLst>
                  <a:ext uri="{0D108BD9-81ED-4DB2-BD59-A6C34878D82A}">
                    <a16:rowId xmlns:a16="http://schemas.microsoft.com/office/drawing/2014/main" val="903691963"/>
                  </a:ext>
                </a:extLst>
              </a:tr>
              <a:tr h="1819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Total general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0,58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0,53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0,43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0,37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  <a:latin typeface="Calibri "/>
                        </a:rPr>
                        <a:t>0,38</a:t>
                      </a:r>
                      <a:endParaRPr lang="es-CL" sz="100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 dirty="0">
                          <a:effectLst/>
                          <a:latin typeface="Calibri "/>
                        </a:rPr>
                        <a:t>0,44</a:t>
                      </a:r>
                      <a:endParaRPr lang="es-CL" sz="1000" dirty="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 dirty="0">
                          <a:effectLst/>
                          <a:latin typeface="Calibri "/>
                        </a:rPr>
                        <a:t>0,44</a:t>
                      </a:r>
                      <a:endParaRPr lang="es-CL" sz="1000" dirty="0">
                        <a:effectLst/>
                        <a:latin typeface="Calibri 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extLst>
                  <a:ext uri="{0D108BD9-81ED-4DB2-BD59-A6C34878D82A}">
                    <a16:rowId xmlns:a16="http://schemas.microsoft.com/office/drawing/2014/main" val="1822137513"/>
                  </a:ext>
                </a:extLst>
              </a:tr>
            </a:tbl>
          </a:graphicData>
        </a:graphic>
      </p:graphicFrame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78" y="573420"/>
            <a:ext cx="6226159" cy="3867822"/>
          </a:xfrm>
          <a:prstGeom prst="rect">
            <a:avLst/>
          </a:prstGeom>
          <a:noFill/>
        </p:spPr>
      </p:pic>
      <p:graphicFrame>
        <p:nvGraphicFramePr>
          <p:cNvPr id="7" name="Tabla 5">
            <a:extLst>
              <a:ext uri="{FF2B5EF4-FFF2-40B4-BE49-F238E27FC236}">
                <a16:creationId xmlns:a16="http://schemas.microsoft.com/office/drawing/2014/main" id="{FAFA5D67-0B82-47FF-801C-ED13915C7E8D}"/>
              </a:ext>
            </a:extLst>
          </p:cNvPr>
          <p:cNvGraphicFramePr>
            <a:graphicFrameLocks noGrp="1"/>
          </p:cNvGraphicFramePr>
          <p:nvPr/>
        </p:nvGraphicFramePr>
        <p:xfrm>
          <a:off x="186852" y="5474973"/>
          <a:ext cx="3255606" cy="1280160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066692">
                  <a:extLst>
                    <a:ext uri="{9D8B030D-6E8A-4147-A177-3AD203B41FA5}">
                      <a16:colId xmlns:a16="http://schemas.microsoft.com/office/drawing/2014/main" val="4209996268"/>
                    </a:ext>
                  </a:extLst>
                </a:gridCol>
                <a:gridCol w="1094457">
                  <a:extLst>
                    <a:ext uri="{9D8B030D-6E8A-4147-A177-3AD203B41FA5}">
                      <a16:colId xmlns:a16="http://schemas.microsoft.com/office/drawing/2014/main" val="524469043"/>
                    </a:ext>
                  </a:extLst>
                </a:gridCol>
                <a:gridCol w="1094457">
                  <a:extLst>
                    <a:ext uri="{9D8B030D-6E8A-4147-A177-3AD203B41FA5}">
                      <a16:colId xmlns:a16="http://schemas.microsoft.com/office/drawing/2014/main" val="1126425653"/>
                    </a:ext>
                  </a:extLst>
                </a:gridCol>
              </a:tblGrid>
              <a:tr h="136615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Categoría</a:t>
                      </a:r>
                      <a:endParaRPr lang="es-C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</a:rPr>
                        <a:t>Calidad climática</a:t>
                      </a:r>
                      <a:endParaRPr lang="es-C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515760"/>
                  </a:ext>
                </a:extLst>
              </a:tr>
              <a:tr h="136615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Valor mínimo</a:t>
                      </a:r>
                      <a:endParaRPr lang="es-C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Valor máximo</a:t>
                      </a:r>
                      <a:endParaRPr lang="es-C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5846802"/>
                  </a:ext>
                </a:extLst>
              </a:tr>
              <a:tr h="1366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Muy bajo</a:t>
                      </a:r>
                      <a:endParaRPr lang="es-C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0</a:t>
                      </a:r>
                      <a:endParaRPr lang="es-C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0,2</a:t>
                      </a:r>
                      <a:endParaRPr lang="es-C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9805746"/>
                  </a:ext>
                </a:extLst>
              </a:tr>
              <a:tr h="1366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Bajo</a:t>
                      </a:r>
                      <a:endParaRPr lang="es-C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0,2</a:t>
                      </a:r>
                      <a:endParaRPr lang="es-C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0,4</a:t>
                      </a:r>
                      <a:endParaRPr lang="es-C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3419720"/>
                  </a:ext>
                </a:extLst>
              </a:tr>
              <a:tr h="1366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Medio</a:t>
                      </a:r>
                      <a:endParaRPr lang="es-C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0,4</a:t>
                      </a:r>
                      <a:endParaRPr lang="es-C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0,6</a:t>
                      </a:r>
                      <a:endParaRPr lang="es-C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5115023"/>
                  </a:ext>
                </a:extLst>
              </a:tr>
              <a:tr h="1366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Alto</a:t>
                      </a:r>
                      <a:endParaRPr lang="es-C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0,6</a:t>
                      </a:r>
                      <a:endParaRPr lang="es-C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0,8</a:t>
                      </a:r>
                      <a:endParaRPr lang="es-C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7302605"/>
                  </a:ext>
                </a:extLst>
              </a:tr>
              <a:tr h="1366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Muy alto</a:t>
                      </a:r>
                      <a:endParaRPr lang="es-C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0,8</a:t>
                      </a:r>
                      <a:endParaRPr lang="es-C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</a:rPr>
                        <a:t>1</a:t>
                      </a:r>
                      <a:endParaRPr lang="es-C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297137"/>
                  </a:ext>
                </a:extLst>
              </a:tr>
            </a:tbl>
          </a:graphicData>
        </a:graphic>
      </p:graphicFrame>
      <p:grpSp>
        <p:nvGrpSpPr>
          <p:cNvPr id="8" name="Grupo 7"/>
          <p:cNvGrpSpPr/>
          <p:nvPr/>
        </p:nvGrpSpPr>
        <p:grpSpPr>
          <a:xfrm>
            <a:off x="1420027" y="33453"/>
            <a:ext cx="7491658" cy="400110"/>
            <a:chOff x="1420027" y="33453"/>
            <a:chExt cx="7491658" cy="400110"/>
          </a:xfrm>
        </p:grpSpPr>
        <p:sp>
          <p:nvSpPr>
            <p:cNvPr id="9" name="Rectángulo 8"/>
            <p:cNvSpPr/>
            <p:nvPr/>
          </p:nvSpPr>
          <p:spPr>
            <a:xfrm>
              <a:off x="1420027" y="33453"/>
              <a:ext cx="749165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L" sz="1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Calidad y justicia climática urbana en Chile</a:t>
              </a:r>
              <a:endParaRPr kumimoji="0" lang="es-CL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0" name="Conector recto 9"/>
            <p:cNvCxnSpPr/>
            <p:nvPr/>
          </p:nvCxnSpPr>
          <p:spPr>
            <a:xfrm>
              <a:off x="1708913" y="401809"/>
              <a:ext cx="7202772" cy="0"/>
            </a:xfrm>
            <a:prstGeom prst="line">
              <a:avLst/>
            </a:prstGeom>
            <a:ln w="190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407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Título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/>
              <a:t>Importancia  ambiental de las ciudades</a:t>
            </a:r>
            <a:br>
              <a:rPr lang="es-ES"/>
            </a:br>
            <a:endParaRPr lang="es-ES"/>
          </a:p>
        </p:txBody>
      </p:sp>
      <p:pic>
        <p:nvPicPr>
          <p:cNvPr id="9219" name="Picture 5" descr="black_on_white_world_ma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" t="6416" r="4146" b="2916"/>
          <a:stretch>
            <a:fillRect/>
          </a:stretch>
        </p:blipFill>
        <p:spPr bwMode="auto">
          <a:xfrm>
            <a:off x="1298575" y="1682750"/>
            <a:ext cx="6546850" cy="3990975"/>
          </a:xfrm>
          <a:prstGeom prst="rect">
            <a:avLst/>
          </a:prstGeom>
          <a:noFill/>
          <a:ln w="12700">
            <a:solidFill>
              <a:srgbClr val="333333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839913" y="1235075"/>
            <a:ext cx="5464175" cy="4873625"/>
            <a:chOff x="1159" y="778"/>
            <a:chExt cx="3442" cy="3070"/>
          </a:xfrm>
        </p:grpSpPr>
        <p:sp>
          <p:nvSpPr>
            <p:cNvPr id="9228" name="Oval 4"/>
            <p:cNvSpPr>
              <a:spLocks noChangeAspect="1" noChangeArrowheads="1"/>
            </p:cNvSpPr>
            <p:nvPr/>
          </p:nvSpPr>
          <p:spPr bwMode="auto">
            <a:xfrm>
              <a:off x="1159" y="778"/>
              <a:ext cx="3442" cy="3070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ES_tradnl"/>
            </a:p>
          </p:txBody>
        </p:sp>
        <p:sp>
          <p:nvSpPr>
            <p:cNvPr id="9229" name="Text Box 8"/>
            <p:cNvSpPr txBox="1">
              <a:spLocks noChangeArrowheads="1"/>
            </p:cNvSpPr>
            <p:nvPr/>
          </p:nvSpPr>
          <p:spPr bwMode="auto">
            <a:xfrm>
              <a:off x="2290" y="1119"/>
              <a:ext cx="1180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827088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827088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827088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827088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827088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8270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8270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8270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8270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GB">
                  <a:latin typeface="Palatino Linotype" panose="02040502050505030304" pitchFamily="18" charset="0"/>
                </a:rPr>
                <a:t>80% </a:t>
              </a:r>
            </a:p>
            <a:p>
              <a:pPr algn="ctr"/>
              <a:r>
                <a:rPr lang="en-GB">
                  <a:latin typeface="Palatino Linotype" panose="02040502050505030304" pitchFamily="18" charset="0"/>
                </a:rPr>
                <a:t>emisiones GEI</a:t>
              </a:r>
            </a:p>
            <a:p>
              <a:pPr algn="ctr"/>
              <a:r>
                <a:rPr lang="en-GB" sz="1200">
                  <a:latin typeface="Palatino Linotype" panose="02040502050505030304" pitchFamily="18" charset="0"/>
                </a:rPr>
                <a:t>[3]</a:t>
              </a: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916238" y="2852738"/>
            <a:ext cx="3386137" cy="3022600"/>
            <a:chOff x="1813" y="1776"/>
            <a:chExt cx="2133" cy="1904"/>
          </a:xfrm>
        </p:grpSpPr>
        <p:sp>
          <p:nvSpPr>
            <p:cNvPr id="9" name="Oval 10"/>
            <p:cNvSpPr>
              <a:spLocks noChangeArrowheads="1"/>
            </p:cNvSpPr>
            <p:nvPr/>
          </p:nvSpPr>
          <p:spPr bwMode="auto">
            <a:xfrm>
              <a:off x="1813" y="1776"/>
              <a:ext cx="2133" cy="1904"/>
            </a:xfrm>
            <a:prstGeom prst="ellipse">
              <a:avLst/>
            </a:prstGeom>
            <a:solidFill>
              <a:schemeClr val="accent6">
                <a:lumMod val="75000"/>
                <a:alpha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>
                <a:defRPr/>
              </a:pPr>
              <a:endParaRPr lang="es-ES_tradnl">
                <a:latin typeface="Arial" charset="0"/>
                <a:cs typeface="Arial" charset="0"/>
              </a:endParaRPr>
            </a:p>
          </p:txBody>
        </p:sp>
        <p:sp>
          <p:nvSpPr>
            <p:cNvPr id="9227" name="Text Box 11"/>
            <p:cNvSpPr txBox="1">
              <a:spLocks noChangeArrowheads="1"/>
            </p:cNvSpPr>
            <p:nvPr/>
          </p:nvSpPr>
          <p:spPr bwMode="auto">
            <a:xfrm>
              <a:off x="2468" y="2074"/>
              <a:ext cx="822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827088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827088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827088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827088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827088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8270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8270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8270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8270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ca-ES">
                  <a:latin typeface="Palatino Linotype" panose="02040502050505030304" pitchFamily="18" charset="0"/>
                </a:rPr>
                <a:t>50% población  </a:t>
              </a:r>
              <a:r>
                <a:rPr lang="ca-ES" sz="1200">
                  <a:latin typeface="Palatino Linotype" panose="02040502050505030304" pitchFamily="18" charset="0"/>
                </a:rPr>
                <a:t>[2]</a:t>
              </a:r>
            </a:p>
          </p:txBody>
        </p:sp>
      </p:grpSp>
      <p:grpSp>
        <p:nvGrpSpPr>
          <p:cNvPr id="9222" name="Group 19"/>
          <p:cNvGrpSpPr>
            <a:grpSpLocks/>
          </p:cNvGrpSpPr>
          <p:nvPr/>
        </p:nvGrpSpPr>
        <p:grpSpPr bwMode="auto">
          <a:xfrm>
            <a:off x="3995738" y="4724400"/>
            <a:ext cx="1055687" cy="771525"/>
            <a:chOff x="2547" y="3064"/>
            <a:chExt cx="665" cy="486"/>
          </a:xfrm>
        </p:grpSpPr>
        <p:sp>
          <p:nvSpPr>
            <p:cNvPr id="9224" name="Oval 6"/>
            <p:cNvSpPr>
              <a:spLocks noChangeArrowheads="1"/>
            </p:cNvSpPr>
            <p:nvPr/>
          </p:nvSpPr>
          <p:spPr bwMode="auto">
            <a:xfrm>
              <a:off x="2626" y="3070"/>
              <a:ext cx="506" cy="4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ES_tradnl"/>
            </a:p>
          </p:txBody>
        </p:sp>
        <p:sp>
          <p:nvSpPr>
            <p:cNvPr id="9225" name="Text Box 7"/>
            <p:cNvSpPr txBox="1">
              <a:spLocks noChangeArrowheads="1"/>
            </p:cNvSpPr>
            <p:nvPr/>
          </p:nvSpPr>
          <p:spPr bwMode="auto">
            <a:xfrm>
              <a:off x="2547" y="3064"/>
              <a:ext cx="665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827088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827088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827088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827088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827088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8270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8270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8270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8270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s-ES">
                  <a:latin typeface="Palatino Linotype" panose="02040502050505030304" pitchFamily="18" charset="0"/>
                </a:rPr>
                <a:t>2,7%</a:t>
              </a:r>
            </a:p>
            <a:p>
              <a:pPr algn="ctr"/>
              <a:r>
                <a:rPr lang="ca-ES" sz="1400">
                  <a:latin typeface="Palatino Linotype" panose="02040502050505030304" pitchFamily="18" charset="0"/>
                </a:rPr>
                <a:t>sup.tierra </a:t>
              </a:r>
              <a:r>
                <a:rPr lang="ca-ES" sz="1200">
                  <a:latin typeface="Palatino Linotype" panose="02040502050505030304" pitchFamily="18" charset="0"/>
                </a:rPr>
                <a:t>[1]</a:t>
              </a:r>
              <a:endParaRPr lang="es-ES" sz="1200">
                <a:latin typeface="Palatino Linotype" panose="02040502050505030304" pitchFamily="18" charset="0"/>
              </a:endParaRPr>
            </a:p>
          </p:txBody>
        </p:sp>
      </p:grpSp>
      <p:sp>
        <p:nvSpPr>
          <p:cNvPr id="9223" name="Text Box 15"/>
          <p:cNvSpPr txBox="1">
            <a:spLocks noChangeArrowheads="1"/>
          </p:cNvSpPr>
          <p:nvPr/>
        </p:nvSpPr>
        <p:spPr bwMode="auto">
          <a:xfrm>
            <a:off x="0" y="6183313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1000"/>
              <a:t>[1] UN (2007) Urban population, Development and the Environment. Department of Economic and Social Affairs.</a:t>
            </a:r>
          </a:p>
          <a:p>
            <a:pPr eaLnBrk="1" hangingPunct="1">
              <a:spcBef>
                <a:spcPct val="30000"/>
              </a:spcBef>
            </a:pPr>
            <a:r>
              <a:rPr lang="en-US" sz="1000"/>
              <a:t>[2] UN (2008) World Urbanization Prospects: The 2007 Revision Population Database.</a:t>
            </a:r>
          </a:p>
          <a:p>
            <a:pPr eaLnBrk="1" hangingPunct="1">
              <a:spcBef>
                <a:spcPct val="30000"/>
              </a:spcBef>
            </a:pPr>
            <a:r>
              <a:rPr lang="en-US" sz="1000"/>
              <a:t>[3] Ash C, Jasny BR, Roberts L, Stone R, Sugden A (2008) Reimagining cities - Introduction. Science 319(5864): 739-739.</a:t>
            </a:r>
          </a:p>
        </p:txBody>
      </p:sp>
    </p:spTree>
    <p:extLst>
      <p:ext uri="{BB962C8B-B14F-4D97-AF65-F5344CB8AC3E}">
        <p14:creationId xmlns:p14="http://schemas.microsoft.com/office/powerpoint/2010/main" val="298638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9"/>
          <p:cNvSpPr/>
          <p:nvPr/>
        </p:nvSpPr>
        <p:spPr>
          <a:xfrm>
            <a:off x="397565" y="1007164"/>
            <a:ext cx="83745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CO" sz="1200" dirty="0">
                <a:latin typeface="Trebuchet MS" panose="020B0603020202020204" pitchFamily="34" charset="0"/>
              </a:rPr>
              <a:t> </a:t>
            </a:r>
            <a:endParaRPr lang="es-CL" sz="12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s-ES_tradnl" sz="1200" dirty="0"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s-ES_tradnl" sz="1200" dirty="0"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s-ES_tradnl" sz="12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s-CL" sz="12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48E6E2-5C70-4683-88DA-B0574D6F0FDB}"/>
              </a:ext>
            </a:extLst>
          </p:cNvPr>
          <p:cNvSpPr/>
          <p:nvPr/>
        </p:nvSpPr>
        <p:spPr>
          <a:xfrm>
            <a:off x="371903" y="1022684"/>
            <a:ext cx="598376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500" b="1" dirty="0">
                <a:solidFill>
                  <a:srgbClr val="FF0000"/>
                </a:solidFill>
                <a:ea typeface="Times New Roman" panose="02020603050405020304" pitchFamily="18" charset="0"/>
              </a:rPr>
              <a:t> 3% del presupuesto municipal: mantención de los espacios públicos</a:t>
            </a:r>
            <a:r>
              <a:rPr lang="es-ES_tradnl" sz="1500" dirty="0">
                <a:ea typeface="Times New Roman" panose="02020603050405020304" pitchFamily="18" charset="0"/>
              </a:rPr>
              <a:t>: servicio de mantención de jardines y servicio de mantención de alumbrado público. </a:t>
            </a:r>
            <a:endParaRPr lang="es-CL" sz="1500" dirty="0">
              <a:ea typeface="Times New Roman" panose="02020603050405020304" pitchFamily="18" charset="0"/>
            </a:endParaRPr>
          </a:p>
          <a:p>
            <a:r>
              <a:rPr lang="es-ES_tradnl" sz="1500" dirty="0">
                <a:ea typeface="Times New Roman" panose="02020603050405020304" pitchFamily="18" charset="0"/>
              </a:rPr>
              <a:t> </a:t>
            </a:r>
            <a:endParaRPr lang="es-CL" sz="1500" dirty="0">
              <a:ea typeface="Times New Roman" panose="02020603050405020304" pitchFamily="18" charset="0"/>
            </a:endParaRPr>
          </a:p>
          <a:p>
            <a:r>
              <a:rPr lang="es-ES_tradnl" sz="1500" dirty="0">
                <a:ea typeface="Times New Roman" panose="02020603050405020304" pitchFamily="18" charset="0"/>
              </a:rPr>
              <a:t>Chillán gasta </a:t>
            </a:r>
            <a:r>
              <a:rPr lang="es-ES_tradnl" sz="1500" b="1" dirty="0">
                <a:solidFill>
                  <a:srgbClr val="FF0000"/>
                </a:solidFill>
                <a:ea typeface="Times New Roman" panose="02020603050405020304" pitchFamily="18" charset="0"/>
              </a:rPr>
              <a:t>35 </a:t>
            </a:r>
            <a:r>
              <a:rPr lang="es-ES_tradnl" sz="15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mill</a:t>
            </a:r>
            <a:r>
              <a:rPr lang="es-ES_tradnl" sz="1500" b="1" dirty="0">
                <a:solidFill>
                  <a:srgbClr val="FF0000"/>
                </a:solidFill>
                <a:ea typeface="Times New Roman" panose="02020603050405020304" pitchFamily="18" charset="0"/>
              </a:rPr>
              <a:t> de pesos al año en la mantención del Parque Sarita Gajardo</a:t>
            </a:r>
            <a:r>
              <a:rPr lang="es-ES_tradnl" sz="1500" dirty="0">
                <a:ea typeface="Times New Roman" panose="02020603050405020304" pitchFamily="18" charset="0"/>
              </a:rPr>
              <a:t>, lo que impide construir las dos hectáreas restantes que faltan al proyecto original (5 ha). Fondo SERVIU del MINVU por 9 años. (48.186 euros)</a:t>
            </a:r>
            <a:endParaRPr lang="es-CL" sz="1500" dirty="0">
              <a:ea typeface="Times New Roman" panose="02020603050405020304" pitchFamily="18" charset="0"/>
            </a:endParaRPr>
          </a:p>
          <a:p>
            <a:r>
              <a:rPr lang="es-ES_tradnl" sz="1500" dirty="0">
                <a:ea typeface="Times New Roman" panose="02020603050405020304" pitchFamily="18" charset="0"/>
              </a:rPr>
              <a:t> </a:t>
            </a:r>
          </a:p>
          <a:p>
            <a:endParaRPr lang="es-ES_tradnl" sz="1500" dirty="0">
              <a:ea typeface="Times New Roman" panose="02020603050405020304" pitchFamily="18" charset="0"/>
            </a:endParaRPr>
          </a:p>
          <a:p>
            <a:endParaRPr lang="es-CL" sz="1500" dirty="0">
              <a:ea typeface="Times New Roman" panose="02020603050405020304" pitchFamily="18" charset="0"/>
            </a:endParaRPr>
          </a:p>
          <a:p>
            <a:endParaRPr lang="es-CL" sz="1500" dirty="0">
              <a:ea typeface="Times New Roman" panose="02020603050405020304" pitchFamily="18" charset="0"/>
            </a:endParaRPr>
          </a:p>
          <a:p>
            <a:r>
              <a:rPr lang="es-ES_tradnl" sz="1500" dirty="0">
                <a:ea typeface="Times New Roman" panose="02020603050405020304" pitchFamily="18" charset="0"/>
              </a:rPr>
              <a:t> </a:t>
            </a:r>
            <a:endParaRPr lang="es-CL" sz="1500" dirty="0">
              <a:ea typeface="Times New Roman" panose="02020603050405020304" pitchFamily="18" charset="0"/>
            </a:endParaRPr>
          </a:p>
          <a:p>
            <a:r>
              <a:rPr lang="es-CL" sz="1500" dirty="0">
                <a:ea typeface="Times New Roman" panose="02020603050405020304" pitchFamily="18" charset="0"/>
              </a:rPr>
              <a:t> 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1420027" y="33453"/>
            <a:ext cx="7491658" cy="400110"/>
            <a:chOff x="1420027" y="33453"/>
            <a:chExt cx="7491658" cy="400110"/>
          </a:xfrm>
        </p:grpSpPr>
        <p:sp>
          <p:nvSpPr>
            <p:cNvPr id="13" name="Rectángulo 12"/>
            <p:cNvSpPr/>
            <p:nvPr/>
          </p:nvSpPr>
          <p:spPr>
            <a:xfrm>
              <a:off x="1420027" y="33453"/>
              <a:ext cx="749165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s-CL" sz="1000" b="1" i="1" dirty="0">
                  <a:solidFill>
                    <a:schemeClr val="bg1">
                      <a:lumMod val="50000"/>
                    </a:schemeClr>
                  </a:solidFill>
                </a:rPr>
                <a:t>Estudio del Confort y la calidad climática en el Espacio Público</a:t>
              </a:r>
              <a:r>
                <a:rPr lang="es-CL" sz="1000" i="1" dirty="0">
                  <a:solidFill>
                    <a:schemeClr val="bg1">
                      <a:lumMod val="50000"/>
                    </a:schemeClr>
                  </a:solidFill>
                </a:rPr>
                <a:t>. </a:t>
              </a:r>
            </a:p>
            <a:p>
              <a:pPr algn="r"/>
              <a:r>
                <a:rPr lang="es-CL" sz="1000" i="1" dirty="0">
                  <a:solidFill>
                    <a:schemeClr val="bg1">
                      <a:lumMod val="50000"/>
                    </a:schemeClr>
                  </a:solidFill>
                </a:rPr>
                <a:t>Estudio de caso: ciudad de Chillán, Chile</a:t>
              </a:r>
            </a:p>
          </p:txBody>
        </p:sp>
        <p:cxnSp>
          <p:nvCxnSpPr>
            <p:cNvPr id="16" name="Conector recto 15"/>
            <p:cNvCxnSpPr/>
            <p:nvPr/>
          </p:nvCxnSpPr>
          <p:spPr>
            <a:xfrm>
              <a:off x="1708913" y="401809"/>
              <a:ext cx="7202772" cy="0"/>
            </a:xfrm>
            <a:prstGeom prst="line">
              <a:avLst/>
            </a:prstGeom>
            <a:ln w="190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0DE40BC-1A48-4590-A022-B16B044AF2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81" t="8617" r="26222" b="17704"/>
          <a:stretch/>
        </p:blipFill>
        <p:spPr>
          <a:xfrm>
            <a:off x="6608725" y="612848"/>
            <a:ext cx="2299491" cy="2568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8B32A4-2C25-438D-BD6A-1BC3F6F097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260" y="3429000"/>
            <a:ext cx="2471956" cy="13430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E4C6F7-F26A-48D6-A160-8A8B39DB93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89" t="26988" r="5237" b="31098"/>
          <a:stretch/>
        </p:blipFill>
        <p:spPr>
          <a:xfrm>
            <a:off x="4384834" y="5019252"/>
            <a:ext cx="4523382" cy="14018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76548F5-9D68-4EBC-8B6F-0EA134F1F26B}"/>
              </a:ext>
            </a:extLst>
          </p:cNvPr>
          <p:cNvSpPr/>
          <p:nvPr/>
        </p:nvSpPr>
        <p:spPr>
          <a:xfrm>
            <a:off x="235784" y="3361129"/>
            <a:ext cx="64860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500" b="1" dirty="0">
                <a:solidFill>
                  <a:srgbClr val="FF0000"/>
                </a:solidFill>
                <a:ea typeface="Times New Roman" panose="02020603050405020304" pitchFamily="18" charset="0"/>
              </a:rPr>
              <a:t>La creación de nuevos espacios públicos depende de fuentes públicas ( Gob. Regional o de nivel central).</a:t>
            </a:r>
            <a:endParaRPr lang="es-CL" sz="1500" b="1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s-ES_tradnl" sz="1500" dirty="0">
                <a:ea typeface="Times New Roman" panose="02020603050405020304" pitchFamily="18" charset="0"/>
              </a:rPr>
              <a:t>-Programa de recuperación de EP del MINVU (año 2004 - Parque Bicentenario Estero Las Toscas - $712.467.000 pesos – 980.870 euros)</a:t>
            </a:r>
            <a:endParaRPr lang="es-CL" sz="1500" dirty="0">
              <a:ea typeface="Times New Roman" panose="02020603050405020304" pitchFamily="18" charset="0"/>
            </a:endParaRPr>
          </a:p>
          <a:p>
            <a:r>
              <a:rPr lang="es-ES_tradnl" sz="1500" dirty="0">
                <a:ea typeface="Times New Roman" panose="02020603050405020304" pitchFamily="18" charset="0"/>
              </a:rPr>
              <a:t>-Plan de regeneración urbana (MINVU), Parque </a:t>
            </a:r>
            <a:r>
              <a:rPr lang="es-ES_tradnl" sz="1500" dirty="0" err="1">
                <a:ea typeface="Times New Roman" panose="02020603050405020304" pitchFamily="18" charset="0"/>
              </a:rPr>
              <a:t>Huambalí</a:t>
            </a:r>
            <a:r>
              <a:rPr lang="es-ES_tradnl" sz="1500" dirty="0">
                <a:ea typeface="Times New Roman" panose="02020603050405020304" pitchFamily="18" charset="0"/>
              </a:rPr>
              <a:t>, en el barrio </a:t>
            </a:r>
            <a:r>
              <a:rPr lang="es-ES_tradnl" sz="1500" dirty="0" err="1">
                <a:ea typeface="Times New Roman" panose="02020603050405020304" pitchFamily="18" charset="0"/>
              </a:rPr>
              <a:t>Ultraestación</a:t>
            </a:r>
            <a:r>
              <a:rPr lang="es-ES_tradnl" sz="1500" dirty="0">
                <a:ea typeface="Times New Roman" panose="02020603050405020304" pitchFamily="18" charset="0"/>
              </a:rPr>
              <a:t> (25 has -  $1.750 millones de pesos – 2.400.000 euros).</a:t>
            </a:r>
            <a:endParaRPr lang="es-CL" sz="1500" dirty="0">
              <a:ea typeface="Times New Roman" panose="02020603050405020304" pitchFamily="18" charset="0"/>
            </a:endParaRPr>
          </a:p>
          <a:p>
            <a:r>
              <a:rPr lang="es-ES_tradnl" sz="1500" dirty="0">
                <a:ea typeface="Times New Roman" panose="02020603050405020304" pitchFamily="18" charset="0"/>
              </a:rPr>
              <a:t>- Cancha en la Población Bonilla, programa “Quiero mi barrio”, por un monto de $64.718.659 pesos (89.100 euros).</a:t>
            </a:r>
            <a:endParaRPr lang="es-CL" sz="15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03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FF3B03E-7540-4A78-B70F-918948532AFA}"/>
              </a:ext>
            </a:extLst>
          </p:cNvPr>
          <p:cNvGraphicFramePr>
            <a:graphicFrameLocks noGrp="1"/>
          </p:cNvGraphicFramePr>
          <p:nvPr/>
        </p:nvGraphicFramePr>
        <p:xfrm>
          <a:off x="1828801" y="6905"/>
          <a:ext cx="6943298" cy="57590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6148">
                  <a:extLst>
                    <a:ext uri="{9D8B030D-6E8A-4147-A177-3AD203B41FA5}">
                      <a16:colId xmlns:a16="http://schemas.microsoft.com/office/drawing/2014/main" val="3407469821"/>
                    </a:ext>
                  </a:extLst>
                </a:gridCol>
                <a:gridCol w="1206148">
                  <a:extLst>
                    <a:ext uri="{9D8B030D-6E8A-4147-A177-3AD203B41FA5}">
                      <a16:colId xmlns:a16="http://schemas.microsoft.com/office/drawing/2014/main" val="1084547102"/>
                    </a:ext>
                  </a:extLst>
                </a:gridCol>
                <a:gridCol w="857782">
                  <a:extLst>
                    <a:ext uri="{9D8B030D-6E8A-4147-A177-3AD203B41FA5}">
                      <a16:colId xmlns:a16="http://schemas.microsoft.com/office/drawing/2014/main" val="3468786930"/>
                    </a:ext>
                  </a:extLst>
                </a:gridCol>
                <a:gridCol w="647443">
                  <a:extLst>
                    <a:ext uri="{9D8B030D-6E8A-4147-A177-3AD203B41FA5}">
                      <a16:colId xmlns:a16="http://schemas.microsoft.com/office/drawing/2014/main" val="591501640"/>
                    </a:ext>
                  </a:extLst>
                </a:gridCol>
                <a:gridCol w="1030867">
                  <a:extLst>
                    <a:ext uri="{9D8B030D-6E8A-4147-A177-3AD203B41FA5}">
                      <a16:colId xmlns:a16="http://schemas.microsoft.com/office/drawing/2014/main" val="1224487909"/>
                    </a:ext>
                  </a:extLst>
                </a:gridCol>
                <a:gridCol w="1030867">
                  <a:extLst>
                    <a:ext uri="{9D8B030D-6E8A-4147-A177-3AD203B41FA5}">
                      <a16:colId xmlns:a16="http://schemas.microsoft.com/office/drawing/2014/main" val="576140620"/>
                    </a:ext>
                  </a:extLst>
                </a:gridCol>
                <a:gridCol w="964043">
                  <a:extLst>
                    <a:ext uri="{9D8B030D-6E8A-4147-A177-3AD203B41FA5}">
                      <a16:colId xmlns:a16="http://schemas.microsoft.com/office/drawing/2014/main" val="803380345"/>
                    </a:ext>
                  </a:extLst>
                </a:gridCol>
              </a:tblGrid>
              <a:tr h="586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Espacio Público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Zona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Sup. predial mín 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Coef. Ocup.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Altura máx. (m)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Antejardín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Densidad de población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b"/>
                </a:tc>
                <a:extLst>
                  <a:ext uri="{0D108BD9-81ED-4DB2-BD59-A6C34878D82A}">
                    <a16:rowId xmlns:a16="http://schemas.microsoft.com/office/drawing/2014/main" val="2066347254"/>
                  </a:ext>
                </a:extLst>
              </a:tr>
              <a:tr h="58659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</a:rPr>
                        <a:t>Plaza de Armas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</a:rPr>
                        <a:t>ZAV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</a:rPr>
                        <a:t>Zona área verde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</a:rPr>
                        <a:t> 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 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 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 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</a:rPr>
                        <a:t> 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b"/>
                </a:tc>
                <a:extLst>
                  <a:ext uri="{0D108BD9-81ED-4DB2-BD59-A6C34878D82A}">
                    <a16:rowId xmlns:a16="http://schemas.microsoft.com/office/drawing/2014/main" val="578517411"/>
                  </a:ext>
                </a:extLst>
              </a:tr>
              <a:tr h="38678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ZC-1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Zona central 1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</a:rPr>
                        <a:t>600 m</a:t>
                      </a:r>
                      <a:r>
                        <a:rPr lang="es-CL" sz="1200" baseline="30000" dirty="0">
                          <a:effectLst/>
                        </a:rPr>
                        <a:t>2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</a:rPr>
                        <a:t>1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</a:rPr>
                        <a:t>15 , libre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 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 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b"/>
                </a:tc>
                <a:extLst>
                  <a:ext uri="{0D108BD9-81ED-4DB2-BD59-A6C34878D82A}">
                    <a16:rowId xmlns:a16="http://schemas.microsoft.com/office/drawing/2014/main" val="2327961468"/>
                  </a:ext>
                </a:extLst>
              </a:tr>
              <a:tr h="5865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Paseo Peatonal Arauco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ZC-1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Zona central 1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</a:rPr>
                        <a:t>600 m</a:t>
                      </a:r>
                      <a:r>
                        <a:rPr lang="es-CL" sz="1200" baseline="30000" dirty="0">
                          <a:effectLst/>
                        </a:rPr>
                        <a:t>2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</a:rPr>
                        <a:t>1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</a:rPr>
                        <a:t>15 , libre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 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 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b"/>
                </a:tc>
                <a:extLst>
                  <a:ext uri="{0D108BD9-81ED-4DB2-BD59-A6C34878D82A}">
                    <a16:rowId xmlns:a16="http://schemas.microsoft.com/office/drawing/2014/main" val="470846720"/>
                  </a:ext>
                </a:extLst>
              </a:tr>
              <a:tr h="186965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Estero Las Toscas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ZAV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 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</a:rPr>
                        <a:t> 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 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 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 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b"/>
                </a:tc>
                <a:extLst>
                  <a:ext uri="{0D108BD9-81ED-4DB2-BD59-A6C34878D82A}">
                    <a16:rowId xmlns:a16="http://schemas.microsoft.com/office/drawing/2014/main" val="886045978"/>
                  </a:ext>
                </a:extLst>
              </a:tr>
              <a:tr h="38678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ZC-2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Zona central 2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600 m</a:t>
                      </a:r>
                      <a:r>
                        <a:rPr lang="es-CL" sz="1200" baseline="30000">
                          <a:effectLst/>
                        </a:rPr>
                        <a:t>2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0,9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7 , 30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2,5 m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 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extLst>
                  <a:ext uri="{0D108BD9-81ED-4DB2-BD59-A6C34878D82A}">
                    <a16:rowId xmlns:a16="http://schemas.microsoft.com/office/drawing/2014/main" val="2621756058"/>
                  </a:ext>
                </a:extLst>
              </a:tr>
              <a:tr h="38678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ZM-2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Zona mixta 2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500 m</a:t>
                      </a:r>
                      <a:r>
                        <a:rPr lang="es-CL" sz="1200" baseline="30000">
                          <a:effectLst/>
                        </a:rPr>
                        <a:t>2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0,8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7 , 20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2,5 m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800 hab/ha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extLst>
                  <a:ext uri="{0D108BD9-81ED-4DB2-BD59-A6C34878D82A}">
                    <a16:rowId xmlns:a16="http://schemas.microsoft.com/office/drawing/2014/main" val="1502621966"/>
                  </a:ext>
                </a:extLst>
              </a:tr>
              <a:tr h="5865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</a:rPr>
                        <a:t>Sarita Gajardo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</a:rPr>
                        <a:t>ZH-3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</a:rPr>
                        <a:t>Zona residencial 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150 m</a:t>
                      </a:r>
                      <a:r>
                        <a:rPr lang="es-CL" sz="1200" baseline="30000">
                          <a:effectLst/>
                        </a:rPr>
                        <a:t>2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0,6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15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2,5 m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1000 hab/ha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extLst>
                  <a:ext uri="{0D108BD9-81ED-4DB2-BD59-A6C34878D82A}">
                    <a16:rowId xmlns:a16="http://schemas.microsoft.com/office/drawing/2014/main" val="188824187"/>
                  </a:ext>
                </a:extLst>
              </a:tr>
              <a:tr h="586595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</a:rPr>
                        <a:t>Parque Monumental </a:t>
                      </a:r>
                      <a:r>
                        <a:rPr lang="es-CL" sz="1200" dirty="0" err="1">
                          <a:effectLst/>
                        </a:rPr>
                        <a:t>Bdo</a:t>
                      </a:r>
                      <a:r>
                        <a:rPr lang="es-CL" sz="1200" dirty="0">
                          <a:effectLst/>
                        </a:rPr>
                        <a:t>. O´Higgins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AV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Zona área verde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 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 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15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 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 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extLst>
                  <a:ext uri="{0D108BD9-81ED-4DB2-BD59-A6C34878D82A}">
                    <a16:rowId xmlns:a16="http://schemas.microsoft.com/office/drawing/2014/main" val="2139676485"/>
                  </a:ext>
                </a:extLst>
              </a:tr>
              <a:tr h="586595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ZH-1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Zona habitacional 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200 m</a:t>
                      </a:r>
                      <a:r>
                        <a:rPr lang="es-CL" sz="1200" baseline="30000">
                          <a:effectLst/>
                        </a:rPr>
                        <a:t>2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0,6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15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3 m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700 hab/ha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extLst>
                  <a:ext uri="{0D108BD9-81ED-4DB2-BD59-A6C34878D82A}">
                    <a16:rowId xmlns:a16="http://schemas.microsoft.com/office/drawing/2014/main" val="4231469704"/>
                  </a:ext>
                </a:extLst>
              </a:tr>
              <a:tr h="38678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ZM1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Zona mixta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300 m</a:t>
                      </a:r>
                      <a:r>
                        <a:rPr lang="es-CL" sz="1200" baseline="30000">
                          <a:effectLst/>
                        </a:rPr>
                        <a:t>2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0,8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14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3 m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200 hab/ha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extLst>
                  <a:ext uri="{0D108BD9-81ED-4DB2-BD59-A6C34878D82A}">
                    <a16:rowId xmlns:a16="http://schemas.microsoft.com/office/drawing/2014/main" val="612911214"/>
                  </a:ext>
                </a:extLst>
              </a:tr>
              <a:tr h="38678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ZM2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Zona mixta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300 m</a:t>
                      </a:r>
                      <a:r>
                        <a:rPr lang="es-CL" sz="1200" baseline="30000">
                          <a:effectLst/>
                        </a:rPr>
                        <a:t>2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0,8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</a:rPr>
                        <a:t>20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3 m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</a:rPr>
                        <a:t>800 </a:t>
                      </a:r>
                      <a:r>
                        <a:rPr lang="es-CL" sz="1200" dirty="0" err="1">
                          <a:effectLst/>
                        </a:rPr>
                        <a:t>hab</a:t>
                      </a:r>
                      <a:r>
                        <a:rPr lang="es-CL" sz="1200" dirty="0">
                          <a:effectLst/>
                        </a:rPr>
                        <a:t>/ha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17" marR="31117" marT="0" marB="0" anchor="ctr"/>
                </a:tc>
                <a:extLst>
                  <a:ext uri="{0D108BD9-81ED-4DB2-BD59-A6C34878D82A}">
                    <a16:rowId xmlns:a16="http://schemas.microsoft.com/office/drawing/2014/main" val="321980085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E3A3AC32-D384-4D65-A86E-6EF1722AD629}"/>
              </a:ext>
            </a:extLst>
          </p:cNvPr>
          <p:cNvSpPr txBox="1"/>
          <p:nvPr/>
        </p:nvSpPr>
        <p:spPr>
          <a:xfrm>
            <a:off x="1157483" y="3994276"/>
            <a:ext cx="545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5 m</a:t>
            </a:r>
          </a:p>
        </p:txBody>
      </p:sp>
      <p:sp>
        <p:nvSpPr>
          <p:cNvPr id="11" name="Rectángulo 9"/>
          <p:cNvSpPr/>
          <p:nvPr/>
        </p:nvSpPr>
        <p:spPr>
          <a:xfrm>
            <a:off x="397565" y="1007164"/>
            <a:ext cx="83745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CO" sz="1200" dirty="0">
                <a:latin typeface="Trebuchet MS" panose="020B0603020202020204" pitchFamily="34" charset="0"/>
              </a:rPr>
              <a:t> </a:t>
            </a:r>
            <a:endParaRPr lang="es-CL" sz="12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s-ES_tradnl" sz="1200" dirty="0"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s-ES_tradnl" sz="1200" dirty="0"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s-ES_tradnl" sz="12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s-CL" sz="12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n 1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0" b="36642"/>
          <a:stretch/>
        </p:blipFill>
        <p:spPr bwMode="auto">
          <a:xfrm>
            <a:off x="2042556" y="5863329"/>
            <a:ext cx="2390429" cy="9709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53"/>
          <p:cNvPicPr/>
          <p:nvPr/>
        </p:nvPicPr>
        <p:blipFill>
          <a:blip r:embed="rId4"/>
          <a:stretch>
            <a:fillRect/>
          </a:stretch>
        </p:blipFill>
        <p:spPr>
          <a:xfrm>
            <a:off x="4456735" y="5863329"/>
            <a:ext cx="2597208" cy="97092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9" b="18434"/>
          <a:stretch/>
        </p:blipFill>
        <p:spPr>
          <a:xfrm>
            <a:off x="7077693" y="5861192"/>
            <a:ext cx="2006932" cy="97305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7" y="5861192"/>
            <a:ext cx="1959429" cy="9730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70F745-B39C-43C6-8628-5860ADBFC838}"/>
              </a:ext>
            </a:extLst>
          </p:cNvPr>
          <p:cNvSpPr/>
          <p:nvPr/>
        </p:nvSpPr>
        <p:spPr>
          <a:xfrm>
            <a:off x="5241802" y="1015643"/>
            <a:ext cx="362621" cy="637789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9F5DBE-6592-43C1-BE8E-25E64B5404A8}"/>
              </a:ext>
            </a:extLst>
          </p:cNvPr>
          <p:cNvSpPr txBox="1"/>
          <p:nvPr/>
        </p:nvSpPr>
        <p:spPr>
          <a:xfrm>
            <a:off x="1150524" y="1088884"/>
            <a:ext cx="637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60%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19CB4B-896C-433E-8551-6611656A1DDD}"/>
              </a:ext>
            </a:extLst>
          </p:cNvPr>
          <p:cNvSpPr/>
          <p:nvPr/>
        </p:nvSpPr>
        <p:spPr>
          <a:xfrm>
            <a:off x="6105209" y="3822410"/>
            <a:ext cx="373608" cy="1236269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100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8" grpId="0" animBg="1"/>
      <p:bldP spid="9" grpId="0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F53220-8CE0-444F-B24F-20F4BC50B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81" y="548680"/>
            <a:ext cx="7067128" cy="1283742"/>
          </a:xfrm>
        </p:spPr>
        <p:txBody>
          <a:bodyPr/>
          <a:lstStyle/>
          <a:p>
            <a:r>
              <a:rPr lang="es-CL" dirty="0"/>
              <a:t>PROBLEMAS PLANIFICACIÓN &amp; CLIMA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83872-B3D7-4F47-BD63-E9B3291D9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1920" y="2060849"/>
            <a:ext cx="5111750" cy="381642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s-MX" sz="15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Falta de comunicación entre investigadores y tomadores de decisión</a:t>
            </a:r>
          </a:p>
          <a:p>
            <a:r>
              <a:rPr lang="es-MX" sz="1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s-MX" sz="15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xistencia de conflictos de intereses</a:t>
            </a:r>
          </a:p>
          <a:p>
            <a:r>
              <a:rPr lang="es-MX" sz="1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s-MX" sz="15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imitaciones económicas</a:t>
            </a:r>
          </a:p>
          <a:p>
            <a:r>
              <a:rPr lang="es-MX" sz="1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s-MX" sz="15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alta de conocimiento</a:t>
            </a:r>
          </a:p>
          <a:p>
            <a:r>
              <a:rPr lang="es-MX" sz="1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s-MX" sz="15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rioridad</a:t>
            </a:r>
          </a:p>
          <a:p>
            <a:r>
              <a:rPr lang="es-MX" sz="1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s-MX" sz="15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iempo de proyectos políticos a corto plazo </a:t>
            </a:r>
          </a:p>
          <a:p>
            <a:pPr marL="0" indent="0" algn="r">
              <a:buNone/>
            </a:pPr>
            <a:r>
              <a:rPr lang="es-MX" sz="12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MX" sz="12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Elliason</a:t>
            </a:r>
            <a:r>
              <a:rPr lang="es-MX" sz="12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2000)</a:t>
            </a:r>
          </a:p>
          <a:p>
            <a:pPr marL="0" indent="0" algn="r">
              <a:buNone/>
            </a:pPr>
            <a:r>
              <a:rPr lang="es-MX" sz="15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s-MX" sz="1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s-MX" sz="15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oluntad política</a:t>
            </a:r>
          </a:p>
          <a:p>
            <a:pPr marL="0" indent="0" algn="r">
              <a:buNone/>
            </a:pPr>
            <a:r>
              <a:rPr lang="es-MX" sz="12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(Andrade, 2005)</a:t>
            </a:r>
          </a:p>
          <a:p>
            <a:r>
              <a:rPr lang="es-MX" sz="1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Datos meteorológicos </a:t>
            </a:r>
            <a:r>
              <a:rPr lang="es-MX" sz="1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inadeacuados</a:t>
            </a:r>
            <a:endParaRPr lang="es-MX" sz="15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MX" sz="1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Desconocimiento efectos del clima sobre población</a:t>
            </a:r>
          </a:p>
          <a:p>
            <a:pPr marL="0" indent="0" algn="r">
              <a:buNone/>
            </a:pPr>
            <a:r>
              <a:rPr lang="es-MX" sz="12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MX" sz="12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Alcoforado</a:t>
            </a:r>
            <a:r>
              <a:rPr lang="es-MX" sz="12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al, 2009)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1A0AAA6-FFA3-4E6C-8BBF-5DFABA1E88D9}"/>
              </a:ext>
            </a:extLst>
          </p:cNvPr>
          <p:cNvSpPr txBox="1"/>
          <p:nvPr/>
        </p:nvSpPr>
        <p:spPr>
          <a:xfrm>
            <a:off x="539552" y="2276872"/>
            <a:ext cx="30963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0" i="1" u="none" strike="noStrike" baseline="0" dirty="0">
                <a:solidFill>
                  <a:srgbClr val="000000"/>
                </a:solidFill>
                <a:latin typeface="+mj-lt"/>
              </a:rPr>
              <a:t>La evidencia bibliográfica da cuenta de que los principales paradigmas en que los instrumentos de planificación, los paradigmas estético-formales y funcionales no han sido capaces de incorporar la complejidad de los climas urbanos (Mills et al., 2010). </a:t>
            </a:r>
            <a:endParaRPr lang="es-CL" sz="1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772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3669" t="16468" r="13354" b="27392"/>
          <a:stretch/>
        </p:blipFill>
        <p:spPr>
          <a:xfrm>
            <a:off x="753979" y="593556"/>
            <a:ext cx="7394556" cy="580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49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486" t="27076" r="67657" b="13368"/>
          <a:stretch/>
        </p:blipFill>
        <p:spPr>
          <a:xfrm>
            <a:off x="342900" y="775157"/>
            <a:ext cx="8184676" cy="583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09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3757" t="19464" r="12965" b="28700"/>
          <a:stretch/>
        </p:blipFill>
        <p:spPr>
          <a:xfrm>
            <a:off x="689811" y="994610"/>
            <a:ext cx="6992736" cy="500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49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9510" t="15569" r="7708" b="24735"/>
          <a:stretch/>
        </p:blipFill>
        <p:spPr>
          <a:xfrm>
            <a:off x="0" y="818146"/>
            <a:ext cx="9099243" cy="532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210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EY DEL ARBOL URBANO PARA CHILE: NECESIDAD DE IMPLEMENTAR EL NUEVO ...">
            <a:extLst>
              <a:ext uri="{FF2B5EF4-FFF2-40B4-BE49-F238E27FC236}">
                <a16:creationId xmlns:a16="http://schemas.microsoft.com/office/drawing/2014/main" id="{3282CBA9-EBEF-44AE-B9A8-5576EBC86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20688"/>
            <a:ext cx="6227487" cy="336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energiaysociedad.es/pdf/imagenes/eysf/cap%203%20(1).png">
            <a:extLst>
              <a:ext uri="{FF2B5EF4-FFF2-40B4-BE49-F238E27FC236}">
                <a16:creationId xmlns:a16="http://schemas.microsoft.com/office/drawing/2014/main" id="{0287FE80-8455-45FF-9DE6-78D2A3762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75" y="4229100"/>
            <a:ext cx="8633825" cy="259014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2015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18B9B4-E643-4C1D-884D-9453542956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45" t="11992" r="13854" b="6642"/>
          <a:stretch/>
        </p:blipFill>
        <p:spPr>
          <a:xfrm>
            <a:off x="174950" y="642937"/>
            <a:ext cx="87941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97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25745F-1723-44A9-9A6B-E29DE61885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35" t="19086" r="34535" b="29845"/>
          <a:stretch/>
        </p:blipFill>
        <p:spPr>
          <a:xfrm>
            <a:off x="3131858" y="3141399"/>
            <a:ext cx="3440336" cy="31952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4991F1-F81D-4678-BF1E-3E1183F8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6766761" cy="1325563"/>
          </a:xfrm>
        </p:spPr>
        <p:txBody>
          <a:bodyPr/>
          <a:lstStyle/>
          <a:p>
            <a:endParaRPr lang="es-CL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7C18502-098D-4111-8DC5-696647BBE8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0" y="513347"/>
            <a:ext cx="5726354" cy="5823285"/>
          </a:xfrm>
        </p:spPr>
      </p:pic>
      <p:pic>
        <p:nvPicPr>
          <p:cNvPr id="4" name="Imagen 2">
            <a:extLst>
              <a:ext uri="{FF2B5EF4-FFF2-40B4-BE49-F238E27FC236}">
                <a16:creationId xmlns:a16="http://schemas.microsoft.com/office/drawing/2014/main" id="{53C13438-850D-42C9-B6A2-E80B61BF15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918" t="14402" r="24606" b="23176"/>
          <a:stretch/>
        </p:blipFill>
        <p:spPr>
          <a:xfrm>
            <a:off x="7170820" y="16613"/>
            <a:ext cx="1805375" cy="66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6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rticulo-2-Figura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20150" cy="682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325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FD2B3-E5BE-4B87-9DDA-93AD5AF93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24EE1-5128-4752-BB45-78AF2B733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77CC80-A58C-4E44-B6CB-304ECC3069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87" t="16538" r="19676" b="15663"/>
          <a:stretch/>
        </p:blipFill>
        <p:spPr>
          <a:xfrm>
            <a:off x="755576" y="75127"/>
            <a:ext cx="7128792" cy="670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161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654B1-48A8-4570-A66B-29C18CF21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700A8-F672-4E1A-9997-8D2CBAA9B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F68E09-1A0E-4D76-A3B8-4D934493FF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3" t="13369" r="9050" b="8747"/>
          <a:stretch/>
        </p:blipFill>
        <p:spPr>
          <a:xfrm>
            <a:off x="68227" y="764704"/>
            <a:ext cx="9050096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498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65759" y="444137"/>
            <a:ext cx="6844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Plan Nacional de Adaptación al Cambio Climático – PANCC (2008-2012)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4074" t="16000" r="12279" b="21726"/>
          <a:stretch/>
        </p:blipFill>
        <p:spPr>
          <a:xfrm>
            <a:off x="1981200" y="768098"/>
            <a:ext cx="6993753" cy="592008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988423" y="4732606"/>
            <a:ext cx="992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/>
              <a:t>Enero 2018</a:t>
            </a:r>
          </a:p>
        </p:txBody>
      </p:sp>
    </p:spTree>
    <p:extLst>
      <p:ext uri="{BB962C8B-B14F-4D97-AF65-F5344CB8AC3E}">
        <p14:creationId xmlns:p14="http://schemas.microsoft.com/office/powerpoint/2010/main" val="3340583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307BEE6-D737-2874-D4E3-4BEA64575F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76"/>
          <a:stretch/>
        </p:blipFill>
        <p:spPr>
          <a:xfrm>
            <a:off x="35497" y="0"/>
            <a:ext cx="561662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6E4A2C-DE53-1203-8C3A-6B843701D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121" y="5208875"/>
            <a:ext cx="343584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25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25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25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25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25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5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5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5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5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8600" marR="0" lvl="0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eriod"/>
              <a:tabLst>
                <a:tab pos="2251075" algn="l"/>
              </a:tabLst>
            </a:pPr>
            <a:r>
              <a:rPr kumimoji="0" lang="es-CL" altLang="es-CL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Municipios que cuentan con certificación ambiental (en morado)</a:t>
            </a:r>
            <a:endParaRPr kumimoji="0" lang="es-CL" altLang="es-CL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28600" marR="0" lvl="0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eriod"/>
              <a:tabLst>
                <a:tab pos="2251075" algn="l"/>
              </a:tabLst>
            </a:pPr>
            <a:r>
              <a:rPr kumimoji="0" lang="es-CL" altLang="es-CL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Miembros comuna energética (en rojo)</a:t>
            </a:r>
            <a:endParaRPr kumimoji="0" lang="es-CL" altLang="es-CL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28600" marR="0" lvl="0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eriod"/>
              <a:tabLst>
                <a:tab pos="2251075" algn="l"/>
              </a:tabLst>
            </a:pPr>
            <a:r>
              <a:rPr kumimoji="0" lang="es-CL" altLang="es-CL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Miembros Red de Municipios ante el CC (en verde)</a:t>
            </a:r>
            <a:endParaRPr kumimoji="0" lang="es-CL" altLang="es-CL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28600" marR="0" lvl="0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eriod"/>
              <a:tabLst>
                <a:tab pos="2251075" algn="l"/>
              </a:tabLst>
            </a:pPr>
            <a:r>
              <a:rPr kumimoji="0" lang="es-CL" altLang="es-CL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Municipios miembros de la </a:t>
            </a:r>
            <a:r>
              <a:rPr kumimoji="0" lang="es-CL" altLang="es-CL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RedMuniCC</a:t>
            </a:r>
            <a:r>
              <a:rPr kumimoji="0" lang="es-CL" altLang="es-CL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que cuentan con Plan Local de Cambio climático (en azul)</a:t>
            </a:r>
            <a:endParaRPr kumimoji="0" lang="es-CL" altLang="es-CL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51075" algn="l"/>
              </a:tabLst>
            </a:pPr>
            <a:endParaRPr kumimoji="0" lang="es-CL" altLang="es-CL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28600" marR="0" lvl="0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eriod"/>
              <a:tabLst>
                <a:tab pos="2251075" algn="l"/>
              </a:tabLst>
            </a:pPr>
            <a:r>
              <a:rPr kumimoji="0" lang="es-CL" altLang="es-CL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    </a:t>
            </a:r>
            <a:endParaRPr kumimoji="0" lang="es-CL" altLang="es-CL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16779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A3C8C6-63AA-4382-BACA-C1605B83D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0" y="457200"/>
            <a:ext cx="2949179" cy="1600200"/>
          </a:xfrm>
        </p:spPr>
        <p:txBody>
          <a:bodyPr>
            <a:normAutofit/>
          </a:bodyPr>
          <a:lstStyle/>
          <a:p>
            <a:pPr algn="just"/>
            <a:r>
              <a:rPr lang="es-CL" sz="3000" b="1" dirty="0"/>
              <a:t>Red Chilena de Municipios ante el Cambio Climático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18C7D7BF-994A-4CD5-975A-8C890E5C7A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2" r="46449"/>
          <a:stretch/>
        </p:blipFill>
        <p:spPr>
          <a:xfrm>
            <a:off x="4168837" y="283869"/>
            <a:ext cx="1303507" cy="6194067"/>
          </a:xfr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22C14F6-02BD-481A-B9BE-8BAF0599519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Cerrar corchete 6">
            <a:extLst>
              <a:ext uri="{FF2B5EF4-FFF2-40B4-BE49-F238E27FC236}">
                <a16:creationId xmlns:a16="http://schemas.microsoft.com/office/drawing/2014/main" id="{205813A0-77EB-433B-9AE7-859643A15F9E}"/>
              </a:ext>
            </a:extLst>
          </p:cNvPr>
          <p:cNvSpPr/>
          <p:nvPr/>
        </p:nvSpPr>
        <p:spPr>
          <a:xfrm>
            <a:off x="5199268" y="411525"/>
            <a:ext cx="273076" cy="1862846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4EC0B65-F8C3-4F06-9C53-46899226F0AA}"/>
              </a:ext>
            </a:extLst>
          </p:cNvPr>
          <p:cNvSpPr txBox="1"/>
          <p:nvPr/>
        </p:nvSpPr>
        <p:spPr>
          <a:xfrm>
            <a:off x="5564983" y="1003713"/>
            <a:ext cx="1875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/>
              <a:t>Zona Norte (4)</a:t>
            </a:r>
          </a:p>
          <a:p>
            <a:endParaRPr lang="es-CL" sz="1200" dirty="0"/>
          </a:p>
        </p:txBody>
      </p:sp>
      <p:sp>
        <p:nvSpPr>
          <p:cNvPr id="10" name="Cerrar corchete 9">
            <a:extLst>
              <a:ext uri="{FF2B5EF4-FFF2-40B4-BE49-F238E27FC236}">
                <a16:creationId xmlns:a16="http://schemas.microsoft.com/office/drawing/2014/main" id="{82555CF9-6AE3-4D44-A29B-4B8FDD561D9B}"/>
              </a:ext>
            </a:extLst>
          </p:cNvPr>
          <p:cNvSpPr/>
          <p:nvPr/>
        </p:nvSpPr>
        <p:spPr>
          <a:xfrm>
            <a:off x="5199268" y="2298826"/>
            <a:ext cx="273076" cy="614494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BEF7A12-A4E5-4D2A-B0EF-4D8F9292F94F}"/>
              </a:ext>
            </a:extLst>
          </p:cNvPr>
          <p:cNvSpPr txBox="1"/>
          <p:nvPr/>
        </p:nvSpPr>
        <p:spPr>
          <a:xfrm>
            <a:off x="5564983" y="2451655"/>
            <a:ext cx="1875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/>
              <a:t>Zona Centro (34)</a:t>
            </a:r>
          </a:p>
          <a:p>
            <a:endParaRPr lang="es-CL" sz="1200" dirty="0"/>
          </a:p>
        </p:txBody>
      </p:sp>
      <p:sp>
        <p:nvSpPr>
          <p:cNvPr id="12" name="Cerrar corchete 11">
            <a:extLst>
              <a:ext uri="{FF2B5EF4-FFF2-40B4-BE49-F238E27FC236}">
                <a16:creationId xmlns:a16="http://schemas.microsoft.com/office/drawing/2014/main" id="{B6EB821E-382F-4BC7-842B-CA6EFADC1E0E}"/>
              </a:ext>
            </a:extLst>
          </p:cNvPr>
          <p:cNvSpPr/>
          <p:nvPr/>
        </p:nvSpPr>
        <p:spPr>
          <a:xfrm>
            <a:off x="5199268" y="2949470"/>
            <a:ext cx="273076" cy="1167455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C43C377-EC48-4FD5-B9AD-F8BFE6324743}"/>
              </a:ext>
            </a:extLst>
          </p:cNvPr>
          <p:cNvSpPr txBox="1"/>
          <p:nvPr/>
        </p:nvSpPr>
        <p:spPr>
          <a:xfrm>
            <a:off x="5564983" y="3349148"/>
            <a:ext cx="1875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/>
              <a:t>Zona Sur (19)</a:t>
            </a:r>
          </a:p>
          <a:p>
            <a:endParaRPr lang="es-CL" sz="1200" dirty="0"/>
          </a:p>
        </p:txBody>
      </p:sp>
      <p:sp>
        <p:nvSpPr>
          <p:cNvPr id="14" name="Cerrar corchete 13">
            <a:extLst>
              <a:ext uri="{FF2B5EF4-FFF2-40B4-BE49-F238E27FC236}">
                <a16:creationId xmlns:a16="http://schemas.microsoft.com/office/drawing/2014/main" id="{6E0BE48E-9055-4094-B2AE-B1388FB957BD}"/>
              </a:ext>
            </a:extLst>
          </p:cNvPr>
          <p:cNvSpPr/>
          <p:nvPr/>
        </p:nvSpPr>
        <p:spPr>
          <a:xfrm>
            <a:off x="5199268" y="4153075"/>
            <a:ext cx="273076" cy="1992543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867F2AF-A109-4049-A0A1-72C21BCA7CF4}"/>
              </a:ext>
            </a:extLst>
          </p:cNvPr>
          <p:cNvSpPr txBox="1"/>
          <p:nvPr/>
        </p:nvSpPr>
        <p:spPr>
          <a:xfrm>
            <a:off x="5564983" y="5092178"/>
            <a:ext cx="1875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/>
              <a:t>Zona Austral (3)</a:t>
            </a:r>
          </a:p>
          <a:p>
            <a:endParaRPr lang="es-CL" sz="1200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BC13287-E156-4842-8CB2-06072AA452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17789" r="12186" b="9343"/>
          <a:stretch/>
        </p:blipFill>
        <p:spPr>
          <a:xfrm>
            <a:off x="113340" y="2682487"/>
            <a:ext cx="6553854" cy="4091556"/>
          </a:xfrm>
          <a:prstGeom prst="rect">
            <a:avLst/>
          </a:prstGeom>
        </p:spPr>
      </p:pic>
      <p:pic>
        <p:nvPicPr>
          <p:cNvPr id="16" name="Imagen 15" descr="Gráfico, Gráfico radial&#10;&#10;Descripción generada automáticamente">
            <a:extLst>
              <a:ext uri="{FF2B5EF4-FFF2-40B4-BE49-F238E27FC236}">
                <a16:creationId xmlns:a16="http://schemas.microsoft.com/office/drawing/2014/main" id="{7E0F585A-6BE5-D723-0132-E87107959F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404" y="3050760"/>
            <a:ext cx="3652520" cy="26136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095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277053"/>
            <a:ext cx="7886700" cy="1325563"/>
          </a:xfrm>
        </p:spPr>
        <p:txBody>
          <a:bodyPr>
            <a:normAutofit/>
          </a:bodyPr>
          <a:lstStyle/>
          <a:p>
            <a:r>
              <a:rPr lang="es-ES" sz="3600" b="1" i="1" dirty="0">
                <a:latin typeface="Trebuchet MS" panose="020B0603020202020204" pitchFamily="34" charset="0"/>
              </a:rPr>
              <a:t>MUCHAS GRACIAS !!!</a:t>
            </a:r>
            <a:endParaRPr lang="es-CL" sz="3600" b="1" i="1" dirty="0">
              <a:latin typeface="Trebuchet MS" panose="020B0603020202020204" pitchFamily="34" charset="0"/>
            </a:endParaRPr>
          </a:p>
        </p:txBody>
      </p:sp>
      <p:pic>
        <p:nvPicPr>
          <p:cNvPr id="1026" name="Picture 2" descr="http://redecofeminista.files.wordpress.com/2012/08/530229_250868838349453_1037424465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219" y="4497517"/>
            <a:ext cx="3468781" cy="224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98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 descr="Gráfico  Descripción generada automáticamente con confianza media">
            <a:extLst>
              <a:ext uri="{FF2B5EF4-FFF2-40B4-BE49-F238E27FC236}">
                <a16:creationId xmlns:a16="http://schemas.microsoft.com/office/drawing/2014/main" id="{D981ABC6-350B-4922-8935-64C222DCBAE5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6" t="27940" r="19313" b="29768"/>
          <a:stretch/>
        </p:blipFill>
        <p:spPr bwMode="auto">
          <a:xfrm>
            <a:off x="3359905" y="4235113"/>
            <a:ext cx="5603612" cy="24872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675701" y="1330737"/>
            <a:ext cx="1518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>
                <a:latin typeface="Calibri "/>
              </a:rPr>
              <a:t>Urbanization</a:t>
            </a:r>
            <a:endParaRPr lang="es-CL" sz="1600" b="1" dirty="0">
              <a:latin typeface="Calibri 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34210" y="1547965"/>
            <a:ext cx="1595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/>
              <a:t>Latin</a:t>
            </a:r>
            <a:r>
              <a:rPr lang="es-ES" sz="1200" dirty="0"/>
              <a:t> América 75%</a:t>
            </a:r>
          </a:p>
          <a:p>
            <a:r>
              <a:rPr lang="es-ES" sz="1200" dirty="0"/>
              <a:t>Chile 89.9%</a:t>
            </a: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4" cstate="print"/>
          <a:srcRect l="22874" t="52032" r="28225" b="12161"/>
          <a:stretch/>
        </p:blipFill>
        <p:spPr>
          <a:xfrm>
            <a:off x="515733" y="445404"/>
            <a:ext cx="1832331" cy="838550"/>
          </a:xfrm>
          <a:prstGeom prst="rect">
            <a:avLst/>
          </a:prstGeom>
        </p:spPr>
      </p:pic>
      <p:cxnSp>
        <p:nvCxnSpPr>
          <p:cNvPr id="32" name="31 Conector recto de flecha"/>
          <p:cNvCxnSpPr>
            <a:cxnSpLocks/>
          </p:cNvCxnSpPr>
          <p:nvPr/>
        </p:nvCxnSpPr>
        <p:spPr>
          <a:xfrm>
            <a:off x="2456791" y="905724"/>
            <a:ext cx="204697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33 CuadroTexto"/>
          <p:cNvSpPr txBox="1"/>
          <p:nvPr/>
        </p:nvSpPr>
        <p:spPr>
          <a:xfrm>
            <a:off x="4385842" y="491576"/>
            <a:ext cx="40824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s-CL" altLang="es-ES_tradnl" sz="1400" dirty="0"/>
              <a:t>Reemplazo de coberturas naturales y semi naturales</a:t>
            </a:r>
          </a:p>
          <a:p>
            <a:pPr algn="ctr"/>
            <a:endParaRPr lang="es-CL" sz="1400" dirty="0"/>
          </a:p>
          <a:p>
            <a:pPr algn="ctr"/>
            <a:r>
              <a:rPr lang="es-CL" sz="1400" dirty="0"/>
              <a:t>Medioambiente urbano</a:t>
            </a:r>
          </a:p>
          <a:p>
            <a:pPr algn="ctr"/>
            <a:endParaRPr lang="es-CL" sz="1400" dirty="0"/>
          </a:p>
          <a:p>
            <a:pPr algn="ctr"/>
            <a:r>
              <a:rPr lang="es-CL" sz="1400" dirty="0"/>
              <a:t>Clima urbano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4786284" y="1805610"/>
            <a:ext cx="4074734" cy="1237198"/>
            <a:chOff x="3596336" y="1120352"/>
            <a:chExt cx="5342322" cy="1623848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42" t="11492" b="45346"/>
            <a:stretch/>
          </p:blipFill>
          <p:spPr>
            <a:xfrm>
              <a:off x="5002249" y="1331807"/>
              <a:ext cx="3936409" cy="1313396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336" y="1120352"/>
              <a:ext cx="5035187" cy="1623848"/>
            </a:xfrm>
            <a:prstGeom prst="rect">
              <a:avLst/>
            </a:prstGeom>
          </p:spPr>
        </p:pic>
      </p:grpSp>
      <p:cxnSp>
        <p:nvCxnSpPr>
          <p:cNvPr id="7" name="Conector recto de flecha 6"/>
          <p:cNvCxnSpPr/>
          <p:nvPr/>
        </p:nvCxnSpPr>
        <p:spPr>
          <a:xfrm>
            <a:off x="6551765" y="1058929"/>
            <a:ext cx="0" cy="410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>
            <a:off x="6551765" y="1435564"/>
            <a:ext cx="0" cy="410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9" name="28 CuadroTexto"/>
          <p:cNvSpPr txBox="1"/>
          <p:nvPr/>
        </p:nvSpPr>
        <p:spPr>
          <a:xfrm>
            <a:off x="8021171" y="3282166"/>
            <a:ext cx="103236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00" i="1" dirty="0" err="1">
                <a:latin typeface="Trebuchet MS" panose="020B0603020202020204" pitchFamily="34" charset="0"/>
              </a:rPr>
              <a:t>Oke</a:t>
            </a:r>
            <a:r>
              <a:rPr lang="es-CL" sz="700" i="1" dirty="0">
                <a:latin typeface="Trebuchet MS" panose="020B0603020202020204" pitchFamily="34" charset="0"/>
              </a:rPr>
              <a:t>. 2010</a:t>
            </a:r>
            <a:endParaRPr lang="es-CL" sz="700" dirty="0">
              <a:latin typeface="Trebuchet MS" panose="020B0603020202020204" pitchFamily="34" charset="0"/>
            </a:endParaRP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A345EFC5-FA89-4289-B343-572221CB3A7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832388" y="2283309"/>
            <a:ext cx="953896" cy="0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FCEE42E-0EEB-4D2A-BA73-EE084753F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982" y="2098030"/>
            <a:ext cx="220531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sz="1300" b="1" dirty="0" err="1">
                <a:latin typeface="Century Gothic" panose="020B0502020202020204" pitchFamily="34" charset="0"/>
              </a:rPr>
              <a:t>Factores</a:t>
            </a:r>
            <a:r>
              <a:rPr lang="en-GB" sz="1300" b="1" dirty="0">
                <a:latin typeface="Century Gothic" panose="020B0502020202020204" pitchFamily="34" charset="0"/>
              </a:rPr>
              <a:t> </a:t>
            </a:r>
            <a:r>
              <a:rPr lang="en-GB" sz="1300" b="1" dirty="0" err="1">
                <a:latin typeface="Century Gothic" panose="020B0502020202020204" pitchFamily="34" charset="0"/>
              </a:rPr>
              <a:t>explicativos</a:t>
            </a:r>
            <a:endParaRPr lang="es-CL" altLang="es-ES_tradnl" sz="1300" b="1" dirty="0">
              <a:latin typeface="Century Gothic" panose="020B0502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D47F337-0C7D-4C7B-8622-75C70B03A20D}"/>
              </a:ext>
            </a:extLst>
          </p:cNvPr>
          <p:cNvSpPr txBox="1"/>
          <p:nvPr/>
        </p:nvSpPr>
        <p:spPr>
          <a:xfrm>
            <a:off x="304396" y="2905492"/>
            <a:ext cx="4523446" cy="18158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s-ES_tradnl" altLang="es-ES_tradnl" sz="1600" dirty="0">
                <a:ea typeface="Verdana" panose="020B0604030504040204" pitchFamily="34" charset="0"/>
                <a:cs typeface="Arial" panose="020B0604020202020204" pitchFamily="34" charset="0"/>
              </a:rPr>
              <a:t>En la formación del clima urbano intervienen factores que son consecuencia del diseño y la planificación urbana, El reconocimiento de estos factores y sus efectos sobre el clima permitiría identificar escenarios de intervención y dirigir lineamientos de planificación y diseño urbano más eficientes y eficaces</a:t>
            </a:r>
            <a:r>
              <a:rPr lang="es-ES_tradnl" altLang="es-ES_tradnl" sz="1600" dirty="0"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. </a:t>
            </a:r>
            <a:endParaRPr lang="es-CL" altLang="es-ES_tradnl" sz="16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10" name="Imagen 9" descr="Logotipo, Icono&#10;&#10;Descripción generada automáticamente">
            <a:extLst>
              <a:ext uri="{FF2B5EF4-FFF2-40B4-BE49-F238E27FC236}">
                <a16:creationId xmlns:a16="http://schemas.microsoft.com/office/drawing/2014/main" id="{93264309-BEE4-1DEF-CCC8-3891C5E3EF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097435"/>
            <a:ext cx="709613" cy="70961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76340DB-1902-E637-CBA5-19791B3208F4}"/>
              </a:ext>
            </a:extLst>
          </p:cNvPr>
          <p:cNvSpPr txBox="1"/>
          <p:nvPr/>
        </p:nvSpPr>
        <p:spPr>
          <a:xfrm>
            <a:off x="535152" y="6511595"/>
            <a:ext cx="45681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000" b="1" i="0" u="none" strike="noStrike" cap="none" dirty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  <a:ea typeface="Calibri"/>
                <a:cs typeface="Calibri"/>
                <a:sym typeface="Calibri"/>
              </a:rPr>
              <a:t>A</a:t>
            </a:r>
            <a:r>
              <a:rPr lang="es-CL" sz="800" b="1" i="0" u="none" strike="noStrike" cap="none" dirty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  <a:ea typeface="Calibri"/>
                <a:cs typeface="Calibri"/>
                <a:sym typeface="Calibri"/>
              </a:rPr>
              <a:t>DAPTATION, </a:t>
            </a:r>
            <a:r>
              <a:rPr lang="es-CL" sz="1000" b="1" i="0" u="none" strike="noStrike" cap="none" dirty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  <a:ea typeface="Calibri"/>
                <a:cs typeface="Calibri"/>
                <a:sym typeface="Calibri"/>
              </a:rPr>
              <a:t>U</a:t>
            </a:r>
            <a:r>
              <a:rPr lang="es-CL" sz="800" b="1" i="0" u="none" strike="noStrike" cap="none" dirty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  <a:ea typeface="Calibri"/>
                <a:cs typeface="Calibri"/>
                <a:sym typeface="Calibri"/>
              </a:rPr>
              <a:t>RBAN CLIMATE AND </a:t>
            </a:r>
            <a:r>
              <a:rPr lang="es-CL" sz="1000" b="1" i="0" u="none" strike="noStrike" cap="none" dirty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  <a:ea typeface="Calibri"/>
                <a:cs typeface="Calibri"/>
                <a:sym typeface="Calibri"/>
              </a:rPr>
              <a:t>R</a:t>
            </a:r>
            <a:r>
              <a:rPr lang="es-CL" sz="800" b="1" i="0" u="none" strike="noStrike" cap="none" dirty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  <a:ea typeface="Calibri"/>
                <a:cs typeface="Calibri"/>
                <a:sym typeface="Calibri"/>
              </a:rPr>
              <a:t>ISK </a:t>
            </a:r>
            <a:r>
              <a:rPr lang="es-CL" sz="1000" b="1" i="0" u="none" strike="noStrike" cap="none" dirty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  <a:ea typeface="Calibri"/>
                <a:cs typeface="Calibri"/>
                <a:sym typeface="Calibri"/>
              </a:rPr>
              <a:t>A</a:t>
            </a:r>
            <a:r>
              <a:rPr lang="es-CL" sz="800" b="1" i="0" u="none" strike="noStrike" cap="none" dirty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  <a:ea typeface="Calibri"/>
                <a:cs typeface="Calibri"/>
                <a:sym typeface="Calibri"/>
              </a:rPr>
              <a:t>NALYSIS</a:t>
            </a:r>
          </a:p>
        </p:txBody>
      </p:sp>
    </p:spTree>
    <p:extLst>
      <p:ext uri="{BB962C8B-B14F-4D97-AF65-F5344CB8AC3E}">
        <p14:creationId xmlns:p14="http://schemas.microsoft.com/office/powerpoint/2010/main" val="168185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6 Rectángulo"/>
          <p:cNvSpPr/>
          <p:nvPr/>
        </p:nvSpPr>
        <p:spPr>
          <a:xfrm>
            <a:off x="2987824" y="5842337"/>
            <a:ext cx="60121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>
                <a:latin typeface="Calibri" pitchFamily="34" charset="0"/>
              </a:rPr>
              <a:t>L</a:t>
            </a:r>
            <a:r>
              <a:rPr lang="es-ES_tradnl" b="1" dirty="0">
                <a:latin typeface="Calibri" pitchFamily="34" charset="0"/>
              </a:rPr>
              <a:t>a</a:t>
            </a:r>
            <a:r>
              <a:rPr lang="es-ES" b="1" dirty="0">
                <a:latin typeface="Calibri" pitchFamily="34" charset="0"/>
              </a:rPr>
              <a:t> temperatura del aire en las ciudades, respecto al entorno rural, puede elevarse en 2 a 8 ºC</a:t>
            </a:r>
            <a:r>
              <a:rPr lang="es-ES" sz="1600" b="1" dirty="0">
                <a:latin typeface="Calibri" pitchFamily="34" charset="0"/>
              </a:rPr>
              <a:t> (OKE, 1987,2009). </a:t>
            </a:r>
          </a:p>
          <a:p>
            <a:pPr algn="ctr">
              <a:spcBef>
                <a:spcPct val="50000"/>
              </a:spcBef>
            </a:pPr>
            <a:endParaRPr lang="es-ES" sz="1600" b="1" dirty="0">
              <a:latin typeface="Calibri" pitchFamily="34" charset="0"/>
            </a:endParaRP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86"/>
          <a:stretch/>
        </p:blipFill>
        <p:spPr>
          <a:xfrm>
            <a:off x="1115616" y="1052736"/>
            <a:ext cx="6336704" cy="4176464"/>
          </a:xfrm>
        </p:spPr>
      </p:pic>
    </p:spTree>
    <p:extLst>
      <p:ext uri="{BB962C8B-B14F-4D97-AF65-F5344CB8AC3E}">
        <p14:creationId xmlns:p14="http://schemas.microsoft.com/office/powerpoint/2010/main" val="2576784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0"/>
            <a:ext cx="8229600" cy="850288"/>
          </a:xfrm>
        </p:spPr>
        <p:txBody>
          <a:bodyPr/>
          <a:lstStyle/>
          <a:p>
            <a:pPr eaLnBrk="1" hangingPunct="1"/>
            <a:r>
              <a:rPr lang="es-CL" altLang="es-CL" sz="3200" b="1" dirty="0">
                <a:solidFill>
                  <a:schemeClr val="accent2"/>
                </a:solidFill>
                <a:latin typeface="+mn-lt"/>
                <a:ea typeface="Century Gothic" charset="0"/>
                <a:cs typeface="Century Gothic" charset="0"/>
              </a:rPr>
              <a:t>Climatología Geográfica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/>
        </p:nvGraphicFramePr>
        <p:xfrm>
          <a:off x="152399" y="914400"/>
          <a:ext cx="8839201" cy="591601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{125E5076-3810-47DD-B79F-674D7AD40C01}</a:tableStyleId>
              </a:tblPr>
              <a:tblGrid>
                <a:gridCol w="1981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57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2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Subsystems</a:t>
                      </a:r>
                      <a:endParaRPr lang="es-ES_tradnl" sz="1600" dirty="0">
                        <a:effectLst/>
                      </a:endParaRPr>
                    </a:p>
                  </a:txBody>
                  <a:tcPr marL="42291" marR="422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</a:t>
                      </a:r>
                      <a:endParaRPr lang="es-ES_tradnl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Thermodynamic</a:t>
                      </a:r>
                      <a:endParaRPr lang="es-ES_tradnl" sz="1600" dirty="0">
                        <a:effectLst/>
                      </a:endParaRPr>
                    </a:p>
                  </a:txBody>
                  <a:tcPr marL="42291" marR="422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II</a:t>
                      </a:r>
                      <a:endParaRPr lang="es-ES_tradnl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Physicochemical</a:t>
                      </a:r>
                      <a:endParaRPr lang="es-ES_tradnl" sz="1600" dirty="0">
                        <a:effectLst/>
                      </a:endParaRPr>
                    </a:p>
                  </a:txBody>
                  <a:tcPr marL="42291" marR="422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III</a:t>
                      </a:r>
                      <a:endParaRPr lang="es-ES_tradnl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Hydrometeorologic</a:t>
                      </a:r>
                      <a:endParaRPr lang="es-ES_tradnl" sz="1600" dirty="0">
                        <a:effectLst/>
                      </a:endParaRPr>
                    </a:p>
                  </a:txBody>
                  <a:tcPr marL="42291" marR="4229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8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417320" algn="r"/>
                        </a:tabLst>
                        <a:defRPr/>
                      </a:pPr>
                      <a:r>
                        <a:rPr lang="en-US" sz="1600" dirty="0">
                          <a:effectLst/>
                        </a:rPr>
                        <a:t>Channels</a:t>
                      </a:r>
                      <a:endParaRPr lang="es-ES_tradnl" sz="1600" dirty="0">
                        <a:effectLst/>
                      </a:endParaRPr>
                    </a:p>
                  </a:txBody>
                  <a:tcPr marL="42291" marR="42291" marT="0" marB="0" anchor="ctr"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B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</a:rPr>
                        <a:t>Thermal comfort</a:t>
                      </a:r>
                      <a:endParaRPr lang="es-ES_tradnl" sz="16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2C4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</a:rPr>
                        <a:t>Air quality</a:t>
                      </a:r>
                      <a:endParaRPr lang="es-ES_tradnl" sz="16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>
                          <a:effectLst/>
                        </a:rPr>
                        <a:t>Meteorologic</a:t>
                      </a:r>
                      <a:r>
                        <a:rPr lang="en-US" sz="1600" b="1" dirty="0">
                          <a:effectLst/>
                        </a:rPr>
                        <a:t> impacts</a:t>
                      </a:r>
                      <a:endParaRPr lang="es-ES_tradnl" sz="16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54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4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Source</a:t>
                      </a:r>
                      <a:endParaRPr lang="es-ES_tradnl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B2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Atmosphere</a:t>
                      </a:r>
                      <a:endParaRPr lang="es-ES_tradnl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Radiation</a:t>
                      </a:r>
                      <a:endParaRPr lang="es-ES_tradnl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Horizontal circulation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2C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Urban activity</a:t>
                      </a:r>
                      <a:endParaRPr lang="es-ES_tradnl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Motor vehicles</a:t>
                      </a:r>
                      <a:endParaRPr lang="es-ES_tradnl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Industry</a:t>
                      </a:r>
                      <a:r>
                        <a:rPr lang="es-ES_tradnl" sz="1000" dirty="0">
                          <a:effectLst/>
                        </a:rPr>
                        <a:t>,</a:t>
                      </a:r>
                      <a:r>
                        <a:rPr lang="es-ES_tradnl" sz="1000" baseline="0" dirty="0">
                          <a:effectLst/>
                        </a:rPr>
                        <a:t> </a:t>
                      </a:r>
                      <a:r>
                        <a:rPr lang="en-US" sz="1000" dirty="0">
                          <a:effectLst/>
                        </a:rPr>
                        <a:t> Construction 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</a:rPr>
                        <a:t>Special atmospheric states</a:t>
                      </a:r>
                      <a:endParaRPr lang="es-ES_tradnl" sz="1000" b="0" i="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</a:rPr>
                        <a:t>(rhythmic deviations)</a:t>
                      </a:r>
                      <a:endParaRPr lang="es-ES_tradnl" sz="1000" b="0" i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54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1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Traffic in the system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Operator and operand exchange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2C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From operand to operator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</a:rPr>
                        <a:t>From operator to operand</a:t>
                      </a:r>
                      <a:endParaRPr lang="es-ES_tradnl" sz="1000" b="0" i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54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1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Mechanism of action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Transformation in the system 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2C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Diffusion through the system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</a:rPr>
                        <a:t>Concentration in the system</a:t>
                      </a:r>
                      <a:endParaRPr lang="es-ES_tradnl" sz="1000" b="0" i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54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7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Projection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Interaction</a:t>
                      </a:r>
                      <a:endParaRPr lang="es-ES_tradnl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Nucleus</a:t>
                      </a:r>
                      <a:endParaRPr lang="es-ES_tradnl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Environment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2C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From nucleus to environment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</a:rPr>
                        <a:t>From environment to nucleus</a:t>
                      </a:r>
                      <a:endParaRPr lang="es-ES_tradnl" sz="1000" b="0" i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54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1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Development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Continuous (permanent)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2C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Cumulative (renewable)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</a:rPr>
                        <a:t>Episodic (eventual)</a:t>
                      </a:r>
                      <a:endParaRPr lang="es-ES_tradnl" sz="1000" b="0" i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54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7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Observation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Special meteorology</a:t>
                      </a:r>
                      <a:endParaRPr lang="es-ES_tradnl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 (Field work)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2C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Sanitary and special meteorology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</a:rPr>
                        <a:t>Meteorology</a:t>
                      </a:r>
                      <a:endParaRPr lang="es-ES_tradnl" sz="1000" b="0" i="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</a:rPr>
                        <a:t>Hydrology</a:t>
                      </a:r>
                      <a:endParaRPr lang="es-ES_tradnl" sz="1000" b="0" i="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</a:rPr>
                        <a:t>(Field work)</a:t>
                      </a:r>
                      <a:endParaRPr lang="es-ES_tradnl" sz="1000" b="0" i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54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7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s-ES_tradnl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Disciplinary</a:t>
                      </a:r>
                      <a:endParaRPr lang="es-ES_tradnl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Technological Correlations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Bioclimatology</a:t>
                      </a:r>
                      <a:endParaRPr lang="es-ES_tradnl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Architecture</a:t>
                      </a:r>
                      <a:endParaRPr lang="es-ES_tradnl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Urbanism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2C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Sanitary engineering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</a:rPr>
                        <a:t>Sanitary engineering and urban infrastructure</a:t>
                      </a:r>
                      <a:endParaRPr lang="es-ES_tradnl" sz="1000" b="0" i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54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7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Products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“Urban heat island”</a:t>
                      </a:r>
                      <a:endParaRPr lang="es-ES_tradnl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Ventilation</a:t>
                      </a:r>
                      <a:endParaRPr lang="es-ES_tradnl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Increased precipitation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2C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Air pollution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</a:rPr>
                        <a:t>Attacks on urban integrity</a:t>
                      </a:r>
                      <a:endParaRPr lang="es-ES_tradnl" sz="1000" b="0" i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54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7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Direct effects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Discomfort and reduced human performance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2C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Health problems</a:t>
                      </a:r>
                      <a:endParaRPr lang="es-ES_tradnl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Respiratory, ophthalmologic and other diseases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</a:rPr>
                        <a:t>Circulation and urban communication problems</a:t>
                      </a:r>
                      <a:endParaRPr lang="es-ES_tradnl" sz="1000" b="0" i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54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7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Adaptive recycling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Control of land use</a:t>
                      </a:r>
                      <a:endParaRPr lang="es-ES_tradnl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Home comfort technology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2C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Surveillance and control of pollution agents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</a:rPr>
                        <a:t>Improvement of urban infrastructure and flood control</a:t>
                      </a:r>
                      <a:endParaRPr lang="es-ES_tradnl" sz="1000" b="0" i="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</a:rPr>
                        <a:t>Land use</a:t>
                      </a:r>
                      <a:endParaRPr lang="es-ES_tradnl" sz="1000" b="0" i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54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62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Responsibility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Nature and man 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2C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Man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</a:rPr>
                        <a:t>Nature</a:t>
                      </a:r>
                      <a:endParaRPr lang="es-ES_tradnl" sz="1000" b="0" i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2291" marR="42291" marT="0" marB="0" anchor="ctr"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54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2817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 marL="42291" marR="42291" marT="0" marB="0" anchor="ctr"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 marL="42291" marR="42291" marT="0" marB="0" anchor="ctr"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 marL="42291" marR="42291" marT="0" marB="0" anchor="ctr"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 marL="42291" marR="42291" marT="0" marB="0" anchor="ctr"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4648200" y="6611779"/>
            <a:ext cx="5715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Fuente: Sistema Climático Urbano (</a:t>
            </a:r>
            <a:r>
              <a:rPr lang="es-ES_tradnl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Monteiro</a:t>
            </a:r>
            <a:r>
              <a:rPr lang="es-ES_tradnl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1976)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3575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1" t="3440"/>
          <a:stretch>
            <a:fillRect/>
          </a:stretch>
        </p:blipFill>
        <p:spPr bwMode="auto">
          <a:xfrm>
            <a:off x="1143000" y="685800"/>
            <a:ext cx="6768752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2425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Escalas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7028457"/>
              </p:ext>
            </p:extLst>
          </p:nvPr>
        </p:nvGraphicFramePr>
        <p:xfrm>
          <a:off x="1043608" y="116621"/>
          <a:ext cx="5184576" cy="675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2" imgW="5676900" imgH="7391400" progId="Word.Document.12">
                  <p:embed/>
                </p:oleObj>
              </mc:Choice>
              <mc:Fallback>
                <p:oleObj name="Documento" r:id="rId2" imgW="5676900" imgH="7391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43608" y="116621"/>
                        <a:ext cx="5184576" cy="675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2691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o 24">
            <a:extLst>
              <a:ext uri="{FF2B5EF4-FFF2-40B4-BE49-F238E27FC236}">
                <a16:creationId xmlns:a16="http://schemas.microsoft.com/office/drawing/2014/main" id="{8FED1900-CBD1-4DA7-BA2F-C6B395240223}"/>
              </a:ext>
            </a:extLst>
          </p:cNvPr>
          <p:cNvGrpSpPr/>
          <p:nvPr/>
        </p:nvGrpSpPr>
        <p:grpSpPr>
          <a:xfrm>
            <a:off x="3365378" y="83764"/>
            <a:ext cx="1903809" cy="6690472"/>
            <a:chOff x="-37464" y="83764"/>
            <a:chExt cx="1903809" cy="6690472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5F266068-DCAB-419C-B6B0-4522C08326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271" t="19375" r="32448" b="6953"/>
            <a:stretch/>
          </p:blipFill>
          <p:spPr>
            <a:xfrm>
              <a:off x="57150" y="83764"/>
              <a:ext cx="1809195" cy="6690472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9229501B-07B5-490D-8070-554F0E5C8919}"/>
                </a:ext>
              </a:extLst>
            </p:cNvPr>
            <p:cNvSpPr txBox="1"/>
            <p:nvPr/>
          </p:nvSpPr>
          <p:spPr>
            <a:xfrm>
              <a:off x="547766" y="157777"/>
              <a:ext cx="9721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000" b="1" dirty="0"/>
                <a:t>(a) Arica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0AC83E64-A4DB-489A-AB20-7E41179F8567}"/>
                </a:ext>
              </a:extLst>
            </p:cNvPr>
            <p:cNvSpPr txBox="1"/>
            <p:nvPr/>
          </p:nvSpPr>
          <p:spPr>
            <a:xfrm>
              <a:off x="174275" y="1066261"/>
              <a:ext cx="10382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000" b="1" dirty="0"/>
                <a:t>(b) Antofagasta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677A0430-DBBE-4F71-B2FE-326D6D834FD5}"/>
                </a:ext>
              </a:extLst>
            </p:cNvPr>
            <p:cNvSpPr txBox="1"/>
            <p:nvPr/>
          </p:nvSpPr>
          <p:spPr>
            <a:xfrm>
              <a:off x="506926" y="1684071"/>
              <a:ext cx="10382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000" b="1" dirty="0"/>
                <a:t>Copiapó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2CE68E48-AE4B-4315-95DD-FF06442512C7}"/>
                </a:ext>
              </a:extLst>
            </p:cNvPr>
            <p:cNvSpPr txBox="1"/>
            <p:nvPr/>
          </p:nvSpPr>
          <p:spPr>
            <a:xfrm>
              <a:off x="208160" y="2098904"/>
              <a:ext cx="8905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000" b="1" dirty="0"/>
                <a:t>Coquimbo &amp; La Serena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0CD365EC-7EA9-4E16-8B59-6BD8C824E9EC}"/>
                </a:ext>
              </a:extLst>
            </p:cNvPr>
            <p:cNvSpPr txBox="1"/>
            <p:nvPr/>
          </p:nvSpPr>
          <p:spPr>
            <a:xfrm>
              <a:off x="251090" y="2877311"/>
              <a:ext cx="10382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000" b="1" dirty="0"/>
                <a:t>(c) Rancagua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3F1597FC-AEF2-412B-A704-DE2D6124570E}"/>
                </a:ext>
              </a:extLst>
            </p:cNvPr>
            <p:cNvSpPr txBox="1"/>
            <p:nvPr/>
          </p:nvSpPr>
          <p:spPr>
            <a:xfrm>
              <a:off x="547766" y="3029025"/>
              <a:ext cx="10382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000" b="1" dirty="0"/>
                <a:t>Curicó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895899C2-35FB-4D3F-8497-12B0E80CD8BF}"/>
                </a:ext>
              </a:extLst>
            </p:cNvPr>
            <p:cNvSpPr txBox="1"/>
            <p:nvPr/>
          </p:nvSpPr>
          <p:spPr>
            <a:xfrm>
              <a:off x="481649" y="3152135"/>
              <a:ext cx="10382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000" b="1" dirty="0"/>
                <a:t>Talca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FDD0FCF0-751D-4BF2-B7D9-91504CC7B1AE}"/>
                </a:ext>
              </a:extLst>
            </p:cNvPr>
            <p:cNvSpPr txBox="1"/>
            <p:nvPr/>
          </p:nvSpPr>
          <p:spPr>
            <a:xfrm>
              <a:off x="157126" y="3355420"/>
              <a:ext cx="10382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000" b="1" dirty="0"/>
                <a:t>(d) Chillán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9CC9D20E-8DAD-444A-8566-363AAD408ED2}"/>
                </a:ext>
              </a:extLst>
            </p:cNvPr>
            <p:cNvSpPr txBox="1"/>
            <p:nvPr/>
          </p:nvSpPr>
          <p:spPr>
            <a:xfrm>
              <a:off x="138113" y="4072513"/>
              <a:ext cx="10382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000" b="1" dirty="0"/>
                <a:t>Osorno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822B8243-A95B-4569-BEDB-3870836B4F03}"/>
                </a:ext>
              </a:extLst>
            </p:cNvPr>
            <p:cNvSpPr txBox="1"/>
            <p:nvPr/>
          </p:nvSpPr>
          <p:spPr>
            <a:xfrm>
              <a:off x="54074" y="3509151"/>
              <a:ext cx="10382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000" b="1" dirty="0"/>
                <a:t>Los Ángeles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CFA5AACE-D540-427E-AF38-2AB5D3F9A75A}"/>
                </a:ext>
              </a:extLst>
            </p:cNvPr>
            <p:cNvSpPr txBox="1"/>
            <p:nvPr/>
          </p:nvSpPr>
          <p:spPr>
            <a:xfrm>
              <a:off x="64293" y="3869228"/>
              <a:ext cx="10382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000" b="1" dirty="0"/>
                <a:t>Valdivia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48AF56EC-E2EC-4959-B564-C3F581743520}"/>
                </a:ext>
              </a:extLst>
            </p:cNvPr>
            <p:cNvSpPr txBox="1"/>
            <p:nvPr/>
          </p:nvSpPr>
          <p:spPr>
            <a:xfrm>
              <a:off x="280708" y="4331346"/>
              <a:ext cx="10382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000" b="1" dirty="0"/>
                <a:t>Puerto Montt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AF1BF212-9F0A-45E4-963D-771E8D20B521}"/>
                </a:ext>
              </a:extLst>
            </p:cNvPr>
            <p:cNvSpPr txBox="1"/>
            <p:nvPr/>
          </p:nvSpPr>
          <p:spPr>
            <a:xfrm>
              <a:off x="-37464" y="4901630"/>
              <a:ext cx="10382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000" b="1" dirty="0"/>
                <a:t>(e) Coyhaique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D1FF7BCB-69F5-4898-8D23-EC3FAF446ED5}"/>
                </a:ext>
              </a:extLst>
            </p:cNvPr>
            <p:cNvSpPr txBox="1"/>
            <p:nvPr/>
          </p:nvSpPr>
          <p:spPr>
            <a:xfrm>
              <a:off x="54074" y="6300681"/>
              <a:ext cx="10382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000" b="1" dirty="0"/>
                <a:t>(f) Punta Arenas</a:t>
              </a:r>
            </a:p>
          </p:txBody>
        </p:sp>
      </p:grp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32" name="Gráfico 31">
                <a:extLst>
                  <a:ext uri="{FF2B5EF4-FFF2-40B4-BE49-F238E27FC236}">
                    <a16:creationId xmlns:a16="http://schemas.microsoft.com/office/drawing/2014/main" id="{415B07B0-5A2D-4CD6-943D-1A52E2E702F0}"/>
                  </a:ext>
                </a:extLst>
              </p:cNvPr>
              <p:cNvGraphicFramePr/>
              <p:nvPr/>
            </p:nvGraphicFramePr>
            <p:xfrm>
              <a:off x="520343" y="76664"/>
              <a:ext cx="2887401" cy="174758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32" name="Gráfico 31">
                <a:extLst>
                  <a:ext uri="{FF2B5EF4-FFF2-40B4-BE49-F238E27FC236}">
                    <a16:creationId xmlns:a16="http://schemas.microsoft.com/office/drawing/2014/main" id="{415B07B0-5A2D-4CD6-943D-1A52E2E702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0343" y="76664"/>
                <a:ext cx="2887401" cy="17475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1" name="Gráfico 20">
                <a:extLst>
                  <a:ext uri="{FF2B5EF4-FFF2-40B4-BE49-F238E27FC236}">
                    <a16:creationId xmlns:a16="http://schemas.microsoft.com/office/drawing/2014/main" id="{76FF5A81-DAAA-482B-AF48-CB5D6CC93B8B}"/>
                  </a:ext>
                </a:extLst>
              </p:cNvPr>
              <p:cNvGraphicFramePr/>
              <p:nvPr/>
            </p:nvGraphicFramePr>
            <p:xfrm>
              <a:off x="5554937" y="159075"/>
              <a:ext cx="3040449" cy="1665176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21" name="Gráfico 20">
                <a:extLst>
                  <a:ext uri="{FF2B5EF4-FFF2-40B4-BE49-F238E27FC236}">
                    <a16:creationId xmlns:a16="http://schemas.microsoft.com/office/drawing/2014/main" id="{76FF5A81-DAAA-482B-AF48-CB5D6CC93B8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54937" y="159075"/>
                <a:ext cx="3040449" cy="16651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2" name="Gráfico 21">
                <a:extLst>
                  <a:ext uri="{FF2B5EF4-FFF2-40B4-BE49-F238E27FC236}">
                    <a16:creationId xmlns:a16="http://schemas.microsoft.com/office/drawing/2014/main" id="{50E9BD8B-9EC3-49AF-AE1D-59C266619E29}"/>
                  </a:ext>
                </a:extLst>
              </p:cNvPr>
              <p:cNvGraphicFramePr/>
              <p:nvPr/>
            </p:nvGraphicFramePr>
            <p:xfrm>
              <a:off x="364085" y="2313585"/>
              <a:ext cx="2983033" cy="167875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7"/>
              </a:graphicData>
            </a:graphic>
          </p:graphicFrame>
        </mc:Choice>
        <mc:Fallback xmlns="">
          <p:pic>
            <p:nvPicPr>
              <p:cNvPr id="22" name="Gráfico 21">
                <a:extLst>
                  <a:ext uri="{FF2B5EF4-FFF2-40B4-BE49-F238E27FC236}">
                    <a16:creationId xmlns:a16="http://schemas.microsoft.com/office/drawing/2014/main" id="{50E9BD8B-9EC3-49AF-AE1D-59C266619E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4085" y="2313585"/>
                <a:ext cx="2983033" cy="16787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3" name="Gráfico 22">
                <a:extLst>
                  <a:ext uri="{FF2B5EF4-FFF2-40B4-BE49-F238E27FC236}">
                    <a16:creationId xmlns:a16="http://schemas.microsoft.com/office/drawing/2014/main" id="{72D7BB97-5299-4F98-BD98-A79F40777ECD}"/>
                  </a:ext>
                </a:extLst>
              </p:cNvPr>
              <p:cNvGraphicFramePr/>
              <p:nvPr/>
            </p:nvGraphicFramePr>
            <p:xfrm>
              <a:off x="5554103" y="2192740"/>
              <a:ext cx="3113092" cy="179959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9"/>
              </a:graphicData>
            </a:graphic>
          </p:graphicFrame>
        </mc:Choice>
        <mc:Fallback xmlns="">
          <p:pic>
            <p:nvPicPr>
              <p:cNvPr id="23" name="Gráfico 22">
                <a:extLst>
                  <a:ext uri="{FF2B5EF4-FFF2-40B4-BE49-F238E27FC236}">
                    <a16:creationId xmlns:a16="http://schemas.microsoft.com/office/drawing/2014/main" id="{72D7BB97-5299-4F98-BD98-A79F40777EC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54103" y="2192740"/>
                <a:ext cx="3113092" cy="17995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4" name="Gráfico 23">
                <a:extLst>
                  <a:ext uri="{FF2B5EF4-FFF2-40B4-BE49-F238E27FC236}">
                    <a16:creationId xmlns:a16="http://schemas.microsoft.com/office/drawing/2014/main" id="{D716DE7B-6700-4662-BB78-EE092293A96B}"/>
                  </a:ext>
                </a:extLst>
              </p:cNvPr>
              <p:cNvGraphicFramePr/>
              <p:nvPr/>
            </p:nvGraphicFramePr>
            <p:xfrm>
              <a:off x="268406" y="4409244"/>
              <a:ext cx="3139338" cy="1835871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11"/>
              </a:graphicData>
            </a:graphic>
          </p:graphicFrame>
        </mc:Choice>
        <mc:Fallback xmlns="">
          <p:pic>
            <p:nvPicPr>
              <p:cNvPr id="24" name="Gráfico 23">
                <a:extLst>
                  <a:ext uri="{FF2B5EF4-FFF2-40B4-BE49-F238E27FC236}">
                    <a16:creationId xmlns:a16="http://schemas.microsoft.com/office/drawing/2014/main" id="{D716DE7B-6700-4662-BB78-EE092293A9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68406" y="4409244"/>
                <a:ext cx="3139338" cy="18358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6" name="Gráfico 25">
                <a:extLst>
                  <a:ext uri="{FF2B5EF4-FFF2-40B4-BE49-F238E27FC236}">
                    <a16:creationId xmlns:a16="http://schemas.microsoft.com/office/drawing/2014/main" id="{E620466A-BF5A-413B-B24A-0BBC8CD2BEE9}"/>
                  </a:ext>
                </a:extLst>
              </p:cNvPr>
              <p:cNvGraphicFramePr/>
              <p:nvPr/>
            </p:nvGraphicFramePr>
            <p:xfrm>
              <a:off x="5554103" y="4409243"/>
              <a:ext cx="3213325" cy="183587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13"/>
              </a:graphicData>
            </a:graphic>
          </p:graphicFrame>
        </mc:Choice>
        <mc:Fallback xmlns="">
          <p:pic>
            <p:nvPicPr>
              <p:cNvPr id="26" name="Gráfico 25">
                <a:extLst>
                  <a:ext uri="{FF2B5EF4-FFF2-40B4-BE49-F238E27FC236}">
                    <a16:creationId xmlns:a16="http://schemas.microsoft.com/office/drawing/2014/main" id="{E620466A-BF5A-413B-B24A-0BBC8CD2BE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554103" y="4409243"/>
                <a:ext cx="3213325" cy="1835872"/>
              </a:xfrm>
              <a:prstGeom prst="rect">
                <a:avLst/>
              </a:prstGeom>
            </p:spPr>
          </p:pic>
        </mc:Fallback>
      </mc:AlternateContent>
      <p:sp>
        <p:nvSpPr>
          <p:cNvPr id="2" name="CuadroTexto 1">
            <a:extLst>
              <a:ext uri="{FF2B5EF4-FFF2-40B4-BE49-F238E27FC236}">
                <a16:creationId xmlns:a16="http://schemas.microsoft.com/office/drawing/2014/main" id="{004AD5D8-15ED-47F5-818E-E21CD7C7E61B}"/>
              </a:ext>
            </a:extLst>
          </p:cNvPr>
          <p:cNvSpPr txBox="1"/>
          <p:nvPr/>
        </p:nvSpPr>
        <p:spPr>
          <a:xfrm>
            <a:off x="68429" y="10079"/>
            <a:ext cx="45037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300" b="1" dirty="0"/>
              <a:t>(a)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8A62C0D-565F-4819-A367-960B5CEFF96F}"/>
              </a:ext>
            </a:extLst>
          </p:cNvPr>
          <p:cNvSpPr txBox="1"/>
          <p:nvPr/>
        </p:nvSpPr>
        <p:spPr>
          <a:xfrm>
            <a:off x="5321435" y="44368"/>
            <a:ext cx="45037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300" b="1" dirty="0"/>
              <a:t>(b)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8542285-1990-4E7B-9F17-C3F3CAC02842}"/>
              </a:ext>
            </a:extLst>
          </p:cNvPr>
          <p:cNvSpPr txBox="1"/>
          <p:nvPr/>
        </p:nvSpPr>
        <p:spPr>
          <a:xfrm>
            <a:off x="68429" y="2128514"/>
            <a:ext cx="45037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300" b="1" dirty="0"/>
              <a:t>(c)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6680147-0417-4E9B-A81D-7F056B9C6977}"/>
              </a:ext>
            </a:extLst>
          </p:cNvPr>
          <p:cNvSpPr txBox="1"/>
          <p:nvPr/>
        </p:nvSpPr>
        <p:spPr>
          <a:xfrm>
            <a:off x="5335412" y="2045068"/>
            <a:ext cx="45037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300" b="1" dirty="0"/>
              <a:t>(d)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F30C6275-9063-41C7-931B-F4955ECE6DF0}"/>
              </a:ext>
            </a:extLst>
          </p:cNvPr>
          <p:cNvSpPr txBox="1"/>
          <p:nvPr/>
        </p:nvSpPr>
        <p:spPr>
          <a:xfrm>
            <a:off x="128261" y="4226783"/>
            <a:ext cx="45037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300" b="1" dirty="0"/>
              <a:t>(e)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471C2401-2CAE-4140-A71D-FA77AFF48563}"/>
              </a:ext>
            </a:extLst>
          </p:cNvPr>
          <p:cNvSpPr txBox="1"/>
          <p:nvPr/>
        </p:nvSpPr>
        <p:spPr>
          <a:xfrm>
            <a:off x="5360961" y="4292948"/>
            <a:ext cx="4108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300" b="1" dirty="0"/>
              <a:t>(f)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D6506390-B934-4747-B695-7BAF5D557B91}"/>
              </a:ext>
            </a:extLst>
          </p:cNvPr>
          <p:cNvSpPr txBox="1"/>
          <p:nvPr/>
        </p:nvSpPr>
        <p:spPr>
          <a:xfrm>
            <a:off x="128261" y="3565417"/>
            <a:ext cx="450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i="1" dirty="0"/>
              <a:t>34°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A5CBC260-3CA6-467E-8AD7-4BCEDEF6339C}"/>
              </a:ext>
            </a:extLst>
          </p:cNvPr>
          <p:cNvSpPr txBox="1"/>
          <p:nvPr/>
        </p:nvSpPr>
        <p:spPr>
          <a:xfrm>
            <a:off x="138897" y="2444212"/>
            <a:ext cx="450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i="1" dirty="0"/>
              <a:t>40°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8D264764-3B94-4B37-B32E-F9E2B62CCA3F}"/>
              </a:ext>
            </a:extLst>
          </p:cNvPr>
          <p:cNvSpPr txBox="1"/>
          <p:nvPr/>
        </p:nvSpPr>
        <p:spPr>
          <a:xfrm>
            <a:off x="300870" y="333515"/>
            <a:ext cx="450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i="1" dirty="0"/>
              <a:t>43°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5880FFC0-919F-4343-B42C-82F0ACA41424}"/>
              </a:ext>
            </a:extLst>
          </p:cNvPr>
          <p:cNvSpPr txBox="1"/>
          <p:nvPr/>
        </p:nvSpPr>
        <p:spPr>
          <a:xfrm>
            <a:off x="282360" y="1357539"/>
            <a:ext cx="450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i="1" dirty="0"/>
              <a:t>33°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BA02E044-801B-40BE-A151-F60FA3949E64}"/>
              </a:ext>
            </a:extLst>
          </p:cNvPr>
          <p:cNvSpPr txBox="1"/>
          <p:nvPr/>
        </p:nvSpPr>
        <p:spPr>
          <a:xfrm>
            <a:off x="5334876" y="3429000"/>
            <a:ext cx="450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i="1" dirty="0"/>
              <a:t>34°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680EEF4E-7146-4F48-9704-4308C1839755}"/>
              </a:ext>
            </a:extLst>
          </p:cNvPr>
          <p:cNvSpPr txBox="1"/>
          <p:nvPr/>
        </p:nvSpPr>
        <p:spPr>
          <a:xfrm>
            <a:off x="5343285" y="2391353"/>
            <a:ext cx="450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i="1" dirty="0"/>
              <a:t>38°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D9D60813-62FA-4E9D-88EC-D8CF855374AD}"/>
              </a:ext>
            </a:extLst>
          </p:cNvPr>
          <p:cNvSpPr txBox="1"/>
          <p:nvPr/>
        </p:nvSpPr>
        <p:spPr>
          <a:xfrm>
            <a:off x="5343285" y="1337088"/>
            <a:ext cx="450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i="1" dirty="0"/>
              <a:t>36°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7B006947-9A31-41EA-A48B-EC5352A05DB2}"/>
              </a:ext>
            </a:extLst>
          </p:cNvPr>
          <p:cNvSpPr txBox="1"/>
          <p:nvPr/>
        </p:nvSpPr>
        <p:spPr>
          <a:xfrm>
            <a:off x="5344446" y="354619"/>
            <a:ext cx="450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i="1" dirty="0"/>
              <a:t>40°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319648EA-58F2-49A8-9513-ECB2D927ED37}"/>
              </a:ext>
            </a:extLst>
          </p:cNvPr>
          <p:cNvSpPr txBox="1"/>
          <p:nvPr/>
        </p:nvSpPr>
        <p:spPr>
          <a:xfrm>
            <a:off x="35084" y="5825749"/>
            <a:ext cx="450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i="1" dirty="0"/>
              <a:t>25°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3952E03B-B109-412B-9121-63444940E081}"/>
              </a:ext>
            </a:extLst>
          </p:cNvPr>
          <p:cNvSpPr txBox="1"/>
          <p:nvPr/>
        </p:nvSpPr>
        <p:spPr>
          <a:xfrm>
            <a:off x="57172" y="4507395"/>
            <a:ext cx="450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i="1" dirty="0"/>
              <a:t>27°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5271679F-A755-472B-8D43-471B054C764A}"/>
              </a:ext>
            </a:extLst>
          </p:cNvPr>
          <p:cNvSpPr txBox="1"/>
          <p:nvPr/>
        </p:nvSpPr>
        <p:spPr>
          <a:xfrm>
            <a:off x="5348566" y="5810568"/>
            <a:ext cx="450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i="1" dirty="0"/>
              <a:t>16°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0B002F1F-2EFC-4B4E-98EE-F8D7BFF534A9}"/>
              </a:ext>
            </a:extLst>
          </p:cNvPr>
          <p:cNvSpPr txBox="1"/>
          <p:nvPr/>
        </p:nvSpPr>
        <p:spPr>
          <a:xfrm>
            <a:off x="5355410" y="4643539"/>
            <a:ext cx="450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i="1" dirty="0"/>
              <a:t>18°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4865C67D-E9D0-4F82-9B99-96AF6C22BE1F}"/>
              </a:ext>
            </a:extLst>
          </p:cNvPr>
          <p:cNvSpPr txBox="1"/>
          <p:nvPr/>
        </p:nvSpPr>
        <p:spPr>
          <a:xfrm>
            <a:off x="5895943" y="6403084"/>
            <a:ext cx="3161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i="1" dirty="0"/>
              <a:t>Eje x:  Nivel socioeconómico (Adimark, 2012)</a:t>
            </a:r>
          </a:p>
          <a:p>
            <a:r>
              <a:rPr lang="es-CL" sz="1000" i="1" dirty="0"/>
              <a:t>Eje y: Temperatura superficial diurna en grados Celsius</a:t>
            </a:r>
          </a:p>
        </p:txBody>
      </p:sp>
    </p:spTree>
    <p:extLst>
      <p:ext uri="{BB962C8B-B14F-4D97-AF65-F5344CB8AC3E}">
        <p14:creationId xmlns:p14="http://schemas.microsoft.com/office/powerpoint/2010/main" val="1373043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iztcpPaM8sAjUKJ338y4h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4jTf2yaQs1zTDh9AgIic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iztcpPaM8sAjUKJ338y4h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</TotalTime>
  <Words>2102</Words>
  <Application>Microsoft Office PowerPoint</Application>
  <PresentationFormat>Presentación en pantalla (4:3)</PresentationFormat>
  <Paragraphs>576</Paragraphs>
  <Slides>35</Slides>
  <Notes>9</Notes>
  <HiddenSlides>0</HiddenSlides>
  <MMClips>0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3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9" baseType="lpstr">
      <vt:lpstr>Arial</vt:lpstr>
      <vt:lpstr>Avenir Next LT Pro</vt:lpstr>
      <vt:lpstr>Calibri</vt:lpstr>
      <vt:lpstr>Calibri </vt:lpstr>
      <vt:lpstr>Calibri Light</vt:lpstr>
      <vt:lpstr>Cambria</vt:lpstr>
      <vt:lpstr>Century Gothic</vt:lpstr>
      <vt:lpstr>Palatino Linotype</vt:lpstr>
      <vt:lpstr>Times New Roman</vt:lpstr>
      <vt:lpstr>Trebuchet MS</vt:lpstr>
      <vt:lpstr>Tema de Office</vt:lpstr>
      <vt:lpstr>Diseño predeterminado</vt:lpstr>
      <vt:lpstr>1_Tema de Office</vt:lpstr>
      <vt:lpstr>Documento</vt:lpstr>
      <vt:lpstr>LA CONSTRUCCIÓN SOCIAL DEL CLIMA URBANO: CALIDAD Y JUSTICIA CLIMÁTICA </vt:lpstr>
      <vt:lpstr>Importancia  ambiental de las ciudades </vt:lpstr>
      <vt:lpstr>Presentación de PowerPoint</vt:lpstr>
      <vt:lpstr>Presentación de PowerPoint</vt:lpstr>
      <vt:lpstr>Presentación de PowerPoint</vt:lpstr>
      <vt:lpstr>Climatología Geográfica</vt:lpstr>
      <vt:lpstr>Presentación de PowerPoint</vt:lpstr>
      <vt:lpstr>Escalas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PROBLEMAS PLANIFICACIÓN &amp; CLIMA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Red Chilena de Municipios ante el Cambio Climático</vt:lpstr>
      <vt:lpstr>MUCHAS GRACIAS 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PamelaSmith</dc:creator>
  <cp:lastModifiedBy>pame s</cp:lastModifiedBy>
  <cp:revision>97</cp:revision>
  <dcterms:created xsi:type="dcterms:W3CDTF">2010-10-12T01:55:52Z</dcterms:created>
  <dcterms:modified xsi:type="dcterms:W3CDTF">2022-11-03T00:33:22Z</dcterms:modified>
</cp:coreProperties>
</file>