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68" r:id="rId5"/>
    <p:sldId id="269" r:id="rId6"/>
    <p:sldId id="270" r:id="rId7"/>
    <p:sldId id="271" r:id="rId8"/>
    <p:sldId id="273" r:id="rId9"/>
    <p:sldId id="274" r:id="rId10"/>
    <p:sldId id="275" r:id="rId11"/>
    <p:sldId id="276" r:id="rId12"/>
    <p:sldId id="280" r:id="rId13"/>
    <p:sldId id="282" r:id="rId14"/>
    <p:sldId id="284" r:id="rId15"/>
    <p:sldId id="285" r:id="rId16"/>
    <p:sldId id="286" r:id="rId17"/>
    <p:sldId id="287" r:id="rId18"/>
    <p:sldId id="289" r:id="rId19"/>
    <p:sldId id="288" r:id="rId20"/>
    <p:sldId id="290" r:id="rId21"/>
    <p:sldId id="291" r:id="rId22"/>
    <p:sldId id="292" r:id="rId23"/>
    <p:sldId id="293" r:id="rId24"/>
    <p:sldId id="294" r:id="rId25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092ECC-E54A-45F9-9E5B-F51137F218C3}" v="6" dt="2022-09-14T19:48:04.4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stanza Marchant" userId="ac4c986cee325883" providerId="LiveId" clId="{27092ECC-E54A-45F9-9E5B-F51137F218C3}"/>
    <pc:docChg chg="undo custSel addSld delSld modSld sldOrd">
      <pc:chgData name="Constanza Marchant" userId="ac4c986cee325883" providerId="LiveId" clId="{27092ECC-E54A-45F9-9E5B-F51137F218C3}" dt="2022-10-03T17:25:17.218" v="2165"/>
      <pc:docMkLst>
        <pc:docMk/>
      </pc:docMkLst>
      <pc:sldChg chg="modSp mod">
        <pc:chgData name="Constanza Marchant" userId="ac4c986cee325883" providerId="LiveId" clId="{27092ECC-E54A-45F9-9E5B-F51137F218C3}" dt="2022-09-20T21:08:51.763" v="2000" actId="20577"/>
        <pc:sldMkLst>
          <pc:docMk/>
          <pc:sldMk cId="3912747309" sldId="268"/>
        </pc:sldMkLst>
        <pc:spChg chg="mod">
          <ac:chgData name="Constanza Marchant" userId="ac4c986cee325883" providerId="LiveId" clId="{27092ECC-E54A-45F9-9E5B-F51137F218C3}" dt="2022-09-20T21:08:51.763" v="2000" actId="20577"/>
          <ac:spMkLst>
            <pc:docMk/>
            <pc:sldMk cId="3912747309" sldId="268"/>
            <ac:spMk id="3" creationId="{37FC2D8F-56D2-4ADF-B439-0E09E7C37894}"/>
          </ac:spMkLst>
        </pc:spChg>
      </pc:sldChg>
      <pc:sldChg chg="modSp mod">
        <pc:chgData name="Constanza Marchant" userId="ac4c986cee325883" providerId="LiveId" clId="{27092ECC-E54A-45F9-9E5B-F51137F218C3}" dt="2022-09-20T21:35:09.022" v="2020" actId="20577"/>
        <pc:sldMkLst>
          <pc:docMk/>
          <pc:sldMk cId="3600307349" sldId="269"/>
        </pc:sldMkLst>
        <pc:spChg chg="mod">
          <ac:chgData name="Constanza Marchant" userId="ac4c986cee325883" providerId="LiveId" clId="{27092ECC-E54A-45F9-9E5B-F51137F218C3}" dt="2022-09-20T21:35:09.022" v="2020" actId="20577"/>
          <ac:spMkLst>
            <pc:docMk/>
            <pc:sldMk cId="3600307349" sldId="269"/>
            <ac:spMk id="3" creationId="{F989E199-5AF0-6A99-2A80-6CFAF79EF99B}"/>
          </ac:spMkLst>
        </pc:spChg>
      </pc:sldChg>
      <pc:sldChg chg="del">
        <pc:chgData name="Constanza Marchant" userId="ac4c986cee325883" providerId="LiveId" clId="{27092ECC-E54A-45F9-9E5B-F51137F218C3}" dt="2022-10-03T17:24:43.934" v="2161" actId="47"/>
        <pc:sldMkLst>
          <pc:docMk/>
          <pc:sldMk cId="1079800320" sldId="277"/>
        </pc:sldMkLst>
      </pc:sldChg>
      <pc:sldChg chg="del">
        <pc:chgData name="Constanza Marchant" userId="ac4c986cee325883" providerId="LiveId" clId="{27092ECC-E54A-45F9-9E5B-F51137F218C3}" dt="2022-10-03T17:24:45.131" v="2162" actId="47"/>
        <pc:sldMkLst>
          <pc:docMk/>
          <pc:sldMk cId="1464814761" sldId="278"/>
        </pc:sldMkLst>
      </pc:sldChg>
      <pc:sldChg chg="del">
        <pc:chgData name="Constanza Marchant" userId="ac4c986cee325883" providerId="LiveId" clId="{27092ECC-E54A-45F9-9E5B-F51137F218C3}" dt="2022-10-03T17:24:48.810" v="2163" actId="47"/>
        <pc:sldMkLst>
          <pc:docMk/>
          <pc:sldMk cId="850888526" sldId="279"/>
        </pc:sldMkLst>
      </pc:sldChg>
      <pc:sldChg chg="modSp add del mod">
        <pc:chgData name="Constanza Marchant" userId="ac4c986cee325883" providerId="LiveId" clId="{27092ECC-E54A-45F9-9E5B-F51137F218C3}" dt="2022-09-20T22:36:15.117" v="2083" actId="14100"/>
        <pc:sldMkLst>
          <pc:docMk/>
          <pc:sldMk cId="3766890373" sldId="280"/>
        </pc:sldMkLst>
        <pc:spChg chg="mod">
          <ac:chgData name="Constanza Marchant" userId="ac4c986cee325883" providerId="LiveId" clId="{27092ECC-E54A-45F9-9E5B-F51137F218C3}" dt="2022-09-20T22:36:15.117" v="2083" actId="14100"/>
          <ac:spMkLst>
            <pc:docMk/>
            <pc:sldMk cId="3766890373" sldId="280"/>
            <ac:spMk id="3" creationId="{3A5284AB-572D-031F-2CC5-9F2E0CBB5ED4}"/>
          </ac:spMkLst>
        </pc:spChg>
      </pc:sldChg>
      <pc:sldChg chg="modSp mod">
        <pc:chgData name="Constanza Marchant" userId="ac4c986cee325883" providerId="LiveId" clId="{27092ECC-E54A-45F9-9E5B-F51137F218C3}" dt="2022-09-14T19:04:57.495" v="7" actId="20577"/>
        <pc:sldMkLst>
          <pc:docMk/>
          <pc:sldMk cId="3026045188" sldId="284"/>
        </pc:sldMkLst>
        <pc:spChg chg="mod">
          <ac:chgData name="Constanza Marchant" userId="ac4c986cee325883" providerId="LiveId" clId="{27092ECC-E54A-45F9-9E5B-F51137F218C3}" dt="2022-09-14T19:04:57.495" v="7" actId="20577"/>
          <ac:spMkLst>
            <pc:docMk/>
            <pc:sldMk cId="3026045188" sldId="284"/>
            <ac:spMk id="3" creationId="{00377673-200C-A3F4-B3C2-1CD2998ECE23}"/>
          </ac:spMkLst>
        </pc:spChg>
      </pc:sldChg>
      <pc:sldChg chg="addSp delSp modSp mod">
        <pc:chgData name="Constanza Marchant" userId="ac4c986cee325883" providerId="LiveId" clId="{27092ECC-E54A-45F9-9E5B-F51137F218C3}" dt="2022-09-21T02:22:04.684" v="2158" actId="14100"/>
        <pc:sldMkLst>
          <pc:docMk/>
          <pc:sldMk cId="3004225116" sldId="285"/>
        </pc:sldMkLst>
        <pc:spChg chg="add del mod">
          <ac:chgData name="Constanza Marchant" userId="ac4c986cee325883" providerId="LiveId" clId="{27092ECC-E54A-45F9-9E5B-F51137F218C3}" dt="2022-09-21T02:21:47.007" v="2154" actId="478"/>
          <ac:spMkLst>
            <pc:docMk/>
            <pc:sldMk cId="3004225116" sldId="285"/>
            <ac:spMk id="3" creationId="{3D862BF1-EA10-3370-DBAC-3A1E4960BF8B}"/>
          </ac:spMkLst>
        </pc:spChg>
        <pc:spChg chg="add del mod">
          <ac:chgData name="Constanza Marchant" userId="ac4c986cee325883" providerId="LiveId" clId="{27092ECC-E54A-45F9-9E5B-F51137F218C3}" dt="2022-09-21T02:21:36.029" v="2151" actId="478"/>
          <ac:spMkLst>
            <pc:docMk/>
            <pc:sldMk cId="3004225116" sldId="285"/>
            <ac:spMk id="5" creationId="{C8783F87-5D7D-0E15-F184-87185ADD835F}"/>
          </ac:spMkLst>
        </pc:spChg>
        <pc:spChg chg="add mod">
          <ac:chgData name="Constanza Marchant" userId="ac4c986cee325883" providerId="LiveId" clId="{27092ECC-E54A-45F9-9E5B-F51137F218C3}" dt="2022-09-21T02:22:04.684" v="2158" actId="14100"/>
          <ac:spMkLst>
            <pc:docMk/>
            <pc:sldMk cId="3004225116" sldId="285"/>
            <ac:spMk id="7" creationId="{CC44EBE9-0D55-4DFE-D08D-835DF3A650AA}"/>
          </ac:spMkLst>
        </pc:spChg>
      </pc:sldChg>
      <pc:sldChg chg="modSp new mod">
        <pc:chgData name="Constanza Marchant" userId="ac4c986cee325883" providerId="LiveId" clId="{27092ECC-E54A-45F9-9E5B-F51137F218C3}" dt="2022-09-21T02:22:09.919" v="2159" actId="123"/>
        <pc:sldMkLst>
          <pc:docMk/>
          <pc:sldMk cId="2112298930" sldId="286"/>
        </pc:sldMkLst>
        <pc:spChg chg="mod">
          <ac:chgData name="Constanza Marchant" userId="ac4c986cee325883" providerId="LiveId" clId="{27092ECC-E54A-45F9-9E5B-F51137F218C3}" dt="2022-09-14T19:27:11.630" v="117" actId="20577"/>
          <ac:spMkLst>
            <pc:docMk/>
            <pc:sldMk cId="2112298930" sldId="286"/>
            <ac:spMk id="2" creationId="{EBE8F507-54C9-221E-15ED-4A0A054A97A3}"/>
          </ac:spMkLst>
        </pc:spChg>
        <pc:spChg chg="mod">
          <ac:chgData name="Constanza Marchant" userId="ac4c986cee325883" providerId="LiveId" clId="{27092ECC-E54A-45F9-9E5B-F51137F218C3}" dt="2022-09-21T02:22:09.919" v="2159" actId="123"/>
          <ac:spMkLst>
            <pc:docMk/>
            <pc:sldMk cId="2112298930" sldId="286"/>
            <ac:spMk id="3" creationId="{A4F89DA1-0154-CF13-A0EA-237F6DE46FC9}"/>
          </ac:spMkLst>
        </pc:spChg>
      </pc:sldChg>
      <pc:sldChg chg="modSp new mod">
        <pc:chgData name="Constanza Marchant" userId="ac4c986cee325883" providerId="LiveId" clId="{27092ECC-E54A-45F9-9E5B-F51137F218C3}" dt="2022-09-14T19:30:52.149" v="175" actId="14100"/>
        <pc:sldMkLst>
          <pc:docMk/>
          <pc:sldMk cId="827101740" sldId="287"/>
        </pc:sldMkLst>
        <pc:spChg chg="mod">
          <ac:chgData name="Constanza Marchant" userId="ac4c986cee325883" providerId="LiveId" clId="{27092ECC-E54A-45F9-9E5B-F51137F218C3}" dt="2022-09-14T19:29:03.708" v="170" actId="20577"/>
          <ac:spMkLst>
            <pc:docMk/>
            <pc:sldMk cId="827101740" sldId="287"/>
            <ac:spMk id="2" creationId="{49C30408-9F56-63E5-24BD-E7C649C4D1CC}"/>
          </ac:spMkLst>
        </pc:spChg>
        <pc:spChg chg="mod">
          <ac:chgData name="Constanza Marchant" userId="ac4c986cee325883" providerId="LiveId" clId="{27092ECC-E54A-45F9-9E5B-F51137F218C3}" dt="2022-09-14T19:30:52.149" v="175" actId="14100"/>
          <ac:spMkLst>
            <pc:docMk/>
            <pc:sldMk cId="827101740" sldId="287"/>
            <ac:spMk id="3" creationId="{E6D187F7-964B-C81E-27A0-A8F327117028}"/>
          </ac:spMkLst>
        </pc:spChg>
      </pc:sldChg>
      <pc:sldChg chg="modSp new mod">
        <pc:chgData name="Constanza Marchant" userId="ac4c986cee325883" providerId="LiveId" clId="{27092ECC-E54A-45F9-9E5B-F51137F218C3}" dt="2022-09-20T22:56:43.266" v="2119" actId="20577"/>
        <pc:sldMkLst>
          <pc:docMk/>
          <pc:sldMk cId="4108570380" sldId="288"/>
        </pc:sldMkLst>
        <pc:spChg chg="mod">
          <ac:chgData name="Constanza Marchant" userId="ac4c986cee325883" providerId="LiveId" clId="{27092ECC-E54A-45F9-9E5B-F51137F218C3}" dt="2022-09-14T19:33:44.470" v="211" actId="20577"/>
          <ac:spMkLst>
            <pc:docMk/>
            <pc:sldMk cId="4108570380" sldId="288"/>
            <ac:spMk id="2" creationId="{0150CEE7-826C-DFB8-3687-D6CBAC9D3121}"/>
          </ac:spMkLst>
        </pc:spChg>
        <pc:spChg chg="mod">
          <ac:chgData name="Constanza Marchant" userId="ac4c986cee325883" providerId="LiveId" clId="{27092ECC-E54A-45F9-9E5B-F51137F218C3}" dt="2022-09-20T22:56:43.266" v="2119" actId="20577"/>
          <ac:spMkLst>
            <pc:docMk/>
            <pc:sldMk cId="4108570380" sldId="288"/>
            <ac:spMk id="3" creationId="{013020C8-FA0B-DDD5-972B-9BB0AF0A4AD5}"/>
          </ac:spMkLst>
        </pc:spChg>
      </pc:sldChg>
      <pc:sldChg chg="modSp new mod ord">
        <pc:chgData name="Constanza Marchant" userId="ac4c986cee325883" providerId="LiveId" clId="{27092ECC-E54A-45F9-9E5B-F51137F218C3}" dt="2022-10-03T17:25:17.218" v="2165"/>
        <pc:sldMkLst>
          <pc:docMk/>
          <pc:sldMk cId="4063186585" sldId="289"/>
        </pc:sldMkLst>
        <pc:spChg chg="mod">
          <ac:chgData name="Constanza Marchant" userId="ac4c986cee325883" providerId="LiveId" clId="{27092ECC-E54A-45F9-9E5B-F51137F218C3}" dt="2022-09-14T19:38:05.056" v="332" actId="20577"/>
          <ac:spMkLst>
            <pc:docMk/>
            <pc:sldMk cId="4063186585" sldId="289"/>
            <ac:spMk id="2" creationId="{94C9B507-12B7-F26D-755B-6D5525BE5999}"/>
          </ac:spMkLst>
        </pc:spChg>
        <pc:spChg chg="mod">
          <ac:chgData name="Constanza Marchant" userId="ac4c986cee325883" providerId="LiveId" clId="{27092ECC-E54A-45F9-9E5B-F51137F218C3}" dt="2022-09-21T02:28:18.395" v="2160" actId="313"/>
          <ac:spMkLst>
            <pc:docMk/>
            <pc:sldMk cId="4063186585" sldId="289"/>
            <ac:spMk id="3" creationId="{38E68241-F924-6F28-5C6F-7296DD8D0069}"/>
          </ac:spMkLst>
        </pc:spChg>
      </pc:sldChg>
      <pc:sldChg chg="modSp new mod">
        <pc:chgData name="Constanza Marchant" userId="ac4c986cee325883" providerId="LiveId" clId="{27092ECC-E54A-45F9-9E5B-F51137F218C3}" dt="2022-09-21T01:42:13.550" v="2149" actId="255"/>
        <pc:sldMkLst>
          <pc:docMk/>
          <pc:sldMk cId="1839228030" sldId="290"/>
        </pc:sldMkLst>
        <pc:spChg chg="mod">
          <ac:chgData name="Constanza Marchant" userId="ac4c986cee325883" providerId="LiveId" clId="{27092ECC-E54A-45F9-9E5B-F51137F218C3}" dt="2022-09-14T19:43:37.833" v="663" actId="1076"/>
          <ac:spMkLst>
            <pc:docMk/>
            <pc:sldMk cId="1839228030" sldId="290"/>
            <ac:spMk id="2" creationId="{98A32FE1-A7BD-9038-2963-47A18B01261B}"/>
          </ac:spMkLst>
        </pc:spChg>
        <pc:spChg chg="mod">
          <ac:chgData name="Constanza Marchant" userId="ac4c986cee325883" providerId="LiveId" clId="{27092ECC-E54A-45F9-9E5B-F51137F218C3}" dt="2022-09-21T01:42:13.550" v="2149" actId="255"/>
          <ac:spMkLst>
            <pc:docMk/>
            <pc:sldMk cId="1839228030" sldId="290"/>
            <ac:spMk id="3" creationId="{2FA9B646-9A1B-6BFE-91AF-20AA414AA67C}"/>
          </ac:spMkLst>
        </pc:spChg>
      </pc:sldChg>
      <pc:sldChg chg="modSp new mod">
        <pc:chgData name="Constanza Marchant" userId="ac4c986cee325883" providerId="LiveId" clId="{27092ECC-E54A-45F9-9E5B-F51137F218C3}" dt="2022-09-14T19:45:50.841" v="728" actId="20577"/>
        <pc:sldMkLst>
          <pc:docMk/>
          <pc:sldMk cId="2939922347" sldId="291"/>
        </pc:sldMkLst>
        <pc:spChg chg="mod">
          <ac:chgData name="Constanza Marchant" userId="ac4c986cee325883" providerId="LiveId" clId="{27092ECC-E54A-45F9-9E5B-F51137F218C3}" dt="2022-09-14T19:44:04.037" v="689" actId="20577"/>
          <ac:spMkLst>
            <pc:docMk/>
            <pc:sldMk cId="2939922347" sldId="291"/>
            <ac:spMk id="2" creationId="{9A19F77F-A874-3E29-82E0-D03780C5F356}"/>
          </ac:spMkLst>
        </pc:spChg>
        <pc:spChg chg="mod">
          <ac:chgData name="Constanza Marchant" userId="ac4c986cee325883" providerId="LiveId" clId="{27092ECC-E54A-45F9-9E5B-F51137F218C3}" dt="2022-09-14T19:45:50.841" v="728" actId="20577"/>
          <ac:spMkLst>
            <pc:docMk/>
            <pc:sldMk cId="2939922347" sldId="291"/>
            <ac:spMk id="3" creationId="{C303E8BE-29EB-1D24-1C38-7A81660FC172}"/>
          </ac:spMkLst>
        </pc:spChg>
      </pc:sldChg>
      <pc:sldChg chg="modSp new mod">
        <pc:chgData name="Constanza Marchant" userId="ac4c986cee325883" providerId="LiveId" clId="{27092ECC-E54A-45F9-9E5B-F51137F218C3}" dt="2022-09-14T19:46:24.870" v="736" actId="20577"/>
        <pc:sldMkLst>
          <pc:docMk/>
          <pc:sldMk cId="2930422246" sldId="292"/>
        </pc:sldMkLst>
        <pc:spChg chg="mod">
          <ac:chgData name="Constanza Marchant" userId="ac4c986cee325883" providerId="LiveId" clId="{27092ECC-E54A-45F9-9E5B-F51137F218C3}" dt="2022-09-14T19:44:43.523" v="711" actId="20577"/>
          <ac:spMkLst>
            <pc:docMk/>
            <pc:sldMk cId="2930422246" sldId="292"/>
            <ac:spMk id="2" creationId="{6EE7484A-2873-092F-326A-E4A582A7340D}"/>
          </ac:spMkLst>
        </pc:spChg>
        <pc:spChg chg="mod">
          <ac:chgData name="Constanza Marchant" userId="ac4c986cee325883" providerId="LiveId" clId="{27092ECC-E54A-45F9-9E5B-F51137F218C3}" dt="2022-09-14T19:46:24.870" v="736" actId="20577"/>
          <ac:spMkLst>
            <pc:docMk/>
            <pc:sldMk cId="2930422246" sldId="292"/>
            <ac:spMk id="3" creationId="{481DEEB7-DA45-E4BB-C8AA-8332F80AB135}"/>
          </ac:spMkLst>
        </pc:spChg>
      </pc:sldChg>
      <pc:sldChg chg="addSp delSp modSp new mod">
        <pc:chgData name="Constanza Marchant" userId="ac4c986cee325883" providerId="LiveId" clId="{27092ECC-E54A-45F9-9E5B-F51137F218C3}" dt="2022-09-14T19:50:53.605" v="1168" actId="20577"/>
        <pc:sldMkLst>
          <pc:docMk/>
          <pc:sldMk cId="1863124594" sldId="293"/>
        </pc:sldMkLst>
        <pc:spChg chg="mod">
          <ac:chgData name="Constanza Marchant" userId="ac4c986cee325883" providerId="LiveId" clId="{27092ECC-E54A-45F9-9E5B-F51137F218C3}" dt="2022-09-14T19:46:50.582" v="757" actId="20577"/>
          <ac:spMkLst>
            <pc:docMk/>
            <pc:sldMk cId="1863124594" sldId="293"/>
            <ac:spMk id="2" creationId="{9D0F9402-9091-828C-C8D6-24EAA9C08C94}"/>
          </ac:spMkLst>
        </pc:spChg>
        <pc:spChg chg="add del mod">
          <ac:chgData name="Constanza Marchant" userId="ac4c986cee325883" providerId="LiveId" clId="{27092ECC-E54A-45F9-9E5B-F51137F218C3}" dt="2022-09-14T19:50:53.605" v="1168" actId="20577"/>
          <ac:spMkLst>
            <pc:docMk/>
            <pc:sldMk cId="1863124594" sldId="293"/>
            <ac:spMk id="3" creationId="{0721B611-C6CE-6219-C8C1-8548AEB45859}"/>
          </ac:spMkLst>
        </pc:spChg>
        <pc:graphicFrameChg chg="add del mod">
          <ac:chgData name="Constanza Marchant" userId="ac4c986cee325883" providerId="LiveId" clId="{27092ECC-E54A-45F9-9E5B-F51137F218C3}" dt="2022-09-14T19:46:57.846" v="759"/>
          <ac:graphicFrameMkLst>
            <pc:docMk/>
            <pc:sldMk cId="1863124594" sldId="293"/>
            <ac:graphicFrameMk id="4" creationId="{EBB30809-E87D-E9E8-DFEE-1CF1E60E91BF}"/>
          </ac:graphicFrameMkLst>
        </pc:graphicFrameChg>
        <pc:graphicFrameChg chg="add del mod modGraphic">
          <ac:chgData name="Constanza Marchant" userId="ac4c986cee325883" providerId="LiveId" clId="{27092ECC-E54A-45F9-9E5B-F51137F218C3}" dt="2022-09-14T19:47:45.946" v="763"/>
          <ac:graphicFrameMkLst>
            <pc:docMk/>
            <pc:sldMk cId="1863124594" sldId="293"/>
            <ac:graphicFrameMk id="5" creationId="{4F2CB705-9233-C666-A370-C79F923546BC}"/>
          </ac:graphicFrameMkLst>
        </pc:graphicFrameChg>
        <pc:graphicFrameChg chg="add del mod">
          <ac:chgData name="Constanza Marchant" userId="ac4c986cee325883" providerId="LiveId" clId="{27092ECC-E54A-45F9-9E5B-F51137F218C3}" dt="2022-09-14T19:48:04.418" v="776"/>
          <ac:graphicFrameMkLst>
            <pc:docMk/>
            <pc:sldMk cId="1863124594" sldId="293"/>
            <ac:graphicFrameMk id="6" creationId="{A566C2F5-E419-971D-1B22-BA7A3A885C12}"/>
          </ac:graphicFrameMkLst>
        </pc:graphicFrameChg>
      </pc:sldChg>
      <pc:sldChg chg="modSp new mod">
        <pc:chgData name="Constanza Marchant" userId="ac4c986cee325883" providerId="LiveId" clId="{27092ECC-E54A-45F9-9E5B-F51137F218C3}" dt="2022-09-14T19:58:53.276" v="1949" actId="113"/>
        <pc:sldMkLst>
          <pc:docMk/>
          <pc:sldMk cId="1669280061" sldId="294"/>
        </pc:sldMkLst>
        <pc:spChg chg="mod">
          <ac:chgData name="Constanza Marchant" userId="ac4c986cee325883" providerId="LiveId" clId="{27092ECC-E54A-45F9-9E5B-F51137F218C3}" dt="2022-09-14T19:51:16.820" v="1199" actId="20577"/>
          <ac:spMkLst>
            <pc:docMk/>
            <pc:sldMk cId="1669280061" sldId="294"/>
            <ac:spMk id="2" creationId="{E263BC0B-3DA2-0EEE-D092-486A7B8111F5}"/>
          </ac:spMkLst>
        </pc:spChg>
        <pc:spChg chg="mod">
          <ac:chgData name="Constanza Marchant" userId="ac4c986cee325883" providerId="LiveId" clId="{27092ECC-E54A-45F9-9E5B-F51137F218C3}" dt="2022-09-14T19:58:53.276" v="1949" actId="113"/>
          <ac:spMkLst>
            <pc:docMk/>
            <pc:sldMk cId="1669280061" sldId="294"/>
            <ac:spMk id="3" creationId="{1F29C708-AFB5-3D2F-B441-9C8E1F633EF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8AD33-3B6B-45DD-9786-2673822C9FC6}" type="datetime1">
              <a:rPr lang="es-ES" smtClean="0"/>
              <a:t>03/10/2022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D29FE-9B3A-4EF6-A1E9-3FF1756EB68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72250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EF1FA-706A-4ED2-8B3B-A9130C6E6C18}" type="datetime1">
              <a:rPr lang="es-ES" noProof="0" smtClean="0"/>
              <a:t>03/10/2022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219F5-0917-4001-B3B3-3C8C5A6C587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75295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219F5-0917-4001-B3B3-3C8C5A6C5874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5339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A89014-7027-4548-B92E-13F64C2EFDBC}" type="datetime1">
              <a:rPr lang="es-ES" noProof="0" smtClean="0"/>
              <a:t>03/10/2022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E2C8F3-4495-4F79-95D7-640B0D470521}" type="datetime1">
              <a:rPr lang="es-ES" noProof="0" smtClean="0"/>
              <a:t>03/10/2022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2F6605-680D-4747-8EC6-9F703FAF6C1B}" type="datetime1">
              <a:rPr lang="es-ES" noProof="0" smtClean="0"/>
              <a:t>03/10/2022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566F08-F469-4AF0-947B-8156F031A5BD}" type="datetime1">
              <a:rPr lang="es-ES" noProof="0" smtClean="0"/>
              <a:t>03/10/2022</a:t>
            </a:fld>
            <a:endParaRPr lang="es-ES" noProof="0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527FB9-9C9E-4B97-93B1-4E28B4442AAF}" type="datetime1">
              <a:rPr lang="es-ES" noProof="0" smtClean="0"/>
              <a:t>03/10/2022</a:t>
            </a:fld>
            <a:endParaRPr lang="es-ES" noProof="0" dirty="0"/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2DB97E-A2CB-45EC-963E-E87AC0A5C040}" type="datetime1">
              <a:rPr lang="es-ES" noProof="0" smtClean="0"/>
              <a:t>03/10/2022</a:t>
            </a:fld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75E34E-28AD-4834-B929-5F96DEB45810}" type="datetime1">
              <a:rPr lang="es-ES" noProof="0" smtClean="0"/>
              <a:t>03/10/2022</a:t>
            </a:fld>
            <a:endParaRPr lang="es-ES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ED0243A6-8616-4596-9935-235B5FF95528}" type="datetime1">
              <a:rPr lang="es-ES" noProof="0" smtClean="0"/>
              <a:t>03/10/2022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D63186A6-0C55-4BC3-8306-6DFF45BE07D0}" type="datetime1">
              <a:rPr lang="es-ES" noProof="0" smtClean="0"/>
              <a:t>03/10/2022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C2B8E5FA-6325-4536-A28B-1D6795C69172}" type="datetime1">
              <a:rPr lang="es-ES" noProof="0" smtClean="0"/>
              <a:t>03/10/2022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ángulo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 rtlCol="0">
            <a:normAutofit/>
          </a:bodyPr>
          <a:lstStyle/>
          <a:p>
            <a:r>
              <a:rPr lang="es-ES" sz="8000" dirty="0">
                <a:solidFill>
                  <a:schemeClr val="tx1"/>
                </a:solidFill>
                <a:latin typeface="Agency FB" panose="020B0503020202020204" pitchFamily="34" charset="0"/>
              </a:rPr>
              <a:t>¿Cómo escribir un </a:t>
            </a:r>
            <a:r>
              <a:rPr lang="es-ES" dirty="0">
                <a:solidFill>
                  <a:schemeClr val="tx1"/>
                </a:solidFill>
                <a:latin typeface="Agency FB" panose="020B0503020202020204" pitchFamily="34" charset="0"/>
              </a:rPr>
              <a:t>A</a:t>
            </a:r>
            <a:r>
              <a:rPr lang="es-ES" sz="8000" dirty="0">
                <a:solidFill>
                  <a:schemeClr val="tx1"/>
                </a:solidFill>
                <a:latin typeface="Agency FB" panose="020B0503020202020204" pitchFamily="34" charset="0"/>
              </a:rPr>
              <a:t>rtículo?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s-ES" sz="2400" dirty="0">
                <a:latin typeface="Agency FB" panose="020B0503020202020204" pitchFamily="34" charset="0"/>
              </a:rPr>
              <a:t>FUNDAMENTOS DE LA INTERVENCIÓN SOCIAL</a:t>
            </a:r>
          </a:p>
          <a:p>
            <a:pPr rtl="0"/>
            <a:r>
              <a:rPr lang="es-ES" sz="2400" dirty="0">
                <a:latin typeface="Agency FB" panose="020B0503020202020204" pitchFamily="34" charset="0"/>
              </a:rPr>
              <a:t>Constanza R. </a:t>
            </a:r>
            <a:r>
              <a:rPr lang="es-ES" sz="2400" dirty="0" err="1">
                <a:latin typeface="Agency FB" panose="020B0503020202020204" pitchFamily="34" charset="0"/>
              </a:rPr>
              <a:t>marchant</a:t>
            </a:r>
            <a:endParaRPr lang="es-ES" sz="2400" dirty="0">
              <a:latin typeface="Agency FB" panose="020B0503020202020204" pitchFamily="34" charset="0"/>
            </a:endParaRP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1C328C-AE8E-FDEA-CAFD-D8A521E8D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Breve recorrido sobre la escritura de un Artículo Científico: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F2C8FA-7ABB-40F3-1E96-EF7827ADFE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endParaRPr lang="es-CL" sz="3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CL" sz="3600" dirty="0">
                <a:solidFill>
                  <a:schemeClr val="tx1"/>
                </a:solidFill>
              </a:rPr>
              <a:t>¿Qué es un Artículo Científico?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2886DB-A382-67BB-66AF-4F6F3A4339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endParaRPr lang="es-CL" sz="3600" dirty="0">
              <a:solidFill>
                <a:schemeClr val="tx1"/>
              </a:solidFill>
            </a:endParaRPr>
          </a:p>
          <a:p>
            <a:pPr algn="ctr"/>
            <a:r>
              <a:rPr lang="es-CL" sz="3600" dirty="0">
                <a:solidFill>
                  <a:schemeClr val="tx1"/>
                </a:solidFill>
              </a:rPr>
              <a:t>¿Cuál es la finalidad de un Artículo Científico?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63022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9A646-4B8C-9CA5-41CE-6E69975BF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¿Cómo elaborar un título en un Artículo Científico?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377673-200C-A3F4-B3C2-1CD2998EC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69127"/>
            <a:ext cx="10058400" cy="3499965"/>
          </a:xfrm>
        </p:spPr>
        <p:txBody>
          <a:bodyPr>
            <a:normAutofit/>
          </a:bodyPr>
          <a:lstStyle/>
          <a:p>
            <a:pPr algn="just"/>
            <a:r>
              <a:rPr lang="es-CL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Balestrini (2001) plantea: “el título debe ser lo suficientemente preciso en cuanto a su contenido, en la medida que deberá reflejar, solamente, el ámbito del tema que se investigará. Por consiguiente, pasa a ser, la forma concreta, como se conceptualiza y precisa el problema objeto de estudio” (p.21).</a:t>
            </a:r>
            <a:endParaRPr lang="es-CL" sz="3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26045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10D63-69A1-4D37-F37A-136978DF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narración en un </a:t>
            </a:r>
            <a:br>
              <a:rPr lang="es-CL" dirty="0"/>
            </a:br>
            <a:r>
              <a:rPr lang="es-CL" dirty="0"/>
              <a:t>Artículo Científico: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C44EBE9-0D55-4DFE-D08D-835DF3A65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86000"/>
            <a:ext cx="10058400" cy="3583092"/>
          </a:xfrm>
        </p:spPr>
        <p:txBody>
          <a:bodyPr/>
          <a:lstStyle/>
          <a:p>
            <a:pPr algn="just"/>
            <a:r>
              <a:rPr lang="es-CL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narración responde, en cierto modo, a la pregunta ¿Qué es lo que queremos expresar, demostrar, analizar, sostener y/o evaluar desde la escritura? También, a quién/quiénes buscamos dirigir dicha escritura, a que sujeto/a, comunidad, organización pretendemos interpelar.</a:t>
            </a:r>
            <a:endParaRPr lang="es-CL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04225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8F507-54C9-221E-15ED-4A0A054A9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puntuación en el texto: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F89DA1-0154-CF13-A0EA-237F6DE46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812473"/>
            <a:ext cx="10058400" cy="3056619"/>
          </a:xfrm>
        </p:spPr>
        <p:txBody>
          <a:bodyPr>
            <a:normAutofit/>
          </a:bodyPr>
          <a:lstStyle/>
          <a:p>
            <a:pPr algn="just"/>
            <a:r>
              <a:rPr lang="es-CL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“El objetivo fundamental de la puntuación en un texto consiste en facilitar al lector su interpretación, orientando básicamente la sintaxis, la entonación, la longitud y la intención de quién escribe, para, desde ahí, aportar a su comprensión”. </a:t>
            </a:r>
            <a:endParaRPr lang="es-C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98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30408-9F56-63E5-24BD-E7C649C4D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Normas de publicación en una Revista: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D187F7-964B-C81E-27A0-A8F327117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660073"/>
            <a:ext cx="10058400" cy="3209019"/>
          </a:xfrm>
        </p:spPr>
        <p:txBody>
          <a:bodyPr/>
          <a:lstStyle/>
          <a:p>
            <a:pPr algn="just"/>
            <a:r>
              <a:rPr lang="es-CL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normas de publicación, son un conjunto de especificaciones técnicas establecidas por las revistas científicas que deben ser admitidas por los/as investigadores/as con intenciones de publicar su producción intelectual. </a:t>
            </a:r>
            <a:endParaRPr lang="es-CL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27101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C9B507-12B7-F26D-755B-6D5525BE5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Conclusiones: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E68241-F924-6F28-5C6F-7296DD8D0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conclusiones representan un cierre del texto escrito, más no tiene por qué ser de la temática, fenómeno o problema social expuesto. Se recomienda construir la conclusión desde una breve síntesis de lo escrito, buscando generar sostener el interés del lector o lectora.</a:t>
            </a:r>
            <a:endParaRPr lang="es-CL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3186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50CEE7-826C-DFB8-3687-D6CBAC9D3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Diseño de un Artículo Científico: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3020C8-FA0B-DDD5-972B-9BB0AF0A4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CL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Datos informativos: título del trabajo en español (en mayúsculas), título en inglés, apellido y nombre del autor/a o autores/as, universidad de procedencia, país de procedencia.</a:t>
            </a:r>
            <a:endParaRPr lang="es-CL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CL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el contenido de los artículos científicos: Resumen, Palabras Clave, Introducción, Cuerpo (que dependerá del tipo de investigación), Conclusiones, Recomendaciones (si existieran) y Referencias Bibliográficas. </a:t>
            </a:r>
            <a:endParaRPr lang="es-CL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08570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A32FE1-A7BD-9038-2963-47A18B012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72749"/>
            <a:ext cx="10058400" cy="1450757"/>
          </a:xfrm>
        </p:spPr>
        <p:txBody>
          <a:bodyPr/>
          <a:lstStyle/>
          <a:p>
            <a:r>
              <a:rPr lang="es-CL" dirty="0"/>
              <a:t>EJERCICIO PRÁCTICO: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9B646-9A1B-6BFE-91AF-20AA414AA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729345"/>
            <a:ext cx="10058400" cy="3139747"/>
          </a:xfrm>
        </p:spPr>
        <p:txBody>
          <a:bodyPr>
            <a:normAutofit/>
          </a:bodyPr>
          <a:lstStyle/>
          <a:p>
            <a:pPr algn="ctr"/>
            <a:r>
              <a:rPr lang="es-CL" sz="3600" dirty="0">
                <a:solidFill>
                  <a:schemeClr val="tx1"/>
                </a:solidFill>
              </a:rPr>
              <a:t>¿Qué les pareció el artículo? ¿Cuál es el tema u objetivo del artículo? ¿Existe relación entre los diversos elementos del diseño del artículo?</a:t>
            </a:r>
          </a:p>
        </p:txBody>
      </p:sp>
    </p:spTree>
    <p:extLst>
      <p:ext uri="{BB962C8B-B14F-4D97-AF65-F5344CB8AC3E}">
        <p14:creationId xmlns:p14="http://schemas.microsoft.com/office/powerpoint/2010/main" val="1839228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9F77F-A874-3E29-82E0-D03780C5F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PAUTA ARTÍCULO: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03E8BE-29EB-1D24-1C38-7A81660FC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CL" sz="2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 tema </a:t>
            </a:r>
            <a:r>
              <a:rPr lang="es-CL" sz="260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artículo es “la relación entre investigación e intervención social”. Se debe identificar, desde un principio, la premisa o tesis que el artículo quiere defender.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60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esta asignatura se solicita un “artículo breve” (short </a:t>
            </a:r>
            <a:r>
              <a:rPr lang="es-CL" sz="2600" dirty="0" err="1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paper</a:t>
            </a:r>
            <a:r>
              <a:rPr lang="es-CL" sz="260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cuya extensión completa es de 3,000 a 3,500 palabras sin incluir el listado de referencias.  Debe utilizar la bibliografía mínima del curso y otra bibliografía de interés del grupo para fundamentar sus ideas. </a:t>
            </a:r>
            <a:r>
              <a:rPr lang="es-CL" sz="2600" b="1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espera que se incluyan discusiones planteadas en la conferencia de la Prof. </a:t>
            </a:r>
            <a:r>
              <a:rPr lang="es-CL" sz="2600" b="1" dirty="0" err="1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Barbra</a:t>
            </a:r>
            <a:r>
              <a:rPr lang="es-CL" sz="2600" b="1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2600" b="1" dirty="0" err="1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s-CL" sz="2600" b="1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(jueves 27 octubre de 18.00  a  21.00 horas).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39922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E7484A-2873-092F-326A-E4A582A73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Pauta Artículo: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1DEEB7-DA45-E4BB-C8AA-8332F80AB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 texto se debe estructurar de la siguiente manera: una introducción, el desarrollo (se puede subdividir en dos o más subtítulos) y unas reflexiones finales o conclusiones. Esto es antecedido por un título (máximo 14 palabras), resumen (entre 100 y 200 palabras), palabras clave (entre 3 y 5). Título, resumen y palabras clave deben presentarse también en inglés, francés o portugués.</a:t>
            </a:r>
          </a:p>
          <a:p>
            <a:pPr algn="just"/>
            <a:r>
              <a:rPr lang="es-C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Las citas en el texto y listado de referencias deben elaborarse siguiendo el sistema de citas y referencias bibliográficas APA7.</a:t>
            </a:r>
            <a:endParaRPr lang="es-C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422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C96C52-B0F7-A05C-74BB-1BD0B8F24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ESCRITURA ACADÉMICA EN LAS CIENCIAS SOCIALES: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89E199-5AF0-6A99-2A80-6CFAF79EF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s-CL" sz="3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L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“¿Qué problemas comunes presenta la comunicación académica escrita? ¿Qué herramientas permiten generar hábitos para resolver esos problemas?¿Cómo encontrar la forma más eficaz para construir un texto académico?</a:t>
            </a:r>
            <a:r>
              <a:rPr lang="es-CL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00307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F9402-9091-828C-C8D6-24EAA9C08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Pauta de Evaluación: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21B611-C6CE-6219-C8C1-8548AEB45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400" b="1" dirty="0">
                <a:solidFill>
                  <a:schemeClr val="tx1"/>
                </a:solidFill>
              </a:rPr>
              <a:t>Contenido (4 puntos):</a:t>
            </a:r>
          </a:p>
          <a:p>
            <a:pPr>
              <a:buFontTx/>
              <a:buChar char="-"/>
            </a:pPr>
            <a:r>
              <a:rPr lang="es-CL" sz="2400" dirty="0">
                <a:solidFill>
                  <a:schemeClr val="tx1"/>
                </a:solidFill>
              </a:rPr>
              <a:t> El escrito problematiza la relación entre investigación e intervención social.</a:t>
            </a:r>
          </a:p>
          <a:p>
            <a:pPr>
              <a:buFontTx/>
              <a:buChar char="-"/>
            </a:pPr>
            <a:r>
              <a:rPr lang="es-CL" sz="2400" dirty="0">
                <a:solidFill>
                  <a:schemeClr val="tx1"/>
                </a:solidFill>
              </a:rPr>
              <a:t> El escrito es riguroso en la fundamentación de sus análisis.</a:t>
            </a:r>
          </a:p>
          <a:p>
            <a:pPr>
              <a:buFontTx/>
              <a:buChar char="-"/>
            </a:pPr>
            <a:r>
              <a:rPr lang="es-CL" sz="2400" dirty="0">
                <a:solidFill>
                  <a:schemeClr val="tx1"/>
                </a:solidFill>
              </a:rPr>
              <a:t> La bibliografía escogida para fundamentar su posición es pertinente y suficiente.</a:t>
            </a:r>
          </a:p>
          <a:p>
            <a:pPr>
              <a:buFontTx/>
              <a:buChar char="-"/>
            </a:pPr>
            <a:r>
              <a:rPr lang="es-CL" sz="2400" dirty="0">
                <a:solidFill>
                  <a:schemeClr val="tx1"/>
                </a:solidFill>
              </a:rPr>
              <a:t> Plantea desafíos y/o propuestas relevantes a partir de la conferencia de la Profesora </a:t>
            </a:r>
            <a:r>
              <a:rPr lang="es-CL" sz="2400" dirty="0" err="1">
                <a:solidFill>
                  <a:schemeClr val="tx1"/>
                </a:solidFill>
              </a:rPr>
              <a:t>Barbra</a:t>
            </a:r>
            <a:r>
              <a:rPr lang="es-CL" sz="2400" dirty="0">
                <a:solidFill>
                  <a:schemeClr val="tx1"/>
                </a:solidFill>
              </a:rPr>
              <a:t> </a:t>
            </a:r>
            <a:r>
              <a:rPr lang="es-CL" sz="2400" dirty="0" err="1">
                <a:solidFill>
                  <a:schemeClr val="tx1"/>
                </a:solidFill>
              </a:rPr>
              <a:t>Teater</a:t>
            </a:r>
            <a:r>
              <a:rPr lang="es-CL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3124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3BC0B-3DA2-0EEE-D092-486A7B811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Pauta de Evaluación: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29C708-AFB5-3D2F-B441-9C8E1F633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CL" sz="2000" b="1" dirty="0">
                <a:solidFill>
                  <a:schemeClr val="tx1"/>
                </a:solidFill>
              </a:rPr>
              <a:t>Estructura (3 puntos):</a:t>
            </a:r>
          </a:p>
          <a:p>
            <a:pPr algn="just"/>
            <a:r>
              <a:rPr lang="es-CL" sz="2000" dirty="0">
                <a:solidFill>
                  <a:schemeClr val="tx1"/>
                </a:solidFill>
              </a:rPr>
              <a:t>- El título, resumen, palabras clave y contenido general del artículo son coherentes entre sí.</a:t>
            </a:r>
          </a:p>
          <a:p>
            <a:pPr algn="just"/>
            <a:r>
              <a:rPr lang="es-CL" sz="2000" dirty="0">
                <a:solidFill>
                  <a:schemeClr val="tx1"/>
                </a:solidFill>
              </a:rPr>
              <a:t>- La introducción sitúa contextual y teóricamente el escrito y entrega una sinopsis de lo que se va a leer.</a:t>
            </a:r>
          </a:p>
          <a:p>
            <a:pPr algn="just"/>
            <a:r>
              <a:rPr lang="es-CL" sz="2000" dirty="0">
                <a:solidFill>
                  <a:schemeClr val="tx1"/>
                </a:solidFill>
              </a:rPr>
              <a:t>- El cuerpo o desarrollo está estructurado de manera coherente. Los subtítulos ayudan a comprender la lógica del argumento. Cumple con la “promesa” del resumen.</a:t>
            </a:r>
          </a:p>
          <a:p>
            <a:pPr algn="just"/>
            <a:r>
              <a:rPr lang="es-CL" sz="2000" dirty="0">
                <a:solidFill>
                  <a:schemeClr val="tx1"/>
                </a:solidFill>
              </a:rPr>
              <a:t>- En las conclusiones se elabora una síntesis de las ideas principales del escrito y se enuncian implicancias de lo planteado.</a:t>
            </a:r>
          </a:p>
          <a:p>
            <a:pPr algn="just"/>
            <a:r>
              <a:rPr lang="es-CL" sz="2000" b="1" dirty="0">
                <a:solidFill>
                  <a:schemeClr val="tx1"/>
                </a:solidFill>
              </a:rPr>
              <a:t>Aspectos formales (1 punto).</a:t>
            </a:r>
          </a:p>
        </p:txBody>
      </p:sp>
    </p:spTree>
    <p:extLst>
      <p:ext uri="{BB962C8B-B14F-4D97-AF65-F5344CB8AC3E}">
        <p14:creationId xmlns:p14="http://schemas.microsoft.com/office/powerpoint/2010/main" val="1669280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8388AB-77C4-98E0-E34B-06F458235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ESCRITURA ACADÉMICA EN LAS CIENCIAS SOCIALES: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E07D53-6BC6-A063-B80A-99A645D73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52254"/>
            <a:ext cx="10058400" cy="3416837"/>
          </a:xfrm>
        </p:spPr>
        <p:txBody>
          <a:bodyPr>
            <a:normAutofit/>
          </a:bodyPr>
          <a:lstStyle/>
          <a:p>
            <a:pPr algn="just"/>
            <a:r>
              <a:rPr lang="es-CL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“Para formar parte de esta comunidad, el estudiante necesita aprender su nuevo lenguaje, incorporar sus reglas y dominar los géneros que organizan la comunicación académica. Y en ese aprendizaje son esenciales el conocimiento retórico, la regulación y el control de los propios procesos de escritura, el dominio de las convenciones que rigen las prácticas comunicativas y el desarrollo de la lectura y el pensamiento crítico” (Analía Reale, 2017).</a:t>
            </a:r>
            <a:endParaRPr lang="es-CL" sz="2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5684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E80254-FC4B-46E5-3007-ECAA8A33F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ESCRITURA ACADÉMICA EN LAS CIENCIAS SOCIALES: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473797-6068-7091-6C1F-B71E313A48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s-CL" sz="2800" dirty="0">
                <a:solidFill>
                  <a:schemeClr val="tx1"/>
                </a:solidFill>
              </a:rPr>
              <a:t>El conocimiento retórico se relaciona con la capacidad de visualizar y, desde ahí, examinar diversos espacios discursivos, analizar y ejecutar lineamientos que busquen, de manera efectiva, la ejecución de dicho proceso de escritura.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EC04A0D-3C16-DF45-2448-938ECEB0C6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r"/>
            <a:r>
              <a:rPr lang="es-CL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“La competencia retórica es siempre un saber situado, puesto que depende de la comprensión de la naturaleza de los destinatarios, propósitos y contextos en los que se desarrolla la comunicación”.</a:t>
            </a:r>
            <a:endParaRPr lang="es-CL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4970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18238A-BB7C-815B-86FE-4620FF43E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ESCRITURA ACADÉMICA EN LAS CIENCIAS SOCIALES: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1F2CB6-A3CA-7B91-1AAF-0CCEC4C4C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“En particular, la práctica de la escritura en la universidad supone que ustedes como estudiantes, sean capaces de analizar e interpretar críticamente la información; componer textos a partir de la síntesis de materiales de origen diverso; producir información nueva; distinguir, sostener o refutar diferentes puntos de vista en torno de un objeto e investigar en distintos tipos de fuentes”.</a:t>
            </a:r>
            <a:endParaRPr lang="es-CL" sz="3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149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C0BE0-C3A6-E99A-5433-97A6A256C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ESCRITURA ACADÉMICA EN LAS CIENCIAS SOCIALES: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4DD3B1-F21E-4A0E-528B-C305CBA20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L" sz="4000" dirty="0"/>
          </a:p>
          <a:p>
            <a:pPr algn="ctr"/>
            <a:r>
              <a:rPr lang="es-CL" sz="4000" dirty="0">
                <a:solidFill>
                  <a:schemeClr val="tx1"/>
                </a:solidFill>
              </a:rPr>
              <a:t>¿Qué engloba el proceso de </a:t>
            </a:r>
          </a:p>
          <a:p>
            <a:pPr algn="ctr"/>
            <a:r>
              <a:rPr lang="es-CL" sz="4000" dirty="0">
                <a:solidFill>
                  <a:schemeClr val="tx1"/>
                </a:solidFill>
              </a:rPr>
              <a:t>composición de un texto?</a:t>
            </a:r>
          </a:p>
        </p:txBody>
      </p:sp>
    </p:spTree>
    <p:extLst>
      <p:ext uri="{BB962C8B-B14F-4D97-AF65-F5344CB8AC3E}">
        <p14:creationId xmlns:p14="http://schemas.microsoft.com/office/powerpoint/2010/main" val="244691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DDFB63-9F6F-72D9-98D9-0EF3B428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ESCRITURA ACADÉMICA EN LAS CIENCIAS SOCIALES: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284F92-DA79-7DF8-5BE2-A0AA0634E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24545"/>
            <a:ext cx="10058400" cy="37407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L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“Las prácticas discursivas están reguladas por un conjunto de convenciones que establecen lo que es adecuado o inadecuado, correcto o incorrecto en la producción escrita. Conocer y aplicar correctamente las normas de citación de bibliografía, los protocolos de enunciación que corresponden a los distintos géneros y las modalidades de presentación de trabajos escritos son requisitos indispensables para dicha labor”.</a:t>
            </a:r>
            <a:endParaRPr lang="es-CL" sz="3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7103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DAB8B-88FE-FE46-1308-CBCC63F95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TRABAJO SOCIAL </a:t>
            </a:r>
            <a:br>
              <a:rPr lang="es-CL" dirty="0"/>
            </a:br>
            <a:r>
              <a:rPr lang="es-CL" dirty="0"/>
              <a:t>Y ESCRITURA: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15FC2-5BDC-B2F1-46C2-148171745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CL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“La escritura es proceso, aprendizaje y producto por construir en la formación y ejercicio profesional, para integrar teoría y práctica con el fin de sistematizar nuestras experiencias. Posibilita construir huellas que nos permiten tomar distancia de la vivencia cotidiana; volver crítica, reflexiva y propositivamente sobre lo vivido; liberar la memoria, reconstruir, instaurar horizontes. Apalabrar, sedimentar lo que vivimos, tomar distancia, reflexionar, criticar y trascenderlo. De allí su carácter ético, su poder político, su valor epistemológico y su condición estética” (Cifuentes Gil, 2018).</a:t>
            </a:r>
            <a:endParaRPr lang="es-CL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55388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E9F3CD-09A5-88DE-6597-84ECB1AEF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TRABAJO SOCIAL </a:t>
            </a:r>
            <a:br>
              <a:rPr lang="es-CL" dirty="0"/>
            </a:br>
            <a:r>
              <a:rPr lang="es-CL" dirty="0"/>
              <a:t>Y ESCRITURA: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5284AB-572D-031F-2CC5-9F2E0CBB5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3103418"/>
            <a:ext cx="10058400" cy="2765674"/>
          </a:xfrm>
        </p:spPr>
        <p:txBody>
          <a:bodyPr>
            <a:normAutofit/>
          </a:bodyPr>
          <a:lstStyle/>
          <a:p>
            <a:pPr algn="ctr"/>
            <a:r>
              <a:rPr lang="es-CL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ESCRITURA BRINDA </a:t>
            </a:r>
          </a:p>
          <a:p>
            <a:pPr algn="ctr"/>
            <a:r>
              <a:rPr lang="es-CL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POSIBILIDAD DE DEJAR MEMORIA.</a:t>
            </a:r>
            <a:endParaRPr lang="es-CL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66890373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010_TF33845126.potx" id="{A6C84917-DE69-4B91-8CA2-1AF8F789DBB0}" vid="{1F0BF53B-DE5D-4D5C-BF51-CC7FCABC0D6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{9092E60F-9227-4CAB-8C6C-2CB8C81C619C}tf33845126_win32</Template>
  <TotalTime>1835</TotalTime>
  <Words>1310</Words>
  <Application>Microsoft Office PowerPoint</Application>
  <PresentationFormat>Panorámica</PresentationFormat>
  <Paragraphs>64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Agency FB</vt:lpstr>
      <vt:lpstr>Arial</vt:lpstr>
      <vt:lpstr>Bookman Old Style</vt:lpstr>
      <vt:lpstr>Calibri</vt:lpstr>
      <vt:lpstr>Franklin Gothic Book</vt:lpstr>
      <vt:lpstr>1_RetrospectVTI</vt:lpstr>
      <vt:lpstr>¿Cómo escribir un Artículo?</vt:lpstr>
      <vt:lpstr>LA ESCRITURA ACADÉMICA EN LAS CIENCIAS SOCIALES:</vt:lpstr>
      <vt:lpstr>LA ESCRITURA ACADÉMICA EN LAS CIENCIAS SOCIALES:</vt:lpstr>
      <vt:lpstr>LA ESCRITURA ACADÉMICA EN LAS CIENCIAS SOCIALES:</vt:lpstr>
      <vt:lpstr>LA ESCRITURA ACADÉMICA EN LAS CIENCIAS SOCIALES:</vt:lpstr>
      <vt:lpstr>LA ESCRITURA ACADÉMICA EN LAS CIENCIAS SOCIALES:</vt:lpstr>
      <vt:lpstr>LA ESCRITURA ACADÉMICA EN LAS CIENCIAS SOCIALES:</vt:lpstr>
      <vt:lpstr>TRABAJO SOCIAL  Y ESCRITURA:</vt:lpstr>
      <vt:lpstr>TRABAJO SOCIAL  Y ESCRITURA:</vt:lpstr>
      <vt:lpstr>Breve recorrido sobre la escritura de un Artículo Científico:</vt:lpstr>
      <vt:lpstr>¿Cómo elaborar un título en un Artículo Científico?</vt:lpstr>
      <vt:lpstr>La narración en un  Artículo Científico:</vt:lpstr>
      <vt:lpstr>La puntuación en el texto:</vt:lpstr>
      <vt:lpstr>Normas de publicación en una Revista:</vt:lpstr>
      <vt:lpstr>Conclusiones:</vt:lpstr>
      <vt:lpstr>Diseño de un Artículo Científico:</vt:lpstr>
      <vt:lpstr>EJERCICIO PRÁCTICO: </vt:lpstr>
      <vt:lpstr>PAUTA ARTÍCULO:</vt:lpstr>
      <vt:lpstr>Pauta Artículo:</vt:lpstr>
      <vt:lpstr>Pauta de Evaluación:</vt:lpstr>
      <vt:lpstr>Pauta de Evaluación: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escribir un Artículo?</dc:title>
  <dc:creator>Constanza Marchant</dc:creator>
  <cp:lastModifiedBy>Constanza Marchant</cp:lastModifiedBy>
  <cp:revision>1</cp:revision>
  <dcterms:created xsi:type="dcterms:W3CDTF">2022-09-13T18:58:48Z</dcterms:created>
  <dcterms:modified xsi:type="dcterms:W3CDTF">2022-10-03T17:25:26Z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