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21"/>
  </p:notesMasterIdLst>
  <p:sldIdLst>
    <p:sldId id="256" r:id="rId2"/>
    <p:sldId id="258" r:id="rId3"/>
    <p:sldId id="259" r:id="rId4"/>
    <p:sldId id="261" r:id="rId5"/>
    <p:sldId id="308" r:id="rId6"/>
    <p:sldId id="301" r:id="rId7"/>
    <p:sldId id="305" r:id="rId8"/>
    <p:sldId id="311" r:id="rId9"/>
    <p:sldId id="314" r:id="rId10"/>
    <p:sldId id="302" r:id="rId11"/>
    <p:sldId id="315" r:id="rId12"/>
    <p:sldId id="260" r:id="rId13"/>
    <p:sldId id="303" r:id="rId14"/>
    <p:sldId id="319" r:id="rId15"/>
    <p:sldId id="318" r:id="rId16"/>
    <p:sldId id="316" r:id="rId17"/>
    <p:sldId id="265" r:id="rId18"/>
    <p:sldId id="317" r:id="rId19"/>
    <p:sldId id="277" r:id="rId20"/>
  </p:sldIdLst>
  <p:sldSz cx="9144000" cy="5143500" type="screen16x9"/>
  <p:notesSz cx="6858000" cy="9144000"/>
  <p:embeddedFontLst>
    <p:embeddedFont>
      <p:font typeface="Amiko" panose="020B0604020202020204" charset="0"/>
      <p:regular r:id="rId22"/>
      <p:bold r:id="rId23"/>
    </p:embeddedFont>
    <p:embeddedFont>
      <p:font typeface="Montserrat" panose="00000500000000000000" pitchFamily="2" charset="0"/>
      <p:regular r:id="rId24"/>
      <p:bold r:id="rId25"/>
      <p:italic r:id="rId26"/>
      <p:boldItalic r:id="rId27"/>
    </p:embeddedFont>
    <p:embeddedFont>
      <p:font typeface="Montserrat ExtraBold" panose="00000900000000000000" pitchFamily="2" charset="0"/>
      <p:bold r:id="rId28"/>
      <p:boldItalic r:id="rId29"/>
    </p:embeddedFont>
    <p:embeddedFont>
      <p:font typeface="Zilla Slab" panose="020B0604020202020204" charset="0"/>
      <p:regular r:id="rId30"/>
      <p:bold r:id="rId31"/>
      <p: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123A5C-0D87-44C9-80F3-D9C7D5B98811}" v="29" dt="2022-08-31T03:49:22.879"/>
  </p1510:revLst>
</p1510:revInfo>
</file>

<file path=ppt/tableStyles.xml><?xml version="1.0" encoding="utf-8"?>
<a:tblStyleLst xmlns:a="http://schemas.openxmlformats.org/drawingml/2006/main" def="{7BAC6F12-5C59-485D-98E1-C40B795C2986}">
  <a:tblStyle styleId="{7BAC6F12-5C59-485D-98E1-C40B795C298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53" d="100"/>
          <a:sy n="53" d="100"/>
        </p:scale>
        <p:origin x="4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ctavio Vicente Villarroel Alar (octavio.villarroel)" userId="e988e6f6-cff9-4a3c-b205-7c399750dd59" providerId="ADAL" clId="{65123A5C-0D87-44C9-80F3-D9C7D5B98811}"/>
    <pc:docChg chg="undo redo custSel addSld delSld modSld sldOrd delMainMaster">
      <pc:chgData name="Octavio Vicente Villarroel Alar (octavio.villarroel)" userId="e988e6f6-cff9-4a3c-b205-7c399750dd59" providerId="ADAL" clId="{65123A5C-0D87-44C9-80F3-D9C7D5B98811}" dt="2022-08-31T05:14:46.394" v="9243" actId="20577"/>
      <pc:docMkLst>
        <pc:docMk/>
      </pc:docMkLst>
      <pc:sldChg chg="modSp mod">
        <pc:chgData name="Octavio Vicente Villarroel Alar (octavio.villarroel)" userId="e988e6f6-cff9-4a3c-b205-7c399750dd59" providerId="ADAL" clId="{65123A5C-0D87-44C9-80F3-D9C7D5B98811}" dt="2022-08-31T03:46:27.619" v="8319" actId="20577"/>
        <pc:sldMkLst>
          <pc:docMk/>
          <pc:sldMk cId="0" sldId="256"/>
        </pc:sldMkLst>
        <pc:spChg chg="mod">
          <ac:chgData name="Octavio Vicente Villarroel Alar (octavio.villarroel)" userId="e988e6f6-cff9-4a3c-b205-7c399750dd59" providerId="ADAL" clId="{65123A5C-0D87-44C9-80F3-D9C7D5B98811}" dt="2022-08-30T17:07:17.184" v="240" actId="403"/>
          <ac:spMkLst>
            <pc:docMk/>
            <pc:sldMk cId="0" sldId="256"/>
            <ac:spMk id="55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46:27.619" v="8319" actId="20577"/>
          <ac:spMkLst>
            <pc:docMk/>
            <pc:sldMk cId="0" sldId="256"/>
            <ac:spMk id="552" creationId="{00000000-0000-0000-0000-000000000000}"/>
          </ac:spMkLst>
        </pc:spChg>
      </pc:sldChg>
      <pc:sldChg chg="del">
        <pc:chgData name="Octavio Vicente Villarroel Alar (octavio.villarroel)" userId="e988e6f6-cff9-4a3c-b205-7c399750dd59" providerId="ADAL" clId="{65123A5C-0D87-44C9-80F3-D9C7D5B98811}" dt="2022-08-30T19:04:42.197" v="3943" actId="2696"/>
        <pc:sldMkLst>
          <pc:docMk/>
          <pc:sldMk cId="0" sldId="257"/>
        </pc:sldMkLst>
      </pc:sldChg>
      <pc:sldChg chg="addSp delSp modSp mod ord">
        <pc:chgData name="Octavio Vicente Villarroel Alar (octavio.villarroel)" userId="e988e6f6-cff9-4a3c-b205-7c399750dd59" providerId="ADAL" clId="{65123A5C-0D87-44C9-80F3-D9C7D5B98811}" dt="2022-08-31T03:46:57.405" v="8359" actId="20577"/>
        <pc:sldMkLst>
          <pc:docMk/>
          <pc:sldMk cId="0" sldId="258"/>
        </pc:sldMkLst>
        <pc:spChg chg="add del mod">
          <ac:chgData name="Octavio Vicente Villarroel Alar (octavio.villarroel)" userId="e988e6f6-cff9-4a3c-b205-7c399750dd59" providerId="ADAL" clId="{65123A5C-0D87-44C9-80F3-D9C7D5B98811}" dt="2022-08-30T17:19:57.243" v="342" actId="21"/>
          <ac:spMkLst>
            <pc:docMk/>
            <pc:sldMk cId="0" sldId="258"/>
            <ac:spMk id="3" creationId="{7C0F48DD-6557-54B6-BD95-B3A1C3D6C4E7}"/>
          </ac:spMkLst>
        </pc:spChg>
        <pc:spChg chg="add del mod">
          <ac:chgData name="Octavio Vicente Villarroel Alar (octavio.villarroel)" userId="e988e6f6-cff9-4a3c-b205-7c399750dd59" providerId="ADAL" clId="{65123A5C-0D87-44C9-80F3-D9C7D5B98811}" dt="2022-08-30T17:21:18.614" v="505" actId="21"/>
          <ac:spMkLst>
            <pc:docMk/>
            <pc:sldMk cId="0" sldId="258"/>
            <ac:spMk id="5" creationId="{1A684975-01DD-6C09-39F1-CBE97608FE43}"/>
          </ac:spMkLst>
        </pc:spChg>
        <pc:spChg chg="add del mod">
          <ac:chgData name="Octavio Vicente Villarroel Alar (octavio.villarroel)" userId="e988e6f6-cff9-4a3c-b205-7c399750dd59" providerId="ADAL" clId="{65123A5C-0D87-44C9-80F3-D9C7D5B98811}" dt="2022-08-30T17:22:15.790" v="540" actId="21"/>
          <ac:spMkLst>
            <pc:docMk/>
            <pc:sldMk cId="0" sldId="258"/>
            <ac:spMk id="7" creationId="{69618158-26E8-45F3-CC9C-C8C6AD50FAC6}"/>
          </ac:spMkLst>
        </pc:spChg>
        <pc:spChg chg="add del">
          <ac:chgData name="Octavio Vicente Villarroel Alar (octavio.villarroel)" userId="e988e6f6-cff9-4a3c-b205-7c399750dd59" providerId="ADAL" clId="{65123A5C-0D87-44C9-80F3-D9C7D5B98811}" dt="2022-08-31T03:04:54.803" v="7465" actId="21"/>
          <ac:spMkLst>
            <pc:docMk/>
            <pc:sldMk cId="0" sldId="258"/>
            <ac:spMk id="58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46:57.405" v="8359" actId="20577"/>
          <ac:spMkLst>
            <pc:docMk/>
            <pc:sldMk cId="0" sldId="258"/>
            <ac:spMk id="583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7:19:17.356" v="340" actId="14100"/>
          <ac:spMkLst>
            <pc:docMk/>
            <pc:sldMk cId="0" sldId="258"/>
            <ac:spMk id="584" creationId="{00000000-0000-0000-0000-000000000000}"/>
          </ac:spMkLst>
        </pc:spChg>
        <pc:spChg chg="del mod">
          <ac:chgData name="Octavio Vicente Villarroel Alar (octavio.villarroel)" userId="e988e6f6-cff9-4a3c-b205-7c399750dd59" providerId="ADAL" clId="{65123A5C-0D87-44C9-80F3-D9C7D5B98811}" dt="2022-08-30T17:19:10.476" v="339" actId="21"/>
          <ac:spMkLst>
            <pc:docMk/>
            <pc:sldMk cId="0" sldId="258"/>
            <ac:spMk id="585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07:00.841" v="7675" actId="20577"/>
          <ac:spMkLst>
            <pc:docMk/>
            <pc:sldMk cId="0" sldId="258"/>
            <ac:spMk id="586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20:47.887" v="4081" actId="20577"/>
          <ac:spMkLst>
            <pc:docMk/>
            <pc:sldMk cId="0" sldId="258"/>
            <ac:spMk id="589" creationId="{00000000-0000-0000-0000-000000000000}"/>
          </ac:spMkLst>
        </pc:spChg>
        <pc:spChg chg="del">
          <ac:chgData name="Octavio Vicente Villarroel Alar (octavio.villarroel)" userId="e988e6f6-cff9-4a3c-b205-7c399750dd59" providerId="ADAL" clId="{65123A5C-0D87-44C9-80F3-D9C7D5B98811}" dt="2022-08-30T17:19:51.034" v="341" actId="21"/>
          <ac:spMkLst>
            <pc:docMk/>
            <pc:sldMk cId="0" sldId="258"/>
            <ac:spMk id="5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21:05.999" v="4111" actId="20577"/>
          <ac:spMkLst>
            <pc:docMk/>
            <pc:sldMk cId="0" sldId="258"/>
            <ac:spMk id="592" creationId="{00000000-0000-0000-0000-000000000000}"/>
          </ac:spMkLst>
        </pc:spChg>
        <pc:spChg chg="del">
          <ac:chgData name="Octavio Vicente Villarroel Alar (octavio.villarroel)" userId="e988e6f6-cff9-4a3c-b205-7c399750dd59" providerId="ADAL" clId="{65123A5C-0D87-44C9-80F3-D9C7D5B98811}" dt="2022-08-30T17:21:14.334" v="504" actId="21"/>
          <ac:spMkLst>
            <pc:docMk/>
            <pc:sldMk cId="0" sldId="258"/>
            <ac:spMk id="593" creationId="{00000000-0000-0000-0000-000000000000}"/>
          </ac:spMkLst>
        </pc:spChg>
        <pc:spChg chg="del">
          <ac:chgData name="Octavio Vicente Villarroel Alar (octavio.villarroel)" userId="e988e6f6-cff9-4a3c-b205-7c399750dd59" providerId="ADAL" clId="{65123A5C-0D87-44C9-80F3-D9C7D5B98811}" dt="2022-08-30T17:22:11.615" v="539" actId="21"/>
          <ac:spMkLst>
            <pc:docMk/>
            <pc:sldMk cId="0" sldId="258"/>
            <ac:spMk id="596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05:37.043" v="7583" actId="20577"/>
          <ac:spMkLst>
            <pc:docMk/>
            <pc:sldMk cId="0" sldId="258"/>
            <ac:spMk id="597" creationId="{00000000-0000-0000-0000-000000000000}"/>
          </ac:spMkLst>
        </pc:spChg>
        <pc:spChg chg="del mod">
          <ac:chgData name="Octavio Vicente Villarroel Alar (octavio.villarroel)" userId="e988e6f6-cff9-4a3c-b205-7c399750dd59" providerId="ADAL" clId="{65123A5C-0D87-44C9-80F3-D9C7D5B98811}" dt="2022-08-30T21:23:55.637" v="4176" actId="21"/>
          <ac:spMkLst>
            <pc:docMk/>
            <pc:sldMk cId="0" sldId="258"/>
            <ac:spMk id="598" creationId="{00000000-0000-0000-0000-000000000000}"/>
          </ac:spMkLst>
        </pc:spChg>
        <pc:spChg chg="add del mod">
          <ac:chgData name="Octavio Vicente Villarroel Alar (octavio.villarroel)" userId="e988e6f6-cff9-4a3c-b205-7c399750dd59" providerId="ADAL" clId="{65123A5C-0D87-44C9-80F3-D9C7D5B98811}" dt="2022-08-31T03:05:27.760" v="7545" actId="20577"/>
          <ac:spMkLst>
            <pc:docMk/>
            <pc:sldMk cId="0" sldId="258"/>
            <ac:spMk id="599" creationId="{00000000-0000-0000-0000-000000000000}"/>
          </ac:spMkLst>
        </pc:spChg>
        <pc:spChg chg="del mod">
          <ac:chgData name="Octavio Vicente Villarroel Alar (octavio.villarroel)" userId="e988e6f6-cff9-4a3c-b205-7c399750dd59" providerId="ADAL" clId="{65123A5C-0D87-44C9-80F3-D9C7D5B98811}" dt="2022-08-30T21:24:08.358" v="4178" actId="21"/>
          <ac:spMkLst>
            <pc:docMk/>
            <pc:sldMk cId="0" sldId="258"/>
            <ac:spMk id="600" creationId="{00000000-0000-0000-0000-000000000000}"/>
          </ac:spMkLst>
        </pc:spChg>
        <pc:spChg chg="add del mod">
          <ac:chgData name="Octavio Vicente Villarroel Alar (octavio.villarroel)" userId="e988e6f6-cff9-4a3c-b205-7c399750dd59" providerId="ADAL" clId="{65123A5C-0D87-44C9-80F3-D9C7D5B98811}" dt="2022-08-31T03:04:54.066" v="7464" actId="20577"/>
          <ac:spMkLst>
            <pc:docMk/>
            <pc:sldMk cId="0" sldId="258"/>
            <ac:spMk id="601" creationId="{00000000-0000-0000-0000-000000000000}"/>
          </ac:spMkLst>
        </pc:spChg>
      </pc:sldChg>
      <pc:sldChg chg="addSp modSp mod">
        <pc:chgData name="Octavio Vicente Villarroel Alar (octavio.villarroel)" userId="e988e6f6-cff9-4a3c-b205-7c399750dd59" providerId="ADAL" clId="{65123A5C-0D87-44C9-80F3-D9C7D5B98811}" dt="2022-08-31T03:49:22.879" v="8370" actId="1076"/>
        <pc:sldMkLst>
          <pc:docMk/>
          <pc:sldMk cId="0" sldId="259"/>
        </pc:sldMkLst>
        <pc:spChg chg="mod">
          <ac:chgData name="Octavio Vicente Villarroel Alar (octavio.villarroel)" userId="e988e6f6-cff9-4a3c-b205-7c399750dd59" providerId="ADAL" clId="{65123A5C-0D87-44C9-80F3-D9C7D5B98811}" dt="2022-08-30T21:27:01.812" v="4227" actId="20577"/>
          <ac:spMkLst>
            <pc:docMk/>
            <pc:sldMk cId="0" sldId="259"/>
            <ac:spMk id="607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7:26:54.109" v="632" actId="14100"/>
          <ac:spMkLst>
            <pc:docMk/>
            <pc:sldMk cId="0" sldId="259"/>
            <ac:spMk id="608" creationId="{00000000-0000-0000-0000-000000000000}"/>
          </ac:spMkLst>
        </pc:spChg>
        <pc:grpChg chg="mod">
          <ac:chgData name="Octavio Vicente Villarroel Alar (octavio.villarroel)" userId="e988e6f6-cff9-4a3c-b205-7c399750dd59" providerId="ADAL" clId="{65123A5C-0D87-44C9-80F3-D9C7D5B98811}" dt="2022-08-30T17:26:28.124" v="626" actId="1076"/>
          <ac:grpSpMkLst>
            <pc:docMk/>
            <pc:sldMk cId="0" sldId="259"/>
            <ac:grpSpMk id="628" creationId="{00000000-0000-0000-0000-000000000000}"/>
          </ac:grpSpMkLst>
        </pc:grpChg>
        <pc:picChg chg="add mod">
          <ac:chgData name="Octavio Vicente Villarroel Alar (octavio.villarroel)" userId="e988e6f6-cff9-4a3c-b205-7c399750dd59" providerId="ADAL" clId="{65123A5C-0D87-44C9-80F3-D9C7D5B98811}" dt="2022-08-31T03:49:22.879" v="8370" actId="1076"/>
          <ac:picMkLst>
            <pc:docMk/>
            <pc:sldMk cId="0" sldId="259"/>
            <ac:picMk id="1026" creationId="{FF539606-BF4C-66B8-ABAA-4ECA85C2AD4E}"/>
          </ac:picMkLst>
        </pc:picChg>
      </pc:sldChg>
      <pc:sldChg chg="modSp mod ord modNotes">
        <pc:chgData name="Octavio Vicente Villarroel Alar (octavio.villarroel)" userId="e988e6f6-cff9-4a3c-b205-7c399750dd59" providerId="ADAL" clId="{65123A5C-0D87-44C9-80F3-D9C7D5B98811}" dt="2022-08-30T21:51:16.728" v="5219" actId="14100"/>
        <pc:sldMkLst>
          <pc:docMk/>
          <pc:sldMk cId="0" sldId="260"/>
        </pc:sldMkLst>
        <pc:spChg chg="mod">
          <ac:chgData name="Octavio Vicente Villarroel Alar (octavio.villarroel)" userId="e988e6f6-cff9-4a3c-b205-7c399750dd59" providerId="ADAL" clId="{65123A5C-0D87-44C9-80F3-D9C7D5B98811}" dt="2022-08-30T21:47:33.525" v="4929" actId="14100"/>
          <ac:spMkLst>
            <pc:docMk/>
            <pc:sldMk cId="0" sldId="260"/>
            <ac:spMk id="667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45:32.623" v="4752" actId="20577"/>
          <ac:spMkLst>
            <pc:docMk/>
            <pc:sldMk cId="0" sldId="260"/>
            <ac:spMk id="673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51:16.728" v="5219" actId="14100"/>
          <ac:spMkLst>
            <pc:docMk/>
            <pc:sldMk cId="0" sldId="260"/>
            <ac:spMk id="674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49:25.672" v="5075" actId="14100"/>
          <ac:spMkLst>
            <pc:docMk/>
            <pc:sldMk cId="0" sldId="260"/>
            <ac:spMk id="675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50:17.379" v="5123" actId="20577"/>
          <ac:spMkLst>
            <pc:docMk/>
            <pc:sldMk cId="0" sldId="260"/>
            <ac:spMk id="676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49:18.168" v="5074" actId="14100"/>
          <ac:spMkLst>
            <pc:docMk/>
            <pc:sldMk cId="0" sldId="260"/>
            <ac:spMk id="67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50:31.407" v="5181" actId="20577"/>
          <ac:spMkLst>
            <pc:docMk/>
            <pc:sldMk cId="0" sldId="260"/>
            <ac:spMk id="67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49:10.731" v="5072" actId="14100"/>
          <ac:spMkLst>
            <pc:docMk/>
            <pc:sldMk cId="0" sldId="260"/>
            <ac:spMk id="68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50:58.167" v="5218" actId="20577"/>
          <ac:spMkLst>
            <pc:docMk/>
            <pc:sldMk cId="0" sldId="260"/>
            <ac:spMk id="682" creationId="{00000000-0000-0000-0000-000000000000}"/>
          </ac:spMkLst>
        </pc:spChg>
        <pc:cxnChg chg="mod">
          <ac:chgData name="Octavio Vicente Villarroel Alar (octavio.villarroel)" userId="e988e6f6-cff9-4a3c-b205-7c399750dd59" providerId="ADAL" clId="{65123A5C-0D87-44C9-80F3-D9C7D5B98811}" dt="2022-08-30T21:47:33.525" v="4929" actId="14100"/>
          <ac:cxnSpMkLst>
            <pc:docMk/>
            <pc:sldMk cId="0" sldId="260"/>
            <ac:cxnSpMk id="666" creationId="{00000000-0000-0000-0000-000000000000}"/>
          </ac:cxnSpMkLst>
        </pc:cxnChg>
        <pc:cxnChg chg="mod">
          <ac:chgData name="Octavio Vicente Villarroel Alar (octavio.villarroel)" userId="e988e6f6-cff9-4a3c-b205-7c399750dd59" providerId="ADAL" clId="{65123A5C-0D87-44C9-80F3-D9C7D5B98811}" dt="2022-08-30T21:47:33.525" v="4929" actId="14100"/>
          <ac:cxnSpMkLst>
            <pc:docMk/>
            <pc:sldMk cId="0" sldId="260"/>
            <ac:cxnSpMk id="669" creationId="{00000000-0000-0000-0000-000000000000}"/>
          </ac:cxnSpMkLst>
        </pc:cxnChg>
        <pc:cxnChg chg="mod">
          <ac:chgData name="Octavio Vicente Villarroel Alar (octavio.villarroel)" userId="e988e6f6-cff9-4a3c-b205-7c399750dd59" providerId="ADAL" clId="{65123A5C-0D87-44C9-80F3-D9C7D5B98811}" dt="2022-08-30T21:47:33.525" v="4929" actId="14100"/>
          <ac:cxnSpMkLst>
            <pc:docMk/>
            <pc:sldMk cId="0" sldId="260"/>
            <ac:cxnSpMk id="671" creationId="{00000000-0000-0000-0000-000000000000}"/>
          </ac:cxnSpMkLst>
        </pc:cxnChg>
      </pc:sldChg>
      <pc:sldChg chg="modSp mod ord modNotes">
        <pc:chgData name="Octavio Vicente Villarroel Alar (octavio.villarroel)" userId="e988e6f6-cff9-4a3c-b205-7c399750dd59" providerId="ADAL" clId="{65123A5C-0D87-44C9-80F3-D9C7D5B98811}" dt="2022-08-31T05:05:58.639" v="9208" actId="20577"/>
        <pc:sldMkLst>
          <pc:docMk/>
          <pc:sldMk cId="0" sldId="261"/>
        </pc:sldMkLst>
        <pc:spChg chg="mod">
          <ac:chgData name="Octavio Vicente Villarroel Alar (octavio.villarroel)" userId="e988e6f6-cff9-4a3c-b205-7c399750dd59" providerId="ADAL" clId="{65123A5C-0D87-44C9-80F3-D9C7D5B98811}" dt="2022-08-30T21:31:57.665" v="4487" actId="20577"/>
          <ac:spMkLst>
            <pc:docMk/>
            <pc:sldMk cId="0" sldId="261"/>
            <ac:spMk id="68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30:58.183" v="4410" actId="20577"/>
          <ac:spMkLst>
            <pc:docMk/>
            <pc:sldMk cId="0" sldId="261"/>
            <ac:spMk id="6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14:48.554" v="3998" actId="123"/>
          <ac:spMkLst>
            <pc:docMk/>
            <pc:sldMk cId="0" sldId="261"/>
            <ac:spMk id="6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30:46.263" v="4401" actId="20577"/>
          <ac:spMkLst>
            <pc:docMk/>
            <pc:sldMk cId="0" sldId="261"/>
            <ac:spMk id="6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14:38.519" v="3996" actId="123"/>
          <ac:spMkLst>
            <pc:docMk/>
            <pc:sldMk cId="0" sldId="261"/>
            <ac:spMk id="692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15:11.046" v="888" actId="20577"/>
          <ac:spMkLst>
            <pc:docMk/>
            <pc:sldMk cId="0" sldId="261"/>
            <ac:spMk id="693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5:05:58.639" v="9208" actId="20577"/>
          <ac:spMkLst>
            <pc:docMk/>
            <pc:sldMk cId="0" sldId="261"/>
            <ac:spMk id="694" creationId="{00000000-0000-0000-0000-000000000000}"/>
          </ac:spMkLst>
        </pc:spChg>
      </pc:sldChg>
      <pc:sldChg chg="modSp del mod ord modNotes">
        <pc:chgData name="Octavio Vicente Villarroel Alar (octavio.villarroel)" userId="e988e6f6-cff9-4a3c-b205-7c399750dd59" providerId="ADAL" clId="{65123A5C-0D87-44C9-80F3-D9C7D5B98811}" dt="2022-08-30T18:54:00.844" v="3453" actId="2696"/>
        <pc:sldMkLst>
          <pc:docMk/>
          <pc:sldMk cId="0" sldId="262"/>
        </pc:sldMkLst>
        <pc:spChg chg="mod">
          <ac:chgData name="Octavio Vicente Villarroel Alar (octavio.villarroel)" userId="e988e6f6-cff9-4a3c-b205-7c399750dd59" providerId="ADAL" clId="{65123A5C-0D87-44C9-80F3-D9C7D5B98811}" dt="2022-08-30T18:53:03.522" v="3452" actId="404"/>
          <ac:spMkLst>
            <pc:docMk/>
            <pc:sldMk cId="0" sldId="262"/>
            <ac:spMk id="724" creationId="{00000000-0000-0000-0000-000000000000}"/>
          </ac:spMkLst>
        </pc:spChg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63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64"/>
        </pc:sldMkLst>
      </pc:sldChg>
      <pc:sldChg chg="addSp delSp modSp mod ord modNotes">
        <pc:chgData name="Octavio Vicente Villarroel Alar (octavio.villarroel)" userId="e988e6f6-cff9-4a3c-b205-7c399750dd59" providerId="ADAL" clId="{65123A5C-0D87-44C9-80F3-D9C7D5B98811}" dt="2022-08-30T22:30:16.729" v="6353" actId="21"/>
        <pc:sldMkLst>
          <pc:docMk/>
          <pc:sldMk cId="0" sldId="265"/>
        </pc:sldMkLst>
        <pc:spChg chg="mod">
          <ac:chgData name="Octavio Vicente Villarroel Alar (octavio.villarroel)" userId="e988e6f6-cff9-4a3c-b205-7c399750dd59" providerId="ADAL" clId="{65123A5C-0D87-44C9-80F3-D9C7D5B98811}" dt="2022-08-30T22:28:22.149" v="6350" actId="20577"/>
          <ac:spMkLst>
            <pc:docMk/>
            <pc:sldMk cId="0" sldId="265"/>
            <ac:spMk id="784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6:39.452" v="6300" actId="14100"/>
          <ac:spMkLst>
            <pc:docMk/>
            <pc:sldMk cId="0" sldId="265"/>
            <ac:spMk id="785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7:05.807" v="6305" actId="14100"/>
          <ac:spMkLst>
            <pc:docMk/>
            <pc:sldMk cId="0" sldId="265"/>
            <ac:spMk id="786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6:45.072" v="6301" actId="14100"/>
          <ac:spMkLst>
            <pc:docMk/>
            <pc:sldMk cId="0" sldId="265"/>
            <ac:spMk id="787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7:14.910" v="6307" actId="14100"/>
          <ac:spMkLst>
            <pc:docMk/>
            <pc:sldMk cId="0" sldId="265"/>
            <ac:spMk id="78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6:51.104" v="6302" actId="14100"/>
          <ac:spMkLst>
            <pc:docMk/>
            <pc:sldMk cId="0" sldId="265"/>
            <ac:spMk id="7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7:19.531" v="6308" actId="14100"/>
          <ac:spMkLst>
            <pc:docMk/>
            <pc:sldMk cId="0" sldId="265"/>
            <ac:spMk id="7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6:32.957" v="6299" actId="14100"/>
          <ac:spMkLst>
            <pc:docMk/>
            <pc:sldMk cId="0" sldId="265"/>
            <ac:spMk id="7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6:55.942" v="6303" actId="14100"/>
          <ac:spMkLst>
            <pc:docMk/>
            <pc:sldMk cId="0" sldId="265"/>
            <ac:spMk id="792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2:46.988" v="5603" actId="14100"/>
          <ac:spMkLst>
            <pc:docMk/>
            <pc:sldMk cId="0" sldId="265"/>
            <ac:spMk id="793" creationId="{00000000-0000-0000-0000-000000000000}"/>
          </ac:spMkLst>
        </pc:spChg>
        <pc:picChg chg="add del mod">
          <ac:chgData name="Octavio Vicente Villarroel Alar (octavio.villarroel)" userId="e988e6f6-cff9-4a3c-b205-7c399750dd59" providerId="ADAL" clId="{65123A5C-0D87-44C9-80F3-D9C7D5B98811}" dt="2022-08-30T22:27:41.763" v="6312"/>
          <ac:picMkLst>
            <pc:docMk/>
            <pc:sldMk cId="0" sldId="265"/>
            <ac:picMk id="2050" creationId="{1F039DDD-D898-DA6E-182A-592FFE082350}"/>
          </ac:picMkLst>
        </pc:picChg>
        <pc:picChg chg="add del mod">
          <ac:chgData name="Octavio Vicente Villarroel Alar (octavio.villarroel)" userId="e988e6f6-cff9-4a3c-b205-7c399750dd59" providerId="ADAL" clId="{65123A5C-0D87-44C9-80F3-D9C7D5B98811}" dt="2022-08-30T22:30:16.729" v="6353" actId="21"/>
          <ac:picMkLst>
            <pc:docMk/>
            <pc:sldMk cId="0" sldId="265"/>
            <ac:picMk id="2052" creationId="{0BFD237C-C353-55A6-E73B-7BF9D72280EB}"/>
          </ac:picMkLst>
        </pc:picChg>
        <pc:cxnChg chg="mod">
          <ac:chgData name="Octavio Vicente Villarroel Alar (octavio.villarroel)" userId="e988e6f6-cff9-4a3c-b205-7c399750dd59" providerId="ADAL" clId="{65123A5C-0D87-44C9-80F3-D9C7D5B98811}" dt="2022-08-30T22:26:32.957" v="6299" actId="14100"/>
          <ac:cxnSpMkLst>
            <pc:docMk/>
            <pc:sldMk cId="0" sldId="265"/>
            <ac:cxnSpMk id="794" creationId="{00000000-0000-0000-0000-000000000000}"/>
          </ac:cxnSpMkLst>
        </pc:cxnChg>
        <pc:cxnChg chg="mod">
          <ac:chgData name="Octavio Vicente Villarroel Alar (octavio.villarroel)" userId="e988e6f6-cff9-4a3c-b205-7c399750dd59" providerId="ADAL" clId="{65123A5C-0D87-44C9-80F3-D9C7D5B98811}" dt="2022-08-30T22:26:39.452" v="6300" actId="14100"/>
          <ac:cxnSpMkLst>
            <pc:docMk/>
            <pc:sldMk cId="0" sldId="265"/>
            <ac:cxnSpMk id="795" creationId="{00000000-0000-0000-0000-000000000000}"/>
          </ac:cxnSpMkLst>
        </pc:cxnChg>
        <pc:cxnChg chg="mod">
          <ac:chgData name="Octavio Vicente Villarroel Alar (octavio.villarroel)" userId="e988e6f6-cff9-4a3c-b205-7c399750dd59" providerId="ADAL" clId="{65123A5C-0D87-44C9-80F3-D9C7D5B98811}" dt="2022-08-30T22:26:45.072" v="6301" actId="14100"/>
          <ac:cxnSpMkLst>
            <pc:docMk/>
            <pc:sldMk cId="0" sldId="265"/>
            <ac:cxnSpMk id="796" creationId="{00000000-0000-0000-0000-000000000000}"/>
          </ac:cxnSpMkLst>
        </pc:cxnChg>
        <pc:cxnChg chg="mod">
          <ac:chgData name="Octavio Vicente Villarroel Alar (octavio.villarroel)" userId="e988e6f6-cff9-4a3c-b205-7c399750dd59" providerId="ADAL" clId="{65123A5C-0D87-44C9-80F3-D9C7D5B98811}" dt="2022-08-30T22:26:51.104" v="6302" actId="14100"/>
          <ac:cxnSpMkLst>
            <pc:docMk/>
            <pc:sldMk cId="0" sldId="265"/>
            <ac:cxnSpMk id="797" creationId="{00000000-0000-0000-0000-000000000000}"/>
          </ac:cxnSpMkLst>
        </pc:cxnChg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66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67"/>
        </pc:sldMkLst>
      </pc:sldChg>
      <pc:sldChg chg="addSp delSp modSp del mod ord modNotes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68"/>
        </pc:sldMkLst>
        <pc:spChg chg="mod">
          <ac:chgData name="Octavio Vicente Villarroel Alar (octavio.villarroel)" userId="e988e6f6-cff9-4a3c-b205-7c399750dd59" providerId="ADAL" clId="{65123A5C-0D87-44C9-80F3-D9C7D5B98811}" dt="2022-08-30T22:20:40.129" v="5545" actId="20577"/>
          <ac:spMkLst>
            <pc:docMk/>
            <pc:sldMk cId="0" sldId="268"/>
            <ac:spMk id="83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1:19.933" v="5569" actId="20577"/>
          <ac:spMkLst>
            <pc:docMk/>
            <pc:sldMk cId="0" sldId="268"/>
            <ac:spMk id="834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21:58.001" v="5576" actId="14100"/>
          <ac:spMkLst>
            <pc:docMk/>
            <pc:sldMk cId="0" sldId="268"/>
            <ac:spMk id="846" creationId="{00000000-0000-0000-0000-000000000000}"/>
          </ac:spMkLst>
        </pc:spChg>
        <pc:spChg chg="add del">
          <ac:chgData name="Octavio Vicente Villarroel Alar (octavio.villarroel)" userId="e988e6f6-cff9-4a3c-b205-7c399750dd59" providerId="ADAL" clId="{65123A5C-0D87-44C9-80F3-D9C7D5B98811}" dt="2022-08-30T22:21:36.750" v="5571" actId="478"/>
          <ac:spMkLst>
            <pc:docMk/>
            <pc:sldMk cId="0" sldId="268"/>
            <ac:spMk id="847" creationId="{00000000-0000-0000-0000-000000000000}"/>
          </ac:spMkLst>
        </pc:spChg>
        <pc:cxnChg chg="mod">
          <ac:chgData name="Octavio Vicente Villarroel Alar (octavio.villarroel)" userId="e988e6f6-cff9-4a3c-b205-7c399750dd59" providerId="ADAL" clId="{65123A5C-0D87-44C9-80F3-D9C7D5B98811}" dt="2022-08-30T22:21:36.750" v="5571" actId="478"/>
          <ac:cxnSpMkLst>
            <pc:docMk/>
            <pc:sldMk cId="0" sldId="268"/>
            <ac:cxnSpMk id="848" creationId="{00000000-0000-0000-0000-000000000000}"/>
          </ac:cxnSpMkLst>
        </pc:cxnChg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69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70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71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72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73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74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75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76"/>
        </pc:sldMkLst>
      </pc:sldChg>
      <pc:sldChg chg="modSp mod ord modNotes">
        <pc:chgData name="Octavio Vicente Villarroel Alar (octavio.villarroel)" userId="e988e6f6-cff9-4a3c-b205-7c399750dd59" providerId="ADAL" clId="{65123A5C-0D87-44C9-80F3-D9C7D5B98811}" dt="2022-08-30T22:41:58.120" v="7405" actId="14100"/>
        <pc:sldMkLst>
          <pc:docMk/>
          <pc:sldMk cId="0" sldId="277"/>
        </pc:sldMkLst>
        <pc:spChg chg="mod">
          <ac:chgData name="Octavio Vicente Villarroel Alar (octavio.villarroel)" userId="e988e6f6-cff9-4a3c-b205-7c399750dd59" providerId="ADAL" clId="{65123A5C-0D87-44C9-80F3-D9C7D5B98811}" dt="2022-08-30T22:36:44.950" v="6855" actId="20577"/>
          <ac:spMkLst>
            <pc:docMk/>
            <pc:sldMk cId="0" sldId="277"/>
            <ac:spMk id="1004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40:06.116" v="7318" actId="20577"/>
          <ac:spMkLst>
            <pc:docMk/>
            <pc:sldMk cId="0" sldId="277"/>
            <ac:spMk id="1005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6:58.374" v="6888" actId="20577"/>
          <ac:spMkLst>
            <pc:docMk/>
            <pc:sldMk cId="0" sldId="277"/>
            <ac:spMk id="1006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41:58.120" v="7405" actId="14100"/>
          <ac:spMkLst>
            <pc:docMk/>
            <pc:sldMk cId="0" sldId="277"/>
            <ac:spMk id="1007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9:39.989" v="7186" actId="14100"/>
          <ac:spMkLst>
            <pc:docMk/>
            <pc:sldMk cId="0" sldId="277"/>
            <ac:spMk id="100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40:15.920" v="7319" actId="14100"/>
          <ac:spMkLst>
            <pc:docMk/>
            <pc:sldMk cId="0" sldId="277"/>
            <ac:spMk id="100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9:34.276" v="7185" actId="14100"/>
          <ac:spMkLst>
            <pc:docMk/>
            <pc:sldMk cId="0" sldId="277"/>
            <ac:spMk id="101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41:12.589" v="7404" actId="14100"/>
          <ac:spMkLst>
            <pc:docMk/>
            <pc:sldMk cId="0" sldId="277"/>
            <ac:spMk id="101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6:20.082" v="6814" actId="5793"/>
          <ac:spMkLst>
            <pc:docMk/>
            <pc:sldMk cId="0" sldId="277"/>
            <ac:spMk id="1012" creationId="{00000000-0000-0000-0000-000000000000}"/>
          </ac:spMkLst>
        </pc:spChg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78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79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0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1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2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3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4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5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6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7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8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89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0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1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2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3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4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5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6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7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8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299"/>
        </pc:sldMkLst>
      </pc:sldChg>
      <pc:sldChg chg="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0" sldId="300"/>
        </pc:sldMkLst>
      </pc:sldChg>
      <pc:sldChg chg="addSp delSp modSp add mod">
        <pc:chgData name="Octavio Vicente Villarroel Alar (octavio.villarroel)" userId="e988e6f6-cff9-4a3c-b205-7c399750dd59" providerId="ADAL" clId="{65123A5C-0D87-44C9-80F3-D9C7D5B98811}" dt="2022-08-30T21:26:02.876" v="4187" actId="207"/>
        <pc:sldMkLst>
          <pc:docMk/>
          <pc:sldMk cId="1086688647" sldId="301"/>
        </pc:sldMkLst>
        <pc:spChg chg="add del mod">
          <ac:chgData name="Octavio Vicente Villarroel Alar (octavio.villarroel)" userId="e988e6f6-cff9-4a3c-b205-7c399750dd59" providerId="ADAL" clId="{65123A5C-0D87-44C9-80F3-D9C7D5B98811}" dt="2022-08-30T21:17:49.659" v="4031"/>
          <ac:spMkLst>
            <pc:docMk/>
            <pc:sldMk cId="1086688647" sldId="301"/>
            <ac:spMk id="2" creationId="{4E717686-0586-42B7-BD5E-1889C984172C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29:20.479" v="1814" actId="20577"/>
          <ac:spMkLst>
            <pc:docMk/>
            <pc:sldMk cId="1086688647" sldId="301"/>
            <ac:spMk id="607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28:22.047" v="1753" actId="20577"/>
          <ac:spMkLst>
            <pc:docMk/>
            <pc:sldMk cId="1086688647" sldId="301"/>
            <ac:spMk id="608" creationId="{00000000-0000-0000-0000-000000000000}"/>
          </ac:spMkLst>
        </pc:spChg>
        <pc:spChg chg="add del mod">
          <ac:chgData name="Octavio Vicente Villarroel Alar (octavio.villarroel)" userId="e988e6f6-cff9-4a3c-b205-7c399750dd59" providerId="ADAL" clId="{65123A5C-0D87-44C9-80F3-D9C7D5B98811}" dt="2022-08-30T21:26:02.876" v="4187" actId="207"/>
          <ac:spMkLst>
            <pc:docMk/>
            <pc:sldMk cId="1086688647" sldId="301"/>
            <ac:spMk id="60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17:52.921" v="4033" actId="20577"/>
          <ac:spMkLst>
            <pc:docMk/>
            <pc:sldMk cId="1086688647" sldId="301"/>
            <ac:spMk id="627" creationId="{00000000-0000-0000-0000-000000000000}"/>
          </ac:spMkLst>
        </pc:spChg>
      </pc:sldChg>
      <pc:sldChg chg="new del">
        <pc:chgData name="Octavio Vicente Villarroel Alar (octavio.villarroel)" userId="e988e6f6-cff9-4a3c-b205-7c399750dd59" providerId="ADAL" clId="{65123A5C-0D87-44C9-80F3-D9C7D5B98811}" dt="2022-08-30T17:24:36.425" v="545" actId="2696"/>
        <pc:sldMkLst>
          <pc:docMk/>
          <pc:sldMk cId="2014752251" sldId="301"/>
        </pc:sldMkLst>
      </pc:sldChg>
      <pc:sldChg chg="modSp add mod">
        <pc:chgData name="Octavio Vicente Villarroel Alar (octavio.villarroel)" userId="e988e6f6-cff9-4a3c-b205-7c399750dd59" providerId="ADAL" clId="{65123A5C-0D87-44C9-80F3-D9C7D5B98811}" dt="2022-08-30T21:30:54.347" v="4408" actId="20577"/>
        <pc:sldMkLst>
          <pc:docMk/>
          <pc:sldMk cId="852473448" sldId="302"/>
        </pc:sldMkLst>
        <pc:spChg chg="mod">
          <ac:chgData name="Octavio Vicente Villarroel Alar (octavio.villarroel)" userId="e988e6f6-cff9-4a3c-b205-7c399750dd59" providerId="ADAL" clId="{65123A5C-0D87-44C9-80F3-D9C7D5B98811}" dt="2022-08-30T21:30:54.347" v="4408" actId="20577"/>
          <ac:spMkLst>
            <pc:docMk/>
            <pc:sldMk cId="852473448" sldId="302"/>
            <ac:spMk id="607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26:46.780" v="4226" actId="403"/>
          <ac:spMkLst>
            <pc:docMk/>
            <pc:sldMk cId="852473448" sldId="302"/>
            <ac:spMk id="60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26:13.876" v="4188" actId="207"/>
          <ac:spMkLst>
            <pc:docMk/>
            <pc:sldMk cId="852473448" sldId="302"/>
            <ac:spMk id="60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20:12.883" v="4043" actId="20577"/>
          <ac:spMkLst>
            <pc:docMk/>
            <pc:sldMk cId="852473448" sldId="302"/>
            <ac:spMk id="627" creationId="{00000000-0000-0000-0000-000000000000}"/>
          </ac:spMkLst>
        </pc:spChg>
      </pc:sldChg>
      <pc:sldChg chg="modSp add mod">
        <pc:chgData name="Octavio Vicente Villarroel Alar (octavio.villarroel)" userId="e988e6f6-cff9-4a3c-b205-7c399750dd59" providerId="ADAL" clId="{65123A5C-0D87-44C9-80F3-D9C7D5B98811}" dt="2022-08-31T03:07:52.462" v="7790" actId="20577"/>
        <pc:sldMkLst>
          <pc:docMk/>
          <pc:sldMk cId="2602610331" sldId="303"/>
        </pc:sldMkLst>
        <pc:spChg chg="mod">
          <ac:chgData name="Octavio Vicente Villarroel Alar (octavio.villarroel)" userId="e988e6f6-cff9-4a3c-b205-7c399750dd59" providerId="ADAL" clId="{65123A5C-0D87-44C9-80F3-D9C7D5B98811}" dt="2022-08-31T03:07:52.462" v="7790" actId="20577"/>
          <ac:spMkLst>
            <pc:docMk/>
            <pc:sldMk cId="2602610331" sldId="303"/>
            <ac:spMk id="607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07:31.022" v="7732" actId="20577"/>
          <ac:spMkLst>
            <pc:docMk/>
            <pc:sldMk cId="2602610331" sldId="303"/>
            <ac:spMk id="60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56:11.011" v="5273" actId="207"/>
          <ac:spMkLst>
            <pc:docMk/>
            <pc:sldMk cId="2602610331" sldId="303"/>
            <ac:spMk id="60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56:02.492" v="5272" actId="20577"/>
          <ac:spMkLst>
            <pc:docMk/>
            <pc:sldMk cId="2602610331" sldId="303"/>
            <ac:spMk id="627" creationId="{00000000-0000-0000-0000-000000000000}"/>
          </ac:spMkLst>
        </pc:spChg>
      </pc:sldChg>
      <pc:sldChg chg="add del ord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209908576" sldId="304"/>
        </pc:sldMkLst>
      </pc:sldChg>
      <pc:sldChg chg="addSp delSp modSp add mod ord">
        <pc:chgData name="Octavio Vicente Villarroel Alar (octavio.villarroel)" userId="e988e6f6-cff9-4a3c-b205-7c399750dd59" providerId="ADAL" clId="{65123A5C-0D87-44C9-80F3-D9C7D5B98811}" dt="2022-08-31T05:14:46.394" v="9243" actId="20577"/>
        <pc:sldMkLst>
          <pc:docMk/>
          <pc:sldMk cId="1439159876" sldId="305"/>
        </pc:sldMkLst>
        <pc:spChg chg="add del mod">
          <ac:chgData name="Octavio Vicente Villarroel Alar (octavio.villarroel)" userId="e988e6f6-cff9-4a3c-b205-7c399750dd59" providerId="ADAL" clId="{65123A5C-0D87-44C9-80F3-D9C7D5B98811}" dt="2022-08-30T18:34:54.225" v="2290" actId="21"/>
          <ac:spMkLst>
            <pc:docMk/>
            <pc:sldMk cId="1439159876" sldId="305"/>
            <ac:spMk id="3" creationId="{8134CFBD-C78D-0198-9516-6673049E6C6F}"/>
          </ac:spMkLst>
        </pc:spChg>
        <pc:spChg chg="add del mod">
          <ac:chgData name="Octavio Vicente Villarroel Alar (octavio.villarroel)" userId="e988e6f6-cff9-4a3c-b205-7c399750dd59" providerId="ADAL" clId="{65123A5C-0D87-44C9-80F3-D9C7D5B98811}" dt="2022-08-30T18:35:04.776" v="2292" actId="21"/>
          <ac:spMkLst>
            <pc:docMk/>
            <pc:sldMk cId="1439159876" sldId="305"/>
            <ac:spMk id="5" creationId="{77D4BF27-0A04-7E0D-FD3B-532FE4FCB17F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31:14.190" v="1996" actId="20577"/>
          <ac:spMkLst>
            <pc:docMk/>
            <pc:sldMk cId="1439159876" sldId="305"/>
            <ac:spMk id="68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31:22.455" v="2008" actId="20577"/>
          <ac:spMkLst>
            <pc:docMk/>
            <pc:sldMk cId="1439159876" sldId="305"/>
            <ac:spMk id="6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15:29.235" v="4004" actId="123"/>
          <ac:spMkLst>
            <pc:docMk/>
            <pc:sldMk cId="1439159876" sldId="305"/>
            <ac:spMk id="6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04:53.437" v="7462" actId="14100"/>
          <ac:spMkLst>
            <pc:docMk/>
            <pc:sldMk cId="1439159876" sldId="305"/>
            <ac:spMk id="6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5:14:46.394" v="9243" actId="20577"/>
          <ac:spMkLst>
            <pc:docMk/>
            <pc:sldMk cId="1439159876" sldId="305"/>
            <ac:spMk id="692" creationId="{00000000-0000-0000-0000-000000000000}"/>
          </ac:spMkLst>
        </pc:spChg>
        <pc:spChg chg="del">
          <ac:chgData name="Octavio Vicente Villarroel Alar (octavio.villarroel)" userId="e988e6f6-cff9-4a3c-b205-7c399750dd59" providerId="ADAL" clId="{65123A5C-0D87-44C9-80F3-D9C7D5B98811}" dt="2022-08-30T18:34:48.096" v="2289" actId="21"/>
          <ac:spMkLst>
            <pc:docMk/>
            <pc:sldMk cId="1439159876" sldId="305"/>
            <ac:spMk id="693" creationId="{00000000-0000-0000-0000-000000000000}"/>
          </ac:spMkLst>
        </pc:spChg>
        <pc:spChg chg="del">
          <ac:chgData name="Octavio Vicente Villarroel Alar (octavio.villarroel)" userId="e988e6f6-cff9-4a3c-b205-7c399750dd59" providerId="ADAL" clId="{65123A5C-0D87-44C9-80F3-D9C7D5B98811}" dt="2022-08-30T18:34:59.627" v="2291" actId="21"/>
          <ac:spMkLst>
            <pc:docMk/>
            <pc:sldMk cId="1439159876" sldId="305"/>
            <ac:spMk id="694" creationId="{00000000-0000-0000-0000-000000000000}"/>
          </ac:spMkLst>
        </pc:spChg>
      </pc:sldChg>
      <pc:sldChg chg="add 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4123687912" sldId="306"/>
        </pc:sldMkLst>
      </pc:sldChg>
      <pc:sldChg chg="add 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1610348267" sldId="307"/>
        </pc:sldMkLst>
      </pc:sldChg>
      <pc:sldChg chg="modSp add mod">
        <pc:chgData name="Octavio Vicente Villarroel Alar (octavio.villarroel)" userId="e988e6f6-cff9-4a3c-b205-7c399750dd59" providerId="ADAL" clId="{65123A5C-0D87-44C9-80F3-D9C7D5B98811}" dt="2022-08-31T04:02:53.781" v="8508" actId="20577"/>
        <pc:sldMkLst>
          <pc:docMk/>
          <pc:sldMk cId="48246474" sldId="308"/>
        </pc:sldMkLst>
        <pc:spChg chg="mod">
          <ac:chgData name="Octavio Vicente Villarroel Alar (octavio.villarroel)" userId="e988e6f6-cff9-4a3c-b205-7c399750dd59" providerId="ADAL" clId="{65123A5C-0D87-44C9-80F3-D9C7D5B98811}" dt="2022-08-30T21:32:01.935" v="4490" actId="20577"/>
          <ac:spMkLst>
            <pc:docMk/>
            <pc:sldMk cId="48246474" sldId="308"/>
            <ac:spMk id="68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4:02:07.213" v="8399" actId="20577"/>
          <ac:spMkLst>
            <pc:docMk/>
            <pc:sldMk cId="48246474" sldId="308"/>
            <ac:spMk id="6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4:02:53.781" v="8508" actId="20577"/>
          <ac:spMkLst>
            <pc:docMk/>
            <pc:sldMk cId="48246474" sldId="308"/>
            <ac:spMk id="6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24:18.454" v="1294" actId="20577"/>
          <ac:spMkLst>
            <pc:docMk/>
            <pc:sldMk cId="48246474" sldId="308"/>
            <ac:spMk id="6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15:01.591" v="4000" actId="123"/>
          <ac:spMkLst>
            <pc:docMk/>
            <pc:sldMk cId="48246474" sldId="308"/>
            <ac:spMk id="692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25:33.301" v="1450" actId="20577"/>
          <ac:spMkLst>
            <pc:docMk/>
            <pc:sldMk cId="48246474" sldId="308"/>
            <ac:spMk id="693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15:06.151" v="4001" actId="123"/>
          <ac:spMkLst>
            <pc:docMk/>
            <pc:sldMk cId="48246474" sldId="308"/>
            <ac:spMk id="694" creationId="{00000000-0000-0000-0000-000000000000}"/>
          </ac:spMkLst>
        </pc:spChg>
      </pc:sldChg>
      <pc:sldChg chg="add 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3075719862" sldId="309"/>
        </pc:sldMkLst>
      </pc:sldChg>
      <pc:sldChg chg="modSp add del mod">
        <pc:chgData name="Octavio Vicente Villarroel Alar (octavio.villarroel)" userId="e988e6f6-cff9-4a3c-b205-7c399750dd59" providerId="ADAL" clId="{65123A5C-0D87-44C9-80F3-D9C7D5B98811}" dt="2022-08-30T18:47:18.207" v="3024" actId="2696"/>
        <pc:sldMkLst>
          <pc:docMk/>
          <pc:sldMk cId="3717301568" sldId="310"/>
        </pc:sldMkLst>
        <pc:spChg chg="mod">
          <ac:chgData name="Octavio Vicente Villarroel Alar (octavio.villarroel)" userId="e988e6f6-cff9-4a3c-b205-7c399750dd59" providerId="ADAL" clId="{65123A5C-0D87-44C9-80F3-D9C7D5B98811}" dt="2022-08-30T18:37:29.500" v="2542" actId="20577"/>
          <ac:spMkLst>
            <pc:docMk/>
            <pc:sldMk cId="3717301568" sldId="310"/>
            <ac:spMk id="6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41:04.841" v="2602" actId="20577"/>
          <ac:spMkLst>
            <pc:docMk/>
            <pc:sldMk cId="3717301568" sldId="310"/>
            <ac:spMk id="6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41:12.689" v="2634" actId="20577"/>
          <ac:spMkLst>
            <pc:docMk/>
            <pc:sldMk cId="3717301568" sldId="310"/>
            <ac:spMk id="6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46:48.975" v="3007" actId="1076"/>
          <ac:spMkLst>
            <pc:docMk/>
            <pc:sldMk cId="3717301568" sldId="310"/>
            <ac:spMk id="692" creationId="{00000000-0000-0000-0000-000000000000}"/>
          </ac:spMkLst>
        </pc:spChg>
      </pc:sldChg>
      <pc:sldChg chg="modSp add del mod ord">
        <pc:chgData name="Octavio Vicente Villarroel Alar (octavio.villarroel)" userId="e988e6f6-cff9-4a3c-b205-7c399750dd59" providerId="ADAL" clId="{65123A5C-0D87-44C9-80F3-D9C7D5B98811}" dt="2022-08-30T18:44:58.510" v="2945" actId="2696"/>
        <pc:sldMkLst>
          <pc:docMk/>
          <pc:sldMk cId="274366604" sldId="311"/>
        </pc:sldMkLst>
        <pc:spChg chg="mod">
          <ac:chgData name="Octavio Vicente Villarroel Alar (octavio.villarroel)" userId="e988e6f6-cff9-4a3c-b205-7c399750dd59" providerId="ADAL" clId="{65123A5C-0D87-44C9-80F3-D9C7D5B98811}" dt="2022-08-30T18:43:59.288" v="2906" actId="20577"/>
          <ac:spMkLst>
            <pc:docMk/>
            <pc:sldMk cId="274366604" sldId="311"/>
            <ac:spMk id="6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44:15.522" v="2907"/>
          <ac:spMkLst>
            <pc:docMk/>
            <pc:sldMk cId="274366604" sldId="311"/>
            <ac:spMk id="6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44:36.377" v="2942" actId="20577"/>
          <ac:spMkLst>
            <pc:docMk/>
            <pc:sldMk cId="274366604" sldId="311"/>
            <ac:spMk id="6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44:42.580" v="2944"/>
          <ac:spMkLst>
            <pc:docMk/>
            <pc:sldMk cId="274366604" sldId="311"/>
            <ac:spMk id="692" creationId="{00000000-0000-0000-0000-000000000000}"/>
          </ac:spMkLst>
        </pc:spChg>
      </pc:sldChg>
      <pc:sldChg chg="modSp add mod ord">
        <pc:chgData name="Octavio Vicente Villarroel Alar (octavio.villarroel)" userId="e988e6f6-cff9-4a3c-b205-7c399750dd59" providerId="ADAL" clId="{65123A5C-0D87-44C9-80F3-D9C7D5B98811}" dt="2022-08-30T21:15:50.814" v="4007" actId="123"/>
        <pc:sldMkLst>
          <pc:docMk/>
          <pc:sldMk cId="685271734" sldId="311"/>
        </pc:sldMkLst>
        <pc:spChg chg="mod">
          <ac:chgData name="Octavio Vicente Villarroel Alar (octavio.villarroel)" userId="e988e6f6-cff9-4a3c-b205-7c399750dd59" providerId="ADAL" clId="{65123A5C-0D87-44C9-80F3-D9C7D5B98811}" dt="2022-08-30T18:47:33.311" v="3061" actId="20577"/>
          <ac:spMkLst>
            <pc:docMk/>
            <pc:sldMk cId="685271734" sldId="311"/>
            <ac:spMk id="68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45:46.766" v="2974" actId="20577"/>
          <ac:spMkLst>
            <pc:docMk/>
            <pc:sldMk cId="685271734" sldId="311"/>
            <ac:spMk id="6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9:03:52.628" v="3940" actId="123"/>
          <ac:spMkLst>
            <pc:docMk/>
            <pc:sldMk cId="685271734" sldId="311"/>
            <ac:spMk id="6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46:37.157" v="3004" actId="20577"/>
          <ac:spMkLst>
            <pc:docMk/>
            <pc:sldMk cId="685271734" sldId="311"/>
            <ac:spMk id="6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15:44.167" v="4005" actId="123"/>
          <ac:spMkLst>
            <pc:docMk/>
            <pc:sldMk cId="685271734" sldId="311"/>
            <ac:spMk id="692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47:11.719" v="3023" actId="20577"/>
          <ac:spMkLst>
            <pc:docMk/>
            <pc:sldMk cId="685271734" sldId="311"/>
            <ac:spMk id="693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15:50.814" v="4007" actId="123"/>
          <ac:spMkLst>
            <pc:docMk/>
            <pc:sldMk cId="685271734" sldId="311"/>
            <ac:spMk id="694" creationId="{00000000-0000-0000-0000-000000000000}"/>
          </ac:spMkLst>
        </pc:spChg>
      </pc:sldChg>
      <pc:sldChg chg="modSp add del mod">
        <pc:chgData name="Octavio Vicente Villarroel Alar (octavio.villarroel)" userId="e988e6f6-cff9-4a3c-b205-7c399750dd59" providerId="ADAL" clId="{65123A5C-0D87-44C9-80F3-D9C7D5B98811}" dt="2022-08-30T18:56:10.422" v="3457" actId="2696"/>
        <pc:sldMkLst>
          <pc:docMk/>
          <pc:sldMk cId="2274680118" sldId="312"/>
        </pc:sldMkLst>
        <pc:spChg chg="mod">
          <ac:chgData name="Octavio Vicente Villarroel Alar (octavio.villarroel)" userId="e988e6f6-cff9-4a3c-b205-7c399750dd59" providerId="ADAL" clId="{65123A5C-0D87-44C9-80F3-D9C7D5B98811}" dt="2022-08-30T18:51:20.225" v="3330" actId="20577"/>
          <ac:spMkLst>
            <pc:docMk/>
            <pc:sldMk cId="2274680118" sldId="312"/>
            <ac:spMk id="689" creationId="{00000000-0000-0000-0000-000000000000}"/>
          </ac:spMkLst>
        </pc:spChg>
      </pc:sldChg>
      <pc:sldChg chg="add del">
        <pc:chgData name="Octavio Vicente Villarroel Alar (octavio.villarroel)" userId="e988e6f6-cff9-4a3c-b205-7c399750dd59" providerId="ADAL" clId="{65123A5C-0D87-44C9-80F3-D9C7D5B98811}" dt="2022-08-31T03:55:52.956" v="8371" actId="2696"/>
        <pc:sldMkLst>
          <pc:docMk/>
          <pc:sldMk cId="1678476428" sldId="313"/>
        </pc:sldMkLst>
      </pc:sldChg>
      <pc:sldChg chg="modSp add mod ord">
        <pc:chgData name="Octavio Vicente Villarroel Alar (octavio.villarroel)" userId="e988e6f6-cff9-4a3c-b205-7c399750dd59" providerId="ADAL" clId="{65123A5C-0D87-44C9-80F3-D9C7D5B98811}" dt="2022-08-31T04:59:53.592" v="9172" actId="20577"/>
        <pc:sldMkLst>
          <pc:docMk/>
          <pc:sldMk cId="992177894" sldId="314"/>
        </pc:sldMkLst>
        <pc:spChg chg="mod">
          <ac:chgData name="Octavio Vicente Villarroel Alar (octavio.villarroel)" userId="e988e6f6-cff9-4a3c-b205-7c399750dd59" providerId="ADAL" clId="{65123A5C-0D87-44C9-80F3-D9C7D5B98811}" dt="2022-08-30T18:56:34.467" v="3509" actId="20577"/>
          <ac:spMkLst>
            <pc:docMk/>
            <pc:sldMk cId="992177894" sldId="314"/>
            <ac:spMk id="68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56:41.529" v="3536" actId="20577"/>
          <ac:spMkLst>
            <pc:docMk/>
            <pc:sldMk cId="992177894" sldId="314"/>
            <ac:spMk id="6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9:03:18.104" v="3937" actId="123"/>
          <ac:spMkLst>
            <pc:docMk/>
            <pc:sldMk cId="992177894" sldId="314"/>
            <ac:spMk id="6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4:51:04.990" v="8987" actId="20577"/>
          <ac:spMkLst>
            <pc:docMk/>
            <pc:sldMk cId="992177894" sldId="314"/>
            <ac:spMk id="6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4:52:02.982" v="9149" actId="20577"/>
          <ac:spMkLst>
            <pc:docMk/>
            <pc:sldMk cId="992177894" sldId="314"/>
            <ac:spMk id="692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18:58:37.781" v="3590" actId="20577"/>
          <ac:spMkLst>
            <pc:docMk/>
            <pc:sldMk cId="992177894" sldId="314"/>
            <ac:spMk id="693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4:59:53.592" v="9172" actId="20577"/>
          <ac:spMkLst>
            <pc:docMk/>
            <pc:sldMk cId="992177894" sldId="314"/>
            <ac:spMk id="694" creationId="{00000000-0000-0000-0000-000000000000}"/>
          </ac:spMkLst>
        </pc:spChg>
      </pc:sldChg>
      <pc:sldChg chg="add del ord">
        <pc:chgData name="Octavio Vicente Villarroel Alar (octavio.villarroel)" userId="e988e6f6-cff9-4a3c-b205-7c399750dd59" providerId="ADAL" clId="{65123A5C-0D87-44C9-80F3-D9C7D5B98811}" dt="2022-08-30T21:19:45.177" v="4039" actId="2696"/>
        <pc:sldMkLst>
          <pc:docMk/>
          <pc:sldMk cId="76753056" sldId="315"/>
        </pc:sldMkLst>
      </pc:sldChg>
      <pc:sldChg chg="delSp modSp add mod ord">
        <pc:chgData name="Octavio Vicente Villarroel Alar (octavio.villarroel)" userId="e988e6f6-cff9-4a3c-b205-7c399750dd59" providerId="ADAL" clId="{65123A5C-0D87-44C9-80F3-D9C7D5B98811}" dt="2022-08-30T21:39:39.150" v="4702" actId="21"/>
        <pc:sldMkLst>
          <pc:docMk/>
          <pc:sldMk cId="181240493" sldId="315"/>
        </pc:sldMkLst>
        <pc:spChg chg="mod">
          <ac:chgData name="Octavio Vicente Villarroel Alar (octavio.villarroel)" userId="e988e6f6-cff9-4a3c-b205-7c399750dd59" providerId="ADAL" clId="{65123A5C-0D87-44C9-80F3-D9C7D5B98811}" dt="2022-08-30T21:32:49.138" v="4506" actId="20577"/>
          <ac:spMkLst>
            <pc:docMk/>
            <pc:sldMk cId="181240493" sldId="315"/>
            <ac:spMk id="68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31:22.477" v="4446" actId="20577"/>
          <ac:spMkLst>
            <pc:docMk/>
            <pc:sldMk cId="181240493" sldId="315"/>
            <ac:spMk id="6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33:25.771" v="4608" actId="20577"/>
          <ac:spMkLst>
            <pc:docMk/>
            <pc:sldMk cId="181240493" sldId="315"/>
            <ac:spMk id="6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31:33.534" v="4482" actId="20577"/>
          <ac:spMkLst>
            <pc:docMk/>
            <pc:sldMk cId="181240493" sldId="315"/>
            <ac:spMk id="6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1:33:53.116" v="4698" actId="20577"/>
          <ac:spMkLst>
            <pc:docMk/>
            <pc:sldMk cId="181240493" sldId="315"/>
            <ac:spMk id="692" creationId="{00000000-0000-0000-0000-000000000000}"/>
          </ac:spMkLst>
        </pc:spChg>
        <pc:spChg chg="del mod">
          <ac:chgData name="Octavio Vicente Villarroel Alar (octavio.villarroel)" userId="e988e6f6-cff9-4a3c-b205-7c399750dd59" providerId="ADAL" clId="{65123A5C-0D87-44C9-80F3-D9C7D5B98811}" dt="2022-08-30T21:39:39.150" v="4702" actId="21"/>
          <ac:spMkLst>
            <pc:docMk/>
            <pc:sldMk cId="181240493" sldId="315"/>
            <ac:spMk id="693" creationId="{00000000-0000-0000-0000-000000000000}"/>
          </ac:spMkLst>
        </pc:spChg>
        <pc:spChg chg="del mod">
          <ac:chgData name="Octavio Vicente Villarroel Alar (octavio.villarroel)" userId="e988e6f6-cff9-4a3c-b205-7c399750dd59" providerId="ADAL" clId="{65123A5C-0D87-44C9-80F3-D9C7D5B98811}" dt="2022-08-30T21:39:29.627" v="4700" actId="21"/>
          <ac:spMkLst>
            <pc:docMk/>
            <pc:sldMk cId="181240493" sldId="315"/>
            <ac:spMk id="694" creationId="{00000000-0000-0000-0000-000000000000}"/>
          </ac:spMkLst>
        </pc:spChg>
      </pc:sldChg>
      <pc:sldChg chg="addSp delSp modSp add mod ord">
        <pc:chgData name="Octavio Vicente Villarroel Alar (octavio.villarroel)" userId="e988e6f6-cff9-4a3c-b205-7c399750dd59" providerId="ADAL" clId="{65123A5C-0D87-44C9-80F3-D9C7D5B98811}" dt="2022-08-30T22:34:13.403" v="6683" actId="20577"/>
        <pc:sldMkLst>
          <pc:docMk/>
          <pc:sldMk cId="805337696" sldId="316"/>
        </pc:sldMkLst>
        <pc:spChg chg="mod">
          <ac:chgData name="Octavio Vicente Villarroel Alar (octavio.villarroel)" userId="e988e6f6-cff9-4a3c-b205-7c399750dd59" providerId="ADAL" clId="{65123A5C-0D87-44C9-80F3-D9C7D5B98811}" dt="2022-08-30T22:11:32.568" v="5420" actId="20577"/>
          <ac:spMkLst>
            <pc:docMk/>
            <pc:sldMk cId="805337696" sldId="316"/>
            <ac:spMk id="68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1:38.487" v="6369" actId="20577"/>
          <ac:spMkLst>
            <pc:docMk/>
            <pc:sldMk cId="805337696" sldId="316"/>
            <ac:spMk id="68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2:14.588" v="6461" actId="20577"/>
          <ac:spMkLst>
            <pc:docMk/>
            <pc:sldMk cId="805337696" sldId="316"/>
            <ac:spMk id="6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1:14.746" v="6354"/>
          <ac:spMkLst>
            <pc:docMk/>
            <pc:sldMk cId="805337696" sldId="316"/>
            <ac:spMk id="691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1:24.999" v="6355"/>
          <ac:spMkLst>
            <pc:docMk/>
            <pc:sldMk cId="805337696" sldId="316"/>
            <ac:spMk id="692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2:45.326" v="6482" actId="20577"/>
          <ac:spMkLst>
            <pc:docMk/>
            <pc:sldMk cId="805337696" sldId="316"/>
            <ac:spMk id="693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4:13.403" v="6683" actId="20577"/>
          <ac:spMkLst>
            <pc:docMk/>
            <pc:sldMk cId="805337696" sldId="316"/>
            <ac:spMk id="694" creationId="{00000000-0000-0000-0000-000000000000}"/>
          </ac:spMkLst>
        </pc:spChg>
        <pc:grpChg chg="del">
          <ac:chgData name="Octavio Vicente Villarroel Alar (octavio.villarroel)" userId="e988e6f6-cff9-4a3c-b205-7c399750dd59" providerId="ADAL" clId="{65123A5C-0D87-44C9-80F3-D9C7D5B98811}" dt="2022-08-30T22:08:18.431" v="5358" actId="21"/>
          <ac:grpSpMkLst>
            <pc:docMk/>
            <pc:sldMk cId="805337696" sldId="316"/>
            <ac:grpSpMk id="695" creationId="{00000000-0000-0000-0000-000000000000}"/>
          </ac:grpSpMkLst>
        </pc:grpChg>
        <pc:grpChg chg="del mod">
          <ac:chgData name="Octavio Vicente Villarroel Alar (octavio.villarroel)" userId="e988e6f6-cff9-4a3c-b205-7c399750dd59" providerId="ADAL" clId="{65123A5C-0D87-44C9-80F3-D9C7D5B98811}" dt="2022-08-30T22:08:14.645" v="5357" actId="21"/>
          <ac:grpSpMkLst>
            <pc:docMk/>
            <pc:sldMk cId="805337696" sldId="316"/>
            <ac:grpSpMk id="710" creationId="{00000000-0000-0000-0000-000000000000}"/>
          </ac:grpSpMkLst>
        </pc:grpChg>
        <pc:picChg chg="add mod">
          <ac:chgData name="Octavio Vicente Villarroel Alar (octavio.villarroel)" userId="e988e6f6-cff9-4a3c-b205-7c399750dd59" providerId="ADAL" clId="{65123A5C-0D87-44C9-80F3-D9C7D5B98811}" dt="2022-08-30T22:10:55.047" v="5361" actId="1076"/>
          <ac:picMkLst>
            <pc:docMk/>
            <pc:sldMk cId="805337696" sldId="316"/>
            <ac:picMk id="1026" creationId="{315925C6-668B-3228-9F36-23EFAEC18E58}"/>
          </ac:picMkLst>
        </pc:picChg>
      </pc:sldChg>
      <pc:sldChg chg="add del">
        <pc:chgData name="Octavio Vicente Villarroel Alar (octavio.villarroel)" userId="e988e6f6-cff9-4a3c-b205-7c399750dd59" providerId="ADAL" clId="{65123A5C-0D87-44C9-80F3-D9C7D5B98811}" dt="2022-08-30T21:19:51.660" v="4040" actId="2696"/>
        <pc:sldMkLst>
          <pc:docMk/>
          <pc:sldMk cId="2557252621" sldId="316"/>
        </pc:sldMkLst>
      </pc:sldChg>
      <pc:sldChg chg="new del">
        <pc:chgData name="Octavio Vicente Villarroel Alar (octavio.villarroel)" userId="e988e6f6-cff9-4a3c-b205-7c399750dd59" providerId="ADAL" clId="{65123A5C-0D87-44C9-80F3-D9C7D5B98811}" dt="2022-08-30T22:07:21.770" v="5352" actId="2696"/>
        <pc:sldMkLst>
          <pc:docMk/>
          <pc:sldMk cId="2876570771" sldId="316"/>
        </pc:sldMkLst>
      </pc:sldChg>
      <pc:sldChg chg="add del">
        <pc:chgData name="Octavio Vicente Villarroel Alar (octavio.villarroel)" userId="e988e6f6-cff9-4a3c-b205-7c399750dd59" providerId="ADAL" clId="{65123A5C-0D87-44C9-80F3-D9C7D5B98811}" dt="2022-08-30T21:19:58.884" v="4041" actId="2696"/>
        <pc:sldMkLst>
          <pc:docMk/>
          <pc:sldMk cId="837012995" sldId="317"/>
        </pc:sldMkLst>
      </pc:sldChg>
      <pc:sldChg chg="modSp add mod ord">
        <pc:chgData name="Octavio Vicente Villarroel Alar (octavio.villarroel)" userId="e988e6f6-cff9-4a3c-b205-7c399750dd59" providerId="ADAL" clId="{65123A5C-0D87-44C9-80F3-D9C7D5B98811}" dt="2022-08-31T03:45:05.808" v="8289" actId="20577"/>
        <pc:sldMkLst>
          <pc:docMk/>
          <pc:sldMk cId="2218447842" sldId="317"/>
        </pc:sldMkLst>
        <pc:spChg chg="mod">
          <ac:chgData name="Octavio Vicente Villarroel Alar (octavio.villarroel)" userId="e988e6f6-cff9-4a3c-b205-7c399750dd59" providerId="ADAL" clId="{65123A5C-0D87-44C9-80F3-D9C7D5B98811}" dt="2022-08-31T03:45:05.808" v="8289" actId="20577"/>
          <ac:spMkLst>
            <pc:docMk/>
            <pc:sldMk cId="2218447842" sldId="317"/>
            <ac:spMk id="607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0T22:35:01.872" v="6737" actId="20577"/>
          <ac:spMkLst>
            <pc:docMk/>
            <pc:sldMk cId="2218447842" sldId="317"/>
            <ac:spMk id="60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08:29.624" v="7796" actId="207"/>
          <ac:spMkLst>
            <pc:docMk/>
            <pc:sldMk cId="2218447842" sldId="317"/>
            <ac:spMk id="60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08:24.054" v="7795" actId="20577"/>
          <ac:spMkLst>
            <pc:docMk/>
            <pc:sldMk cId="2218447842" sldId="317"/>
            <ac:spMk id="627" creationId="{00000000-0000-0000-0000-000000000000}"/>
          </ac:spMkLst>
        </pc:spChg>
      </pc:sldChg>
      <pc:sldChg chg="modSp add mod">
        <pc:chgData name="Octavio Vicente Villarroel Alar (octavio.villarroel)" userId="e988e6f6-cff9-4a3c-b205-7c399750dd59" providerId="ADAL" clId="{65123A5C-0D87-44C9-80F3-D9C7D5B98811}" dt="2022-08-31T03:08:17.814" v="7793" actId="207"/>
        <pc:sldMkLst>
          <pc:docMk/>
          <pc:sldMk cId="3285665260" sldId="318"/>
        </pc:sldMkLst>
        <pc:spChg chg="mod">
          <ac:chgData name="Octavio Vicente Villarroel Alar (octavio.villarroel)" userId="e988e6f6-cff9-4a3c-b205-7c399750dd59" providerId="ADAL" clId="{65123A5C-0D87-44C9-80F3-D9C7D5B98811}" dt="2022-08-31T03:08:17.814" v="7793" actId="207"/>
          <ac:spMkLst>
            <pc:docMk/>
            <pc:sldMk cId="3285665260" sldId="318"/>
            <ac:spMk id="609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08:10.406" v="7792" actId="20577"/>
          <ac:spMkLst>
            <pc:docMk/>
            <pc:sldMk cId="3285665260" sldId="318"/>
            <ac:spMk id="627" creationId="{00000000-0000-0000-0000-000000000000}"/>
          </ac:spMkLst>
        </pc:spChg>
      </pc:sldChg>
      <pc:sldChg chg="delSp modSp add mod ord">
        <pc:chgData name="Octavio Vicente Villarroel Alar (octavio.villarroel)" userId="e988e6f6-cff9-4a3c-b205-7c399750dd59" providerId="ADAL" clId="{65123A5C-0D87-44C9-80F3-D9C7D5B98811}" dt="2022-08-31T03:34:09.377" v="8285" actId="20577"/>
        <pc:sldMkLst>
          <pc:docMk/>
          <pc:sldMk cId="1441358361" sldId="319"/>
        </pc:sldMkLst>
        <pc:spChg chg="mod">
          <ac:chgData name="Octavio Vicente Villarroel Alar (octavio.villarroel)" userId="e988e6f6-cff9-4a3c-b205-7c399750dd59" providerId="ADAL" clId="{65123A5C-0D87-44C9-80F3-D9C7D5B98811}" dt="2022-08-31T03:20:44.273" v="7934" actId="14100"/>
          <ac:spMkLst>
            <pc:docMk/>
            <pc:sldMk cId="1441358361" sldId="319"/>
            <ac:spMk id="784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23:12.788" v="8054" actId="20577"/>
          <ac:spMkLst>
            <pc:docMk/>
            <pc:sldMk cId="1441358361" sldId="319"/>
            <ac:spMk id="785" creationId="{00000000-0000-0000-0000-000000000000}"/>
          </ac:spMkLst>
        </pc:spChg>
        <pc:spChg chg="del mod">
          <ac:chgData name="Octavio Vicente Villarroel Alar (octavio.villarroel)" userId="e988e6f6-cff9-4a3c-b205-7c399750dd59" providerId="ADAL" clId="{65123A5C-0D87-44C9-80F3-D9C7D5B98811}" dt="2022-08-31T03:22:54.966" v="8006" actId="21"/>
          <ac:spMkLst>
            <pc:docMk/>
            <pc:sldMk cId="1441358361" sldId="319"/>
            <ac:spMk id="786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23:46.815" v="8143" actId="20577"/>
          <ac:spMkLst>
            <pc:docMk/>
            <pc:sldMk cId="1441358361" sldId="319"/>
            <ac:spMk id="787" creationId="{00000000-0000-0000-0000-000000000000}"/>
          </ac:spMkLst>
        </pc:spChg>
        <pc:spChg chg="del mod">
          <ac:chgData name="Octavio Vicente Villarroel Alar (octavio.villarroel)" userId="e988e6f6-cff9-4a3c-b205-7c399750dd59" providerId="ADAL" clId="{65123A5C-0D87-44C9-80F3-D9C7D5B98811}" dt="2022-08-31T03:23:22.815" v="8056" actId="21"/>
          <ac:spMkLst>
            <pc:docMk/>
            <pc:sldMk cId="1441358361" sldId="319"/>
            <ac:spMk id="788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24:58.883" v="8257" actId="114"/>
          <ac:spMkLst>
            <pc:docMk/>
            <pc:sldMk cId="1441358361" sldId="319"/>
            <ac:spMk id="789" creationId="{00000000-0000-0000-0000-000000000000}"/>
          </ac:spMkLst>
        </pc:spChg>
        <pc:spChg chg="del mod">
          <ac:chgData name="Octavio Vicente Villarroel Alar (octavio.villarroel)" userId="e988e6f6-cff9-4a3c-b205-7c399750dd59" providerId="ADAL" clId="{65123A5C-0D87-44C9-80F3-D9C7D5B98811}" dt="2022-08-31T03:24:02.332" v="8145" actId="21"/>
          <ac:spMkLst>
            <pc:docMk/>
            <pc:sldMk cId="1441358361" sldId="319"/>
            <ac:spMk id="790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34:09.377" v="8285" actId="20577"/>
          <ac:spMkLst>
            <pc:docMk/>
            <pc:sldMk cId="1441358361" sldId="319"/>
            <ac:spMk id="791" creationId="{00000000-0000-0000-0000-000000000000}"/>
          </ac:spMkLst>
        </pc:spChg>
        <pc:spChg chg="del mod">
          <ac:chgData name="Octavio Vicente Villarroel Alar (octavio.villarroel)" userId="e988e6f6-cff9-4a3c-b205-7c399750dd59" providerId="ADAL" clId="{65123A5C-0D87-44C9-80F3-D9C7D5B98811}" dt="2022-08-31T03:22:19.083" v="7981" actId="21"/>
          <ac:spMkLst>
            <pc:docMk/>
            <pc:sldMk cId="1441358361" sldId="319"/>
            <ac:spMk id="792" creationId="{00000000-0000-0000-0000-000000000000}"/>
          </ac:spMkLst>
        </pc:spChg>
        <pc:spChg chg="mod">
          <ac:chgData name="Octavio Vicente Villarroel Alar (octavio.villarroel)" userId="e988e6f6-cff9-4a3c-b205-7c399750dd59" providerId="ADAL" clId="{65123A5C-0D87-44C9-80F3-D9C7D5B98811}" dt="2022-08-31T03:19:31.884" v="7815" actId="20577"/>
          <ac:spMkLst>
            <pc:docMk/>
            <pc:sldMk cId="1441358361" sldId="319"/>
            <ac:spMk id="793" creationId="{00000000-0000-0000-0000-000000000000}"/>
          </ac:spMkLst>
        </pc:spChg>
        <pc:cxnChg chg="mod">
          <ac:chgData name="Octavio Vicente Villarroel Alar (octavio.villarroel)" userId="e988e6f6-cff9-4a3c-b205-7c399750dd59" providerId="ADAL" clId="{65123A5C-0D87-44C9-80F3-D9C7D5B98811}" dt="2022-08-31T03:22:23.223" v="7982" actId="14100"/>
          <ac:cxnSpMkLst>
            <pc:docMk/>
            <pc:sldMk cId="1441358361" sldId="319"/>
            <ac:cxnSpMk id="794" creationId="{00000000-0000-0000-0000-000000000000}"/>
          </ac:cxnSpMkLst>
        </pc:cxnChg>
        <pc:cxnChg chg="mod">
          <ac:chgData name="Octavio Vicente Villarroel Alar (octavio.villarroel)" userId="e988e6f6-cff9-4a3c-b205-7c399750dd59" providerId="ADAL" clId="{65123A5C-0D87-44C9-80F3-D9C7D5B98811}" dt="2022-08-31T03:22:59.339" v="8007" actId="14100"/>
          <ac:cxnSpMkLst>
            <pc:docMk/>
            <pc:sldMk cId="1441358361" sldId="319"/>
            <ac:cxnSpMk id="795" creationId="{00000000-0000-0000-0000-000000000000}"/>
          </ac:cxnSpMkLst>
        </pc:cxnChg>
        <pc:cxnChg chg="mod">
          <ac:chgData name="Octavio Vicente Villarroel Alar (octavio.villarroel)" userId="e988e6f6-cff9-4a3c-b205-7c399750dd59" providerId="ADAL" clId="{65123A5C-0D87-44C9-80F3-D9C7D5B98811}" dt="2022-08-31T03:23:27.371" v="8057" actId="14100"/>
          <ac:cxnSpMkLst>
            <pc:docMk/>
            <pc:sldMk cId="1441358361" sldId="319"/>
            <ac:cxnSpMk id="796" creationId="{00000000-0000-0000-0000-000000000000}"/>
          </ac:cxnSpMkLst>
        </pc:cxnChg>
        <pc:cxnChg chg="mod">
          <ac:chgData name="Octavio Vicente Villarroel Alar (octavio.villarroel)" userId="e988e6f6-cff9-4a3c-b205-7c399750dd59" providerId="ADAL" clId="{65123A5C-0D87-44C9-80F3-D9C7D5B98811}" dt="2022-08-31T03:24:06.719" v="8146" actId="14100"/>
          <ac:cxnSpMkLst>
            <pc:docMk/>
            <pc:sldMk cId="1441358361" sldId="319"/>
            <ac:cxnSpMk id="797" creationId="{00000000-0000-0000-0000-000000000000}"/>
          </ac:cxnSpMkLst>
        </pc:cxnChg>
      </pc:sldChg>
      <pc:sldChg chg="new del">
        <pc:chgData name="Octavio Vicente Villarroel Alar (octavio.villarroel)" userId="e988e6f6-cff9-4a3c-b205-7c399750dd59" providerId="ADAL" clId="{65123A5C-0D87-44C9-80F3-D9C7D5B98811}" dt="2022-08-31T03:43:10.084" v="8287" actId="680"/>
        <pc:sldMkLst>
          <pc:docMk/>
          <pc:sldMk cId="3962497544" sldId="320"/>
        </pc:sldMkLst>
      </pc:sldChg>
      <pc:sldMasterChg chg="delSldLayout">
        <pc:chgData name="Octavio Vicente Villarroel Alar (octavio.villarroel)" userId="e988e6f6-cff9-4a3c-b205-7c399750dd59" providerId="ADAL" clId="{65123A5C-0D87-44C9-80F3-D9C7D5B98811}" dt="2022-08-31T03:55:52.956" v="8371" actId="2696"/>
        <pc:sldMasterMkLst>
          <pc:docMk/>
          <pc:sldMasterMk cId="0" sldId="2147483672"/>
        </pc:sldMasterMkLst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50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51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53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54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55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56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57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60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61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62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65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66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2"/>
            <pc:sldLayoutMk cId="0" sldId="2147483667"/>
          </pc:sldLayoutMkLst>
        </pc:sldLayoutChg>
      </pc:sldMasterChg>
      <pc:sldMasterChg chg="del delSldLayout">
        <pc:chgData name="Octavio Vicente Villarroel Alar (octavio.villarroel)" userId="e988e6f6-cff9-4a3c-b205-7c399750dd59" providerId="ADAL" clId="{65123A5C-0D87-44C9-80F3-D9C7D5B98811}" dt="2022-08-31T03:55:52.956" v="8371" actId="2696"/>
        <pc:sldMasterMkLst>
          <pc:docMk/>
          <pc:sldMasterMk cId="0" sldId="2147483673"/>
        </pc:sldMasterMkLst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3"/>
            <pc:sldLayoutMk cId="0" sldId="2147483670"/>
          </pc:sldLayoutMkLst>
        </pc:sldLayoutChg>
        <pc:sldLayoutChg chg="del">
          <pc:chgData name="Octavio Vicente Villarroel Alar (octavio.villarroel)" userId="e988e6f6-cff9-4a3c-b205-7c399750dd59" providerId="ADAL" clId="{65123A5C-0D87-44C9-80F3-D9C7D5B98811}" dt="2022-08-31T03:55:52.956" v="8371" actId="2696"/>
          <pc:sldLayoutMkLst>
            <pc:docMk/>
            <pc:sldMasterMk cId="0" sldId="2147483673"/>
            <pc:sldLayoutMk cId="0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f3fcee683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f3fcee683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45783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e1d838b627_4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e1d838b627_4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02558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f15a0c1386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4" name="Google Shape;664;gf15a0c1386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5020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12a601d7cc4_0_6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2" name="Google Shape;782;g12a601d7cc4_0_6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84933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01038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e1d838b627_4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e1d838b627_4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69301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12a601d7cc4_0_6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2" name="Google Shape;782;g12a601d7cc4_0_6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47754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gf02a322fd6_3_287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4" name="Google Shape;994;gf02a322fd6_3_287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1020731a921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1020731a921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e1d838b627_4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e1d838b627_4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e1d838b627_4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e1d838b627_4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4343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2786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e1d838b627_4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e1d838b627_4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8666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e1d838b627_4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e1d838b627_4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6803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e1d838b627_4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e1d838b627_4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8327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5400000">
            <a:off x="3783057" y="-1106293"/>
            <a:ext cx="2002415" cy="2016096"/>
          </a:xfrm>
          <a:custGeom>
            <a:avLst/>
            <a:gdLst/>
            <a:ahLst/>
            <a:cxnLst/>
            <a:rect l="l" t="t" r="r" b="b"/>
            <a:pathLst>
              <a:path w="31322" h="31536" extrusionOk="0">
                <a:moveTo>
                  <a:pt x="15862" y="1"/>
                </a:moveTo>
                <a:cubicBezTo>
                  <a:pt x="13706" y="1"/>
                  <a:pt x="11622" y="513"/>
                  <a:pt x="9777" y="1280"/>
                </a:cubicBezTo>
                <a:cubicBezTo>
                  <a:pt x="7840" y="2084"/>
                  <a:pt x="6268" y="3436"/>
                  <a:pt x="4806" y="4898"/>
                </a:cubicBezTo>
                <a:cubicBezTo>
                  <a:pt x="3344" y="6360"/>
                  <a:pt x="1572" y="7786"/>
                  <a:pt x="786" y="9704"/>
                </a:cubicBezTo>
                <a:cubicBezTo>
                  <a:pt x="0" y="11568"/>
                  <a:pt x="622" y="13798"/>
                  <a:pt x="622" y="15954"/>
                </a:cubicBezTo>
                <a:cubicBezTo>
                  <a:pt x="622" y="18092"/>
                  <a:pt x="512" y="20121"/>
                  <a:pt x="1279" y="21984"/>
                </a:cubicBezTo>
                <a:cubicBezTo>
                  <a:pt x="2083" y="23921"/>
                  <a:pt x="3637" y="25237"/>
                  <a:pt x="5099" y="26699"/>
                </a:cubicBezTo>
                <a:cubicBezTo>
                  <a:pt x="6561" y="28161"/>
                  <a:pt x="7931" y="29660"/>
                  <a:pt x="9850" y="30445"/>
                </a:cubicBezTo>
                <a:cubicBezTo>
                  <a:pt x="11732" y="31231"/>
                  <a:pt x="13706" y="31414"/>
                  <a:pt x="15862" y="31414"/>
                </a:cubicBezTo>
                <a:cubicBezTo>
                  <a:pt x="16990" y="31414"/>
                  <a:pt x="18153" y="31536"/>
                  <a:pt x="19272" y="31536"/>
                </a:cubicBezTo>
                <a:cubicBezTo>
                  <a:pt x="20274" y="31536"/>
                  <a:pt x="21240" y="31438"/>
                  <a:pt x="22112" y="31067"/>
                </a:cubicBezTo>
                <a:cubicBezTo>
                  <a:pt x="24031" y="30263"/>
                  <a:pt x="25182" y="28216"/>
                  <a:pt x="26644" y="26754"/>
                </a:cubicBezTo>
                <a:cubicBezTo>
                  <a:pt x="28087" y="25310"/>
                  <a:pt x="29202" y="23757"/>
                  <a:pt x="30006" y="21838"/>
                </a:cubicBezTo>
                <a:cubicBezTo>
                  <a:pt x="30774" y="19993"/>
                  <a:pt x="31103" y="18147"/>
                  <a:pt x="31103" y="15991"/>
                </a:cubicBezTo>
                <a:cubicBezTo>
                  <a:pt x="31103" y="13871"/>
                  <a:pt x="31322" y="11769"/>
                  <a:pt x="30573" y="9851"/>
                </a:cubicBezTo>
                <a:cubicBezTo>
                  <a:pt x="29769" y="7932"/>
                  <a:pt x="28873" y="5849"/>
                  <a:pt x="27411" y="4387"/>
                </a:cubicBezTo>
                <a:cubicBezTo>
                  <a:pt x="25949" y="2925"/>
                  <a:pt x="23994" y="1737"/>
                  <a:pt x="22075" y="933"/>
                </a:cubicBezTo>
                <a:cubicBezTo>
                  <a:pt x="20211" y="184"/>
                  <a:pt x="18000" y="1"/>
                  <a:pt x="1586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5400000">
            <a:off x="-446879" y="2582230"/>
            <a:ext cx="3003383" cy="3068725"/>
          </a:xfrm>
          <a:custGeom>
            <a:avLst/>
            <a:gdLst/>
            <a:ahLst/>
            <a:cxnLst/>
            <a:rect l="l" t="t" r="r" b="b"/>
            <a:pathLst>
              <a:path w="57363" h="58611" extrusionOk="0">
                <a:moveTo>
                  <a:pt x="47349" y="0"/>
                </a:moveTo>
                <a:cubicBezTo>
                  <a:pt x="44050" y="0"/>
                  <a:pt x="40580" y="844"/>
                  <a:pt x="37882" y="2547"/>
                </a:cubicBezTo>
                <a:cubicBezTo>
                  <a:pt x="34063" y="4978"/>
                  <a:pt x="31395" y="9181"/>
                  <a:pt x="30847" y="13676"/>
                </a:cubicBezTo>
                <a:cubicBezTo>
                  <a:pt x="30536" y="16034"/>
                  <a:pt x="30773" y="18592"/>
                  <a:pt x="29531" y="20620"/>
                </a:cubicBezTo>
                <a:cubicBezTo>
                  <a:pt x="27868" y="23380"/>
                  <a:pt x="24286" y="24166"/>
                  <a:pt x="21107" y="24732"/>
                </a:cubicBezTo>
                <a:cubicBezTo>
                  <a:pt x="17927" y="25317"/>
                  <a:pt x="14327" y="26322"/>
                  <a:pt x="12993" y="29264"/>
                </a:cubicBezTo>
                <a:cubicBezTo>
                  <a:pt x="11750" y="32042"/>
                  <a:pt x="12956" y="35751"/>
                  <a:pt x="10891" y="38017"/>
                </a:cubicBezTo>
                <a:cubicBezTo>
                  <a:pt x="9375" y="39717"/>
                  <a:pt x="6725" y="39717"/>
                  <a:pt x="4660" y="40740"/>
                </a:cubicBezTo>
                <a:cubicBezTo>
                  <a:pt x="1261" y="42421"/>
                  <a:pt x="0" y="47045"/>
                  <a:pt x="1334" y="50590"/>
                </a:cubicBezTo>
                <a:cubicBezTo>
                  <a:pt x="2668" y="54153"/>
                  <a:pt x="6085" y="56620"/>
                  <a:pt x="9704" y="57717"/>
                </a:cubicBezTo>
                <a:cubicBezTo>
                  <a:pt x="12015" y="58404"/>
                  <a:pt x="14409" y="58610"/>
                  <a:pt x="16818" y="58610"/>
                </a:cubicBezTo>
                <a:cubicBezTo>
                  <a:pt x="18638" y="58610"/>
                  <a:pt x="20467" y="58492"/>
                  <a:pt x="22276" y="58374"/>
                </a:cubicBezTo>
                <a:cubicBezTo>
                  <a:pt x="29841" y="57863"/>
                  <a:pt x="37370" y="57369"/>
                  <a:pt x="44936" y="56839"/>
                </a:cubicBezTo>
                <a:cubicBezTo>
                  <a:pt x="47787" y="56657"/>
                  <a:pt x="50911" y="56346"/>
                  <a:pt x="52976" y="54336"/>
                </a:cubicBezTo>
                <a:cubicBezTo>
                  <a:pt x="54749" y="52563"/>
                  <a:pt x="55261" y="49914"/>
                  <a:pt x="55608" y="47428"/>
                </a:cubicBezTo>
                <a:cubicBezTo>
                  <a:pt x="57362" y="34636"/>
                  <a:pt x="57198" y="21607"/>
                  <a:pt x="55114" y="8870"/>
                </a:cubicBezTo>
                <a:cubicBezTo>
                  <a:pt x="54566" y="5508"/>
                  <a:pt x="54128" y="848"/>
                  <a:pt x="50126" y="208"/>
                </a:cubicBezTo>
                <a:cubicBezTo>
                  <a:pt x="49229" y="70"/>
                  <a:pt x="48296" y="0"/>
                  <a:pt x="4734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 rot="5400000">
            <a:off x="-787093" y="55515"/>
            <a:ext cx="2755206" cy="1914846"/>
            <a:chOff x="-154942" y="-422500"/>
            <a:chExt cx="3515639" cy="2443341"/>
          </a:xfrm>
        </p:grpSpPr>
        <p:sp>
          <p:nvSpPr>
            <p:cNvPr id="12" name="Google Shape;12;p2"/>
            <p:cNvSpPr/>
            <p:nvPr/>
          </p:nvSpPr>
          <p:spPr>
            <a:xfrm rot="5400000">
              <a:off x="381207" y="-958649"/>
              <a:ext cx="2443341" cy="3515639"/>
            </a:xfrm>
            <a:custGeom>
              <a:avLst/>
              <a:gdLst/>
              <a:ahLst/>
              <a:cxnLst/>
              <a:rect l="l" t="t" r="r" b="b"/>
              <a:pathLst>
                <a:path w="38219" h="54992" extrusionOk="0">
                  <a:moveTo>
                    <a:pt x="12019" y="878"/>
                  </a:moveTo>
                  <a:lnTo>
                    <a:pt x="12019" y="878"/>
                  </a:lnTo>
                  <a:cubicBezTo>
                    <a:pt x="11964" y="1591"/>
                    <a:pt x="12074" y="2303"/>
                    <a:pt x="12220" y="2998"/>
                  </a:cubicBezTo>
                  <a:cubicBezTo>
                    <a:pt x="12385" y="3784"/>
                    <a:pt x="12567" y="4606"/>
                    <a:pt x="12476" y="5410"/>
                  </a:cubicBezTo>
                  <a:cubicBezTo>
                    <a:pt x="12421" y="5812"/>
                    <a:pt x="12311" y="6232"/>
                    <a:pt x="12074" y="6598"/>
                  </a:cubicBezTo>
                  <a:cubicBezTo>
                    <a:pt x="11800" y="7073"/>
                    <a:pt x="11416" y="7475"/>
                    <a:pt x="11160" y="7987"/>
                  </a:cubicBezTo>
                  <a:cubicBezTo>
                    <a:pt x="10685" y="8919"/>
                    <a:pt x="10758" y="10033"/>
                    <a:pt x="10374" y="11020"/>
                  </a:cubicBezTo>
                  <a:cubicBezTo>
                    <a:pt x="10027" y="11861"/>
                    <a:pt x="9461" y="12646"/>
                    <a:pt x="8730" y="13268"/>
                  </a:cubicBezTo>
                  <a:cubicBezTo>
                    <a:pt x="8748" y="12829"/>
                    <a:pt x="8803" y="12372"/>
                    <a:pt x="8858" y="11934"/>
                  </a:cubicBezTo>
                  <a:cubicBezTo>
                    <a:pt x="8931" y="11440"/>
                    <a:pt x="9040" y="10947"/>
                    <a:pt x="9187" y="10472"/>
                  </a:cubicBezTo>
                  <a:cubicBezTo>
                    <a:pt x="9479" y="9522"/>
                    <a:pt x="9918" y="8608"/>
                    <a:pt x="10356" y="7712"/>
                  </a:cubicBezTo>
                  <a:cubicBezTo>
                    <a:pt x="10446" y="7533"/>
                    <a:pt x="10258" y="7381"/>
                    <a:pt x="10093" y="7381"/>
                  </a:cubicBezTo>
                  <a:cubicBezTo>
                    <a:pt x="10022" y="7381"/>
                    <a:pt x="9956" y="7409"/>
                    <a:pt x="9918" y="7475"/>
                  </a:cubicBezTo>
                  <a:cubicBezTo>
                    <a:pt x="9333" y="8352"/>
                    <a:pt x="8986" y="9357"/>
                    <a:pt x="8730" y="10362"/>
                  </a:cubicBezTo>
                  <a:cubicBezTo>
                    <a:pt x="8602" y="10856"/>
                    <a:pt x="8492" y="11367"/>
                    <a:pt x="8419" y="11861"/>
                  </a:cubicBezTo>
                  <a:cubicBezTo>
                    <a:pt x="8419" y="11952"/>
                    <a:pt x="8401" y="12025"/>
                    <a:pt x="8401" y="12098"/>
                  </a:cubicBezTo>
                  <a:cubicBezTo>
                    <a:pt x="8364" y="11934"/>
                    <a:pt x="8346" y="11769"/>
                    <a:pt x="8291" y="11623"/>
                  </a:cubicBezTo>
                  <a:cubicBezTo>
                    <a:pt x="8163" y="11038"/>
                    <a:pt x="8035" y="10472"/>
                    <a:pt x="7944" y="9905"/>
                  </a:cubicBezTo>
                  <a:cubicBezTo>
                    <a:pt x="7798" y="9010"/>
                    <a:pt x="7670" y="8078"/>
                    <a:pt x="8127" y="7256"/>
                  </a:cubicBezTo>
                  <a:cubicBezTo>
                    <a:pt x="8565" y="6452"/>
                    <a:pt x="9260" y="5812"/>
                    <a:pt x="9680" y="5008"/>
                  </a:cubicBezTo>
                  <a:cubicBezTo>
                    <a:pt x="10429" y="3674"/>
                    <a:pt x="10868" y="1993"/>
                    <a:pt x="12019" y="878"/>
                  </a:cubicBezTo>
                  <a:close/>
                  <a:moveTo>
                    <a:pt x="12184" y="15186"/>
                  </a:moveTo>
                  <a:cubicBezTo>
                    <a:pt x="12586" y="16045"/>
                    <a:pt x="12969" y="16959"/>
                    <a:pt x="13152" y="17928"/>
                  </a:cubicBezTo>
                  <a:cubicBezTo>
                    <a:pt x="13335" y="18951"/>
                    <a:pt x="13152" y="19883"/>
                    <a:pt x="12787" y="20851"/>
                  </a:cubicBezTo>
                  <a:cubicBezTo>
                    <a:pt x="12421" y="21783"/>
                    <a:pt x="11946" y="22679"/>
                    <a:pt x="11672" y="23629"/>
                  </a:cubicBezTo>
                  <a:cubicBezTo>
                    <a:pt x="11453" y="24323"/>
                    <a:pt x="11379" y="25073"/>
                    <a:pt x="11398" y="25822"/>
                  </a:cubicBezTo>
                  <a:cubicBezTo>
                    <a:pt x="11270" y="25182"/>
                    <a:pt x="11142" y="24561"/>
                    <a:pt x="11051" y="23921"/>
                  </a:cubicBezTo>
                  <a:cubicBezTo>
                    <a:pt x="11032" y="23794"/>
                    <a:pt x="11032" y="23647"/>
                    <a:pt x="11014" y="23519"/>
                  </a:cubicBezTo>
                  <a:lnTo>
                    <a:pt x="11014" y="23519"/>
                  </a:lnTo>
                  <a:cubicBezTo>
                    <a:pt x="11035" y="23547"/>
                    <a:pt x="11067" y="23559"/>
                    <a:pt x="11101" y="23559"/>
                  </a:cubicBezTo>
                  <a:cubicBezTo>
                    <a:pt x="11156" y="23559"/>
                    <a:pt x="11218" y="23528"/>
                    <a:pt x="11252" y="23483"/>
                  </a:cubicBezTo>
                  <a:cubicBezTo>
                    <a:pt x="11343" y="23373"/>
                    <a:pt x="11343" y="23245"/>
                    <a:pt x="11379" y="23099"/>
                  </a:cubicBezTo>
                  <a:cubicBezTo>
                    <a:pt x="11398" y="22971"/>
                    <a:pt x="11416" y="22843"/>
                    <a:pt x="11434" y="22715"/>
                  </a:cubicBezTo>
                  <a:cubicBezTo>
                    <a:pt x="11489" y="22460"/>
                    <a:pt x="11526" y="22240"/>
                    <a:pt x="11599" y="21984"/>
                  </a:cubicBezTo>
                  <a:cubicBezTo>
                    <a:pt x="11708" y="21491"/>
                    <a:pt x="11836" y="20979"/>
                    <a:pt x="11983" y="20504"/>
                  </a:cubicBezTo>
                  <a:cubicBezTo>
                    <a:pt x="12017" y="20401"/>
                    <a:pt x="11936" y="20326"/>
                    <a:pt x="11857" y="20326"/>
                  </a:cubicBezTo>
                  <a:cubicBezTo>
                    <a:pt x="11811" y="20326"/>
                    <a:pt x="11765" y="20352"/>
                    <a:pt x="11745" y="20413"/>
                  </a:cubicBezTo>
                  <a:cubicBezTo>
                    <a:pt x="11562" y="20906"/>
                    <a:pt x="11379" y="21400"/>
                    <a:pt x="11233" y="21911"/>
                  </a:cubicBezTo>
                  <a:cubicBezTo>
                    <a:pt x="11160" y="22167"/>
                    <a:pt x="11105" y="22441"/>
                    <a:pt x="11051" y="22697"/>
                  </a:cubicBezTo>
                  <a:lnTo>
                    <a:pt x="10996" y="23099"/>
                  </a:lnTo>
                  <a:cubicBezTo>
                    <a:pt x="10996" y="23136"/>
                    <a:pt x="10996" y="23154"/>
                    <a:pt x="10959" y="23172"/>
                  </a:cubicBezTo>
                  <a:cubicBezTo>
                    <a:pt x="10850" y="21893"/>
                    <a:pt x="10850" y="20614"/>
                    <a:pt x="11014" y="19353"/>
                  </a:cubicBezTo>
                  <a:cubicBezTo>
                    <a:pt x="11105" y="18585"/>
                    <a:pt x="11270" y="17836"/>
                    <a:pt x="11471" y="17105"/>
                  </a:cubicBezTo>
                  <a:cubicBezTo>
                    <a:pt x="11654" y="16429"/>
                    <a:pt x="11855" y="15771"/>
                    <a:pt x="12184" y="15186"/>
                  </a:cubicBezTo>
                  <a:close/>
                  <a:moveTo>
                    <a:pt x="1329" y="17599"/>
                  </a:moveTo>
                  <a:lnTo>
                    <a:pt x="1329" y="17599"/>
                  </a:lnTo>
                  <a:cubicBezTo>
                    <a:pt x="1987" y="17781"/>
                    <a:pt x="2626" y="18037"/>
                    <a:pt x="3248" y="18330"/>
                  </a:cubicBezTo>
                  <a:cubicBezTo>
                    <a:pt x="6427" y="19810"/>
                    <a:pt x="8949" y="22679"/>
                    <a:pt x="10045" y="26059"/>
                  </a:cubicBezTo>
                  <a:cubicBezTo>
                    <a:pt x="9680" y="25731"/>
                    <a:pt x="9369" y="25383"/>
                    <a:pt x="9022" y="25054"/>
                  </a:cubicBezTo>
                  <a:cubicBezTo>
                    <a:pt x="8638" y="24689"/>
                    <a:pt x="8273" y="24287"/>
                    <a:pt x="7926" y="23885"/>
                  </a:cubicBezTo>
                  <a:cubicBezTo>
                    <a:pt x="7560" y="23465"/>
                    <a:pt x="7250" y="23044"/>
                    <a:pt x="6921" y="22587"/>
                  </a:cubicBezTo>
                  <a:cubicBezTo>
                    <a:pt x="6756" y="22350"/>
                    <a:pt x="6628" y="22149"/>
                    <a:pt x="6464" y="21911"/>
                  </a:cubicBezTo>
                  <a:cubicBezTo>
                    <a:pt x="6336" y="21710"/>
                    <a:pt x="6244" y="21454"/>
                    <a:pt x="6025" y="21308"/>
                  </a:cubicBezTo>
                  <a:cubicBezTo>
                    <a:pt x="6001" y="21284"/>
                    <a:pt x="5974" y="21274"/>
                    <a:pt x="5946" y="21274"/>
                  </a:cubicBezTo>
                  <a:cubicBezTo>
                    <a:pt x="5869" y="21274"/>
                    <a:pt x="5792" y="21355"/>
                    <a:pt x="5806" y="21436"/>
                  </a:cubicBezTo>
                  <a:cubicBezTo>
                    <a:pt x="5842" y="21692"/>
                    <a:pt x="6062" y="21911"/>
                    <a:pt x="6190" y="22149"/>
                  </a:cubicBezTo>
                  <a:cubicBezTo>
                    <a:pt x="6354" y="22368"/>
                    <a:pt x="6519" y="22624"/>
                    <a:pt x="6665" y="22862"/>
                  </a:cubicBezTo>
                  <a:cubicBezTo>
                    <a:pt x="6994" y="23282"/>
                    <a:pt x="7341" y="23720"/>
                    <a:pt x="7706" y="24141"/>
                  </a:cubicBezTo>
                  <a:cubicBezTo>
                    <a:pt x="8072" y="24543"/>
                    <a:pt x="8474" y="24963"/>
                    <a:pt x="8894" y="25347"/>
                  </a:cubicBezTo>
                  <a:cubicBezTo>
                    <a:pt x="9205" y="25639"/>
                    <a:pt x="9552" y="25895"/>
                    <a:pt x="9918" y="26151"/>
                  </a:cubicBezTo>
                  <a:cubicBezTo>
                    <a:pt x="9442" y="25932"/>
                    <a:pt x="8931" y="25822"/>
                    <a:pt x="8437" y="25639"/>
                  </a:cubicBezTo>
                  <a:cubicBezTo>
                    <a:pt x="7999" y="25511"/>
                    <a:pt x="7578" y="25329"/>
                    <a:pt x="7213" y="25054"/>
                  </a:cubicBezTo>
                  <a:cubicBezTo>
                    <a:pt x="6811" y="24744"/>
                    <a:pt x="6464" y="24360"/>
                    <a:pt x="6171" y="23958"/>
                  </a:cubicBezTo>
                  <a:cubicBezTo>
                    <a:pt x="5550" y="23136"/>
                    <a:pt x="5112" y="22185"/>
                    <a:pt x="4563" y="21308"/>
                  </a:cubicBezTo>
                  <a:cubicBezTo>
                    <a:pt x="3704" y="19901"/>
                    <a:pt x="2645" y="18585"/>
                    <a:pt x="1329" y="17599"/>
                  </a:cubicBezTo>
                  <a:close/>
                  <a:moveTo>
                    <a:pt x="11471" y="26663"/>
                  </a:moveTo>
                  <a:cubicBezTo>
                    <a:pt x="11471" y="26900"/>
                    <a:pt x="11507" y="27119"/>
                    <a:pt x="11562" y="27357"/>
                  </a:cubicBezTo>
                  <a:cubicBezTo>
                    <a:pt x="11471" y="27156"/>
                    <a:pt x="11343" y="26918"/>
                    <a:pt x="11270" y="26717"/>
                  </a:cubicBezTo>
                  <a:lnTo>
                    <a:pt x="11270" y="26717"/>
                  </a:lnTo>
                  <a:cubicBezTo>
                    <a:pt x="11284" y="26722"/>
                    <a:pt x="11298" y="26724"/>
                    <a:pt x="11314" y="26724"/>
                  </a:cubicBezTo>
                  <a:cubicBezTo>
                    <a:pt x="11361" y="26724"/>
                    <a:pt x="11416" y="26704"/>
                    <a:pt x="11471" y="26663"/>
                  </a:cubicBezTo>
                  <a:close/>
                  <a:moveTo>
                    <a:pt x="17337" y="19207"/>
                  </a:moveTo>
                  <a:cubicBezTo>
                    <a:pt x="17757" y="20157"/>
                    <a:pt x="17775" y="21217"/>
                    <a:pt x="17483" y="22222"/>
                  </a:cubicBezTo>
                  <a:cubicBezTo>
                    <a:pt x="17337" y="22715"/>
                    <a:pt x="17154" y="23245"/>
                    <a:pt x="17154" y="23775"/>
                  </a:cubicBezTo>
                  <a:cubicBezTo>
                    <a:pt x="17154" y="24342"/>
                    <a:pt x="17300" y="24890"/>
                    <a:pt x="17428" y="25420"/>
                  </a:cubicBezTo>
                  <a:cubicBezTo>
                    <a:pt x="17593" y="26059"/>
                    <a:pt x="17757" y="26717"/>
                    <a:pt x="17903" y="27357"/>
                  </a:cubicBezTo>
                  <a:cubicBezTo>
                    <a:pt x="18049" y="27923"/>
                    <a:pt x="18214" y="28472"/>
                    <a:pt x="18305" y="29038"/>
                  </a:cubicBezTo>
                  <a:cubicBezTo>
                    <a:pt x="18397" y="29568"/>
                    <a:pt x="18415" y="30135"/>
                    <a:pt x="18269" y="30665"/>
                  </a:cubicBezTo>
                  <a:cubicBezTo>
                    <a:pt x="18159" y="31140"/>
                    <a:pt x="17958" y="31578"/>
                    <a:pt x="17684" y="32017"/>
                  </a:cubicBezTo>
                  <a:cubicBezTo>
                    <a:pt x="17410" y="32419"/>
                    <a:pt x="17117" y="32821"/>
                    <a:pt x="16770" y="33186"/>
                  </a:cubicBezTo>
                  <a:cubicBezTo>
                    <a:pt x="16405" y="33552"/>
                    <a:pt x="16076" y="33881"/>
                    <a:pt x="15765" y="34228"/>
                  </a:cubicBezTo>
                  <a:cubicBezTo>
                    <a:pt x="15747" y="34210"/>
                    <a:pt x="15710" y="34155"/>
                    <a:pt x="15692" y="34137"/>
                  </a:cubicBezTo>
                  <a:cubicBezTo>
                    <a:pt x="15747" y="34137"/>
                    <a:pt x="15765" y="34118"/>
                    <a:pt x="15783" y="34100"/>
                  </a:cubicBezTo>
                  <a:cubicBezTo>
                    <a:pt x="16313" y="33570"/>
                    <a:pt x="16679" y="32930"/>
                    <a:pt x="16862" y="32200"/>
                  </a:cubicBezTo>
                  <a:cubicBezTo>
                    <a:pt x="17209" y="30847"/>
                    <a:pt x="16953" y="29495"/>
                    <a:pt x="16697" y="28161"/>
                  </a:cubicBezTo>
                  <a:cubicBezTo>
                    <a:pt x="16478" y="26827"/>
                    <a:pt x="16222" y="25438"/>
                    <a:pt x="16679" y="24141"/>
                  </a:cubicBezTo>
                  <a:cubicBezTo>
                    <a:pt x="16737" y="23966"/>
                    <a:pt x="16580" y="23835"/>
                    <a:pt x="16434" y="23835"/>
                  </a:cubicBezTo>
                  <a:cubicBezTo>
                    <a:pt x="16352" y="23835"/>
                    <a:pt x="16273" y="23877"/>
                    <a:pt x="16240" y="23976"/>
                  </a:cubicBezTo>
                  <a:cubicBezTo>
                    <a:pt x="16021" y="24689"/>
                    <a:pt x="15948" y="25420"/>
                    <a:pt x="15966" y="26151"/>
                  </a:cubicBezTo>
                  <a:cubicBezTo>
                    <a:pt x="16039" y="27467"/>
                    <a:pt x="16405" y="28746"/>
                    <a:pt x="16496" y="30080"/>
                  </a:cubicBezTo>
                  <a:cubicBezTo>
                    <a:pt x="16569" y="31213"/>
                    <a:pt x="16478" y="32492"/>
                    <a:pt x="15747" y="33406"/>
                  </a:cubicBezTo>
                  <a:cubicBezTo>
                    <a:pt x="15400" y="32327"/>
                    <a:pt x="15126" y="31268"/>
                    <a:pt x="14925" y="30171"/>
                  </a:cubicBezTo>
                  <a:cubicBezTo>
                    <a:pt x="14705" y="29093"/>
                    <a:pt x="14559" y="28015"/>
                    <a:pt x="14468" y="26918"/>
                  </a:cubicBezTo>
                  <a:cubicBezTo>
                    <a:pt x="14413" y="26370"/>
                    <a:pt x="14395" y="25822"/>
                    <a:pt x="14376" y="25255"/>
                  </a:cubicBezTo>
                  <a:cubicBezTo>
                    <a:pt x="14376" y="24725"/>
                    <a:pt x="14376" y="24177"/>
                    <a:pt x="14523" y="23647"/>
                  </a:cubicBezTo>
                  <a:cubicBezTo>
                    <a:pt x="14797" y="22715"/>
                    <a:pt x="15400" y="21948"/>
                    <a:pt x="15985" y="21162"/>
                  </a:cubicBezTo>
                  <a:cubicBezTo>
                    <a:pt x="16496" y="20541"/>
                    <a:pt x="16971" y="19901"/>
                    <a:pt x="17337" y="19207"/>
                  </a:cubicBezTo>
                  <a:close/>
                  <a:moveTo>
                    <a:pt x="5780" y="29512"/>
                  </a:moveTo>
                  <a:cubicBezTo>
                    <a:pt x="5813" y="29512"/>
                    <a:pt x="5846" y="29513"/>
                    <a:pt x="5879" y="29513"/>
                  </a:cubicBezTo>
                  <a:cubicBezTo>
                    <a:pt x="6975" y="29513"/>
                    <a:pt x="7944" y="29952"/>
                    <a:pt x="8894" y="30500"/>
                  </a:cubicBezTo>
                  <a:cubicBezTo>
                    <a:pt x="10649" y="31542"/>
                    <a:pt x="12330" y="32839"/>
                    <a:pt x="14230" y="33753"/>
                  </a:cubicBezTo>
                  <a:cubicBezTo>
                    <a:pt x="13792" y="33753"/>
                    <a:pt x="13371" y="33680"/>
                    <a:pt x="12933" y="33588"/>
                  </a:cubicBezTo>
                  <a:cubicBezTo>
                    <a:pt x="11727" y="33314"/>
                    <a:pt x="10575" y="32784"/>
                    <a:pt x="9479" y="32218"/>
                  </a:cubicBezTo>
                  <a:cubicBezTo>
                    <a:pt x="8894" y="31925"/>
                    <a:pt x="8291" y="31596"/>
                    <a:pt x="7670" y="31322"/>
                  </a:cubicBezTo>
                  <a:cubicBezTo>
                    <a:pt x="7085" y="31048"/>
                    <a:pt x="6446" y="30774"/>
                    <a:pt x="5806" y="30646"/>
                  </a:cubicBezTo>
                  <a:cubicBezTo>
                    <a:pt x="5788" y="30641"/>
                    <a:pt x="5772" y="30639"/>
                    <a:pt x="5756" y="30639"/>
                  </a:cubicBezTo>
                  <a:cubicBezTo>
                    <a:pt x="5608" y="30639"/>
                    <a:pt x="5549" y="30854"/>
                    <a:pt x="5715" y="30920"/>
                  </a:cubicBezTo>
                  <a:cubicBezTo>
                    <a:pt x="6446" y="31213"/>
                    <a:pt x="7176" y="31542"/>
                    <a:pt x="7889" y="31907"/>
                  </a:cubicBezTo>
                  <a:cubicBezTo>
                    <a:pt x="9040" y="32510"/>
                    <a:pt x="10210" y="33150"/>
                    <a:pt x="11471" y="33607"/>
                  </a:cubicBezTo>
                  <a:cubicBezTo>
                    <a:pt x="12220" y="33881"/>
                    <a:pt x="13006" y="34063"/>
                    <a:pt x="13792" y="34118"/>
                  </a:cubicBezTo>
                  <a:cubicBezTo>
                    <a:pt x="13024" y="34319"/>
                    <a:pt x="12238" y="34429"/>
                    <a:pt x="11453" y="34429"/>
                  </a:cubicBezTo>
                  <a:cubicBezTo>
                    <a:pt x="10466" y="34429"/>
                    <a:pt x="9479" y="34283"/>
                    <a:pt x="8547" y="33954"/>
                  </a:cubicBezTo>
                  <a:cubicBezTo>
                    <a:pt x="7560" y="33607"/>
                    <a:pt x="6665" y="33113"/>
                    <a:pt x="5824" y="32547"/>
                  </a:cubicBezTo>
                  <a:cubicBezTo>
                    <a:pt x="4545" y="31688"/>
                    <a:pt x="3321" y="30683"/>
                    <a:pt x="1950" y="30007"/>
                  </a:cubicBezTo>
                  <a:cubicBezTo>
                    <a:pt x="2370" y="29970"/>
                    <a:pt x="2791" y="29934"/>
                    <a:pt x="3193" y="29860"/>
                  </a:cubicBezTo>
                  <a:cubicBezTo>
                    <a:pt x="4055" y="29737"/>
                    <a:pt x="4918" y="29512"/>
                    <a:pt x="5780" y="29512"/>
                  </a:cubicBezTo>
                  <a:close/>
                  <a:moveTo>
                    <a:pt x="20973" y="28435"/>
                  </a:moveTo>
                  <a:cubicBezTo>
                    <a:pt x="21284" y="29349"/>
                    <a:pt x="21558" y="30262"/>
                    <a:pt x="21832" y="31176"/>
                  </a:cubicBezTo>
                  <a:cubicBezTo>
                    <a:pt x="22106" y="32090"/>
                    <a:pt x="22417" y="32967"/>
                    <a:pt x="22691" y="33881"/>
                  </a:cubicBezTo>
                  <a:cubicBezTo>
                    <a:pt x="22819" y="34301"/>
                    <a:pt x="22965" y="34703"/>
                    <a:pt x="23057" y="35142"/>
                  </a:cubicBezTo>
                  <a:cubicBezTo>
                    <a:pt x="23111" y="35562"/>
                    <a:pt x="23111" y="35982"/>
                    <a:pt x="23075" y="36403"/>
                  </a:cubicBezTo>
                  <a:cubicBezTo>
                    <a:pt x="22965" y="37298"/>
                    <a:pt x="22782" y="38157"/>
                    <a:pt x="22618" y="39034"/>
                  </a:cubicBezTo>
                  <a:cubicBezTo>
                    <a:pt x="22453" y="39893"/>
                    <a:pt x="22344" y="40788"/>
                    <a:pt x="22179" y="41647"/>
                  </a:cubicBezTo>
                  <a:cubicBezTo>
                    <a:pt x="22070" y="41519"/>
                    <a:pt x="21978" y="41428"/>
                    <a:pt x="21887" y="41337"/>
                  </a:cubicBezTo>
                  <a:cubicBezTo>
                    <a:pt x="21924" y="40770"/>
                    <a:pt x="21960" y="40167"/>
                    <a:pt x="21960" y="39600"/>
                  </a:cubicBezTo>
                  <a:cubicBezTo>
                    <a:pt x="21960" y="38796"/>
                    <a:pt x="21905" y="37974"/>
                    <a:pt x="21704" y="37225"/>
                  </a:cubicBezTo>
                  <a:cubicBezTo>
                    <a:pt x="21467" y="36439"/>
                    <a:pt x="21010" y="35781"/>
                    <a:pt x="20882" y="34977"/>
                  </a:cubicBezTo>
                  <a:cubicBezTo>
                    <a:pt x="20736" y="34246"/>
                    <a:pt x="20864" y="33552"/>
                    <a:pt x="21083" y="32857"/>
                  </a:cubicBezTo>
                  <a:cubicBezTo>
                    <a:pt x="21141" y="32696"/>
                    <a:pt x="21009" y="32586"/>
                    <a:pt x="20881" y="32586"/>
                  </a:cubicBezTo>
                  <a:cubicBezTo>
                    <a:pt x="20807" y="32586"/>
                    <a:pt x="20733" y="32623"/>
                    <a:pt x="20699" y="32711"/>
                  </a:cubicBezTo>
                  <a:cubicBezTo>
                    <a:pt x="20462" y="33387"/>
                    <a:pt x="20425" y="34137"/>
                    <a:pt x="20535" y="34849"/>
                  </a:cubicBezTo>
                  <a:cubicBezTo>
                    <a:pt x="20644" y="35617"/>
                    <a:pt x="21046" y="36293"/>
                    <a:pt x="21266" y="37042"/>
                  </a:cubicBezTo>
                  <a:cubicBezTo>
                    <a:pt x="21522" y="37773"/>
                    <a:pt x="21522" y="38595"/>
                    <a:pt x="21540" y="39363"/>
                  </a:cubicBezTo>
                  <a:cubicBezTo>
                    <a:pt x="21522" y="39253"/>
                    <a:pt x="21467" y="39162"/>
                    <a:pt x="21448" y="39052"/>
                  </a:cubicBezTo>
                  <a:cubicBezTo>
                    <a:pt x="20882" y="37243"/>
                    <a:pt x="19877" y="35580"/>
                    <a:pt x="19548" y="33698"/>
                  </a:cubicBezTo>
                  <a:cubicBezTo>
                    <a:pt x="19402" y="32729"/>
                    <a:pt x="19438" y="31724"/>
                    <a:pt x="19731" y="30756"/>
                  </a:cubicBezTo>
                  <a:cubicBezTo>
                    <a:pt x="19987" y="29897"/>
                    <a:pt x="20425" y="29130"/>
                    <a:pt x="20973" y="28435"/>
                  </a:cubicBezTo>
                  <a:close/>
                  <a:moveTo>
                    <a:pt x="21832" y="42013"/>
                  </a:moveTo>
                  <a:cubicBezTo>
                    <a:pt x="21997" y="42177"/>
                    <a:pt x="22179" y="42342"/>
                    <a:pt x="22344" y="42488"/>
                  </a:cubicBezTo>
                  <a:cubicBezTo>
                    <a:pt x="22264" y="42498"/>
                    <a:pt x="22185" y="42509"/>
                    <a:pt x="22105" y="42519"/>
                  </a:cubicBezTo>
                  <a:lnTo>
                    <a:pt x="22105" y="42519"/>
                  </a:lnTo>
                  <a:cubicBezTo>
                    <a:pt x="22205" y="42452"/>
                    <a:pt x="22132" y="42259"/>
                    <a:pt x="21997" y="42214"/>
                  </a:cubicBezTo>
                  <a:cubicBezTo>
                    <a:pt x="21924" y="42195"/>
                    <a:pt x="21832" y="42177"/>
                    <a:pt x="21777" y="42177"/>
                  </a:cubicBezTo>
                  <a:cubicBezTo>
                    <a:pt x="21814" y="42159"/>
                    <a:pt x="21832" y="42104"/>
                    <a:pt x="21832" y="42031"/>
                  </a:cubicBezTo>
                  <a:lnTo>
                    <a:pt x="21832" y="42013"/>
                  </a:lnTo>
                  <a:close/>
                  <a:moveTo>
                    <a:pt x="11600" y="39475"/>
                  </a:moveTo>
                  <a:cubicBezTo>
                    <a:pt x="12224" y="39475"/>
                    <a:pt x="12855" y="39553"/>
                    <a:pt x="13463" y="39728"/>
                  </a:cubicBezTo>
                  <a:cubicBezTo>
                    <a:pt x="13956" y="39875"/>
                    <a:pt x="14413" y="40094"/>
                    <a:pt x="14870" y="40368"/>
                  </a:cubicBezTo>
                  <a:cubicBezTo>
                    <a:pt x="15327" y="40624"/>
                    <a:pt x="15783" y="40880"/>
                    <a:pt x="16295" y="40989"/>
                  </a:cubicBezTo>
                  <a:cubicBezTo>
                    <a:pt x="16591" y="41055"/>
                    <a:pt x="16894" y="41068"/>
                    <a:pt x="17199" y="41068"/>
                  </a:cubicBezTo>
                  <a:cubicBezTo>
                    <a:pt x="17403" y="41068"/>
                    <a:pt x="17607" y="41062"/>
                    <a:pt x="17812" y="41062"/>
                  </a:cubicBezTo>
                  <a:cubicBezTo>
                    <a:pt x="18342" y="41062"/>
                    <a:pt x="18817" y="41172"/>
                    <a:pt x="19310" y="41373"/>
                  </a:cubicBezTo>
                  <a:cubicBezTo>
                    <a:pt x="19913" y="41647"/>
                    <a:pt x="20498" y="42013"/>
                    <a:pt x="21101" y="42268"/>
                  </a:cubicBezTo>
                  <a:cubicBezTo>
                    <a:pt x="20553" y="42268"/>
                    <a:pt x="19987" y="42250"/>
                    <a:pt x="19438" y="42195"/>
                  </a:cubicBezTo>
                  <a:cubicBezTo>
                    <a:pt x="16514" y="41940"/>
                    <a:pt x="13682" y="41008"/>
                    <a:pt x="10923" y="40076"/>
                  </a:cubicBezTo>
                  <a:cubicBezTo>
                    <a:pt x="10903" y="40068"/>
                    <a:pt x="10883" y="40065"/>
                    <a:pt x="10865" y="40065"/>
                  </a:cubicBezTo>
                  <a:cubicBezTo>
                    <a:pt x="10700" y="40065"/>
                    <a:pt x="10615" y="40337"/>
                    <a:pt x="10813" y="40386"/>
                  </a:cubicBezTo>
                  <a:cubicBezTo>
                    <a:pt x="11599" y="40660"/>
                    <a:pt x="12403" y="40934"/>
                    <a:pt x="13225" y="41190"/>
                  </a:cubicBezTo>
                  <a:cubicBezTo>
                    <a:pt x="15757" y="41974"/>
                    <a:pt x="18376" y="42568"/>
                    <a:pt x="21030" y="42568"/>
                  </a:cubicBezTo>
                  <a:cubicBezTo>
                    <a:pt x="21323" y="42568"/>
                    <a:pt x="21616" y="42561"/>
                    <a:pt x="21910" y="42546"/>
                  </a:cubicBezTo>
                  <a:lnTo>
                    <a:pt x="21910" y="42546"/>
                  </a:lnTo>
                  <a:cubicBezTo>
                    <a:pt x="20779" y="42705"/>
                    <a:pt x="19659" y="42906"/>
                    <a:pt x="18525" y="43036"/>
                  </a:cubicBezTo>
                  <a:cubicBezTo>
                    <a:pt x="18117" y="43087"/>
                    <a:pt x="17698" y="43123"/>
                    <a:pt x="17278" y="43123"/>
                  </a:cubicBezTo>
                  <a:cubicBezTo>
                    <a:pt x="16645" y="43123"/>
                    <a:pt x="16012" y="43040"/>
                    <a:pt x="15418" y="42798"/>
                  </a:cubicBezTo>
                  <a:cubicBezTo>
                    <a:pt x="14523" y="42433"/>
                    <a:pt x="13773" y="41793"/>
                    <a:pt x="12841" y="41446"/>
                  </a:cubicBezTo>
                  <a:cubicBezTo>
                    <a:pt x="12330" y="41263"/>
                    <a:pt x="11873" y="41263"/>
                    <a:pt x="11361" y="41263"/>
                  </a:cubicBezTo>
                  <a:cubicBezTo>
                    <a:pt x="10813" y="41263"/>
                    <a:pt x="10356" y="41062"/>
                    <a:pt x="9899" y="40788"/>
                  </a:cubicBezTo>
                  <a:cubicBezTo>
                    <a:pt x="9406" y="40532"/>
                    <a:pt x="8931" y="40222"/>
                    <a:pt x="8419" y="40076"/>
                  </a:cubicBezTo>
                  <a:cubicBezTo>
                    <a:pt x="9114" y="39820"/>
                    <a:pt x="9826" y="39637"/>
                    <a:pt x="10557" y="39546"/>
                  </a:cubicBezTo>
                  <a:cubicBezTo>
                    <a:pt x="10899" y="39500"/>
                    <a:pt x="11249" y="39475"/>
                    <a:pt x="11600" y="39475"/>
                  </a:cubicBezTo>
                  <a:close/>
                  <a:moveTo>
                    <a:pt x="24847" y="34045"/>
                  </a:moveTo>
                  <a:cubicBezTo>
                    <a:pt x="25469" y="34977"/>
                    <a:pt x="26200" y="35854"/>
                    <a:pt x="27004" y="36677"/>
                  </a:cubicBezTo>
                  <a:cubicBezTo>
                    <a:pt x="27369" y="37060"/>
                    <a:pt x="27735" y="37426"/>
                    <a:pt x="28027" y="37864"/>
                  </a:cubicBezTo>
                  <a:cubicBezTo>
                    <a:pt x="28319" y="38303"/>
                    <a:pt x="28539" y="38778"/>
                    <a:pt x="28667" y="39272"/>
                  </a:cubicBezTo>
                  <a:cubicBezTo>
                    <a:pt x="28922" y="40130"/>
                    <a:pt x="29032" y="41008"/>
                    <a:pt x="29032" y="41903"/>
                  </a:cubicBezTo>
                  <a:cubicBezTo>
                    <a:pt x="29032" y="42744"/>
                    <a:pt x="28941" y="43566"/>
                    <a:pt x="28758" y="44388"/>
                  </a:cubicBezTo>
                  <a:cubicBezTo>
                    <a:pt x="28594" y="45156"/>
                    <a:pt x="28319" y="45850"/>
                    <a:pt x="28027" y="46563"/>
                  </a:cubicBezTo>
                  <a:cubicBezTo>
                    <a:pt x="28009" y="46545"/>
                    <a:pt x="27972" y="46545"/>
                    <a:pt x="27972" y="46526"/>
                  </a:cubicBezTo>
                  <a:cubicBezTo>
                    <a:pt x="27844" y="45923"/>
                    <a:pt x="27826" y="45302"/>
                    <a:pt x="27844" y="44717"/>
                  </a:cubicBezTo>
                  <a:cubicBezTo>
                    <a:pt x="27844" y="43475"/>
                    <a:pt x="27936" y="42250"/>
                    <a:pt x="27643" y="41062"/>
                  </a:cubicBezTo>
                  <a:cubicBezTo>
                    <a:pt x="27296" y="39728"/>
                    <a:pt x="26583" y="38577"/>
                    <a:pt x="25889" y="37426"/>
                  </a:cubicBezTo>
                  <a:cubicBezTo>
                    <a:pt x="25848" y="37361"/>
                    <a:pt x="25786" y="37334"/>
                    <a:pt x="25725" y="37334"/>
                  </a:cubicBezTo>
                  <a:cubicBezTo>
                    <a:pt x="25595" y="37334"/>
                    <a:pt x="25467" y="37454"/>
                    <a:pt x="25542" y="37590"/>
                  </a:cubicBezTo>
                  <a:cubicBezTo>
                    <a:pt x="25926" y="38248"/>
                    <a:pt x="26309" y="38906"/>
                    <a:pt x="26638" y="39600"/>
                  </a:cubicBezTo>
                  <a:cubicBezTo>
                    <a:pt x="26912" y="40222"/>
                    <a:pt x="27168" y="40861"/>
                    <a:pt x="27296" y="41519"/>
                  </a:cubicBezTo>
                  <a:cubicBezTo>
                    <a:pt x="27406" y="42104"/>
                    <a:pt x="27442" y="42707"/>
                    <a:pt x="27442" y="43292"/>
                  </a:cubicBezTo>
                  <a:cubicBezTo>
                    <a:pt x="27442" y="43895"/>
                    <a:pt x="27406" y="44480"/>
                    <a:pt x="27461" y="45101"/>
                  </a:cubicBezTo>
                  <a:lnTo>
                    <a:pt x="27534" y="45850"/>
                  </a:lnTo>
                  <a:cubicBezTo>
                    <a:pt x="27260" y="45265"/>
                    <a:pt x="27022" y="44644"/>
                    <a:pt x="26839" y="44023"/>
                  </a:cubicBezTo>
                  <a:cubicBezTo>
                    <a:pt x="26583" y="43182"/>
                    <a:pt x="26401" y="42342"/>
                    <a:pt x="26163" y="41519"/>
                  </a:cubicBezTo>
                  <a:cubicBezTo>
                    <a:pt x="25907" y="40642"/>
                    <a:pt x="25542" y="39820"/>
                    <a:pt x="25195" y="38961"/>
                  </a:cubicBezTo>
                  <a:cubicBezTo>
                    <a:pt x="24847" y="38084"/>
                    <a:pt x="24665" y="37170"/>
                    <a:pt x="24610" y="36238"/>
                  </a:cubicBezTo>
                  <a:cubicBezTo>
                    <a:pt x="24573" y="35927"/>
                    <a:pt x="24555" y="35598"/>
                    <a:pt x="24555" y="35251"/>
                  </a:cubicBezTo>
                  <a:lnTo>
                    <a:pt x="24555" y="35251"/>
                  </a:lnTo>
                  <a:lnTo>
                    <a:pt x="24573" y="35288"/>
                  </a:lnTo>
                  <a:cubicBezTo>
                    <a:pt x="24610" y="35306"/>
                    <a:pt x="24628" y="35324"/>
                    <a:pt x="24628" y="35343"/>
                  </a:cubicBezTo>
                  <a:cubicBezTo>
                    <a:pt x="24646" y="35379"/>
                    <a:pt x="24701" y="35397"/>
                    <a:pt x="24719" y="35416"/>
                  </a:cubicBezTo>
                  <a:cubicBezTo>
                    <a:pt x="24726" y="35419"/>
                    <a:pt x="24734" y="35421"/>
                    <a:pt x="24742" y="35421"/>
                  </a:cubicBezTo>
                  <a:cubicBezTo>
                    <a:pt x="24780" y="35421"/>
                    <a:pt x="24829" y="35388"/>
                    <a:pt x="24829" y="35343"/>
                  </a:cubicBezTo>
                  <a:cubicBezTo>
                    <a:pt x="24829" y="35306"/>
                    <a:pt x="24829" y="35233"/>
                    <a:pt x="24811" y="35196"/>
                  </a:cubicBezTo>
                  <a:cubicBezTo>
                    <a:pt x="24811" y="35142"/>
                    <a:pt x="24793" y="35123"/>
                    <a:pt x="24793" y="35069"/>
                  </a:cubicBezTo>
                  <a:cubicBezTo>
                    <a:pt x="24793" y="35050"/>
                    <a:pt x="24793" y="35050"/>
                    <a:pt x="24756" y="35032"/>
                  </a:cubicBezTo>
                  <a:cubicBezTo>
                    <a:pt x="24738" y="34977"/>
                    <a:pt x="24738" y="34922"/>
                    <a:pt x="24719" y="34868"/>
                  </a:cubicBezTo>
                  <a:lnTo>
                    <a:pt x="24719" y="34776"/>
                  </a:lnTo>
                  <a:lnTo>
                    <a:pt x="24719" y="34740"/>
                  </a:lnTo>
                  <a:lnTo>
                    <a:pt x="24719" y="34703"/>
                  </a:lnTo>
                  <a:lnTo>
                    <a:pt x="24719" y="34557"/>
                  </a:lnTo>
                  <a:lnTo>
                    <a:pt x="24719" y="34484"/>
                  </a:lnTo>
                  <a:lnTo>
                    <a:pt x="24719" y="34466"/>
                  </a:lnTo>
                  <a:lnTo>
                    <a:pt x="24719" y="34429"/>
                  </a:lnTo>
                  <a:cubicBezTo>
                    <a:pt x="24738" y="34392"/>
                    <a:pt x="24738" y="34319"/>
                    <a:pt x="24756" y="34283"/>
                  </a:cubicBezTo>
                  <a:lnTo>
                    <a:pt x="24829" y="34137"/>
                  </a:lnTo>
                  <a:cubicBezTo>
                    <a:pt x="24847" y="34118"/>
                    <a:pt x="24847" y="34063"/>
                    <a:pt x="24847" y="34045"/>
                  </a:cubicBezTo>
                  <a:close/>
                  <a:moveTo>
                    <a:pt x="31225" y="36805"/>
                  </a:moveTo>
                  <a:cubicBezTo>
                    <a:pt x="31773" y="37791"/>
                    <a:pt x="32559" y="38632"/>
                    <a:pt x="33253" y="39509"/>
                  </a:cubicBezTo>
                  <a:cubicBezTo>
                    <a:pt x="33930" y="40331"/>
                    <a:pt x="34478" y="41172"/>
                    <a:pt x="34843" y="42177"/>
                  </a:cubicBezTo>
                  <a:cubicBezTo>
                    <a:pt x="35154" y="43054"/>
                    <a:pt x="35318" y="43986"/>
                    <a:pt x="35318" y="44918"/>
                  </a:cubicBezTo>
                  <a:cubicBezTo>
                    <a:pt x="35318" y="46545"/>
                    <a:pt x="34880" y="48116"/>
                    <a:pt x="34076" y="49505"/>
                  </a:cubicBezTo>
                  <a:cubicBezTo>
                    <a:pt x="34112" y="49395"/>
                    <a:pt x="34112" y="49267"/>
                    <a:pt x="34131" y="49139"/>
                  </a:cubicBezTo>
                  <a:lnTo>
                    <a:pt x="34131" y="48957"/>
                  </a:lnTo>
                  <a:cubicBezTo>
                    <a:pt x="34149" y="48957"/>
                    <a:pt x="34204" y="48938"/>
                    <a:pt x="34204" y="48902"/>
                  </a:cubicBezTo>
                  <a:cubicBezTo>
                    <a:pt x="34313" y="48518"/>
                    <a:pt x="34313" y="48134"/>
                    <a:pt x="34332" y="47751"/>
                  </a:cubicBezTo>
                  <a:cubicBezTo>
                    <a:pt x="34332" y="47385"/>
                    <a:pt x="34332" y="47020"/>
                    <a:pt x="34313" y="46654"/>
                  </a:cubicBezTo>
                  <a:cubicBezTo>
                    <a:pt x="34240" y="45905"/>
                    <a:pt x="34076" y="45174"/>
                    <a:pt x="33856" y="44461"/>
                  </a:cubicBezTo>
                  <a:cubicBezTo>
                    <a:pt x="33849" y="44424"/>
                    <a:pt x="33821" y="44408"/>
                    <a:pt x="33791" y="44408"/>
                  </a:cubicBezTo>
                  <a:cubicBezTo>
                    <a:pt x="33747" y="44408"/>
                    <a:pt x="33699" y="44443"/>
                    <a:pt x="33710" y="44498"/>
                  </a:cubicBezTo>
                  <a:cubicBezTo>
                    <a:pt x="33875" y="45211"/>
                    <a:pt x="33984" y="45942"/>
                    <a:pt x="34039" y="46673"/>
                  </a:cubicBezTo>
                  <a:cubicBezTo>
                    <a:pt x="34057" y="46947"/>
                    <a:pt x="34057" y="47221"/>
                    <a:pt x="34057" y="47495"/>
                  </a:cubicBezTo>
                  <a:cubicBezTo>
                    <a:pt x="33582" y="44955"/>
                    <a:pt x="31846" y="42744"/>
                    <a:pt x="32011" y="40094"/>
                  </a:cubicBezTo>
                  <a:cubicBezTo>
                    <a:pt x="32011" y="40014"/>
                    <a:pt x="31941" y="39967"/>
                    <a:pt x="31874" y="39967"/>
                  </a:cubicBezTo>
                  <a:cubicBezTo>
                    <a:pt x="31817" y="39967"/>
                    <a:pt x="31763" y="40001"/>
                    <a:pt x="31755" y="40076"/>
                  </a:cubicBezTo>
                  <a:cubicBezTo>
                    <a:pt x="31664" y="40843"/>
                    <a:pt x="31755" y="41629"/>
                    <a:pt x="31938" y="42378"/>
                  </a:cubicBezTo>
                  <a:cubicBezTo>
                    <a:pt x="32285" y="43712"/>
                    <a:pt x="32888" y="44918"/>
                    <a:pt x="33327" y="46216"/>
                  </a:cubicBezTo>
                  <a:cubicBezTo>
                    <a:pt x="33528" y="46855"/>
                    <a:pt x="33710" y="47495"/>
                    <a:pt x="33783" y="48171"/>
                  </a:cubicBezTo>
                  <a:cubicBezTo>
                    <a:pt x="33802" y="48482"/>
                    <a:pt x="33838" y="48811"/>
                    <a:pt x="33802" y="49121"/>
                  </a:cubicBezTo>
                  <a:cubicBezTo>
                    <a:pt x="33747" y="49395"/>
                    <a:pt x="33655" y="49724"/>
                    <a:pt x="33619" y="50035"/>
                  </a:cubicBezTo>
                  <a:cubicBezTo>
                    <a:pt x="32943" y="49286"/>
                    <a:pt x="33052" y="48171"/>
                    <a:pt x="32888" y="47221"/>
                  </a:cubicBezTo>
                  <a:cubicBezTo>
                    <a:pt x="32559" y="45284"/>
                    <a:pt x="31207" y="43712"/>
                    <a:pt x="30786" y="41812"/>
                  </a:cubicBezTo>
                  <a:cubicBezTo>
                    <a:pt x="30585" y="40880"/>
                    <a:pt x="30585" y="39948"/>
                    <a:pt x="30732" y="38997"/>
                  </a:cubicBezTo>
                  <a:cubicBezTo>
                    <a:pt x="30823" y="38248"/>
                    <a:pt x="31024" y="37536"/>
                    <a:pt x="31225" y="36805"/>
                  </a:cubicBezTo>
                  <a:close/>
                  <a:moveTo>
                    <a:pt x="30730" y="49948"/>
                  </a:moveTo>
                  <a:cubicBezTo>
                    <a:pt x="30827" y="49948"/>
                    <a:pt x="30925" y="49952"/>
                    <a:pt x="31024" y="49962"/>
                  </a:cubicBezTo>
                  <a:cubicBezTo>
                    <a:pt x="31700" y="49998"/>
                    <a:pt x="32340" y="50236"/>
                    <a:pt x="32870" y="50656"/>
                  </a:cubicBezTo>
                  <a:cubicBezTo>
                    <a:pt x="30695" y="51643"/>
                    <a:pt x="28539" y="52703"/>
                    <a:pt x="26127" y="52959"/>
                  </a:cubicBezTo>
                  <a:cubicBezTo>
                    <a:pt x="25913" y="52977"/>
                    <a:pt x="25977" y="53307"/>
                    <a:pt x="26183" y="53307"/>
                  </a:cubicBezTo>
                  <a:cubicBezTo>
                    <a:pt x="26189" y="53307"/>
                    <a:pt x="26194" y="53306"/>
                    <a:pt x="26200" y="53306"/>
                  </a:cubicBezTo>
                  <a:cubicBezTo>
                    <a:pt x="28575" y="53050"/>
                    <a:pt x="30786" y="52045"/>
                    <a:pt x="32888" y="50967"/>
                  </a:cubicBezTo>
                  <a:lnTo>
                    <a:pt x="32888" y="50967"/>
                  </a:lnTo>
                  <a:cubicBezTo>
                    <a:pt x="32321" y="51643"/>
                    <a:pt x="31682" y="52228"/>
                    <a:pt x="30914" y="52648"/>
                  </a:cubicBezTo>
                  <a:cubicBezTo>
                    <a:pt x="30129" y="53068"/>
                    <a:pt x="29270" y="53288"/>
                    <a:pt x="28447" y="53653"/>
                  </a:cubicBezTo>
                  <a:cubicBezTo>
                    <a:pt x="27643" y="53982"/>
                    <a:pt x="26949" y="54530"/>
                    <a:pt x="26090" y="54622"/>
                  </a:cubicBezTo>
                  <a:cubicBezTo>
                    <a:pt x="25973" y="54636"/>
                    <a:pt x="25855" y="54643"/>
                    <a:pt x="25736" y="54643"/>
                  </a:cubicBezTo>
                  <a:cubicBezTo>
                    <a:pt x="25098" y="54643"/>
                    <a:pt x="24449" y="54448"/>
                    <a:pt x="23879" y="54201"/>
                  </a:cubicBezTo>
                  <a:cubicBezTo>
                    <a:pt x="23276" y="53927"/>
                    <a:pt x="22728" y="53580"/>
                    <a:pt x="22198" y="53215"/>
                  </a:cubicBezTo>
                  <a:cubicBezTo>
                    <a:pt x="22801" y="53160"/>
                    <a:pt x="23367" y="52940"/>
                    <a:pt x="23897" y="52685"/>
                  </a:cubicBezTo>
                  <a:cubicBezTo>
                    <a:pt x="24665" y="52319"/>
                    <a:pt x="25359" y="51789"/>
                    <a:pt x="26108" y="51369"/>
                  </a:cubicBezTo>
                  <a:cubicBezTo>
                    <a:pt x="26492" y="51131"/>
                    <a:pt x="26912" y="50930"/>
                    <a:pt x="27351" y="50821"/>
                  </a:cubicBezTo>
                  <a:cubicBezTo>
                    <a:pt x="27771" y="50675"/>
                    <a:pt x="28228" y="50601"/>
                    <a:pt x="28667" y="50473"/>
                  </a:cubicBezTo>
                  <a:cubicBezTo>
                    <a:pt x="29087" y="50364"/>
                    <a:pt x="29489" y="50181"/>
                    <a:pt x="29909" y="50053"/>
                  </a:cubicBezTo>
                  <a:cubicBezTo>
                    <a:pt x="30180" y="49985"/>
                    <a:pt x="30451" y="49948"/>
                    <a:pt x="30730" y="49948"/>
                  </a:cubicBezTo>
                  <a:close/>
                  <a:moveTo>
                    <a:pt x="12285" y="0"/>
                  </a:moveTo>
                  <a:cubicBezTo>
                    <a:pt x="12235" y="0"/>
                    <a:pt x="12181" y="17"/>
                    <a:pt x="12129" y="56"/>
                  </a:cubicBezTo>
                  <a:cubicBezTo>
                    <a:pt x="11288" y="677"/>
                    <a:pt x="10740" y="1591"/>
                    <a:pt x="10301" y="2523"/>
                  </a:cubicBezTo>
                  <a:cubicBezTo>
                    <a:pt x="9899" y="3363"/>
                    <a:pt x="9552" y="4240"/>
                    <a:pt x="9040" y="5026"/>
                  </a:cubicBezTo>
                  <a:cubicBezTo>
                    <a:pt x="8529" y="5830"/>
                    <a:pt x="7761" y="6525"/>
                    <a:pt x="7451" y="7457"/>
                  </a:cubicBezTo>
                  <a:cubicBezTo>
                    <a:pt x="7158" y="8352"/>
                    <a:pt x="7341" y="9321"/>
                    <a:pt x="7487" y="10234"/>
                  </a:cubicBezTo>
                  <a:cubicBezTo>
                    <a:pt x="7578" y="10782"/>
                    <a:pt x="7706" y="11331"/>
                    <a:pt x="7834" y="11879"/>
                  </a:cubicBezTo>
                  <a:cubicBezTo>
                    <a:pt x="7981" y="12409"/>
                    <a:pt x="8163" y="12939"/>
                    <a:pt x="8309" y="13469"/>
                  </a:cubicBezTo>
                  <a:cubicBezTo>
                    <a:pt x="8346" y="13505"/>
                    <a:pt x="8364" y="13524"/>
                    <a:pt x="8383" y="13560"/>
                  </a:cubicBezTo>
                  <a:cubicBezTo>
                    <a:pt x="8397" y="13647"/>
                    <a:pt x="8458" y="13723"/>
                    <a:pt x="8546" y="13723"/>
                  </a:cubicBezTo>
                  <a:cubicBezTo>
                    <a:pt x="8569" y="13723"/>
                    <a:pt x="8594" y="13718"/>
                    <a:pt x="8620" y="13706"/>
                  </a:cubicBezTo>
                  <a:lnTo>
                    <a:pt x="8620" y="13706"/>
                  </a:lnTo>
                  <a:cubicBezTo>
                    <a:pt x="8565" y="14035"/>
                    <a:pt x="8529" y="14328"/>
                    <a:pt x="8529" y="14657"/>
                  </a:cubicBezTo>
                  <a:cubicBezTo>
                    <a:pt x="8437" y="16246"/>
                    <a:pt x="8620" y="17891"/>
                    <a:pt x="8839" y="19463"/>
                  </a:cubicBezTo>
                  <a:cubicBezTo>
                    <a:pt x="9095" y="21144"/>
                    <a:pt x="9388" y="22807"/>
                    <a:pt x="9844" y="24397"/>
                  </a:cubicBezTo>
                  <a:cubicBezTo>
                    <a:pt x="10045" y="25109"/>
                    <a:pt x="10301" y="25767"/>
                    <a:pt x="10575" y="26462"/>
                  </a:cubicBezTo>
                  <a:cubicBezTo>
                    <a:pt x="10502" y="26407"/>
                    <a:pt x="10466" y="26370"/>
                    <a:pt x="10393" y="26352"/>
                  </a:cubicBezTo>
                  <a:cubicBezTo>
                    <a:pt x="10411" y="26315"/>
                    <a:pt x="10411" y="26279"/>
                    <a:pt x="10411" y="26224"/>
                  </a:cubicBezTo>
                  <a:cubicBezTo>
                    <a:pt x="10137" y="25201"/>
                    <a:pt x="9735" y="24250"/>
                    <a:pt x="9205" y="23300"/>
                  </a:cubicBezTo>
                  <a:cubicBezTo>
                    <a:pt x="7377" y="20084"/>
                    <a:pt x="4070" y="17690"/>
                    <a:pt x="360" y="16977"/>
                  </a:cubicBezTo>
                  <a:cubicBezTo>
                    <a:pt x="354" y="16977"/>
                    <a:pt x="348" y="16976"/>
                    <a:pt x="342" y="16976"/>
                  </a:cubicBezTo>
                  <a:cubicBezTo>
                    <a:pt x="172" y="16976"/>
                    <a:pt x="92" y="17218"/>
                    <a:pt x="251" y="17306"/>
                  </a:cubicBezTo>
                  <a:cubicBezTo>
                    <a:pt x="1256" y="17873"/>
                    <a:pt x="2096" y="18622"/>
                    <a:pt x="2864" y="19517"/>
                  </a:cubicBezTo>
                  <a:cubicBezTo>
                    <a:pt x="3522" y="20285"/>
                    <a:pt x="4070" y="21144"/>
                    <a:pt x="4600" y="22003"/>
                  </a:cubicBezTo>
                  <a:cubicBezTo>
                    <a:pt x="5093" y="22843"/>
                    <a:pt x="5550" y="23757"/>
                    <a:pt x="6190" y="24524"/>
                  </a:cubicBezTo>
                  <a:cubicBezTo>
                    <a:pt x="6811" y="25255"/>
                    <a:pt x="7542" y="25676"/>
                    <a:pt x="8456" y="25986"/>
                  </a:cubicBezTo>
                  <a:cubicBezTo>
                    <a:pt x="9260" y="26224"/>
                    <a:pt x="10119" y="26407"/>
                    <a:pt x="10776" y="26937"/>
                  </a:cubicBezTo>
                  <a:lnTo>
                    <a:pt x="10813" y="26937"/>
                  </a:lnTo>
                  <a:cubicBezTo>
                    <a:pt x="11818" y="29239"/>
                    <a:pt x="13189" y="31414"/>
                    <a:pt x="14596" y="33497"/>
                  </a:cubicBezTo>
                  <a:cubicBezTo>
                    <a:pt x="13554" y="32985"/>
                    <a:pt x="12567" y="32401"/>
                    <a:pt x="11580" y="31761"/>
                  </a:cubicBezTo>
                  <a:cubicBezTo>
                    <a:pt x="10594" y="31121"/>
                    <a:pt x="9625" y="30464"/>
                    <a:pt x="8565" y="29879"/>
                  </a:cubicBezTo>
                  <a:cubicBezTo>
                    <a:pt x="7679" y="29400"/>
                    <a:pt x="6775" y="29110"/>
                    <a:pt x="5753" y="29110"/>
                  </a:cubicBezTo>
                  <a:cubicBezTo>
                    <a:pt x="5722" y="29110"/>
                    <a:pt x="5691" y="29111"/>
                    <a:pt x="5660" y="29111"/>
                  </a:cubicBezTo>
                  <a:cubicBezTo>
                    <a:pt x="4360" y="29138"/>
                    <a:pt x="3040" y="29587"/>
                    <a:pt x="1737" y="29587"/>
                  </a:cubicBezTo>
                  <a:cubicBezTo>
                    <a:pt x="1281" y="29587"/>
                    <a:pt x="828" y="29532"/>
                    <a:pt x="379" y="29385"/>
                  </a:cubicBezTo>
                  <a:cubicBezTo>
                    <a:pt x="355" y="29379"/>
                    <a:pt x="332" y="29376"/>
                    <a:pt x="311" y="29376"/>
                  </a:cubicBezTo>
                  <a:cubicBezTo>
                    <a:pt x="85" y="29376"/>
                    <a:pt x="0" y="29704"/>
                    <a:pt x="251" y="29787"/>
                  </a:cubicBezTo>
                  <a:cubicBezTo>
                    <a:pt x="1420" y="30153"/>
                    <a:pt x="2462" y="30774"/>
                    <a:pt x="3467" y="31469"/>
                  </a:cubicBezTo>
                  <a:cubicBezTo>
                    <a:pt x="5203" y="32620"/>
                    <a:pt x="6866" y="33954"/>
                    <a:pt x="8931" y="34447"/>
                  </a:cubicBezTo>
                  <a:cubicBezTo>
                    <a:pt x="9714" y="34634"/>
                    <a:pt x="10516" y="34729"/>
                    <a:pt x="11315" y="34729"/>
                  </a:cubicBezTo>
                  <a:cubicBezTo>
                    <a:pt x="12473" y="34729"/>
                    <a:pt x="13624" y="34529"/>
                    <a:pt x="14705" y="34118"/>
                  </a:cubicBezTo>
                  <a:cubicBezTo>
                    <a:pt x="14797" y="34118"/>
                    <a:pt x="14888" y="34118"/>
                    <a:pt x="14961" y="34082"/>
                  </a:cubicBezTo>
                  <a:cubicBezTo>
                    <a:pt x="16789" y="36677"/>
                    <a:pt x="18817" y="39089"/>
                    <a:pt x="21065" y="41337"/>
                  </a:cubicBezTo>
                  <a:cubicBezTo>
                    <a:pt x="21156" y="41428"/>
                    <a:pt x="21266" y="41538"/>
                    <a:pt x="21375" y="41629"/>
                  </a:cubicBezTo>
                  <a:cubicBezTo>
                    <a:pt x="21375" y="41739"/>
                    <a:pt x="21357" y="41885"/>
                    <a:pt x="21357" y="42013"/>
                  </a:cubicBezTo>
                  <a:lnTo>
                    <a:pt x="21357" y="42067"/>
                  </a:lnTo>
                  <a:cubicBezTo>
                    <a:pt x="20516" y="41720"/>
                    <a:pt x="19749" y="41117"/>
                    <a:pt x="18872" y="40843"/>
                  </a:cubicBezTo>
                  <a:cubicBezTo>
                    <a:pt x="18360" y="40715"/>
                    <a:pt x="17885" y="40697"/>
                    <a:pt x="17355" y="40697"/>
                  </a:cubicBezTo>
                  <a:cubicBezTo>
                    <a:pt x="16789" y="40697"/>
                    <a:pt x="16259" y="40660"/>
                    <a:pt x="15747" y="40441"/>
                  </a:cubicBezTo>
                  <a:cubicBezTo>
                    <a:pt x="15235" y="40204"/>
                    <a:pt x="14760" y="39911"/>
                    <a:pt x="14248" y="39692"/>
                  </a:cubicBezTo>
                  <a:cubicBezTo>
                    <a:pt x="13810" y="39473"/>
                    <a:pt x="13353" y="39345"/>
                    <a:pt x="12896" y="39253"/>
                  </a:cubicBezTo>
                  <a:cubicBezTo>
                    <a:pt x="12426" y="39160"/>
                    <a:pt x="11952" y="39118"/>
                    <a:pt x="11479" y="39118"/>
                  </a:cubicBezTo>
                  <a:cubicBezTo>
                    <a:pt x="10005" y="39118"/>
                    <a:pt x="8537" y="39531"/>
                    <a:pt x="7195" y="40112"/>
                  </a:cubicBezTo>
                  <a:cubicBezTo>
                    <a:pt x="6999" y="40210"/>
                    <a:pt x="7123" y="40510"/>
                    <a:pt x="7320" y="40510"/>
                  </a:cubicBezTo>
                  <a:cubicBezTo>
                    <a:pt x="7344" y="40510"/>
                    <a:pt x="7370" y="40506"/>
                    <a:pt x="7396" y="40496"/>
                  </a:cubicBezTo>
                  <a:cubicBezTo>
                    <a:pt x="7533" y="40447"/>
                    <a:pt x="7675" y="40425"/>
                    <a:pt x="7817" y="40425"/>
                  </a:cubicBezTo>
                  <a:cubicBezTo>
                    <a:pt x="8203" y="40425"/>
                    <a:pt x="8592" y="40583"/>
                    <a:pt x="8912" y="40770"/>
                  </a:cubicBezTo>
                  <a:cubicBezTo>
                    <a:pt x="9406" y="41044"/>
                    <a:pt x="9863" y="41373"/>
                    <a:pt x="10411" y="41556"/>
                  </a:cubicBezTo>
                  <a:cubicBezTo>
                    <a:pt x="10667" y="41647"/>
                    <a:pt x="10923" y="41702"/>
                    <a:pt x="11197" y="41702"/>
                  </a:cubicBezTo>
                  <a:cubicBezTo>
                    <a:pt x="11367" y="41702"/>
                    <a:pt x="11530" y="41694"/>
                    <a:pt x="11700" y="41694"/>
                  </a:cubicBezTo>
                  <a:cubicBezTo>
                    <a:pt x="11786" y="41694"/>
                    <a:pt x="11873" y="41696"/>
                    <a:pt x="11964" y="41702"/>
                  </a:cubicBezTo>
                  <a:cubicBezTo>
                    <a:pt x="12458" y="41720"/>
                    <a:pt x="12878" y="41903"/>
                    <a:pt x="13317" y="42141"/>
                  </a:cubicBezTo>
                  <a:cubicBezTo>
                    <a:pt x="14194" y="42597"/>
                    <a:pt x="14961" y="43146"/>
                    <a:pt x="15930" y="43347"/>
                  </a:cubicBezTo>
                  <a:cubicBezTo>
                    <a:pt x="16368" y="43434"/>
                    <a:pt x="16811" y="43470"/>
                    <a:pt x="17253" y="43470"/>
                  </a:cubicBezTo>
                  <a:cubicBezTo>
                    <a:pt x="17825" y="43470"/>
                    <a:pt x="18397" y="43411"/>
                    <a:pt x="18963" y="43328"/>
                  </a:cubicBezTo>
                  <a:cubicBezTo>
                    <a:pt x="20169" y="43146"/>
                    <a:pt x="21375" y="42963"/>
                    <a:pt x="22563" y="42725"/>
                  </a:cubicBezTo>
                  <a:cubicBezTo>
                    <a:pt x="24555" y="44571"/>
                    <a:pt x="26675" y="46270"/>
                    <a:pt x="28922" y="47787"/>
                  </a:cubicBezTo>
                  <a:cubicBezTo>
                    <a:pt x="29873" y="48463"/>
                    <a:pt x="30860" y="49085"/>
                    <a:pt x="31846" y="49669"/>
                  </a:cubicBezTo>
                  <a:cubicBezTo>
                    <a:pt x="31554" y="49578"/>
                    <a:pt x="31243" y="49505"/>
                    <a:pt x="30951" y="49487"/>
                  </a:cubicBezTo>
                  <a:cubicBezTo>
                    <a:pt x="30873" y="49480"/>
                    <a:pt x="30796" y="49477"/>
                    <a:pt x="30720" y="49477"/>
                  </a:cubicBezTo>
                  <a:cubicBezTo>
                    <a:pt x="29974" y="49477"/>
                    <a:pt x="29305" y="49781"/>
                    <a:pt x="28575" y="49980"/>
                  </a:cubicBezTo>
                  <a:cubicBezTo>
                    <a:pt x="28137" y="50126"/>
                    <a:pt x="27680" y="50199"/>
                    <a:pt x="27260" y="50327"/>
                  </a:cubicBezTo>
                  <a:cubicBezTo>
                    <a:pt x="26821" y="50473"/>
                    <a:pt x="26401" y="50656"/>
                    <a:pt x="26017" y="50876"/>
                  </a:cubicBezTo>
                  <a:cubicBezTo>
                    <a:pt x="24751" y="51599"/>
                    <a:pt x="23529" y="52767"/>
                    <a:pt x="22018" y="52767"/>
                  </a:cubicBezTo>
                  <a:cubicBezTo>
                    <a:pt x="21850" y="52767"/>
                    <a:pt x="21679" y="52752"/>
                    <a:pt x="21503" y="52721"/>
                  </a:cubicBezTo>
                  <a:cubicBezTo>
                    <a:pt x="21490" y="52719"/>
                    <a:pt x="21478" y="52718"/>
                    <a:pt x="21466" y="52718"/>
                  </a:cubicBezTo>
                  <a:cubicBezTo>
                    <a:pt x="21256" y="52718"/>
                    <a:pt x="21184" y="53003"/>
                    <a:pt x="21357" y="53141"/>
                  </a:cubicBezTo>
                  <a:cubicBezTo>
                    <a:pt x="22198" y="53763"/>
                    <a:pt x="23075" y="54366"/>
                    <a:pt x="24062" y="54713"/>
                  </a:cubicBezTo>
                  <a:cubicBezTo>
                    <a:pt x="24543" y="54886"/>
                    <a:pt x="25066" y="54992"/>
                    <a:pt x="25597" y="54992"/>
                  </a:cubicBezTo>
                  <a:cubicBezTo>
                    <a:pt x="25852" y="54992"/>
                    <a:pt x="26109" y="54967"/>
                    <a:pt x="26364" y="54914"/>
                  </a:cubicBezTo>
                  <a:cubicBezTo>
                    <a:pt x="27278" y="54768"/>
                    <a:pt x="28009" y="54147"/>
                    <a:pt x="28849" y="53818"/>
                  </a:cubicBezTo>
                  <a:cubicBezTo>
                    <a:pt x="29745" y="53489"/>
                    <a:pt x="30640" y="53233"/>
                    <a:pt x="31426" y="52685"/>
                  </a:cubicBezTo>
                  <a:cubicBezTo>
                    <a:pt x="32212" y="52155"/>
                    <a:pt x="32870" y="51479"/>
                    <a:pt x="33327" y="50656"/>
                  </a:cubicBezTo>
                  <a:cubicBezTo>
                    <a:pt x="33345" y="50583"/>
                    <a:pt x="33327" y="50528"/>
                    <a:pt x="33290" y="50510"/>
                  </a:cubicBezTo>
                  <a:cubicBezTo>
                    <a:pt x="33290" y="50492"/>
                    <a:pt x="33253" y="50473"/>
                    <a:pt x="33235" y="50437"/>
                  </a:cubicBezTo>
                  <a:lnTo>
                    <a:pt x="33217" y="50419"/>
                  </a:lnTo>
                  <a:cubicBezTo>
                    <a:pt x="33235" y="50419"/>
                    <a:pt x="33235" y="50437"/>
                    <a:pt x="33253" y="50437"/>
                  </a:cubicBezTo>
                  <a:cubicBezTo>
                    <a:pt x="34697" y="51223"/>
                    <a:pt x="36177" y="51899"/>
                    <a:pt x="37767" y="52264"/>
                  </a:cubicBezTo>
                  <a:cubicBezTo>
                    <a:pt x="37790" y="52270"/>
                    <a:pt x="37812" y="52272"/>
                    <a:pt x="37833" y="52272"/>
                  </a:cubicBezTo>
                  <a:cubicBezTo>
                    <a:pt x="38099" y="52272"/>
                    <a:pt x="38218" y="51874"/>
                    <a:pt x="37913" y="51789"/>
                  </a:cubicBezTo>
                  <a:cubicBezTo>
                    <a:pt x="37530" y="51698"/>
                    <a:pt x="37146" y="51588"/>
                    <a:pt x="36762" y="51442"/>
                  </a:cubicBezTo>
                  <a:cubicBezTo>
                    <a:pt x="35757" y="51113"/>
                    <a:pt x="34788" y="50675"/>
                    <a:pt x="33838" y="50163"/>
                  </a:cubicBezTo>
                  <a:cubicBezTo>
                    <a:pt x="34533" y="49395"/>
                    <a:pt x="35044" y="48463"/>
                    <a:pt x="35355" y="47458"/>
                  </a:cubicBezTo>
                  <a:cubicBezTo>
                    <a:pt x="35940" y="45594"/>
                    <a:pt x="35885" y="43566"/>
                    <a:pt x="35209" y="41757"/>
                  </a:cubicBezTo>
                  <a:cubicBezTo>
                    <a:pt x="34843" y="40752"/>
                    <a:pt x="34240" y="39875"/>
                    <a:pt x="33564" y="39052"/>
                  </a:cubicBezTo>
                  <a:cubicBezTo>
                    <a:pt x="32760" y="38065"/>
                    <a:pt x="31865" y="37134"/>
                    <a:pt x="31371" y="35946"/>
                  </a:cubicBezTo>
                  <a:cubicBezTo>
                    <a:pt x="31336" y="35856"/>
                    <a:pt x="31239" y="35811"/>
                    <a:pt x="31145" y="35811"/>
                  </a:cubicBezTo>
                  <a:cubicBezTo>
                    <a:pt x="31047" y="35811"/>
                    <a:pt x="30951" y="35861"/>
                    <a:pt x="30933" y="35964"/>
                  </a:cubicBezTo>
                  <a:cubicBezTo>
                    <a:pt x="30659" y="37042"/>
                    <a:pt x="30476" y="38139"/>
                    <a:pt x="30366" y="39235"/>
                  </a:cubicBezTo>
                  <a:cubicBezTo>
                    <a:pt x="30275" y="40185"/>
                    <a:pt x="30238" y="41172"/>
                    <a:pt x="30494" y="42122"/>
                  </a:cubicBezTo>
                  <a:cubicBezTo>
                    <a:pt x="30750" y="43091"/>
                    <a:pt x="31225" y="43986"/>
                    <a:pt x="31664" y="44863"/>
                  </a:cubicBezTo>
                  <a:cubicBezTo>
                    <a:pt x="31883" y="45320"/>
                    <a:pt x="32102" y="45777"/>
                    <a:pt x="32248" y="46289"/>
                  </a:cubicBezTo>
                  <a:cubicBezTo>
                    <a:pt x="32413" y="46764"/>
                    <a:pt x="32486" y="47276"/>
                    <a:pt x="32522" y="47769"/>
                  </a:cubicBezTo>
                  <a:cubicBezTo>
                    <a:pt x="32577" y="48409"/>
                    <a:pt x="32614" y="49103"/>
                    <a:pt x="32870" y="49651"/>
                  </a:cubicBezTo>
                  <a:lnTo>
                    <a:pt x="32395" y="49377"/>
                  </a:lnTo>
                  <a:cubicBezTo>
                    <a:pt x="31006" y="48555"/>
                    <a:pt x="29635" y="47659"/>
                    <a:pt x="28319" y="46727"/>
                  </a:cubicBezTo>
                  <a:cubicBezTo>
                    <a:pt x="28795" y="45923"/>
                    <a:pt x="29123" y="45010"/>
                    <a:pt x="29306" y="44114"/>
                  </a:cubicBezTo>
                  <a:cubicBezTo>
                    <a:pt x="29672" y="42360"/>
                    <a:pt x="29635" y="40459"/>
                    <a:pt x="29032" y="38742"/>
                  </a:cubicBezTo>
                  <a:cubicBezTo>
                    <a:pt x="28849" y="38248"/>
                    <a:pt x="28630" y="37773"/>
                    <a:pt x="28301" y="37335"/>
                  </a:cubicBezTo>
                  <a:cubicBezTo>
                    <a:pt x="27954" y="36896"/>
                    <a:pt x="27570" y="36512"/>
                    <a:pt x="27168" y="36128"/>
                  </a:cubicBezTo>
                  <a:cubicBezTo>
                    <a:pt x="26364" y="35324"/>
                    <a:pt x="25670" y="34447"/>
                    <a:pt x="25067" y="33515"/>
                  </a:cubicBezTo>
                  <a:cubicBezTo>
                    <a:pt x="25030" y="33470"/>
                    <a:pt x="24975" y="33451"/>
                    <a:pt x="24923" y="33451"/>
                  </a:cubicBezTo>
                  <a:cubicBezTo>
                    <a:pt x="24870" y="33451"/>
                    <a:pt x="24820" y="33470"/>
                    <a:pt x="24793" y="33497"/>
                  </a:cubicBezTo>
                  <a:cubicBezTo>
                    <a:pt x="23989" y="34045"/>
                    <a:pt x="24171" y="35343"/>
                    <a:pt x="24208" y="36183"/>
                  </a:cubicBezTo>
                  <a:cubicBezTo>
                    <a:pt x="24281" y="37152"/>
                    <a:pt x="24482" y="38084"/>
                    <a:pt x="24829" y="38979"/>
                  </a:cubicBezTo>
                  <a:cubicBezTo>
                    <a:pt x="25176" y="39893"/>
                    <a:pt x="25560" y="40788"/>
                    <a:pt x="25834" y="41739"/>
                  </a:cubicBezTo>
                  <a:cubicBezTo>
                    <a:pt x="26218" y="43127"/>
                    <a:pt x="26529" y="44571"/>
                    <a:pt x="27168" y="45850"/>
                  </a:cubicBezTo>
                  <a:cubicBezTo>
                    <a:pt x="25487" y="44571"/>
                    <a:pt x="23897" y="43200"/>
                    <a:pt x="22362" y="41739"/>
                  </a:cubicBezTo>
                  <a:cubicBezTo>
                    <a:pt x="22362" y="41720"/>
                    <a:pt x="22380" y="41720"/>
                    <a:pt x="22380" y="41702"/>
                  </a:cubicBezTo>
                  <a:cubicBezTo>
                    <a:pt x="22600" y="40642"/>
                    <a:pt x="22819" y="39564"/>
                    <a:pt x="23020" y="38522"/>
                  </a:cubicBezTo>
                  <a:cubicBezTo>
                    <a:pt x="23184" y="37645"/>
                    <a:pt x="23385" y="36786"/>
                    <a:pt x="23440" y="35891"/>
                  </a:cubicBezTo>
                  <a:cubicBezTo>
                    <a:pt x="23477" y="35032"/>
                    <a:pt x="23184" y="34210"/>
                    <a:pt x="22929" y="33387"/>
                  </a:cubicBezTo>
                  <a:cubicBezTo>
                    <a:pt x="22636" y="32474"/>
                    <a:pt x="22362" y="31560"/>
                    <a:pt x="22070" y="30646"/>
                  </a:cubicBezTo>
                  <a:cubicBezTo>
                    <a:pt x="21777" y="29696"/>
                    <a:pt x="21448" y="28782"/>
                    <a:pt x="21229" y="27850"/>
                  </a:cubicBezTo>
                  <a:cubicBezTo>
                    <a:pt x="21204" y="27762"/>
                    <a:pt x="21110" y="27692"/>
                    <a:pt x="21018" y="27692"/>
                  </a:cubicBezTo>
                  <a:cubicBezTo>
                    <a:pt x="20976" y="27692"/>
                    <a:pt x="20935" y="27706"/>
                    <a:pt x="20900" y="27741"/>
                  </a:cubicBezTo>
                  <a:cubicBezTo>
                    <a:pt x="20096" y="28545"/>
                    <a:pt x="19530" y="29605"/>
                    <a:pt x="19237" y="30701"/>
                  </a:cubicBezTo>
                  <a:cubicBezTo>
                    <a:pt x="18981" y="31688"/>
                    <a:pt x="18945" y="32693"/>
                    <a:pt x="19091" y="33698"/>
                  </a:cubicBezTo>
                  <a:cubicBezTo>
                    <a:pt x="19256" y="34648"/>
                    <a:pt x="19603" y="35562"/>
                    <a:pt x="19968" y="36439"/>
                  </a:cubicBezTo>
                  <a:cubicBezTo>
                    <a:pt x="20535" y="37846"/>
                    <a:pt x="21229" y="39253"/>
                    <a:pt x="21357" y="40752"/>
                  </a:cubicBezTo>
                  <a:lnTo>
                    <a:pt x="20608" y="40003"/>
                  </a:lnTo>
                  <a:cubicBezTo>
                    <a:pt x="18908" y="38248"/>
                    <a:pt x="17355" y="36366"/>
                    <a:pt x="15930" y="34429"/>
                  </a:cubicBezTo>
                  <a:cubicBezTo>
                    <a:pt x="16387" y="34082"/>
                    <a:pt x="16843" y="33753"/>
                    <a:pt x="17227" y="33333"/>
                  </a:cubicBezTo>
                  <a:cubicBezTo>
                    <a:pt x="17611" y="32912"/>
                    <a:pt x="17995" y="32474"/>
                    <a:pt x="18269" y="31944"/>
                  </a:cubicBezTo>
                  <a:cubicBezTo>
                    <a:pt x="18799" y="30957"/>
                    <a:pt x="18890" y="29915"/>
                    <a:pt x="18689" y="28837"/>
                  </a:cubicBezTo>
                  <a:cubicBezTo>
                    <a:pt x="18433" y="27558"/>
                    <a:pt x="18086" y="26297"/>
                    <a:pt x="17794" y="25036"/>
                  </a:cubicBezTo>
                  <a:cubicBezTo>
                    <a:pt x="17666" y="24470"/>
                    <a:pt x="17538" y="23903"/>
                    <a:pt x="17629" y="23282"/>
                  </a:cubicBezTo>
                  <a:cubicBezTo>
                    <a:pt x="17721" y="22715"/>
                    <a:pt x="17958" y="22185"/>
                    <a:pt x="18068" y="21637"/>
                  </a:cubicBezTo>
                  <a:cubicBezTo>
                    <a:pt x="18269" y="20559"/>
                    <a:pt x="18068" y="19444"/>
                    <a:pt x="17520" y="18494"/>
                  </a:cubicBezTo>
                  <a:cubicBezTo>
                    <a:pt x="17466" y="18405"/>
                    <a:pt x="17378" y="18359"/>
                    <a:pt x="17291" y="18359"/>
                  </a:cubicBezTo>
                  <a:cubicBezTo>
                    <a:pt x="17199" y="18359"/>
                    <a:pt x="17109" y="18409"/>
                    <a:pt x="17063" y="18512"/>
                  </a:cubicBezTo>
                  <a:cubicBezTo>
                    <a:pt x="16606" y="19536"/>
                    <a:pt x="15857" y="20413"/>
                    <a:pt x="15235" y="21345"/>
                  </a:cubicBezTo>
                  <a:cubicBezTo>
                    <a:pt x="14687" y="22149"/>
                    <a:pt x="14212" y="23008"/>
                    <a:pt x="14029" y="23976"/>
                  </a:cubicBezTo>
                  <a:cubicBezTo>
                    <a:pt x="13938" y="24524"/>
                    <a:pt x="13938" y="25073"/>
                    <a:pt x="13956" y="25621"/>
                  </a:cubicBezTo>
                  <a:cubicBezTo>
                    <a:pt x="13956" y="26187"/>
                    <a:pt x="13974" y="26736"/>
                    <a:pt x="14029" y="27302"/>
                  </a:cubicBezTo>
                  <a:cubicBezTo>
                    <a:pt x="14194" y="29385"/>
                    <a:pt x="14577" y="31432"/>
                    <a:pt x="15217" y="33442"/>
                  </a:cubicBezTo>
                  <a:cubicBezTo>
                    <a:pt x="14943" y="33040"/>
                    <a:pt x="14651" y="32620"/>
                    <a:pt x="14376" y="32218"/>
                  </a:cubicBezTo>
                  <a:cubicBezTo>
                    <a:pt x="13645" y="31121"/>
                    <a:pt x="12951" y="29970"/>
                    <a:pt x="12311" y="28837"/>
                  </a:cubicBezTo>
                  <a:cubicBezTo>
                    <a:pt x="12110" y="27869"/>
                    <a:pt x="11855" y="26937"/>
                    <a:pt x="11763" y="25986"/>
                  </a:cubicBezTo>
                  <a:cubicBezTo>
                    <a:pt x="11672" y="24926"/>
                    <a:pt x="11836" y="23940"/>
                    <a:pt x="12238" y="22971"/>
                  </a:cubicBezTo>
                  <a:cubicBezTo>
                    <a:pt x="12640" y="22021"/>
                    <a:pt x="13134" y="21162"/>
                    <a:pt x="13426" y="20194"/>
                  </a:cubicBezTo>
                  <a:cubicBezTo>
                    <a:pt x="13737" y="19243"/>
                    <a:pt x="13737" y="18238"/>
                    <a:pt x="13499" y="17251"/>
                  </a:cubicBezTo>
                  <a:cubicBezTo>
                    <a:pt x="13243" y="16246"/>
                    <a:pt x="12841" y="15314"/>
                    <a:pt x="12385" y="14401"/>
                  </a:cubicBezTo>
                  <a:cubicBezTo>
                    <a:pt x="12334" y="14299"/>
                    <a:pt x="12232" y="14248"/>
                    <a:pt x="12133" y="14248"/>
                  </a:cubicBezTo>
                  <a:cubicBezTo>
                    <a:pt x="12054" y="14248"/>
                    <a:pt x="11976" y="14281"/>
                    <a:pt x="11928" y="14346"/>
                  </a:cubicBezTo>
                  <a:cubicBezTo>
                    <a:pt x="11398" y="15168"/>
                    <a:pt x="11124" y="16137"/>
                    <a:pt x="10904" y="17069"/>
                  </a:cubicBezTo>
                  <a:cubicBezTo>
                    <a:pt x="10539" y="18622"/>
                    <a:pt x="10320" y="20230"/>
                    <a:pt x="10356" y="21820"/>
                  </a:cubicBezTo>
                  <a:cubicBezTo>
                    <a:pt x="10374" y="23172"/>
                    <a:pt x="10502" y="24543"/>
                    <a:pt x="10868" y="25858"/>
                  </a:cubicBezTo>
                  <a:cubicBezTo>
                    <a:pt x="10502" y="24981"/>
                    <a:pt x="10192" y="24068"/>
                    <a:pt x="9954" y="23117"/>
                  </a:cubicBezTo>
                  <a:cubicBezTo>
                    <a:pt x="9552" y="21528"/>
                    <a:pt x="9278" y="19883"/>
                    <a:pt x="9040" y="18256"/>
                  </a:cubicBezTo>
                  <a:cubicBezTo>
                    <a:pt x="8839" y="16685"/>
                    <a:pt x="8803" y="15077"/>
                    <a:pt x="8931" y="13487"/>
                  </a:cubicBezTo>
                  <a:cubicBezTo>
                    <a:pt x="9808" y="12847"/>
                    <a:pt x="10466" y="11970"/>
                    <a:pt x="10831" y="10947"/>
                  </a:cubicBezTo>
                  <a:cubicBezTo>
                    <a:pt x="11197" y="9924"/>
                    <a:pt x="11105" y="8772"/>
                    <a:pt x="11690" y="7822"/>
                  </a:cubicBezTo>
                  <a:cubicBezTo>
                    <a:pt x="12001" y="7365"/>
                    <a:pt x="12366" y="6927"/>
                    <a:pt x="12586" y="6433"/>
                  </a:cubicBezTo>
                  <a:cubicBezTo>
                    <a:pt x="12768" y="6068"/>
                    <a:pt x="12860" y="5647"/>
                    <a:pt x="12878" y="5245"/>
                  </a:cubicBezTo>
                  <a:cubicBezTo>
                    <a:pt x="13006" y="3564"/>
                    <a:pt x="12129" y="1956"/>
                    <a:pt x="12494" y="311"/>
                  </a:cubicBezTo>
                  <a:cubicBezTo>
                    <a:pt x="12535" y="136"/>
                    <a:pt x="12426" y="0"/>
                    <a:pt x="12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5400000">
              <a:off x="-112718" y="802645"/>
              <a:ext cx="876225" cy="264031"/>
            </a:xfrm>
            <a:custGeom>
              <a:avLst/>
              <a:gdLst/>
              <a:ahLst/>
              <a:cxnLst/>
              <a:rect l="l" t="t" r="r" b="b"/>
              <a:pathLst>
                <a:path w="13706" h="4130" extrusionOk="0">
                  <a:moveTo>
                    <a:pt x="9505" y="319"/>
                  </a:moveTo>
                  <a:cubicBezTo>
                    <a:pt x="10849" y="319"/>
                    <a:pt x="12145" y="1102"/>
                    <a:pt x="13249" y="1843"/>
                  </a:cubicBezTo>
                  <a:cubicBezTo>
                    <a:pt x="12557" y="1696"/>
                    <a:pt x="11877" y="1608"/>
                    <a:pt x="11190" y="1608"/>
                  </a:cubicBezTo>
                  <a:cubicBezTo>
                    <a:pt x="11024" y="1608"/>
                    <a:pt x="10858" y="1613"/>
                    <a:pt x="10691" y="1624"/>
                  </a:cubicBezTo>
                  <a:cubicBezTo>
                    <a:pt x="9832" y="1697"/>
                    <a:pt x="9064" y="1898"/>
                    <a:pt x="8260" y="2172"/>
                  </a:cubicBezTo>
                  <a:cubicBezTo>
                    <a:pt x="7516" y="2420"/>
                    <a:pt x="6720" y="2703"/>
                    <a:pt x="5922" y="2703"/>
                  </a:cubicBezTo>
                  <a:cubicBezTo>
                    <a:pt x="5897" y="2703"/>
                    <a:pt x="5873" y="2703"/>
                    <a:pt x="5848" y="2702"/>
                  </a:cubicBezTo>
                  <a:cubicBezTo>
                    <a:pt x="4927" y="2677"/>
                    <a:pt x="3980" y="2295"/>
                    <a:pt x="3062" y="2295"/>
                  </a:cubicBezTo>
                  <a:cubicBezTo>
                    <a:pt x="2649" y="2295"/>
                    <a:pt x="2242" y="2372"/>
                    <a:pt x="1846" y="2593"/>
                  </a:cubicBezTo>
                  <a:cubicBezTo>
                    <a:pt x="1625" y="2703"/>
                    <a:pt x="1732" y="3019"/>
                    <a:pt x="1931" y="3019"/>
                  </a:cubicBezTo>
                  <a:cubicBezTo>
                    <a:pt x="1961" y="3019"/>
                    <a:pt x="1994" y="3012"/>
                    <a:pt x="2029" y="2995"/>
                  </a:cubicBezTo>
                  <a:cubicBezTo>
                    <a:pt x="2352" y="2815"/>
                    <a:pt x="2697" y="2755"/>
                    <a:pt x="3051" y="2755"/>
                  </a:cubicBezTo>
                  <a:cubicBezTo>
                    <a:pt x="3418" y="2755"/>
                    <a:pt x="3795" y="2820"/>
                    <a:pt x="4167" y="2885"/>
                  </a:cubicBezTo>
                  <a:cubicBezTo>
                    <a:pt x="4794" y="2984"/>
                    <a:pt x="5391" y="3128"/>
                    <a:pt x="6013" y="3128"/>
                  </a:cubicBezTo>
                  <a:cubicBezTo>
                    <a:pt x="6079" y="3128"/>
                    <a:pt x="6146" y="3126"/>
                    <a:pt x="6214" y="3122"/>
                  </a:cubicBezTo>
                  <a:cubicBezTo>
                    <a:pt x="6999" y="3068"/>
                    <a:pt x="7767" y="2794"/>
                    <a:pt x="8498" y="2538"/>
                  </a:cubicBezTo>
                  <a:cubicBezTo>
                    <a:pt x="9422" y="2230"/>
                    <a:pt x="10399" y="2018"/>
                    <a:pt x="11372" y="2018"/>
                  </a:cubicBezTo>
                  <a:cubicBezTo>
                    <a:pt x="11670" y="2018"/>
                    <a:pt x="11967" y="2038"/>
                    <a:pt x="12262" y="2081"/>
                  </a:cubicBezTo>
                  <a:cubicBezTo>
                    <a:pt x="11714" y="2227"/>
                    <a:pt x="11166" y="2428"/>
                    <a:pt x="10636" y="2629"/>
                  </a:cubicBezTo>
                  <a:cubicBezTo>
                    <a:pt x="9887" y="2940"/>
                    <a:pt x="9156" y="3250"/>
                    <a:pt x="8352" y="3433"/>
                  </a:cubicBezTo>
                  <a:cubicBezTo>
                    <a:pt x="7727" y="3586"/>
                    <a:pt x="7102" y="3654"/>
                    <a:pt x="6470" y="3654"/>
                  </a:cubicBezTo>
                  <a:cubicBezTo>
                    <a:pt x="6269" y="3654"/>
                    <a:pt x="6068" y="3647"/>
                    <a:pt x="5866" y="3634"/>
                  </a:cubicBezTo>
                  <a:cubicBezTo>
                    <a:pt x="4953" y="3561"/>
                    <a:pt x="4057" y="3451"/>
                    <a:pt x="3162" y="3342"/>
                  </a:cubicBezTo>
                  <a:cubicBezTo>
                    <a:pt x="2413" y="3232"/>
                    <a:pt x="1645" y="3141"/>
                    <a:pt x="841" y="3049"/>
                  </a:cubicBezTo>
                  <a:cubicBezTo>
                    <a:pt x="1590" y="2428"/>
                    <a:pt x="2413" y="1880"/>
                    <a:pt x="3399" y="1715"/>
                  </a:cubicBezTo>
                  <a:cubicBezTo>
                    <a:pt x="3754" y="1667"/>
                    <a:pt x="4113" y="1663"/>
                    <a:pt x="4471" y="1663"/>
                  </a:cubicBezTo>
                  <a:cubicBezTo>
                    <a:pt x="4536" y="1663"/>
                    <a:pt x="4601" y="1663"/>
                    <a:pt x="4666" y="1663"/>
                  </a:cubicBezTo>
                  <a:cubicBezTo>
                    <a:pt x="5183" y="1663"/>
                    <a:pt x="5694" y="1655"/>
                    <a:pt x="6177" y="1514"/>
                  </a:cubicBezTo>
                  <a:cubicBezTo>
                    <a:pt x="7127" y="1240"/>
                    <a:pt x="7895" y="582"/>
                    <a:pt x="8863" y="381"/>
                  </a:cubicBezTo>
                  <a:cubicBezTo>
                    <a:pt x="9078" y="339"/>
                    <a:pt x="9292" y="319"/>
                    <a:pt x="9505" y="319"/>
                  </a:cubicBezTo>
                  <a:close/>
                  <a:moveTo>
                    <a:pt x="9455" y="1"/>
                  </a:moveTo>
                  <a:cubicBezTo>
                    <a:pt x="9180" y="1"/>
                    <a:pt x="8903" y="33"/>
                    <a:pt x="8626" y="107"/>
                  </a:cubicBezTo>
                  <a:cubicBezTo>
                    <a:pt x="7621" y="345"/>
                    <a:pt x="6798" y="1076"/>
                    <a:pt x="5775" y="1259"/>
                  </a:cubicBezTo>
                  <a:cubicBezTo>
                    <a:pt x="4788" y="1423"/>
                    <a:pt x="3783" y="1222"/>
                    <a:pt x="2833" y="1496"/>
                  </a:cubicBezTo>
                  <a:cubicBezTo>
                    <a:pt x="1828" y="1788"/>
                    <a:pt x="969" y="2410"/>
                    <a:pt x="147" y="3049"/>
                  </a:cubicBezTo>
                  <a:cubicBezTo>
                    <a:pt x="0" y="3159"/>
                    <a:pt x="110" y="3397"/>
                    <a:pt x="293" y="3415"/>
                  </a:cubicBezTo>
                  <a:cubicBezTo>
                    <a:pt x="1389" y="3579"/>
                    <a:pt x="2467" y="3707"/>
                    <a:pt x="3564" y="3853"/>
                  </a:cubicBezTo>
                  <a:cubicBezTo>
                    <a:pt x="4441" y="3963"/>
                    <a:pt x="5355" y="4091"/>
                    <a:pt x="6250" y="4128"/>
                  </a:cubicBezTo>
                  <a:cubicBezTo>
                    <a:pt x="6319" y="4129"/>
                    <a:pt x="6388" y="4130"/>
                    <a:pt x="6457" y="4130"/>
                  </a:cubicBezTo>
                  <a:cubicBezTo>
                    <a:pt x="7226" y="4130"/>
                    <a:pt x="7979" y="4035"/>
                    <a:pt x="8717" y="3817"/>
                  </a:cubicBezTo>
                  <a:cubicBezTo>
                    <a:pt x="10289" y="3360"/>
                    <a:pt x="11751" y="2593"/>
                    <a:pt x="13377" y="2300"/>
                  </a:cubicBezTo>
                  <a:cubicBezTo>
                    <a:pt x="13523" y="2264"/>
                    <a:pt x="13560" y="2117"/>
                    <a:pt x="13541" y="2026"/>
                  </a:cubicBezTo>
                  <a:cubicBezTo>
                    <a:pt x="13633" y="1989"/>
                    <a:pt x="13706" y="1862"/>
                    <a:pt x="13615" y="1788"/>
                  </a:cubicBezTo>
                  <a:cubicBezTo>
                    <a:pt x="12810" y="1222"/>
                    <a:pt x="11970" y="655"/>
                    <a:pt x="11056" y="308"/>
                  </a:cubicBezTo>
                  <a:cubicBezTo>
                    <a:pt x="10535" y="126"/>
                    <a:pt x="9998" y="1"/>
                    <a:pt x="9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5400000">
              <a:off x="304138" y="967740"/>
              <a:ext cx="72497" cy="41363"/>
            </a:xfrm>
            <a:custGeom>
              <a:avLst/>
              <a:gdLst/>
              <a:ahLst/>
              <a:cxnLst/>
              <a:rect l="l" t="t" r="r" b="b"/>
              <a:pathLst>
                <a:path w="1134" h="647" extrusionOk="0">
                  <a:moveTo>
                    <a:pt x="981" y="1"/>
                  </a:moveTo>
                  <a:cubicBezTo>
                    <a:pt x="966" y="1"/>
                    <a:pt x="949" y="3"/>
                    <a:pt x="932" y="7"/>
                  </a:cubicBezTo>
                  <a:cubicBezTo>
                    <a:pt x="768" y="80"/>
                    <a:pt x="585" y="117"/>
                    <a:pt x="421" y="190"/>
                  </a:cubicBezTo>
                  <a:cubicBezTo>
                    <a:pt x="366" y="208"/>
                    <a:pt x="274" y="245"/>
                    <a:pt x="201" y="281"/>
                  </a:cubicBezTo>
                  <a:cubicBezTo>
                    <a:pt x="146" y="300"/>
                    <a:pt x="110" y="300"/>
                    <a:pt x="55" y="355"/>
                  </a:cubicBezTo>
                  <a:cubicBezTo>
                    <a:pt x="19" y="373"/>
                    <a:pt x="0" y="464"/>
                    <a:pt x="19" y="537"/>
                  </a:cubicBezTo>
                  <a:cubicBezTo>
                    <a:pt x="55" y="610"/>
                    <a:pt x="128" y="629"/>
                    <a:pt x="183" y="647"/>
                  </a:cubicBezTo>
                  <a:cubicBezTo>
                    <a:pt x="220" y="647"/>
                    <a:pt x="293" y="629"/>
                    <a:pt x="329" y="610"/>
                  </a:cubicBezTo>
                  <a:cubicBezTo>
                    <a:pt x="402" y="574"/>
                    <a:pt x="494" y="556"/>
                    <a:pt x="567" y="519"/>
                  </a:cubicBezTo>
                  <a:cubicBezTo>
                    <a:pt x="731" y="428"/>
                    <a:pt x="877" y="355"/>
                    <a:pt x="1042" y="263"/>
                  </a:cubicBezTo>
                  <a:cubicBezTo>
                    <a:pt x="1115" y="208"/>
                    <a:pt x="1133" y="154"/>
                    <a:pt x="1115" y="80"/>
                  </a:cubicBezTo>
                  <a:cubicBezTo>
                    <a:pt x="1073" y="25"/>
                    <a:pt x="1031" y="1"/>
                    <a:pt x="9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5400000">
              <a:off x="1918354" y="604493"/>
              <a:ext cx="29280" cy="58752"/>
            </a:xfrm>
            <a:custGeom>
              <a:avLst/>
              <a:gdLst/>
              <a:ahLst/>
              <a:cxnLst/>
              <a:rect l="l" t="t" r="r" b="b"/>
              <a:pathLst>
                <a:path w="458" h="919" extrusionOk="0">
                  <a:moveTo>
                    <a:pt x="302" y="0"/>
                  </a:moveTo>
                  <a:cubicBezTo>
                    <a:pt x="260" y="0"/>
                    <a:pt x="224" y="16"/>
                    <a:pt x="201" y="38"/>
                  </a:cubicBezTo>
                  <a:cubicBezTo>
                    <a:pt x="128" y="130"/>
                    <a:pt x="55" y="239"/>
                    <a:pt x="37" y="367"/>
                  </a:cubicBezTo>
                  <a:cubicBezTo>
                    <a:pt x="0" y="477"/>
                    <a:pt x="0" y="587"/>
                    <a:pt x="0" y="696"/>
                  </a:cubicBezTo>
                  <a:cubicBezTo>
                    <a:pt x="0" y="806"/>
                    <a:pt x="37" y="897"/>
                    <a:pt x="128" y="915"/>
                  </a:cubicBezTo>
                  <a:cubicBezTo>
                    <a:pt x="136" y="917"/>
                    <a:pt x="144" y="918"/>
                    <a:pt x="151" y="918"/>
                  </a:cubicBezTo>
                  <a:cubicBezTo>
                    <a:pt x="216" y="918"/>
                    <a:pt x="274" y="855"/>
                    <a:pt x="274" y="806"/>
                  </a:cubicBezTo>
                  <a:lnTo>
                    <a:pt x="274" y="714"/>
                  </a:lnTo>
                  <a:lnTo>
                    <a:pt x="274" y="678"/>
                  </a:lnTo>
                  <a:lnTo>
                    <a:pt x="274" y="660"/>
                  </a:lnTo>
                  <a:lnTo>
                    <a:pt x="274" y="587"/>
                  </a:lnTo>
                  <a:cubicBezTo>
                    <a:pt x="293" y="550"/>
                    <a:pt x="293" y="532"/>
                    <a:pt x="293" y="495"/>
                  </a:cubicBezTo>
                  <a:lnTo>
                    <a:pt x="293" y="459"/>
                  </a:lnTo>
                  <a:cubicBezTo>
                    <a:pt x="293" y="404"/>
                    <a:pt x="311" y="367"/>
                    <a:pt x="329" y="312"/>
                  </a:cubicBezTo>
                  <a:lnTo>
                    <a:pt x="329" y="294"/>
                  </a:lnTo>
                  <a:lnTo>
                    <a:pt x="366" y="276"/>
                  </a:lnTo>
                  <a:cubicBezTo>
                    <a:pt x="384" y="239"/>
                    <a:pt x="384" y="221"/>
                    <a:pt x="402" y="203"/>
                  </a:cubicBezTo>
                  <a:cubicBezTo>
                    <a:pt x="457" y="130"/>
                    <a:pt x="420" y="57"/>
                    <a:pt x="384" y="20"/>
                  </a:cubicBezTo>
                  <a:cubicBezTo>
                    <a:pt x="356" y="6"/>
                    <a:pt x="328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5400000">
              <a:off x="2956119" y="212734"/>
              <a:ext cx="45646" cy="80488"/>
            </a:xfrm>
            <a:custGeom>
              <a:avLst/>
              <a:gdLst/>
              <a:ahLst/>
              <a:cxnLst/>
              <a:rect l="l" t="t" r="r" b="b"/>
              <a:pathLst>
                <a:path w="714" h="1259" extrusionOk="0">
                  <a:moveTo>
                    <a:pt x="501" y="1"/>
                  </a:moveTo>
                  <a:cubicBezTo>
                    <a:pt x="437" y="1"/>
                    <a:pt x="371" y="29"/>
                    <a:pt x="348" y="86"/>
                  </a:cubicBezTo>
                  <a:cubicBezTo>
                    <a:pt x="165" y="360"/>
                    <a:pt x="19" y="671"/>
                    <a:pt x="1" y="1018"/>
                  </a:cubicBezTo>
                  <a:cubicBezTo>
                    <a:pt x="1" y="1091"/>
                    <a:pt x="19" y="1183"/>
                    <a:pt x="74" y="1201"/>
                  </a:cubicBezTo>
                  <a:cubicBezTo>
                    <a:pt x="94" y="1240"/>
                    <a:pt x="139" y="1258"/>
                    <a:pt x="183" y="1258"/>
                  </a:cubicBezTo>
                  <a:cubicBezTo>
                    <a:pt x="221" y="1258"/>
                    <a:pt x="258" y="1245"/>
                    <a:pt x="275" y="1219"/>
                  </a:cubicBezTo>
                  <a:cubicBezTo>
                    <a:pt x="348" y="1183"/>
                    <a:pt x="366" y="1128"/>
                    <a:pt x="385" y="1073"/>
                  </a:cubicBezTo>
                  <a:cubicBezTo>
                    <a:pt x="385" y="1018"/>
                    <a:pt x="421" y="1000"/>
                    <a:pt x="421" y="945"/>
                  </a:cubicBezTo>
                  <a:lnTo>
                    <a:pt x="421" y="909"/>
                  </a:lnTo>
                  <a:lnTo>
                    <a:pt x="421" y="890"/>
                  </a:lnTo>
                  <a:cubicBezTo>
                    <a:pt x="421" y="835"/>
                    <a:pt x="440" y="799"/>
                    <a:pt x="440" y="762"/>
                  </a:cubicBezTo>
                  <a:cubicBezTo>
                    <a:pt x="440" y="726"/>
                    <a:pt x="440" y="707"/>
                    <a:pt x="458" y="653"/>
                  </a:cubicBezTo>
                  <a:cubicBezTo>
                    <a:pt x="476" y="580"/>
                    <a:pt x="531" y="525"/>
                    <a:pt x="549" y="452"/>
                  </a:cubicBezTo>
                  <a:lnTo>
                    <a:pt x="549" y="433"/>
                  </a:lnTo>
                  <a:cubicBezTo>
                    <a:pt x="549" y="397"/>
                    <a:pt x="567" y="397"/>
                    <a:pt x="567" y="379"/>
                  </a:cubicBezTo>
                  <a:cubicBezTo>
                    <a:pt x="604" y="360"/>
                    <a:pt x="622" y="305"/>
                    <a:pt x="641" y="287"/>
                  </a:cubicBezTo>
                  <a:cubicBezTo>
                    <a:pt x="714" y="214"/>
                    <a:pt x="695" y="104"/>
                    <a:pt x="604" y="31"/>
                  </a:cubicBezTo>
                  <a:cubicBezTo>
                    <a:pt x="577" y="11"/>
                    <a:pt x="539" y="1"/>
                    <a:pt x="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5400000">
              <a:off x="3079823" y="287595"/>
              <a:ext cx="21928" cy="14960"/>
            </a:xfrm>
            <a:custGeom>
              <a:avLst/>
              <a:gdLst/>
              <a:ahLst/>
              <a:cxnLst/>
              <a:rect l="l" t="t" r="r" b="b"/>
              <a:pathLst>
                <a:path w="343" h="234" extrusionOk="0">
                  <a:moveTo>
                    <a:pt x="162" y="1"/>
                  </a:moveTo>
                  <a:cubicBezTo>
                    <a:pt x="138" y="1"/>
                    <a:pt x="113" y="8"/>
                    <a:pt x="89" y="26"/>
                  </a:cubicBezTo>
                  <a:cubicBezTo>
                    <a:pt x="0" y="100"/>
                    <a:pt x="91" y="233"/>
                    <a:pt x="187" y="233"/>
                  </a:cubicBezTo>
                  <a:cubicBezTo>
                    <a:pt x="209" y="233"/>
                    <a:pt x="232" y="226"/>
                    <a:pt x="253" y="208"/>
                  </a:cubicBezTo>
                  <a:cubicBezTo>
                    <a:pt x="342" y="135"/>
                    <a:pt x="263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3046658" y="-48809"/>
            <a:ext cx="1106619" cy="1122793"/>
            <a:chOff x="6575458" y="1821066"/>
            <a:chExt cx="1106619" cy="1122793"/>
          </a:xfrm>
        </p:grpSpPr>
        <p:sp>
          <p:nvSpPr>
            <p:cNvPr id="19" name="Google Shape;19;p2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2"/>
          <p:cNvSpPr/>
          <p:nvPr/>
        </p:nvSpPr>
        <p:spPr>
          <a:xfrm rot="5400000">
            <a:off x="-334658" y="3987431"/>
            <a:ext cx="1490839" cy="1222580"/>
          </a:xfrm>
          <a:custGeom>
            <a:avLst/>
            <a:gdLst/>
            <a:ahLst/>
            <a:cxnLst/>
            <a:rect l="l" t="t" r="r" b="b"/>
            <a:pathLst>
              <a:path w="19354" h="15872" extrusionOk="0">
                <a:moveTo>
                  <a:pt x="2322" y="3976"/>
                </a:moveTo>
                <a:cubicBezTo>
                  <a:pt x="2815" y="3994"/>
                  <a:pt x="3272" y="3994"/>
                  <a:pt x="3729" y="3994"/>
                </a:cubicBezTo>
                <a:lnTo>
                  <a:pt x="6762" y="3994"/>
                </a:lnTo>
                <a:lnTo>
                  <a:pt x="6762" y="7703"/>
                </a:lnTo>
                <a:lnTo>
                  <a:pt x="2358" y="7703"/>
                </a:lnTo>
                <a:cubicBezTo>
                  <a:pt x="2358" y="6461"/>
                  <a:pt x="2358" y="5236"/>
                  <a:pt x="2322" y="3976"/>
                </a:cubicBezTo>
                <a:close/>
                <a:moveTo>
                  <a:pt x="11075" y="3994"/>
                </a:moveTo>
                <a:cubicBezTo>
                  <a:pt x="11057" y="5236"/>
                  <a:pt x="11057" y="6461"/>
                  <a:pt x="11057" y="7703"/>
                </a:cubicBezTo>
                <a:lnTo>
                  <a:pt x="6982" y="7703"/>
                </a:lnTo>
                <a:lnTo>
                  <a:pt x="6982" y="3994"/>
                </a:lnTo>
                <a:close/>
                <a:moveTo>
                  <a:pt x="15095" y="3994"/>
                </a:moveTo>
                <a:cubicBezTo>
                  <a:pt x="15077" y="5236"/>
                  <a:pt x="15077" y="6443"/>
                  <a:pt x="15077" y="7667"/>
                </a:cubicBezTo>
                <a:cubicBezTo>
                  <a:pt x="13889" y="7667"/>
                  <a:pt x="12720" y="7703"/>
                  <a:pt x="11532" y="7703"/>
                </a:cubicBezTo>
                <a:lnTo>
                  <a:pt x="11404" y="7703"/>
                </a:lnTo>
                <a:cubicBezTo>
                  <a:pt x="11404" y="6461"/>
                  <a:pt x="11404" y="5236"/>
                  <a:pt x="11367" y="3994"/>
                </a:cubicBezTo>
                <a:close/>
                <a:moveTo>
                  <a:pt x="11075" y="8014"/>
                </a:moveTo>
                <a:lnTo>
                  <a:pt x="11075" y="11011"/>
                </a:lnTo>
                <a:lnTo>
                  <a:pt x="11075" y="11395"/>
                </a:lnTo>
                <a:lnTo>
                  <a:pt x="7000" y="11395"/>
                </a:lnTo>
                <a:lnTo>
                  <a:pt x="7000" y="8252"/>
                </a:lnTo>
                <a:lnTo>
                  <a:pt x="7000" y="8014"/>
                </a:lnTo>
                <a:close/>
                <a:moveTo>
                  <a:pt x="15059" y="8014"/>
                </a:moveTo>
                <a:lnTo>
                  <a:pt x="15059" y="11376"/>
                </a:lnTo>
                <a:lnTo>
                  <a:pt x="11916" y="11376"/>
                </a:lnTo>
                <a:lnTo>
                  <a:pt x="11916" y="11395"/>
                </a:lnTo>
                <a:lnTo>
                  <a:pt x="11422" y="11395"/>
                </a:lnTo>
                <a:cubicBezTo>
                  <a:pt x="11422" y="10499"/>
                  <a:pt x="11404" y="9640"/>
                  <a:pt x="11404" y="8745"/>
                </a:cubicBezTo>
                <a:lnTo>
                  <a:pt x="11404" y="8014"/>
                </a:lnTo>
                <a:close/>
                <a:moveTo>
                  <a:pt x="6744" y="8014"/>
                </a:moveTo>
                <a:lnTo>
                  <a:pt x="6744" y="10554"/>
                </a:lnTo>
                <a:lnTo>
                  <a:pt x="6744" y="11395"/>
                </a:lnTo>
                <a:lnTo>
                  <a:pt x="4716" y="11395"/>
                </a:lnTo>
                <a:cubicBezTo>
                  <a:pt x="4040" y="11395"/>
                  <a:pt x="3382" y="11413"/>
                  <a:pt x="2706" y="11413"/>
                </a:cubicBezTo>
                <a:lnTo>
                  <a:pt x="2322" y="11413"/>
                </a:lnTo>
                <a:lnTo>
                  <a:pt x="2322" y="10901"/>
                </a:lnTo>
                <a:lnTo>
                  <a:pt x="2322" y="8471"/>
                </a:lnTo>
                <a:lnTo>
                  <a:pt x="2322" y="8014"/>
                </a:lnTo>
                <a:close/>
                <a:moveTo>
                  <a:pt x="6854" y="1"/>
                </a:moveTo>
                <a:cubicBezTo>
                  <a:pt x="6808" y="1"/>
                  <a:pt x="6762" y="28"/>
                  <a:pt x="6762" y="83"/>
                </a:cubicBezTo>
                <a:cubicBezTo>
                  <a:pt x="6762" y="1271"/>
                  <a:pt x="6744" y="2495"/>
                  <a:pt x="6744" y="3683"/>
                </a:cubicBezTo>
                <a:lnTo>
                  <a:pt x="4186" y="3683"/>
                </a:lnTo>
                <a:cubicBezTo>
                  <a:pt x="3564" y="3683"/>
                  <a:pt x="2943" y="3683"/>
                  <a:pt x="2322" y="3701"/>
                </a:cubicBezTo>
                <a:lnTo>
                  <a:pt x="2322" y="3647"/>
                </a:lnTo>
                <a:cubicBezTo>
                  <a:pt x="2303" y="2715"/>
                  <a:pt x="2285" y="1801"/>
                  <a:pt x="2249" y="887"/>
                </a:cubicBezTo>
                <a:cubicBezTo>
                  <a:pt x="2249" y="805"/>
                  <a:pt x="2185" y="764"/>
                  <a:pt x="2121" y="764"/>
                </a:cubicBezTo>
                <a:cubicBezTo>
                  <a:pt x="2057" y="764"/>
                  <a:pt x="1993" y="805"/>
                  <a:pt x="1993" y="887"/>
                </a:cubicBezTo>
                <a:cubicBezTo>
                  <a:pt x="1938" y="1819"/>
                  <a:pt x="1920" y="2788"/>
                  <a:pt x="1901" y="3720"/>
                </a:cubicBezTo>
                <a:lnTo>
                  <a:pt x="1152" y="3720"/>
                </a:lnTo>
                <a:cubicBezTo>
                  <a:pt x="805" y="3720"/>
                  <a:pt x="458" y="3775"/>
                  <a:pt x="92" y="3793"/>
                </a:cubicBezTo>
                <a:cubicBezTo>
                  <a:pt x="1" y="3793"/>
                  <a:pt x="1" y="3921"/>
                  <a:pt x="92" y="3957"/>
                </a:cubicBezTo>
                <a:cubicBezTo>
                  <a:pt x="385" y="3976"/>
                  <a:pt x="659" y="3994"/>
                  <a:pt x="951" y="4012"/>
                </a:cubicBezTo>
                <a:cubicBezTo>
                  <a:pt x="1280" y="4012"/>
                  <a:pt x="1573" y="4049"/>
                  <a:pt x="1901" y="4049"/>
                </a:cubicBezTo>
                <a:lnTo>
                  <a:pt x="1901" y="5748"/>
                </a:lnTo>
                <a:lnTo>
                  <a:pt x="1901" y="7758"/>
                </a:lnTo>
                <a:cubicBezTo>
                  <a:pt x="1481" y="7758"/>
                  <a:pt x="1061" y="7795"/>
                  <a:pt x="641" y="7831"/>
                </a:cubicBezTo>
                <a:cubicBezTo>
                  <a:pt x="531" y="7831"/>
                  <a:pt x="531" y="7996"/>
                  <a:pt x="641" y="8014"/>
                </a:cubicBezTo>
                <a:cubicBezTo>
                  <a:pt x="1061" y="8069"/>
                  <a:pt x="1481" y="8069"/>
                  <a:pt x="1901" y="8087"/>
                </a:cubicBezTo>
                <a:lnTo>
                  <a:pt x="1901" y="10627"/>
                </a:lnTo>
                <a:lnTo>
                  <a:pt x="1901" y="11504"/>
                </a:lnTo>
                <a:cubicBezTo>
                  <a:pt x="1481" y="11504"/>
                  <a:pt x="1079" y="11541"/>
                  <a:pt x="695" y="11578"/>
                </a:cubicBezTo>
                <a:cubicBezTo>
                  <a:pt x="604" y="11596"/>
                  <a:pt x="604" y="11760"/>
                  <a:pt x="695" y="11779"/>
                </a:cubicBezTo>
                <a:cubicBezTo>
                  <a:pt x="1079" y="11852"/>
                  <a:pt x="1518" y="11852"/>
                  <a:pt x="1920" y="11852"/>
                </a:cubicBezTo>
                <a:cubicBezTo>
                  <a:pt x="1920" y="12382"/>
                  <a:pt x="1938" y="12875"/>
                  <a:pt x="2011" y="13405"/>
                </a:cubicBezTo>
                <a:cubicBezTo>
                  <a:pt x="2020" y="13496"/>
                  <a:pt x="2089" y="13542"/>
                  <a:pt x="2155" y="13542"/>
                </a:cubicBezTo>
                <a:cubicBezTo>
                  <a:pt x="2221" y="13542"/>
                  <a:pt x="2285" y="13496"/>
                  <a:pt x="2285" y="13405"/>
                </a:cubicBezTo>
                <a:cubicBezTo>
                  <a:pt x="2322" y="12912"/>
                  <a:pt x="2358" y="12382"/>
                  <a:pt x="2358" y="11852"/>
                </a:cubicBezTo>
                <a:lnTo>
                  <a:pt x="2450" y="11852"/>
                </a:lnTo>
                <a:cubicBezTo>
                  <a:pt x="3053" y="11852"/>
                  <a:pt x="3656" y="11852"/>
                  <a:pt x="4277" y="11870"/>
                </a:cubicBezTo>
                <a:lnTo>
                  <a:pt x="6762" y="11870"/>
                </a:lnTo>
                <a:cubicBezTo>
                  <a:pt x="6762" y="12455"/>
                  <a:pt x="6762" y="13021"/>
                  <a:pt x="6799" y="13588"/>
                </a:cubicBezTo>
                <a:cubicBezTo>
                  <a:pt x="6799" y="13633"/>
                  <a:pt x="6835" y="13656"/>
                  <a:pt x="6872" y="13656"/>
                </a:cubicBezTo>
                <a:cubicBezTo>
                  <a:pt x="6909" y="13656"/>
                  <a:pt x="6945" y="13633"/>
                  <a:pt x="6945" y="13588"/>
                </a:cubicBezTo>
                <a:cubicBezTo>
                  <a:pt x="6963" y="13021"/>
                  <a:pt x="6982" y="12455"/>
                  <a:pt x="6982" y="11870"/>
                </a:cubicBezTo>
                <a:lnTo>
                  <a:pt x="11057" y="11870"/>
                </a:lnTo>
                <a:cubicBezTo>
                  <a:pt x="11057" y="12637"/>
                  <a:pt x="11057" y="13387"/>
                  <a:pt x="11093" y="14136"/>
                </a:cubicBezTo>
                <a:cubicBezTo>
                  <a:pt x="11093" y="14227"/>
                  <a:pt x="11162" y="14273"/>
                  <a:pt x="11230" y="14273"/>
                </a:cubicBezTo>
                <a:cubicBezTo>
                  <a:pt x="11299" y="14273"/>
                  <a:pt x="11367" y="14227"/>
                  <a:pt x="11367" y="14136"/>
                </a:cubicBezTo>
                <a:cubicBezTo>
                  <a:pt x="11422" y="13387"/>
                  <a:pt x="11422" y="12637"/>
                  <a:pt x="11422" y="11870"/>
                </a:cubicBezTo>
                <a:lnTo>
                  <a:pt x="15077" y="11870"/>
                </a:lnTo>
                <a:lnTo>
                  <a:pt x="15077" y="12455"/>
                </a:lnTo>
                <a:cubicBezTo>
                  <a:pt x="15077" y="13551"/>
                  <a:pt x="15059" y="14611"/>
                  <a:pt x="15114" y="15707"/>
                </a:cubicBezTo>
                <a:cubicBezTo>
                  <a:pt x="15114" y="15817"/>
                  <a:pt x="15191" y="15872"/>
                  <a:pt x="15269" y="15872"/>
                </a:cubicBezTo>
                <a:cubicBezTo>
                  <a:pt x="15347" y="15872"/>
                  <a:pt x="15424" y="15817"/>
                  <a:pt x="15424" y="15707"/>
                </a:cubicBezTo>
                <a:cubicBezTo>
                  <a:pt x="15479" y="14428"/>
                  <a:pt x="15479" y="13149"/>
                  <a:pt x="15461" y="11870"/>
                </a:cubicBezTo>
                <a:lnTo>
                  <a:pt x="17124" y="11870"/>
                </a:lnTo>
                <a:cubicBezTo>
                  <a:pt x="17836" y="11870"/>
                  <a:pt x="18531" y="11833"/>
                  <a:pt x="19207" y="11779"/>
                </a:cubicBezTo>
                <a:cubicBezTo>
                  <a:pt x="19353" y="11687"/>
                  <a:pt x="19353" y="11486"/>
                  <a:pt x="19207" y="11486"/>
                </a:cubicBezTo>
                <a:cubicBezTo>
                  <a:pt x="18604" y="11450"/>
                  <a:pt x="18001" y="11395"/>
                  <a:pt x="17379" y="11395"/>
                </a:cubicBezTo>
                <a:lnTo>
                  <a:pt x="15442" y="11395"/>
                </a:lnTo>
                <a:lnTo>
                  <a:pt x="15442" y="9896"/>
                </a:lnTo>
                <a:lnTo>
                  <a:pt x="15442" y="8032"/>
                </a:lnTo>
                <a:cubicBezTo>
                  <a:pt x="16466" y="8032"/>
                  <a:pt x="17526" y="8032"/>
                  <a:pt x="18549" y="7978"/>
                </a:cubicBezTo>
                <a:cubicBezTo>
                  <a:pt x="18695" y="7978"/>
                  <a:pt x="18695" y="7758"/>
                  <a:pt x="18549" y="7758"/>
                </a:cubicBezTo>
                <a:cubicBezTo>
                  <a:pt x="17526" y="7722"/>
                  <a:pt x="16466" y="7703"/>
                  <a:pt x="15442" y="7703"/>
                </a:cubicBezTo>
                <a:cubicBezTo>
                  <a:pt x="15442" y="6516"/>
                  <a:pt x="15442" y="5291"/>
                  <a:pt x="15424" y="4103"/>
                </a:cubicBezTo>
                <a:lnTo>
                  <a:pt x="15424" y="4012"/>
                </a:lnTo>
                <a:cubicBezTo>
                  <a:pt x="16466" y="4012"/>
                  <a:pt x="17507" y="4012"/>
                  <a:pt x="18549" y="3957"/>
                </a:cubicBezTo>
                <a:cubicBezTo>
                  <a:pt x="18695" y="3957"/>
                  <a:pt x="18695" y="3738"/>
                  <a:pt x="18549" y="3720"/>
                </a:cubicBezTo>
                <a:cubicBezTo>
                  <a:pt x="17489" y="3647"/>
                  <a:pt x="16466" y="3628"/>
                  <a:pt x="15424" y="3628"/>
                </a:cubicBezTo>
                <a:cubicBezTo>
                  <a:pt x="15424" y="2696"/>
                  <a:pt x="15388" y="1783"/>
                  <a:pt x="15369" y="851"/>
                </a:cubicBezTo>
                <a:cubicBezTo>
                  <a:pt x="15369" y="778"/>
                  <a:pt x="15319" y="741"/>
                  <a:pt x="15269" y="741"/>
                </a:cubicBezTo>
                <a:cubicBezTo>
                  <a:pt x="15219" y="741"/>
                  <a:pt x="15168" y="778"/>
                  <a:pt x="15168" y="851"/>
                </a:cubicBezTo>
                <a:cubicBezTo>
                  <a:pt x="15150" y="1783"/>
                  <a:pt x="15132" y="2696"/>
                  <a:pt x="15132" y="3628"/>
                </a:cubicBezTo>
                <a:cubicBezTo>
                  <a:pt x="13889" y="3628"/>
                  <a:pt x="12628" y="3647"/>
                  <a:pt x="11404" y="3647"/>
                </a:cubicBezTo>
                <a:lnTo>
                  <a:pt x="11404" y="3446"/>
                </a:lnTo>
                <a:cubicBezTo>
                  <a:pt x="11404" y="2441"/>
                  <a:pt x="11386" y="1417"/>
                  <a:pt x="11331" y="412"/>
                </a:cubicBezTo>
                <a:cubicBezTo>
                  <a:pt x="11331" y="339"/>
                  <a:pt x="11285" y="302"/>
                  <a:pt x="11237" y="302"/>
                </a:cubicBezTo>
                <a:cubicBezTo>
                  <a:pt x="11189" y="302"/>
                  <a:pt x="11139" y="339"/>
                  <a:pt x="11130" y="412"/>
                </a:cubicBezTo>
                <a:cubicBezTo>
                  <a:pt x="11112" y="1509"/>
                  <a:pt x="11075" y="2587"/>
                  <a:pt x="11057" y="3683"/>
                </a:cubicBezTo>
                <a:lnTo>
                  <a:pt x="6963" y="3683"/>
                </a:lnTo>
                <a:lnTo>
                  <a:pt x="6963" y="3044"/>
                </a:lnTo>
                <a:cubicBezTo>
                  <a:pt x="6963" y="2057"/>
                  <a:pt x="6945" y="1070"/>
                  <a:pt x="6945" y="83"/>
                </a:cubicBezTo>
                <a:cubicBezTo>
                  <a:pt x="6945" y="28"/>
                  <a:pt x="6899" y="1"/>
                  <a:pt x="685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" name="Google Shape;36;p2"/>
          <p:cNvGrpSpPr/>
          <p:nvPr/>
        </p:nvGrpSpPr>
        <p:grpSpPr>
          <a:xfrm>
            <a:off x="5650427" y="4365654"/>
            <a:ext cx="565263" cy="573093"/>
            <a:chOff x="5650427" y="4365654"/>
            <a:chExt cx="565263" cy="573093"/>
          </a:xfrm>
        </p:grpSpPr>
        <p:sp>
          <p:nvSpPr>
            <p:cNvPr id="37" name="Google Shape;37;p2"/>
            <p:cNvSpPr/>
            <p:nvPr/>
          </p:nvSpPr>
          <p:spPr>
            <a:xfrm rot="5400000">
              <a:off x="5639315" y="4630294"/>
              <a:ext cx="176516" cy="154293"/>
            </a:xfrm>
            <a:custGeom>
              <a:avLst/>
              <a:gdLst/>
              <a:ahLst/>
              <a:cxnLst/>
              <a:rect l="l" t="t" r="r" b="b"/>
              <a:pathLst>
                <a:path w="1390" h="1215" extrusionOk="0">
                  <a:moveTo>
                    <a:pt x="659" y="0"/>
                  </a:moveTo>
                  <a:cubicBezTo>
                    <a:pt x="567" y="0"/>
                    <a:pt x="458" y="18"/>
                    <a:pt x="366" y="37"/>
                  </a:cubicBezTo>
                  <a:cubicBezTo>
                    <a:pt x="147" y="128"/>
                    <a:pt x="38" y="311"/>
                    <a:pt x="19" y="530"/>
                  </a:cubicBezTo>
                  <a:cubicBezTo>
                    <a:pt x="1" y="749"/>
                    <a:pt x="129" y="950"/>
                    <a:pt x="312" y="1096"/>
                  </a:cubicBezTo>
                  <a:cubicBezTo>
                    <a:pt x="414" y="1178"/>
                    <a:pt x="539" y="1214"/>
                    <a:pt x="664" y="1214"/>
                  </a:cubicBezTo>
                  <a:cubicBezTo>
                    <a:pt x="763" y="1214"/>
                    <a:pt x="862" y="1192"/>
                    <a:pt x="951" y="1151"/>
                  </a:cubicBezTo>
                  <a:cubicBezTo>
                    <a:pt x="1134" y="1060"/>
                    <a:pt x="1298" y="877"/>
                    <a:pt x="1353" y="658"/>
                  </a:cubicBezTo>
                  <a:cubicBezTo>
                    <a:pt x="1390" y="439"/>
                    <a:pt x="1317" y="164"/>
                    <a:pt x="1097" y="55"/>
                  </a:cubicBezTo>
                  <a:cubicBezTo>
                    <a:pt x="1028" y="20"/>
                    <a:pt x="966" y="7"/>
                    <a:pt x="897" y="7"/>
                  </a:cubicBezTo>
                  <a:cubicBezTo>
                    <a:pt x="857" y="7"/>
                    <a:pt x="815" y="12"/>
                    <a:pt x="768" y="18"/>
                  </a:cubicBezTo>
                  <a:cubicBezTo>
                    <a:pt x="732" y="0"/>
                    <a:pt x="695" y="0"/>
                    <a:pt x="6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 rot="5400000">
              <a:off x="6111300" y="4363750"/>
              <a:ext cx="78988" cy="82797"/>
            </a:xfrm>
            <a:custGeom>
              <a:avLst/>
              <a:gdLst/>
              <a:ahLst/>
              <a:cxnLst/>
              <a:rect l="l" t="t" r="r" b="b"/>
              <a:pathLst>
                <a:path w="622" h="652" extrusionOk="0">
                  <a:moveTo>
                    <a:pt x="311" y="0"/>
                  </a:moveTo>
                  <a:cubicBezTo>
                    <a:pt x="256" y="0"/>
                    <a:pt x="220" y="18"/>
                    <a:pt x="165" y="37"/>
                  </a:cubicBezTo>
                  <a:cubicBezTo>
                    <a:pt x="146" y="73"/>
                    <a:pt x="128" y="73"/>
                    <a:pt x="92" y="91"/>
                  </a:cubicBezTo>
                  <a:cubicBezTo>
                    <a:pt x="73" y="110"/>
                    <a:pt x="73" y="128"/>
                    <a:pt x="55" y="165"/>
                  </a:cubicBezTo>
                  <a:cubicBezTo>
                    <a:pt x="37" y="183"/>
                    <a:pt x="0" y="219"/>
                    <a:pt x="0" y="256"/>
                  </a:cubicBezTo>
                  <a:lnTo>
                    <a:pt x="0" y="402"/>
                  </a:lnTo>
                  <a:lnTo>
                    <a:pt x="0" y="439"/>
                  </a:lnTo>
                  <a:cubicBezTo>
                    <a:pt x="0" y="457"/>
                    <a:pt x="37" y="475"/>
                    <a:pt x="37" y="494"/>
                  </a:cubicBezTo>
                  <a:cubicBezTo>
                    <a:pt x="55" y="548"/>
                    <a:pt x="92" y="567"/>
                    <a:pt x="146" y="621"/>
                  </a:cubicBezTo>
                  <a:cubicBezTo>
                    <a:pt x="168" y="643"/>
                    <a:pt x="208" y="652"/>
                    <a:pt x="252" y="652"/>
                  </a:cubicBezTo>
                  <a:cubicBezTo>
                    <a:pt x="284" y="652"/>
                    <a:pt x="317" y="647"/>
                    <a:pt x="347" y="640"/>
                  </a:cubicBezTo>
                  <a:cubicBezTo>
                    <a:pt x="402" y="621"/>
                    <a:pt x="439" y="603"/>
                    <a:pt x="494" y="548"/>
                  </a:cubicBezTo>
                  <a:cubicBezTo>
                    <a:pt x="530" y="530"/>
                    <a:pt x="549" y="475"/>
                    <a:pt x="585" y="439"/>
                  </a:cubicBezTo>
                  <a:lnTo>
                    <a:pt x="585" y="402"/>
                  </a:lnTo>
                  <a:lnTo>
                    <a:pt x="603" y="384"/>
                  </a:lnTo>
                  <a:lnTo>
                    <a:pt x="603" y="366"/>
                  </a:lnTo>
                  <a:cubicBezTo>
                    <a:pt x="622" y="293"/>
                    <a:pt x="622" y="219"/>
                    <a:pt x="585" y="165"/>
                  </a:cubicBezTo>
                  <a:cubicBezTo>
                    <a:pt x="549" y="110"/>
                    <a:pt x="512" y="91"/>
                    <a:pt x="494" y="55"/>
                  </a:cubicBezTo>
                  <a:cubicBezTo>
                    <a:pt x="494" y="55"/>
                    <a:pt x="457" y="55"/>
                    <a:pt x="457" y="18"/>
                  </a:cubicBezTo>
                  <a:cubicBezTo>
                    <a:pt x="439" y="18"/>
                    <a:pt x="421" y="0"/>
                    <a:pt x="4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 rot="5400000">
              <a:off x="6111367" y="4834425"/>
              <a:ext cx="102354" cy="106291"/>
            </a:xfrm>
            <a:custGeom>
              <a:avLst/>
              <a:gdLst/>
              <a:ahLst/>
              <a:cxnLst/>
              <a:rect l="l" t="t" r="r" b="b"/>
              <a:pathLst>
                <a:path w="806" h="837" extrusionOk="0">
                  <a:moveTo>
                    <a:pt x="328" y="1"/>
                  </a:moveTo>
                  <a:cubicBezTo>
                    <a:pt x="234" y="1"/>
                    <a:pt x="131" y="30"/>
                    <a:pt x="74" y="117"/>
                  </a:cubicBezTo>
                  <a:cubicBezTo>
                    <a:pt x="38" y="208"/>
                    <a:pt x="1" y="281"/>
                    <a:pt x="1" y="372"/>
                  </a:cubicBezTo>
                  <a:cubicBezTo>
                    <a:pt x="1" y="409"/>
                    <a:pt x="1" y="464"/>
                    <a:pt x="38" y="519"/>
                  </a:cubicBezTo>
                  <a:cubicBezTo>
                    <a:pt x="38" y="555"/>
                    <a:pt x="56" y="592"/>
                    <a:pt x="74" y="628"/>
                  </a:cubicBezTo>
                  <a:cubicBezTo>
                    <a:pt x="92" y="646"/>
                    <a:pt x="129" y="701"/>
                    <a:pt x="147" y="720"/>
                  </a:cubicBezTo>
                  <a:cubicBezTo>
                    <a:pt x="165" y="738"/>
                    <a:pt x="220" y="756"/>
                    <a:pt x="239" y="774"/>
                  </a:cubicBezTo>
                  <a:cubicBezTo>
                    <a:pt x="307" y="816"/>
                    <a:pt x="376" y="836"/>
                    <a:pt x="444" y="836"/>
                  </a:cubicBezTo>
                  <a:cubicBezTo>
                    <a:pt x="467" y="836"/>
                    <a:pt x="490" y="834"/>
                    <a:pt x="513" y="829"/>
                  </a:cubicBezTo>
                  <a:cubicBezTo>
                    <a:pt x="604" y="811"/>
                    <a:pt x="677" y="756"/>
                    <a:pt x="714" y="665"/>
                  </a:cubicBezTo>
                  <a:cubicBezTo>
                    <a:pt x="805" y="628"/>
                    <a:pt x="805" y="537"/>
                    <a:pt x="787" y="445"/>
                  </a:cubicBezTo>
                  <a:cubicBezTo>
                    <a:pt x="787" y="409"/>
                    <a:pt x="787" y="409"/>
                    <a:pt x="768" y="391"/>
                  </a:cubicBezTo>
                  <a:cubicBezTo>
                    <a:pt x="787" y="354"/>
                    <a:pt x="787" y="299"/>
                    <a:pt x="768" y="281"/>
                  </a:cubicBezTo>
                  <a:cubicBezTo>
                    <a:pt x="714" y="208"/>
                    <a:pt x="677" y="171"/>
                    <a:pt x="604" y="117"/>
                  </a:cubicBezTo>
                  <a:cubicBezTo>
                    <a:pt x="586" y="98"/>
                    <a:pt x="567" y="98"/>
                    <a:pt x="531" y="80"/>
                  </a:cubicBezTo>
                  <a:lnTo>
                    <a:pt x="513" y="62"/>
                  </a:lnTo>
                  <a:cubicBezTo>
                    <a:pt x="513" y="62"/>
                    <a:pt x="494" y="62"/>
                    <a:pt x="476" y="25"/>
                  </a:cubicBezTo>
                  <a:cubicBezTo>
                    <a:pt x="440" y="25"/>
                    <a:pt x="421" y="7"/>
                    <a:pt x="403" y="7"/>
                  </a:cubicBezTo>
                  <a:cubicBezTo>
                    <a:pt x="379" y="3"/>
                    <a:pt x="354" y="1"/>
                    <a:pt x="3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p2"/>
          <p:cNvSpPr txBox="1">
            <a:spLocks noGrp="1"/>
          </p:cNvSpPr>
          <p:nvPr>
            <p:ph type="ctrTitle"/>
          </p:nvPr>
        </p:nvSpPr>
        <p:spPr>
          <a:xfrm>
            <a:off x="1909950" y="1197869"/>
            <a:ext cx="5324100" cy="200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 ExtraBold"/>
              <a:buNone/>
              <a:defRPr sz="57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2"/>
          <p:cNvSpPr txBox="1">
            <a:spLocks noGrp="1"/>
          </p:cNvSpPr>
          <p:nvPr>
            <p:ph type="subTitle" idx="1"/>
          </p:nvPr>
        </p:nvSpPr>
        <p:spPr>
          <a:xfrm>
            <a:off x="2573550" y="3344590"/>
            <a:ext cx="3996900" cy="264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2"/>
          <p:cNvSpPr/>
          <p:nvPr/>
        </p:nvSpPr>
        <p:spPr>
          <a:xfrm>
            <a:off x="7372750" y="-282825"/>
            <a:ext cx="2116050" cy="1644650"/>
          </a:xfrm>
          <a:custGeom>
            <a:avLst/>
            <a:gdLst/>
            <a:ahLst/>
            <a:cxnLst/>
            <a:rect l="l" t="t" r="r" b="b"/>
            <a:pathLst>
              <a:path w="84642" h="65786" extrusionOk="0">
                <a:moveTo>
                  <a:pt x="0" y="0"/>
                </a:moveTo>
                <a:cubicBezTo>
                  <a:pt x="11767" y="13075"/>
                  <a:pt x="21055" y="29331"/>
                  <a:pt x="36036" y="38550"/>
                </a:cubicBezTo>
                <a:cubicBezTo>
                  <a:pt x="45424" y="44327"/>
                  <a:pt x="58162" y="40411"/>
                  <a:pt x="68720" y="43578"/>
                </a:cubicBezTo>
                <a:cubicBezTo>
                  <a:pt x="77444" y="46195"/>
                  <a:pt x="80568" y="57639"/>
                  <a:pt x="84642" y="65786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/>
          <p:nvPr/>
        </p:nvSpPr>
        <p:spPr>
          <a:xfrm>
            <a:off x="6136400" y="9500"/>
            <a:ext cx="3311988" cy="2702767"/>
          </a:xfrm>
          <a:custGeom>
            <a:avLst/>
            <a:gdLst/>
            <a:ahLst/>
            <a:cxnLst/>
            <a:rect l="l" t="t" r="r" b="b"/>
            <a:pathLst>
              <a:path w="125288" h="102242" extrusionOk="0">
                <a:moveTo>
                  <a:pt x="0" y="0"/>
                </a:moveTo>
                <a:cubicBezTo>
                  <a:pt x="1621" y="14589"/>
                  <a:pt x="8721" y="29637"/>
                  <a:pt x="19694" y="39388"/>
                </a:cubicBezTo>
                <a:cubicBezTo>
                  <a:pt x="24405" y="43574"/>
                  <a:pt x="34262" y="38603"/>
                  <a:pt x="38131" y="43578"/>
                </a:cubicBezTo>
                <a:cubicBezTo>
                  <a:pt x="47169" y="55198"/>
                  <a:pt x="49567" y="73303"/>
                  <a:pt x="62435" y="80452"/>
                </a:cubicBezTo>
                <a:cubicBezTo>
                  <a:pt x="74868" y="87360"/>
                  <a:pt x="90770" y="83310"/>
                  <a:pt x="104756" y="85900"/>
                </a:cubicBezTo>
                <a:cubicBezTo>
                  <a:pt x="113357" y="87493"/>
                  <a:pt x="119356" y="95814"/>
                  <a:pt x="125288" y="10224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Google Shape;45;p3"/>
          <p:cNvSpPr/>
          <p:nvPr/>
        </p:nvSpPr>
        <p:spPr>
          <a:xfrm rot="5400000" flipH="1">
            <a:off x="-459933" y="-352822"/>
            <a:ext cx="3667217" cy="3747001"/>
          </a:xfrm>
          <a:custGeom>
            <a:avLst/>
            <a:gdLst/>
            <a:ahLst/>
            <a:cxnLst/>
            <a:rect l="l" t="t" r="r" b="b"/>
            <a:pathLst>
              <a:path w="57363" h="58611" extrusionOk="0">
                <a:moveTo>
                  <a:pt x="47349" y="0"/>
                </a:moveTo>
                <a:cubicBezTo>
                  <a:pt x="44050" y="0"/>
                  <a:pt x="40580" y="844"/>
                  <a:pt x="37882" y="2547"/>
                </a:cubicBezTo>
                <a:cubicBezTo>
                  <a:pt x="34063" y="4978"/>
                  <a:pt x="31395" y="9181"/>
                  <a:pt x="30847" y="13676"/>
                </a:cubicBezTo>
                <a:cubicBezTo>
                  <a:pt x="30536" y="16034"/>
                  <a:pt x="30773" y="18592"/>
                  <a:pt x="29531" y="20620"/>
                </a:cubicBezTo>
                <a:cubicBezTo>
                  <a:pt x="27868" y="23380"/>
                  <a:pt x="24286" y="24166"/>
                  <a:pt x="21107" y="24732"/>
                </a:cubicBezTo>
                <a:cubicBezTo>
                  <a:pt x="17927" y="25317"/>
                  <a:pt x="14327" y="26322"/>
                  <a:pt x="12993" y="29264"/>
                </a:cubicBezTo>
                <a:cubicBezTo>
                  <a:pt x="11750" y="32042"/>
                  <a:pt x="12956" y="35751"/>
                  <a:pt x="10891" y="38017"/>
                </a:cubicBezTo>
                <a:cubicBezTo>
                  <a:pt x="9375" y="39717"/>
                  <a:pt x="6725" y="39717"/>
                  <a:pt x="4660" y="40740"/>
                </a:cubicBezTo>
                <a:cubicBezTo>
                  <a:pt x="1261" y="42421"/>
                  <a:pt x="0" y="47045"/>
                  <a:pt x="1334" y="50590"/>
                </a:cubicBezTo>
                <a:cubicBezTo>
                  <a:pt x="2668" y="54153"/>
                  <a:pt x="6085" y="56620"/>
                  <a:pt x="9704" y="57717"/>
                </a:cubicBezTo>
                <a:cubicBezTo>
                  <a:pt x="12015" y="58404"/>
                  <a:pt x="14409" y="58610"/>
                  <a:pt x="16818" y="58610"/>
                </a:cubicBezTo>
                <a:cubicBezTo>
                  <a:pt x="18638" y="58610"/>
                  <a:pt x="20467" y="58492"/>
                  <a:pt x="22276" y="58374"/>
                </a:cubicBezTo>
                <a:cubicBezTo>
                  <a:pt x="29841" y="57863"/>
                  <a:pt x="37370" y="57369"/>
                  <a:pt x="44936" y="56839"/>
                </a:cubicBezTo>
                <a:cubicBezTo>
                  <a:pt x="47787" y="56657"/>
                  <a:pt x="50911" y="56346"/>
                  <a:pt x="52976" y="54336"/>
                </a:cubicBezTo>
                <a:cubicBezTo>
                  <a:pt x="54749" y="52563"/>
                  <a:pt x="55261" y="49914"/>
                  <a:pt x="55608" y="47428"/>
                </a:cubicBezTo>
                <a:cubicBezTo>
                  <a:pt x="57362" y="34636"/>
                  <a:pt x="57198" y="21607"/>
                  <a:pt x="55114" y="8870"/>
                </a:cubicBezTo>
                <a:cubicBezTo>
                  <a:pt x="54566" y="5508"/>
                  <a:pt x="54128" y="848"/>
                  <a:pt x="50126" y="208"/>
                </a:cubicBezTo>
                <a:cubicBezTo>
                  <a:pt x="49229" y="70"/>
                  <a:pt x="48296" y="0"/>
                  <a:pt x="4734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3"/>
          <p:cNvSpPr/>
          <p:nvPr/>
        </p:nvSpPr>
        <p:spPr>
          <a:xfrm rot="5400000" flipH="1">
            <a:off x="86664" y="404470"/>
            <a:ext cx="1237301" cy="1014697"/>
          </a:xfrm>
          <a:custGeom>
            <a:avLst/>
            <a:gdLst/>
            <a:ahLst/>
            <a:cxnLst/>
            <a:rect l="l" t="t" r="r" b="b"/>
            <a:pathLst>
              <a:path w="19354" h="15872" extrusionOk="0">
                <a:moveTo>
                  <a:pt x="2322" y="3976"/>
                </a:moveTo>
                <a:cubicBezTo>
                  <a:pt x="2815" y="3994"/>
                  <a:pt x="3272" y="3994"/>
                  <a:pt x="3729" y="3994"/>
                </a:cubicBezTo>
                <a:lnTo>
                  <a:pt x="6762" y="3994"/>
                </a:lnTo>
                <a:lnTo>
                  <a:pt x="6762" y="7703"/>
                </a:lnTo>
                <a:lnTo>
                  <a:pt x="2358" y="7703"/>
                </a:lnTo>
                <a:cubicBezTo>
                  <a:pt x="2358" y="6461"/>
                  <a:pt x="2358" y="5236"/>
                  <a:pt x="2322" y="3976"/>
                </a:cubicBezTo>
                <a:close/>
                <a:moveTo>
                  <a:pt x="11075" y="3994"/>
                </a:moveTo>
                <a:cubicBezTo>
                  <a:pt x="11057" y="5236"/>
                  <a:pt x="11057" y="6461"/>
                  <a:pt x="11057" y="7703"/>
                </a:cubicBezTo>
                <a:lnTo>
                  <a:pt x="6982" y="7703"/>
                </a:lnTo>
                <a:lnTo>
                  <a:pt x="6982" y="3994"/>
                </a:lnTo>
                <a:close/>
                <a:moveTo>
                  <a:pt x="15095" y="3994"/>
                </a:moveTo>
                <a:cubicBezTo>
                  <a:pt x="15077" y="5236"/>
                  <a:pt x="15077" y="6443"/>
                  <a:pt x="15077" y="7667"/>
                </a:cubicBezTo>
                <a:cubicBezTo>
                  <a:pt x="13889" y="7667"/>
                  <a:pt x="12720" y="7703"/>
                  <a:pt x="11532" y="7703"/>
                </a:cubicBezTo>
                <a:lnTo>
                  <a:pt x="11404" y="7703"/>
                </a:lnTo>
                <a:cubicBezTo>
                  <a:pt x="11404" y="6461"/>
                  <a:pt x="11404" y="5236"/>
                  <a:pt x="11367" y="3994"/>
                </a:cubicBezTo>
                <a:close/>
                <a:moveTo>
                  <a:pt x="11075" y="8014"/>
                </a:moveTo>
                <a:lnTo>
                  <a:pt x="11075" y="11011"/>
                </a:lnTo>
                <a:lnTo>
                  <a:pt x="11075" y="11395"/>
                </a:lnTo>
                <a:lnTo>
                  <a:pt x="7000" y="11395"/>
                </a:lnTo>
                <a:lnTo>
                  <a:pt x="7000" y="8252"/>
                </a:lnTo>
                <a:lnTo>
                  <a:pt x="7000" y="8014"/>
                </a:lnTo>
                <a:close/>
                <a:moveTo>
                  <a:pt x="15059" y="8014"/>
                </a:moveTo>
                <a:lnTo>
                  <a:pt x="15059" y="11376"/>
                </a:lnTo>
                <a:lnTo>
                  <a:pt x="11916" y="11376"/>
                </a:lnTo>
                <a:lnTo>
                  <a:pt x="11916" y="11395"/>
                </a:lnTo>
                <a:lnTo>
                  <a:pt x="11422" y="11395"/>
                </a:lnTo>
                <a:cubicBezTo>
                  <a:pt x="11422" y="10499"/>
                  <a:pt x="11404" y="9640"/>
                  <a:pt x="11404" y="8745"/>
                </a:cubicBezTo>
                <a:lnTo>
                  <a:pt x="11404" y="8014"/>
                </a:lnTo>
                <a:close/>
                <a:moveTo>
                  <a:pt x="6744" y="8014"/>
                </a:moveTo>
                <a:lnTo>
                  <a:pt x="6744" y="10554"/>
                </a:lnTo>
                <a:lnTo>
                  <a:pt x="6744" y="11395"/>
                </a:lnTo>
                <a:lnTo>
                  <a:pt x="4716" y="11395"/>
                </a:lnTo>
                <a:cubicBezTo>
                  <a:pt x="4040" y="11395"/>
                  <a:pt x="3382" y="11413"/>
                  <a:pt x="2706" y="11413"/>
                </a:cubicBezTo>
                <a:lnTo>
                  <a:pt x="2322" y="11413"/>
                </a:lnTo>
                <a:lnTo>
                  <a:pt x="2322" y="10901"/>
                </a:lnTo>
                <a:lnTo>
                  <a:pt x="2322" y="8471"/>
                </a:lnTo>
                <a:lnTo>
                  <a:pt x="2322" y="8014"/>
                </a:lnTo>
                <a:close/>
                <a:moveTo>
                  <a:pt x="6854" y="1"/>
                </a:moveTo>
                <a:cubicBezTo>
                  <a:pt x="6808" y="1"/>
                  <a:pt x="6762" y="28"/>
                  <a:pt x="6762" y="83"/>
                </a:cubicBezTo>
                <a:cubicBezTo>
                  <a:pt x="6762" y="1271"/>
                  <a:pt x="6744" y="2495"/>
                  <a:pt x="6744" y="3683"/>
                </a:cubicBezTo>
                <a:lnTo>
                  <a:pt x="4186" y="3683"/>
                </a:lnTo>
                <a:cubicBezTo>
                  <a:pt x="3564" y="3683"/>
                  <a:pt x="2943" y="3683"/>
                  <a:pt x="2322" y="3701"/>
                </a:cubicBezTo>
                <a:lnTo>
                  <a:pt x="2322" y="3647"/>
                </a:lnTo>
                <a:cubicBezTo>
                  <a:pt x="2303" y="2715"/>
                  <a:pt x="2285" y="1801"/>
                  <a:pt x="2249" y="887"/>
                </a:cubicBezTo>
                <a:cubicBezTo>
                  <a:pt x="2249" y="805"/>
                  <a:pt x="2185" y="764"/>
                  <a:pt x="2121" y="764"/>
                </a:cubicBezTo>
                <a:cubicBezTo>
                  <a:pt x="2057" y="764"/>
                  <a:pt x="1993" y="805"/>
                  <a:pt x="1993" y="887"/>
                </a:cubicBezTo>
                <a:cubicBezTo>
                  <a:pt x="1938" y="1819"/>
                  <a:pt x="1920" y="2788"/>
                  <a:pt x="1901" y="3720"/>
                </a:cubicBezTo>
                <a:lnTo>
                  <a:pt x="1152" y="3720"/>
                </a:lnTo>
                <a:cubicBezTo>
                  <a:pt x="805" y="3720"/>
                  <a:pt x="458" y="3775"/>
                  <a:pt x="92" y="3793"/>
                </a:cubicBezTo>
                <a:cubicBezTo>
                  <a:pt x="1" y="3793"/>
                  <a:pt x="1" y="3921"/>
                  <a:pt x="92" y="3957"/>
                </a:cubicBezTo>
                <a:cubicBezTo>
                  <a:pt x="385" y="3976"/>
                  <a:pt x="659" y="3994"/>
                  <a:pt x="951" y="4012"/>
                </a:cubicBezTo>
                <a:cubicBezTo>
                  <a:pt x="1280" y="4012"/>
                  <a:pt x="1573" y="4049"/>
                  <a:pt x="1901" y="4049"/>
                </a:cubicBezTo>
                <a:lnTo>
                  <a:pt x="1901" y="5748"/>
                </a:lnTo>
                <a:lnTo>
                  <a:pt x="1901" y="7758"/>
                </a:lnTo>
                <a:cubicBezTo>
                  <a:pt x="1481" y="7758"/>
                  <a:pt x="1061" y="7795"/>
                  <a:pt x="641" y="7831"/>
                </a:cubicBezTo>
                <a:cubicBezTo>
                  <a:pt x="531" y="7831"/>
                  <a:pt x="531" y="7996"/>
                  <a:pt x="641" y="8014"/>
                </a:cubicBezTo>
                <a:cubicBezTo>
                  <a:pt x="1061" y="8069"/>
                  <a:pt x="1481" y="8069"/>
                  <a:pt x="1901" y="8087"/>
                </a:cubicBezTo>
                <a:lnTo>
                  <a:pt x="1901" y="10627"/>
                </a:lnTo>
                <a:lnTo>
                  <a:pt x="1901" y="11504"/>
                </a:lnTo>
                <a:cubicBezTo>
                  <a:pt x="1481" y="11504"/>
                  <a:pt x="1079" y="11541"/>
                  <a:pt x="695" y="11578"/>
                </a:cubicBezTo>
                <a:cubicBezTo>
                  <a:pt x="604" y="11596"/>
                  <a:pt x="604" y="11760"/>
                  <a:pt x="695" y="11779"/>
                </a:cubicBezTo>
                <a:cubicBezTo>
                  <a:pt x="1079" y="11852"/>
                  <a:pt x="1518" y="11852"/>
                  <a:pt x="1920" y="11852"/>
                </a:cubicBezTo>
                <a:cubicBezTo>
                  <a:pt x="1920" y="12382"/>
                  <a:pt x="1938" y="12875"/>
                  <a:pt x="2011" y="13405"/>
                </a:cubicBezTo>
                <a:cubicBezTo>
                  <a:pt x="2020" y="13496"/>
                  <a:pt x="2089" y="13542"/>
                  <a:pt x="2155" y="13542"/>
                </a:cubicBezTo>
                <a:cubicBezTo>
                  <a:pt x="2221" y="13542"/>
                  <a:pt x="2285" y="13496"/>
                  <a:pt x="2285" y="13405"/>
                </a:cubicBezTo>
                <a:cubicBezTo>
                  <a:pt x="2322" y="12912"/>
                  <a:pt x="2358" y="12382"/>
                  <a:pt x="2358" y="11852"/>
                </a:cubicBezTo>
                <a:lnTo>
                  <a:pt x="2450" y="11852"/>
                </a:lnTo>
                <a:cubicBezTo>
                  <a:pt x="3053" y="11852"/>
                  <a:pt x="3656" y="11852"/>
                  <a:pt x="4277" y="11870"/>
                </a:cubicBezTo>
                <a:lnTo>
                  <a:pt x="6762" y="11870"/>
                </a:lnTo>
                <a:cubicBezTo>
                  <a:pt x="6762" y="12455"/>
                  <a:pt x="6762" y="13021"/>
                  <a:pt x="6799" y="13588"/>
                </a:cubicBezTo>
                <a:cubicBezTo>
                  <a:pt x="6799" y="13633"/>
                  <a:pt x="6835" y="13656"/>
                  <a:pt x="6872" y="13656"/>
                </a:cubicBezTo>
                <a:cubicBezTo>
                  <a:pt x="6909" y="13656"/>
                  <a:pt x="6945" y="13633"/>
                  <a:pt x="6945" y="13588"/>
                </a:cubicBezTo>
                <a:cubicBezTo>
                  <a:pt x="6963" y="13021"/>
                  <a:pt x="6982" y="12455"/>
                  <a:pt x="6982" y="11870"/>
                </a:cubicBezTo>
                <a:lnTo>
                  <a:pt x="11057" y="11870"/>
                </a:lnTo>
                <a:cubicBezTo>
                  <a:pt x="11057" y="12637"/>
                  <a:pt x="11057" y="13387"/>
                  <a:pt x="11093" y="14136"/>
                </a:cubicBezTo>
                <a:cubicBezTo>
                  <a:pt x="11093" y="14227"/>
                  <a:pt x="11162" y="14273"/>
                  <a:pt x="11230" y="14273"/>
                </a:cubicBezTo>
                <a:cubicBezTo>
                  <a:pt x="11299" y="14273"/>
                  <a:pt x="11367" y="14227"/>
                  <a:pt x="11367" y="14136"/>
                </a:cubicBezTo>
                <a:cubicBezTo>
                  <a:pt x="11422" y="13387"/>
                  <a:pt x="11422" y="12637"/>
                  <a:pt x="11422" y="11870"/>
                </a:cubicBezTo>
                <a:lnTo>
                  <a:pt x="15077" y="11870"/>
                </a:lnTo>
                <a:lnTo>
                  <a:pt x="15077" y="12455"/>
                </a:lnTo>
                <a:cubicBezTo>
                  <a:pt x="15077" y="13551"/>
                  <a:pt x="15059" y="14611"/>
                  <a:pt x="15114" y="15707"/>
                </a:cubicBezTo>
                <a:cubicBezTo>
                  <a:pt x="15114" y="15817"/>
                  <a:pt x="15191" y="15872"/>
                  <a:pt x="15269" y="15872"/>
                </a:cubicBezTo>
                <a:cubicBezTo>
                  <a:pt x="15347" y="15872"/>
                  <a:pt x="15424" y="15817"/>
                  <a:pt x="15424" y="15707"/>
                </a:cubicBezTo>
                <a:cubicBezTo>
                  <a:pt x="15479" y="14428"/>
                  <a:pt x="15479" y="13149"/>
                  <a:pt x="15461" y="11870"/>
                </a:cubicBezTo>
                <a:lnTo>
                  <a:pt x="17124" y="11870"/>
                </a:lnTo>
                <a:cubicBezTo>
                  <a:pt x="17836" y="11870"/>
                  <a:pt x="18531" y="11833"/>
                  <a:pt x="19207" y="11779"/>
                </a:cubicBezTo>
                <a:cubicBezTo>
                  <a:pt x="19353" y="11687"/>
                  <a:pt x="19353" y="11486"/>
                  <a:pt x="19207" y="11486"/>
                </a:cubicBezTo>
                <a:cubicBezTo>
                  <a:pt x="18604" y="11450"/>
                  <a:pt x="18001" y="11395"/>
                  <a:pt x="17379" y="11395"/>
                </a:cubicBezTo>
                <a:lnTo>
                  <a:pt x="15442" y="11395"/>
                </a:lnTo>
                <a:lnTo>
                  <a:pt x="15442" y="9896"/>
                </a:lnTo>
                <a:lnTo>
                  <a:pt x="15442" y="8032"/>
                </a:lnTo>
                <a:cubicBezTo>
                  <a:pt x="16466" y="8032"/>
                  <a:pt x="17526" y="8032"/>
                  <a:pt x="18549" y="7978"/>
                </a:cubicBezTo>
                <a:cubicBezTo>
                  <a:pt x="18695" y="7978"/>
                  <a:pt x="18695" y="7758"/>
                  <a:pt x="18549" y="7758"/>
                </a:cubicBezTo>
                <a:cubicBezTo>
                  <a:pt x="17526" y="7722"/>
                  <a:pt x="16466" y="7703"/>
                  <a:pt x="15442" y="7703"/>
                </a:cubicBezTo>
                <a:cubicBezTo>
                  <a:pt x="15442" y="6516"/>
                  <a:pt x="15442" y="5291"/>
                  <a:pt x="15424" y="4103"/>
                </a:cubicBezTo>
                <a:lnTo>
                  <a:pt x="15424" y="4012"/>
                </a:lnTo>
                <a:cubicBezTo>
                  <a:pt x="16466" y="4012"/>
                  <a:pt x="17507" y="4012"/>
                  <a:pt x="18549" y="3957"/>
                </a:cubicBezTo>
                <a:cubicBezTo>
                  <a:pt x="18695" y="3957"/>
                  <a:pt x="18695" y="3738"/>
                  <a:pt x="18549" y="3720"/>
                </a:cubicBezTo>
                <a:cubicBezTo>
                  <a:pt x="17489" y="3647"/>
                  <a:pt x="16466" y="3628"/>
                  <a:pt x="15424" y="3628"/>
                </a:cubicBezTo>
                <a:cubicBezTo>
                  <a:pt x="15424" y="2696"/>
                  <a:pt x="15388" y="1783"/>
                  <a:pt x="15369" y="851"/>
                </a:cubicBezTo>
                <a:cubicBezTo>
                  <a:pt x="15369" y="778"/>
                  <a:pt x="15319" y="741"/>
                  <a:pt x="15269" y="741"/>
                </a:cubicBezTo>
                <a:cubicBezTo>
                  <a:pt x="15219" y="741"/>
                  <a:pt x="15168" y="778"/>
                  <a:pt x="15168" y="851"/>
                </a:cubicBezTo>
                <a:cubicBezTo>
                  <a:pt x="15150" y="1783"/>
                  <a:pt x="15132" y="2696"/>
                  <a:pt x="15132" y="3628"/>
                </a:cubicBezTo>
                <a:cubicBezTo>
                  <a:pt x="13889" y="3628"/>
                  <a:pt x="12628" y="3647"/>
                  <a:pt x="11404" y="3647"/>
                </a:cubicBezTo>
                <a:lnTo>
                  <a:pt x="11404" y="3446"/>
                </a:lnTo>
                <a:cubicBezTo>
                  <a:pt x="11404" y="2441"/>
                  <a:pt x="11386" y="1417"/>
                  <a:pt x="11331" y="412"/>
                </a:cubicBezTo>
                <a:cubicBezTo>
                  <a:pt x="11331" y="339"/>
                  <a:pt x="11285" y="302"/>
                  <a:pt x="11237" y="302"/>
                </a:cubicBezTo>
                <a:cubicBezTo>
                  <a:pt x="11189" y="302"/>
                  <a:pt x="11139" y="339"/>
                  <a:pt x="11130" y="412"/>
                </a:cubicBezTo>
                <a:cubicBezTo>
                  <a:pt x="11112" y="1509"/>
                  <a:pt x="11075" y="2587"/>
                  <a:pt x="11057" y="3683"/>
                </a:cubicBezTo>
                <a:lnTo>
                  <a:pt x="6963" y="3683"/>
                </a:lnTo>
                <a:lnTo>
                  <a:pt x="6963" y="3044"/>
                </a:lnTo>
                <a:cubicBezTo>
                  <a:pt x="6963" y="2057"/>
                  <a:pt x="6945" y="1070"/>
                  <a:pt x="6945" y="83"/>
                </a:cubicBezTo>
                <a:cubicBezTo>
                  <a:pt x="6945" y="28"/>
                  <a:pt x="6899" y="1"/>
                  <a:pt x="685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3"/>
          <p:cNvGrpSpPr/>
          <p:nvPr/>
        </p:nvGrpSpPr>
        <p:grpSpPr>
          <a:xfrm rot="-10119719" flipH="1">
            <a:off x="-852953" y="3562214"/>
            <a:ext cx="3515694" cy="2443380"/>
            <a:chOff x="-154942" y="-422500"/>
            <a:chExt cx="3515639" cy="2443341"/>
          </a:xfrm>
        </p:grpSpPr>
        <p:sp>
          <p:nvSpPr>
            <p:cNvPr id="48" name="Google Shape;48;p3"/>
            <p:cNvSpPr/>
            <p:nvPr/>
          </p:nvSpPr>
          <p:spPr>
            <a:xfrm rot="5400000">
              <a:off x="381207" y="-958649"/>
              <a:ext cx="2443341" cy="3515639"/>
            </a:xfrm>
            <a:custGeom>
              <a:avLst/>
              <a:gdLst/>
              <a:ahLst/>
              <a:cxnLst/>
              <a:rect l="l" t="t" r="r" b="b"/>
              <a:pathLst>
                <a:path w="38219" h="54992" extrusionOk="0">
                  <a:moveTo>
                    <a:pt x="12019" y="878"/>
                  </a:moveTo>
                  <a:lnTo>
                    <a:pt x="12019" y="878"/>
                  </a:lnTo>
                  <a:cubicBezTo>
                    <a:pt x="11964" y="1591"/>
                    <a:pt x="12074" y="2303"/>
                    <a:pt x="12220" y="2998"/>
                  </a:cubicBezTo>
                  <a:cubicBezTo>
                    <a:pt x="12385" y="3784"/>
                    <a:pt x="12567" y="4606"/>
                    <a:pt x="12476" y="5410"/>
                  </a:cubicBezTo>
                  <a:cubicBezTo>
                    <a:pt x="12421" y="5812"/>
                    <a:pt x="12311" y="6232"/>
                    <a:pt x="12074" y="6598"/>
                  </a:cubicBezTo>
                  <a:cubicBezTo>
                    <a:pt x="11800" y="7073"/>
                    <a:pt x="11416" y="7475"/>
                    <a:pt x="11160" y="7987"/>
                  </a:cubicBezTo>
                  <a:cubicBezTo>
                    <a:pt x="10685" y="8919"/>
                    <a:pt x="10758" y="10033"/>
                    <a:pt x="10374" y="11020"/>
                  </a:cubicBezTo>
                  <a:cubicBezTo>
                    <a:pt x="10027" y="11861"/>
                    <a:pt x="9461" y="12646"/>
                    <a:pt x="8730" y="13268"/>
                  </a:cubicBezTo>
                  <a:cubicBezTo>
                    <a:pt x="8748" y="12829"/>
                    <a:pt x="8803" y="12372"/>
                    <a:pt x="8858" y="11934"/>
                  </a:cubicBezTo>
                  <a:cubicBezTo>
                    <a:pt x="8931" y="11440"/>
                    <a:pt x="9040" y="10947"/>
                    <a:pt x="9187" y="10472"/>
                  </a:cubicBezTo>
                  <a:cubicBezTo>
                    <a:pt x="9479" y="9522"/>
                    <a:pt x="9918" y="8608"/>
                    <a:pt x="10356" y="7712"/>
                  </a:cubicBezTo>
                  <a:cubicBezTo>
                    <a:pt x="10446" y="7533"/>
                    <a:pt x="10258" y="7381"/>
                    <a:pt x="10093" y="7381"/>
                  </a:cubicBezTo>
                  <a:cubicBezTo>
                    <a:pt x="10022" y="7381"/>
                    <a:pt x="9956" y="7409"/>
                    <a:pt x="9918" y="7475"/>
                  </a:cubicBezTo>
                  <a:cubicBezTo>
                    <a:pt x="9333" y="8352"/>
                    <a:pt x="8986" y="9357"/>
                    <a:pt x="8730" y="10362"/>
                  </a:cubicBezTo>
                  <a:cubicBezTo>
                    <a:pt x="8602" y="10856"/>
                    <a:pt x="8492" y="11367"/>
                    <a:pt x="8419" y="11861"/>
                  </a:cubicBezTo>
                  <a:cubicBezTo>
                    <a:pt x="8419" y="11952"/>
                    <a:pt x="8401" y="12025"/>
                    <a:pt x="8401" y="12098"/>
                  </a:cubicBezTo>
                  <a:cubicBezTo>
                    <a:pt x="8364" y="11934"/>
                    <a:pt x="8346" y="11769"/>
                    <a:pt x="8291" y="11623"/>
                  </a:cubicBezTo>
                  <a:cubicBezTo>
                    <a:pt x="8163" y="11038"/>
                    <a:pt x="8035" y="10472"/>
                    <a:pt x="7944" y="9905"/>
                  </a:cubicBezTo>
                  <a:cubicBezTo>
                    <a:pt x="7798" y="9010"/>
                    <a:pt x="7670" y="8078"/>
                    <a:pt x="8127" y="7256"/>
                  </a:cubicBezTo>
                  <a:cubicBezTo>
                    <a:pt x="8565" y="6452"/>
                    <a:pt x="9260" y="5812"/>
                    <a:pt x="9680" y="5008"/>
                  </a:cubicBezTo>
                  <a:cubicBezTo>
                    <a:pt x="10429" y="3674"/>
                    <a:pt x="10868" y="1993"/>
                    <a:pt x="12019" y="878"/>
                  </a:cubicBezTo>
                  <a:close/>
                  <a:moveTo>
                    <a:pt x="12184" y="15186"/>
                  </a:moveTo>
                  <a:cubicBezTo>
                    <a:pt x="12586" y="16045"/>
                    <a:pt x="12969" y="16959"/>
                    <a:pt x="13152" y="17928"/>
                  </a:cubicBezTo>
                  <a:cubicBezTo>
                    <a:pt x="13335" y="18951"/>
                    <a:pt x="13152" y="19883"/>
                    <a:pt x="12787" y="20851"/>
                  </a:cubicBezTo>
                  <a:cubicBezTo>
                    <a:pt x="12421" y="21783"/>
                    <a:pt x="11946" y="22679"/>
                    <a:pt x="11672" y="23629"/>
                  </a:cubicBezTo>
                  <a:cubicBezTo>
                    <a:pt x="11453" y="24323"/>
                    <a:pt x="11379" y="25073"/>
                    <a:pt x="11398" y="25822"/>
                  </a:cubicBezTo>
                  <a:cubicBezTo>
                    <a:pt x="11270" y="25182"/>
                    <a:pt x="11142" y="24561"/>
                    <a:pt x="11051" y="23921"/>
                  </a:cubicBezTo>
                  <a:cubicBezTo>
                    <a:pt x="11032" y="23794"/>
                    <a:pt x="11032" y="23647"/>
                    <a:pt x="11014" y="23519"/>
                  </a:cubicBezTo>
                  <a:lnTo>
                    <a:pt x="11014" y="23519"/>
                  </a:lnTo>
                  <a:cubicBezTo>
                    <a:pt x="11035" y="23547"/>
                    <a:pt x="11067" y="23559"/>
                    <a:pt x="11101" y="23559"/>
                  </a:cubicBezTo>
                  <a:cubicBezTo>
                    <a:pt x="11156" y="23559"/>
                    <a:pt x="11218" y="23528"/>
                    <a:pt x="11252" y="23483"/>
                  </a:cubicBezTo>
                  <a:cubicBezTo>
                    <a:pt x="11343" y="23373"/>
                    <a:pt x="11343" y="23245"/>
                    <a:pt x="11379" y="23099"/>
                  </a:cubicBezTo>
                  <a:cubicBezTo>
                    <a:pt x="11398" y="22971"/>
                    <a:pt x="11416" y="22843"/>
                    <a:pt x="11434" y="22715"/>
                  </a:cubicBezTo>
                  <a:cubicBezTo>
                    <a:pt x="11489" y="22460"/>
                    <a:pt x="11526" y="22240"/>
                    <a:pt x="11599" y="21984"/>
                  </a:cubicBezTo>
                  <a:cubicBezTo>
                    <a:pt x="11708" y="21491"/>
                    <a:pt x="11836" y="20979"/>
                    <a:pt x="11983" y="20504"/>
                  </a:cubicBezTo>
                  <a:cubicBezTo>
                    <a:pt x="12017" y="20401"/>
                    <a:pt x="11936" y="20326"/>
                    <a:pt x="11857" y="20326"/>
                  </a:cubicBezTo>
                  <a:cubicBezTo>
                    <a:pt x="11811" y="20326"/>
                    <a:pt x="11765" y="20352"/>
                    <a:pt x="11745" y="20413"/>
                  </a:cubicBezTo>
                  <a:cubicBezTo>
                    <a:pt x="11562" y="20906"/>
                    <a:pt x="11379" y="21400"/>
                    <a:pt x="11233" y="21911"/>
                  </a:cubicBezTo>
                  <a:cubicBezTo>
                    <a:pt x="11160" y="22167"/>
                    <a:pt x="11105" y="22441"/>
                    <a:pt x="11051" y="22697"/>
                  </a:cubicBezTo>
                  <a:lnTo>
                    <a:pt x="10996" y="23099"/>
                  </a:lnTo>
                  <a:cubicBezTo>
                    <a:pt x="10996" y="23136"/>
                    <a:pt x="10996" y="23154"/>
                    <a:pt x="10959" y="23172"/>
                  </a:cubicBezTo>
                  <a:cubicBezTo>
                    <a:pt x="10850" y="21893"/>
                    <a:pt x="10850" y="20614"/>
                    <a:pt x="11014" y="19353"/>
                  </a:cubicBezTo>
                  <a:cubicBezTo>
                    <a:pt x="11105" y="18585"/>
                    <a:pt x="11270" y="17836"/>
                    <a:pt x="11471" y="17105"/>
                  </a:cubicBezTo>
                  <a:cubicBezTo>
                    <a:pt x="11654" y="16429"/>
                    <a:pt x="11855" y="15771"/>
                    <a:pt x="12184" y="15186"/>
                  </a:cubicBezTo>
                  <a:close/>
                  <a:moveTo>
                    <a:pt x="1329" y="17599"/>
                  </a:moveTo>
                  <a:lnTo>
                    <a:pt x="1329" y="17599"/>
                  </a:lnTo>
                  <a:cubicBezTo>
                    <a:pt x="1987" y="17781"/>
                    <a:pt x="2626" y="18037"/>
                    <a:pt x="3248" y="18330"/>
                  </a:cubicBezTo>
                  <a:cubicBezTo>
                    <a:pt x="6427" y="19810"/>
                    <a:pt x="8949" y="22679"/>
                    <a:pt x="10045" y="26059"/>
                  </a:cubicBezTo>
                  <a:cubicBezTo>
                    <a:pt x="9680" y="25731"/>
                    <a:pt x="9369" y="25383"/>
                    <a:pt x="9022" y="25054"/>
                  </a:cubicBezTo>
                  <a:cubicBezTo>
                    <a:pt x="8638" y="24689"/>
                    <a:pt x="8273" y="24287"/>
                    <a:pt x="7926" y="23885"/>
                  </a:cubicBezTo>
                  <a:cubicBezTo>
                    <a:pt x="7560" y="23465"/>
                    <a:pt x="7250" y="23044"/>
                    <a:pt x="6921" y="22587"/>
                  </a:cubicBezTo>
                  <a:cubicBezTo>
                    <a:pt x="6756" y="22350"/>
                    <a:pt x="6628" y="22149"/>
                    <a:pt x="6464" y="21911"/>
                  </a:cubicBezTo>
                  <a:cubicBezTo>
                    <a:pt x="6336" y="21710"/>
                    <a:pt x="6244" y="21454"/>
                    <a:pt x="6025" y="21308"/>
                  </a:cubicBezTo>
                  <a:cubicBezTo>
                    <a:pt x="6001" y="21284"/>
                    <a:pt x="5974" y="21274"/>
                    <a:pt x="5946" y="21274"/>
                  </a:cubicBezTo>
                  <a:cubicBezTo>
                    <a:pt x="5869" y="21274"/>
                    <a:pt x="5792" y="21355"/>
                    <a:pt x="5806" y="21436"/>
                  </a:cubicBezTo>
                  <a:cubicBezTo>
                    <a:pt x="5842" y="21692"/>
                    <a:pt x="6062" y="21911"/>
                    <a:pt x="6190" y="22149"/>
                  </a:cubicBezTo>
                  <a:cubicBezTo>
                    <a:pt x="6354" y="22368"/>
                    <a:pt x="6519" y="22624"/>
                    <a:pt x="6665" y="22862"/>
                  </a:cubicBezTo>
                  <a:cubicBezTo>
                    <a:pt x="6994" y="23282"/>
                    <a:pt x="7341" y="23720"/>
                    <a:pt x="7706" y="24141"/>
                  </a:cubicBezTo>
                  <a:cubicBezTo>
                    <a:pt x="8072" y="24543"/>
                    <a:pt x="8474" y="24963"/>
                    <a:pt x="8894" y="25347"/>
                  </a:cubicBezTo>
                  <a:cubicBezTo>
                    <a:pt x="9205" y="25639"/>
                    <a:pt x="9552" y="25895"/>
                    <a:pt x="9918" y="26151"/>
                  </a:cubicBezTo>
                  <a:cubicBezTo>
                    <a:pt x="9442" y="25932"/>
                    <a:pt x="8931" y="25822"/>
                    <a:pt x="8437" y="25639"/>
                  </a:cubicBezTo>
                  <a:cubicBezTo>
                    <a:pt x="7999" y="25511"/>
                    <a:pt x="7578" y="25329"/>
                    <a:pt x="7213" y="25054"/>
                  </a:cubicBezTo>
                  <a:cubicBezTo>
                    <a:pt x="6811" y="24744"/>
                    <a:pt x="6464" y="24360"/>
                    <a:pt x="6171" y="23958"/>
                  </a:cubicBezTo>
                  <a:cubicBezTo>
                    <a:pt x="5550" y="23136"/>
                    <a:pt x="5112" y="22185"/>
                    <a:pt x="4563" y="21308"/>
                  </a:cubicBezTo>
                  <a:cubicBezTo>
                    <a:pt x="3704" y="19901"/>
                    <a:pt x="2645" y="18585"/>
                    <a:pt x="1329" y="17599"/>
                  </a:cubicBezTo>
                  <a:close/>
                  <a:moveTo>
                    <a:pt x="11471" y="26663"/>
                  </a:moveTo>
                  <a:cubicBezTo>
                    <a:pt x="11471" y="26900"/>
                    <a:pt x="11507" y="27119"/>
                    <a:pt x="11562" y="27357"/>
                  </a:cubicBezTo>
                  <a:cubicBezTo>
                    <a:pt x="11471" y="27156"/>
                    <a:pt x="11343" y="26918"/>
                    <a:pt x="11270" y="26717"/>
                  </a:cubicBezTo>
                  <a:lnTo>
                    <a:pt x="11270" y="26717"/>
                  </a:lnTo>
                  <a:cubicBezTo>
                    <a:pt x="11284" y="26722"/>
                    <a:pt x="11298" y="26724"/>
                    <a:pt x="11314" y="26724"/>
                  </a:cubicBezTo>
                  <a:cubicBezTo>
                    <a:pt x="11361" y="26724"/>
                    <a:pt x="11416" y="26704"/>
                    <a:pt x="11471" y="26663"/>
                  </a:cubicBezTo>
                  <a:close/>
                  <a:moveTo>
                    <a:pt x="17337" y="19207"/>
                  </a:moveTo>
                  <a:cubicBezTo>
                    <a:pt x="17757" y="20157"/>
                    <a:pt x="17775" y="21217"/>
                    <a:pt x="17483" y="22222"/>
                  </a:cubicBezTo>
                  <a:cubicBezTo>
                    <a:pt x="17337" y="22715"/>
                    <a:pt x="17154" y="23245"/>
                    <a:pt x="17154" y="23775"/>
                  </a:cubicBezTo>
                  <a:cubicBezTo>
                    <a:pt x="17154" y="24342"/>
                    <a:pt x="17300" y="24890"/>
                    <a:pt x="17428" y="25420"/>
                  </a:cubicBezTo>
                  <a:cubicBezTo>
                    <a:pt x="17593" y="26059"/>
                    <a:pt x="17757" y="26717"/>
                    <a:pt x="17903" y="27357"/>
                  </a:cubicBezTo>
                  <a:cubicBezTo>
                    <a:pt x="18049" y="27923"/>
                    <a:pt x="18214" y="28472"/>
                    <a:pt x="18305" y="29038"/>
                  </a:cubicBezTo>
                  <a:cubicBezTo>
                    <a:pt x="18397" y="29568"/>
                    <a:pt x="18415" y="30135"/>
                    <a:pt x="18269" y="30665"/>
                  </a:cubicBezTo>
                  <a:cubicBezTo>
                    <a:pt x="18159" y="31140"/>
                    <a:pt x="17958" y="31578"/>
                    <a:pt x="17684" y="32017"/>
                  </a:cubicBezTo>
                  <a:cubicBezTo>
                    <a:pt x="17410" y="32419"/>
                    <a:pt x="17117" y="32821"/>
                    <a:pt x="16770" y="33186"/>
                  </a:cubicBezTo>
                  <a:cubicBezTo>
                    <a:pt x="16405" y="33552"/>
                    <a:pt x="16076" y="33881"/>
                    <a:pt x="15765" y="34228"/>
                  </a:cubicBezTo>
                  <a:cubicBezTo>
                    <a:pt x="15747" y="34210"/>
                    <a:pt x="15710" y="34155"/>
                    <a:pt x="15692" y="34137"/>
                  </a:cubicBezTo>
                  <a:cubicBezTo>
                    <a:pt x="15747" y="34137"/>
                    <a:pt x="15765" y="34118"/>
                    <a:pt x="15783" y="34100"/>
                  </a:cubicBezTo>
                  <a:cubicBezTo>
                    <a:pt x="16313" y="33570"/>
                    <a:pt x="16679" y="32930"/>
                    <a:pt x="16862" y="32200"/>
                  </a:cubicBezTo>
                  <a:cubicBezTo>
                    <a:pt x="17209" y="30847"/>
                    <a:pt x="16953" y="29495"/>
                    <a:pt x="16697" y="28161"/>
                  </a:cubicBezTo>
                  <a:cubicBezTo>
                    <a:pt x="16478" y="26827"/>
                    <a:pt x="16222" y="25438"/>
                    <a:pt x="16679" y="24141"/>
                  </a:cubicBezTo>
                  <a:cubicBezTo>
                    <a:pt x="16737" y="23966"/>
                    <a:pt x="16580" y="23835"/>
                    <a:pt x="16434" y="23835"/>
                  </a:cubicBezTo>
                  <a:cubicBezTo>
                    <a:pt x="16352" y="23835"/>
                    <a:pt x="16273" y="23877"/>
                    <a:pt x="16240" y="23976"/>
                  </a:cubicBezTo>
                  <a:cubicBezTo>
                    <a:pt x="16021" y="24689"/>
                    <a:pt x="15948" y="25420"/>
                    <a:pt x="15966" y="26151"/>
                  </a:cubicBezTo>
                  <a:cubicBezTo>
                    <a:pt x="16039" y="27467"/>
                    <a:pt x="16405" y="28746"/>
                    <a:pt x="16496" y="30080"/>
                  </a:cubicBezTo>
                  <a:cubicBezTo>
                    <a:pt x="16569" y="31213"/>
                    <a:pt x="16478" y="32492"/>
                    <a:pt x="15747" y="33406"/>
                  </a:cubicBezTo>
                  <a:cubicBezTo>
                    <a:pt x="15400" y="32327"/>
                    <a:pt x="15126" y="31268"/>
                    <a:pt x="14925" y="30171"/>
                  </a:cubicBezTo>
                  <a:cubicBezTo>
                    <a:pt x="14705" y="29093"/>
                    <a:pt x="14559" y="28015"/>
                    <a:pt x="14468" y="26918"/>
                  </a:cubicBezTo>
                  <a:cubicBezTo>
                    <a:pt x="14413" y="26370"/>
                    <a:pt x="14395" y="25822"/>
                    <a:pt x="14376" y="25255"/>
                  </a:cubicBezTo>
                  <a:cubicBezTo>
                    <a:pt x="14376" y="24725"/>
                    <a:pt x="14376" y="24177"/>
                    <a:pt x="14523" y="23647"/>
                  </a:cubicBezTo>
                  <a:cubicBezTo>
                    <a:pt x="14797" y="22715"/>
                    <a:pt x="15400" y="21948"/>
                    <a:pt x="15985" y="21162"/>
                  </a:cubicBezTo>
                  <a:cubicBezTo>
                    <a:pt x="16496" y="20541"/>
                    <a:pt x="16971" y="19901"/>
                    <a:pt x="17337" y="19207"/>
                  </a:cubicBezTo>
                  <a:close/>
                  <a:moveTo>
                    <a:pt x="5780" y="29512"/>
                  </a:moveTo>
                  <a:cubicBezTo>
                    <a:pt x="5813" y="29512"/>
                    <a:pt x="5846" y="29513"/>
                    <a:pt x="5879" y="29513"/>
                  </a:cubicBezTo>
                  <a:cubicBezTo>
                    <a:pt x="6975" y="29513"/>
                    <a:pt x="7944" y="29952"/>
                    <a:pt x="8894" y="30500"/>
                  </a:cubicBezTo>
                  <a:cubicBezTo>
                    <a:pt x="10649" y="31542"/>
                    <a:pt x="12330" y="32839"/>
                    <a:pt x="14230" y="33753"/>
                  </a:cubicBezTo>
                  <a:cubicBezTo>
                    <a:pt x="13792" y="33753"/>
                    <a:pt x="13371" y="33680"/>
                    <a:pt x="12933" y="33588"/>
                  </a:cubicBezTo>
                  <a:cubicBezTo>
                    <a:pt x="11727" y="33314"/>
                    <a:pt x="10575" y="32784"/>
                    <a:pt x="9479" y="32218"/>
                  </a:cubicBezTo>
                  <a:cubicBezTo>
                    <a:pt x="8894" y="31925"/>
                    <a:pt x="8291" y="31596"/>
                    <a:pt x="7670" y="31322"/>
                  </a:cubicBezTo>
                  <a:cubicBezTo>
                    <a:pt x="7085" y="31048"/>
                    <a:pt x="6446" y="30774"/>
                    <a:pt x="5806" y="30646"/>
                  </a:cubicBezTo>
                  <a:cubicBezTo>
                    <a:pt x="5788" y="30641"/>
                    <a:pt x="5772" y="30639"/>
                    <a:pt x="5756" y="30639"/>
                  </a:cubicBezTo>
                  <a:cubicBezTo>
                    <a:pt x="5608" y="30639"/>
                    <a:pt x="5549" y="30854"/>
                    <a:pt x="5715" y="30920"/>
                  </a:cubicBezTo>
                  <a:cubicBezTo>
                    <a:pt x="6446" y="31213"/>
                    <a:pt x="7176" y="31542"/>
                    <a:pt x="7889" y="31907"/>
                  </a:cubicBezTo>
                  <a:cubicBezTo>
                    <a:pt x="9040" y="32510"/>
                    <a:pt x="10210" y="33150"/>
                    <a:pt x="11471" y="33607"/>
                  </a:cubicBezTo>
                  <a:cubicBezTo>
                    <a:pt x="12220" y="33881"/>
                    <a:pt x="13006" y="34063"/>
                    <a:pt x="13792" y="34118"/>
                  </a:cubicBezTo>
                  <a:cubicBezTo>
                    <a:pt x="13024" y="34319"/>
                    <a:pt x="12238" y="34429"/>
                    <a:pt x="11453" y="34429"/>
                  </a:cubicBezTo>
                  <a:cubicBezTo>
                    <a:pt x="10466" y="34429"/>
                    <a:pt x="9479" y="34283"/>
                    <a:pt x="8547" y="33954"/>
                  </a:cubicBezTo>
                  <a:cubicBezTo>
                    <a:pt x="7560" y="33607"/>
                    <a:pt x="6665" y="33113"/>
                    <a:pt x="5824" y="32547"/>
                  </a:cubicBezTo>
                  <a:cubicBezTo>
                    <a:pt x="4545" y="31688"/>
                    <a:pt x="3321" y="30683"/>
                    <a:pt x="1950" y="30007"/>
                  </a:cubicBezTo>
                  <a:cubicBezTo>
                    <a:pt x="2370" y="29970"/>
                    <a:pt x="2791" y="29934"/>
                    <a:pt x="3193" y="29860"/>
                  </a:cubicBezTo>
                  <a:cubicBezTo>
                    <a:pt x="4055" y="29737"/>
                    <a:pt x="4918" y="29512"/>
                    <a:pt x="5780" y="29512"/>
                  </a:cubicBezTo>
                  <a:close/>
                  <a:moveTo>
                    <a:pt x="20973" y="28435"/>
                  </a:moveTo>
                  <a:cubicBezTo>
                    <a:pt x="21284" y="29349"/>
                    <a:pt x="21558" y="30262"/>
                    <a:pt x="21832" y="31176"/>
                  </a:cubicBezTo>
                  <a:cubicBezTo>
                    <a:pt x="22106" y="32090"/>
                    <a:pt x="22417" y="32967"/>
                    <a:pt x="22691" y="33881"/>
                  </a:cubicBezTo>
                  <a:cubicBezTo>
                    <a:pt x="22819" y="34301"/>
                    <a:pt x="22965" y="34703"/>
                    <a:pt x="23057" y="35142"/>
                  </a:cubicBezTo>
                  <a:cubicBezTo>
                    <a:pt x="23111" y="35562"/>
                    <a:pt x="23111" y="35982"/>
                    <a:pt x="23075" y="36403"/>
                  </a:cubicBezTo>
                  <a:cubicBezTo>
                    <a:pt x="22965" y="37298"/>
                    <a:pt x="22782" y="38157"/>
                    <a:pt x="22618" y="39034"/>
                  </a:cubicBezTo>
                  <a:cubicBezTo>
                    <a:pt x="22453" y="39893"/>
                    <a:pt x="22344" y="40788"/>
                    <a:pt x="22179" y="41647"/>
                  </a:cubicBezTo>
                  <a:cubicBezTo>
                    <a:pt x="22070" y="41519"/>
                    <a:pt x="21978" y="41428"/>
                    <a:pt x="21887" y="41337"/>
                  </a:cubicBezTo>
                  <a:cubicBezTo>
                    <a:pt x="21924" y="40770"/>
                    <a:pt x="21960" y="40167"/>
                    <a:pt x="21960" y="39600"/>
                  </a:cubicBezTo>
                  <a:cubicBezTo>
                    <a:pt x="21960" y="38796"/>
                    <a:pt x="21905" y="37974"/>
                    <a:pt x="21704" y="37225"/>
                  </a:cubicBezTo>
                  <a:cubicBezTo>
                    <a:pt x="21467" y="36439"/>
                    <a:pt x="21010" y="35781"/>
                    <a:pt x="20882" y="34977"/>
                  </a:cubicBezTo>
                  <a:cubicBezTo>
                    <a:pt x="20736" y="34246"/>
                    <a:pt x="20864" y="33552"/>
                    <a:pt x="21083" y="32857"/>
                  </a:cubicBezTo>
                  <a:cubicBezTo>
                    <a:pt x="21141" y="32696"/>
                    <a:pt x="21009" y="32586"/>
                    <a:pt x="20881" y="32586"/>
                  </a:cubicBezTo>
                  <a:cubicBezTo>
                    <a:pt x="20807" y="32586"/>
                    <a:pt x="20733" y="32623"/>
                    <a:pt x="20699" y="32711"/>
                  </a:cubicBezTo>
                  <a:cubicBezTo>
                    <a:pt x="20462" y="33387"/>
                    <a:pt x="20425" y="34137"/>
                    <a:pt x="20535" y="34849"/>
                  </a:cubicBezTo>
                  <a:cubicBezTo>
                    <a:pt x="20644" y="35617"/>
                    <a:pt x="21046" y="36293"/>
                    <a:pt x="21266" y="37042"/>
                  </a:cubicBezTo>
                  <a:cubicBezTo>
                    <a:pt x="21522" y="37773"/>
                    <a:pt x="21522" y="38595"/>
                    <a:pt x="21540" y="39363"/>
                  </a:cubicBezTo>
                  <a:cubicBezTo>
                    <a:pt x="21522" y="39253"/>
                    <a:pt x="21467" y="39162"/>
                    <a:pt x="21448" y="39052"/>
                  </a:cubicBezTo>
                  <a:cubicBezTo>
                    <a:pt x="20882" y="37243"/>
                    <a:pt x="19877" y="35580"/>
                    <a:pt x="19548" y="33698"/>
                  </a:cubicBezTo>
                  <a:cubicBezTo>
                    <a:pt x="19402" y="32729"/>
                    <a:pt x="19438" y="31724"/>
                    <a:pt x="19731" y="30756"/>
                  </a:cubicBezTo>
                  <a:cubicBezTo>
                    <a:pt x="19987" y="29897"/>
                    <a:pt x="20425" y="29130"/>
                    <a:pt x="20973" y="28435"/>
                  </a:cubicBezTo>
                  <a:close/>
                  <a:moveTo>
                    <a:pt x="21832" y="42013"/>
                  </a:moveTo>
                  <a:cubicBezTo>
                    <a:pt x="21997" y="42177"/>
                    <a:pt x="22179" y="42342"/>
                    <a:pt x="22344" y="42488"/>
                  </a:cubicBezTo>
                  <a:cubicBezTo>
                    <a:pt x="22264" y="42498"/>
                    <a:pt x="22185" y="42509"/>
                    <a:pt x="22105" y="42519"/>
                  </a:cubicBezTo>
                  <a:lnTo>
                    <a:pt x="22105" y="42519"/>
                  </a:lnTo>
                  <a:cubicBezTo>
                    <a:pt x="22205" y="42452"/>
                    <a:pt x="22132" y="42259"/>
                    <a:pt x="21997" y="42214"/>
                  </a:cubicBezTo>
                  <a:cubicBezTo>
                    <a:pt x="21924" y="42195"/>
                    <a:pt x="21832" y="42177"/>
                    <a:pt x="21777" y="42177"/>
                  </a:cubicBezTo>
                  <a:cubicBezTo>
                    <a:pt x="21814" y="42159"/>
                    <a:pt x="21832" y="42104"/>
                    <a:pt x="21832" y="42031"/>
                  </a:cubicBezTo>
                  <a:lnTo>
                    <a:pt x="21832" y="42013"/>
                  </a:lnTo>
                  <a:close/>
                  <a:moveTo>
                    <a:pt x="11600" y="39475"/>
                  </a:moveTo>
                  <a:cubicBezTo>
                    <a:pt x="12224" y="39475"/>
                    <a:pt x="12855" y="39553"/>
                    <a:pt x="13463" y="39728"/>
                  </a:cubicBezTo>
                  <a:cubicBezTo>
                    <a:pt x="13956" y="39875"/>
                    <a:pt x="14413" y="40094"/>
                    <a:pt x="14870" y="40368"/>
                  </a:cubicBezTo>
                  <a:cubicBezTo>
                    <a:pt x="15327" y="40624"/>
                    <a:pt x="15783" y="40880"/>
                    <a:pt x="16295" y="40989"/>
                  </a:cubicBezTo>
                  <a:cubicBezTo>
                    <a:pt x="16591" y="41055"/>
                    <a:pt x="16894" y="41068"/>
                    <a:pt x="17199" y="41068"/>
                  </a:cubicBezTo>
                  <a:cubicBezTo>
                    <a:pt x="17403" y="41068"/>
                    <a:pt x="17607" y="41062"/>
                    <a:pt x="17812" y="41062"/>
                  </a:cubicBezTo>
                  <a:cubicBezTo>
                    <a:pt x="18342" y="41062"/>
                    <a:pt x="18817" y="41172"/>
                    <a:pt x="19310" y="41373"/>
                  </a:cubicBezTo>
                  <a:cubicBezTo>
                    <a:pt x="19913" y="41647"/>
                    <a:pt x="20498" y="42013"/>
                    <a:pt x="21101" y="42268"/>
                  </a:cubicBezTo>
                  <a:cubicBezTo>
                    <a:pt x="20553" y="42268"/>
                    <a:pt x="19987" y="42250"/>
                    <a:pt x="19438" y="42195"/>
                  </a:cubicBezTo>
                  <a:cubicBezTo>
                    <a:pt x="16514" y="41940"/>
                    <a:pt x="13682" y="41008"/>
                    <a:pt x="10923" y="40076"/>
                  </a:cubicBezTo>
                  <a:cubicBezTo>
                    <a:pt x="10903" y="40068"/>
                    <a:pt x="10883" y="40065"/>
                    <a:pt x="10865" y="40065"/>
                  </a:cubicBezTo>
                  <a:cubicBezTo>
                    <a:pt x="10700" y="40065"/>
                    <a:pt x="10615" y="40337"/>
                    <a:pt x="10813" y="40386"/>
                  </a:cubicBezTo>
                  <a:cubicBezTo>
                    <a:pt x="11599" y="40660"/>
                    <a:pt x="12403" y="40934"/>
                    <a:pt x="13225" y="41190"/>
                  </a:cubicBezTo>
                  <a:cubicBezTo>
                    <a:pt x="15757" y="41974"/>
                    <a:pt x="18376" y="42568"/>
                    <a:pt x="21030" y="42568"/>
                  </a:cubicBezTo>
                  <a:cubicBezTo>
                    <a:pt x="21323" y="42568"/>
                    <a:pt x="21616" y="42561"/>
                    <a:pt x="21910" y="42546"/>
                  </a:cubicBezTo>
                  <a:lnTo>
                    <a:pt x="21910" y="42546"/>
                  </a:lnTo>
                  <a:cubicBezTo>
                    <a:pt x="20779" y="42705"/>
                    <a:pt x="19659" y="42906"/>
                    <a:pt x="18525" y="43036"/>
                  </a:cubicBezTo>
                  <a:cubicBezTo>
                    <a:pt x="18117" y="43087"/>
                    <a:pt x="17698" y="43123"/>
                    <a:pt x="17278" y="43123"/>
                  </a:cubicBezTo>
                  <a:cubicBezTo>
                    <a:pt x="16645" y="43123"/>
                    <a:pt x="16012" y="43040"/>
                    <a:pt x="15418" y="42798"/>
                  </a:cubicBezTo>
                  <a:cubicBezTo>
                    <a:pt x="14523" y="42433"/>
                    <a:pt x="13773" y="41793"/>
                    <a:pt x="12841" y="41446"/>
                  </a:cubicBezTo>
                  <a:cubicBezTo>
                    <a:pt x="12330" y="41263"/>
                    <a:pt x="11873" y="41263"/>
                    <a:pt x="11361" y="41263"/>
                  </a:cubicBezTo>
                  <a:cubicBezTo>
                    <a:pt x="10813" y="41263"/>
                    <a:pt x="10356" y="41062"/>
                    <a:pt x="9899" y="40788"/>
                  </a:cubicBezTo>
                  <a:cubicBezTo>
                    <a:pt x="9406" y="40532"/>
                    <a:pt x="8931" y="40222"/>
                    <a:pt x="8419" y="40076"/>
                  </a:cubicBezTo>
                  <a:cubicBezTo>
                    <a:pt x="9114" y="39820"/>
                    <a:pt x="9826" y="39637"/>
                    <a:pt x="10557" y="39546"/>
                  </a:cubicBezTo>
                  <a:cubicBezTo>
                    <a:pt x="10899" y="39500"/>
                    <a:pt x="11249" y="39475"/>
                    <a:pt x="11600" y="39475"/>
                  </a:cubicBezTo>
                  <a:close/>
                  <a:moveTo>
                    <a:pt x="24847" y="34045"/>
                  </a:moveTo>
                  <a:cubicBezTo>
                    <a:pt x="25469" y="34977"/>
                    <a:pt x="26200" y="35854"/>
                    <a:pt x="27004" y="36677"/>
                  </a:cubicBezTo>
                  <a:cubicBezTo>
                    <a:pt x="27369" y="37060"/>
                    <a:pt x="27735" y="37426"/>
                    <a:pt x="28027" y="37864"/>
                  </a:cubicBezTo>
                  <a:cubicBezTo>
                    <a:pt x="28319" y="38303"/>
                    <a:pt x="28539" y="38778"/>
                    <a:pt x="28667" y="39272"/>
                  </a:cubicBezTo>
                  <a:cubicBezTo>
                    <a:pt x="28922" y="40130"/>
                    <a:pt x="29032" y="41008"/>
                    <a:pt x="29032" y="41903"/>
                  </a:cubicBezTo>
                  <a:cubicBezTo>
                    <a:pt x="29032" y="42744"/>
                    <a:pt x="28941" y="43566"/>
                    <a:pt x="28758" y="44388"/>
                  </a:cubicBezTo>
                  <a:cubicBezTo>
                    <a:pt x="28594" y="45156"/>
                    <a:pt x="28319" y="45850"/>
                    <a:pt x="28027" y="46563"/>
                  </a:cubicBezTo>
                  <a:cubicBezTo>
                    <a:pt x="28009" y="46545"/>
                    <a:pt x="27972" y="46545"/>
                    <a:pt x="27972" y="46526"/>
                  </a:cubicBezTo>
                  <a:cubicBezTo>
                    <a:pt x="27844" y="45923"/>
                    <a:pt x="27826" y="45302"/>
                    <a:pt x="27844" y="44717"/>
                  </a:cubicBezTo>
                  <a:cubicBezTo>
                    <a:pt x="27844" y="43475"/>
                    <a:pt x="27936" y="42250"/>
                    <a:pt x="27643" y="41062"/>
                  </a:cubicBezTo>
                  <a:cubicBezTo>
                    <a:pt x="27296" y="39728"/>
                    <a:pt x="26583" y="38577"/>
                    <a:pt x="25889" y="37426"/>
                  </a:cubicBezTo>
                  <a:cubicBezTo>
                    <a:pt x="25848" y="37361"/>
                    <a:pt x="25786" y="37334"/>
                    <a:pt x="25725" y="37334"/>
                  </a:cubicBezTo>
                  <a:cubicBezTo>
                    <a:pt x="25595" y="37334"/>
                    <a:pt x="25467" y="37454"/>
                    <a:pt x="25542" y="37590"/>
                  </a:cubicBezTo>
                  <a:cubicBezTo>
                    <a:pt x="25926" y="38248"/>
                    <a:pt x="26309" y="38906"/>
                    <a:pt x="26638" y="39600"/>
                  </a:cubicBezTo>
                  <a:cubicBezTo>
                    <a:pt x="26912" y="40222"/>
                    <a:pt x="27168" y="40861"/>
                    <a:pt x="27296" y="41519"/>
                  </a:cubicBezTo>
                  <a:cubicBezTo>
                    <a:pt x="27406" y="42104"/>
                    <a:pt x="27442" y="42707"/>
                    <a:pt x="27442" y="43292"/>
                  </a:cubicBezTo>
                  <a:cubicBezTo>
                    <a:pt x="27442" y="43895"/>
                    <a:pt x="27406" y="44480"/>
                    <a:pt x="27461" y="45101"/>
                  </a:cubicBezTo>
                  <a:lnTo>
                    <a:pt x="27534" y="45850"/>
                  </a:lnTo>
                  <a:cubicBezTo>
                    <a:pt x="27260" y="45265"/>
                    <a:pt x="27022" y="44644"/>
                    <a:pt x="26839" y="44023"/>
                  </a:cubicBezTo>
                  <a:cubicBezTo>
                    <a:pt x="26583" y="43182"/>
                    <a:pt x="26401" y="42342"/>
                    <a:pt x="26163" y="41519"/>
                  </a:cubicBezTo>
                  <a:cubicBezTo>
                    <a:pt x="25907" y="40642"/>
                    <a:pt x="25542" y="39820"/>
                    <a:pt x="25195" y="38961"/>
                  </a:cubicBezTo>
                  <a:cubicBezTo>
                    <a:pt x="24847" y="38084"/>
                    <a:pt x="24665" y="37170"/>
                    <a:pt x="24610" y="36238"/>
                  </a:cubicBezTo>
                  <a:cubicBezTo>
                    <a:pt x="24573" y="35927"/>
                    <a:pt x="24555" y="35598"/>
                    <a:pt x="24555" y="35251"/>
                  </a:cubicBezTo>
                  <a:lnTo>
                    <a:pt x="24555" y="35251"/>
                  </a:lnTo>
                  <a:lnTo>
                    <a:pt x="24573" y="35288"/>
                  </a:lnTo>
                  <a:cubicBezTo>
                    <a:pt x="24610" y="35306"/>
                    <a:pt x="24628" y="35324"/>
                    <a:pt x="24628" y="35343"/>
                  </a:cubicBezTo>
                  <a:cubicBezTo>
                    <a:pt x="24646" y="35379"/>
                    <a:pt x="24701" y="35397"/>
                    <a:pt x="24719" y="35416"/>
                  </a:cubicBezTo>
                  <a:cubicBezTo>
                    <a:pt x="24726" y="35419"/>
                    <a:pt x="24734" y="35421"/>
                    <a:pt x="24742" y="35421"/>
                  </a:cubicBezTo>
                  <a:cubicBezTo>
                    <a:pt x="24780" y="35421"/>
                    <a:pt x="24829" y="35388"/>
                    <a:pt x="24829" y="35343"/>
                  </a:cubicBezTo>
                  <a:cubicBezTo>
                    <a:pt x="24829" y="35306"/>
                    <a:pt x="24829" y="35233"/>
                    <a:pt x="24811" y="35196"/>
                  </a:cubicBezTo>
                  <a:cubicBezTo>
                    <a:pt x="24811" y="35142"/>
                    <a:pt x="24793" y="35123"/>
                    <a:pt x="24793" y="35069"/>
                  </a:cubicBezTo>
                  <a:cubicBezTo>
                    <a:pt x="24793" y="35050"/>
                    <a:pt x="24793" y="35050"/>
                    <a:pt x="24756" y="35032"/>
                  </a:cubicBezTo>
                  <a:cubicBezTo>
                    <a:pt x="24738" y="34977"/>
                    <a:pt x="24738" y="34922"/>
                    <a:pt x="24719" y="34868"/>
                  </a:cubicBezTo>
                  <a:lnTo>
                    <a:pt x="24719" y="34776"/>
                  </a:lnTo>
                  <a:lnTo>
                    <a:pt x="24719" y="34740"/>
                  </a:lnTo>
                  <a:lnTo>
                    <a:pt x="24719" y="34703"/>
                  </a:lnTo>
                  <a:lnTo>
                    <a:pt x="24719" y="34557"/>
                  </a:lnTo>
                  <a:lnTo>
                    <a:pt x="24719" y="34484"/>
                  </a:lnTo>
                  <a:lnTo>
                    <a:pt x="24719" y="34466"/>
                  </a:lnTo>
                  <a:lnTo>
                    <a:pt x="24719" y="34429"/>
                  </a:lnTo>
                  <a:cubicBezTo>
                    <a:pt x="24738" y="34392"/>
                    <a:pt x="24738" y="34319"/>
                    <a:pt x="24756" y="34283"/>
                  </a:cubicBezTo>
                  <a:lnTo>
                    <a:pt x="24829" y="34137"/>
                  </a:lnTo>
                  <a:cubicBezTo>
                    <a:pt x="24847" y="34118"/>
                    <a:pt x="24847" y="34063"/>
                    <a:pt x="24847" y="34045"/>
                  </a:cubicBezTo>
                  <a:close/>
                  <a:moveTo>
                    <a:pt x="31225" y="36805"/>
                  </a:moveTo>
                  <a:cubicBezTo>
                    <a:pt x="31773" y="37791"/>
                    <a:pt x="32559" y="38632"/>
                    <a:pt x="33253" y="39509"/>
                  </a:cubicBezTo>
                  <a:cubicBezTo>
                    <a:pt x="33930" y="40331"/>
                    <a:pt x="34478" y="41172"/>
                    <a:pt x="34843" y="42177"/>
                  </a:cubicBezTo>
                  <a:cubicBezTo>
                    <a:pt x="35154" y="43054"/>
                    <a:pt x="35318" y="43986"/>
                    <a:pt x="35318" y="44918"/>
                  </a:cubicBezTo>
                  <a:cubicBezTo>
                    <a:pt x="35318" y="46545"/>
                    <a:pt x="34880" y="48116"/>
                    <a:pt x="34076" y="49505"/>
                  </a:cubicBezTo>
                  <a:cubicBezTo>
                    <a:pt x="34112" y="49395"/>
                    <a:pt x="34112" y="49267"/>
                    <a:pt x="34131" y="49139"/>
                  </a:cubicBezTo>
                  <a:lnTo>
                    <a:pt x="34131" y="48957"/>
                  </a:lnTo>
                  <a:cubicBezTo>
                    <a:pt x="34149" y="48957"/>
                    <a:pt x="34204" y="48938"/>
                    <a:pt x="34204" y="48902"/>
                  </a:cubicBezTo>
                  <a:cubicBezTo>
                    <a:pt x="34313" y="48518"/>
                    <a:pt x="34313" y="48134"/>
                    <a:pt x="34332" y="47751"/>
                  </a:cubicBezTo>
                  <a:cubicBezTo>
                    <a:pt x="34332" y="47385"/>
                    <a:pt x="34332" y="47020"/>
                    <a:pt x="34313" y="46654"/>
                  </a:cubicBezTo>
                  <a:cubicBezTo>
                    <a:pt x="34240" y="45905"/>
                    <a:pt x="34076" y="45174"/>
                    <a:pt x="33856" y="44461"/>
                  </a:cubicBezTo>
                  <a:cubicBezTo>
                    <a:pt x="33849" y="44424"/>
                    <a:pt x="33821" y="44408"/>
                    <a:pt x="33791" y="44408"/>
                  </a:cubicBezTo>
                  <a:cubicBezTo>
                    <a:pt x="33747" y="44408"/>
                    <a:pt x="33699" y="44443"/>
                    <a:pt x="33710" y="44498"/>
                  </a:cubicBezTo>
                  <a:cubicBezTo>
                    <a:pt x="33875" y="45211"/>
                    <a:pt x="33984" y="45942"/>
                    <a:pt x="34039" y="46673"/>
                  </a:cubicBezTo>
                  <a:cubicBezTo>
                    <a:pt x="34057" y="46947"/>
                    <a:pt x="34057" y="47221"/>
                    <a:pt x="34057" y="47495"/>
                  </a:cubicBezTo>
                  <a:cubicBezTo>
                    <a:pt x="33582" y="44955"/>
                    <a:pt x="31846" y="42744"/>
                    <a:pt x="32011" y="40094"/>
                  </a:cubicBezTo>
                  <a:cubicBezTo>
                    <a:pt x="32011" y="40014"/>
                    <a:pt x="31941" y="39967"/>
                    <a:pt x="31874" y="39967"/>
                  </a:cubicBezTo>
                  <a:cubicBezTo>
                    <a:pt x="31817" y="39967"/>
                    <a:pt x="31763" y="40001"/>
                    <a:pt x="31755" y="40076"/>
                  </a:cubicBezTo>
                  <a:cubicBezTo>
                    <a:pt x="31664" y="40843"/>
                    <a:pt x="31755" y="41629"/>
                    <a:pt x="31938" y="42378"/>
                  </a:cubicBezTo>
                  <a:cubicBezTo>
                    <a:pt x="32285" y="43712"/>
                    <a:pt x="32888" y="44918"/>
                    <a:pt x="33327" y="46216"/>
                  </a:cubicBezTo>
                  <a:cubicBezTo>
                    <a:pt x="33528" y="46855"/>
                    <a:pt x="33710" y="47495"/>
                    <a:pt x="33783" y="48171"/>
                  </a:cubicBezTo>
                  <a:cubicBezTo>
                    <a:pt x="33802" y="48482"/>
                    <a:pt x="33838" y="48811"/>
                    <a:pt x="33802" y="49121"/>
                  </a:cubicBezTo>
                  <a:cubicBezTo>
                    <a:pt x="33747" y="49395"/>
                    <a:pt x="33655" y="49724"/>
                    <a:pt x="33619" y="50035"/>
                  </a:cubicBezTo>
                  <a:cubicBezTo>
                    <a:pt x="32943" y="49286"/>
                    <a:pt x="33052" y="48171"/>
                    <a:pt x="32888" y="47221"/>
                  </a:cubicBezTo>
                  <a:cubicBezTo>
                    <a:pt x="32559" y="45284"/>
                    <a:pt x="31207" y="43712"/>
                    <a:pt x="30786" y="41812"/>
                  </a:cubicBezTo>
                  <a:cubicBezTo>
                    <a:pt x="30585" y="40880"/>
                    <a:pt x="30585" y="39948"/>
                    <a:pt x="30732" y="38997"/>
                  </a:cubicBezTo>
                  <a:cubicBezTo>
                    <a:pt x="30823" y="38248"/>
                    <a:pt x="31024" y="37536"/>
                    <a:pt x="31225" y="36805"/>
                  </a:cubicBezTo>
                  <a:close/>
                  <a:moveTo>
                    <a:pt x="30730" y="49948"/>
                  </a:moveTo>
                  <a:cubicBezTo>
                    <a:pt x="30827" y="49948"/>
                    <a:pt x="30925" y="49952"/>
                    <a:pt x="31024" y="49962"/>
                  </a:cubicBezTo>
                  <a:cubicBezTo>
                    <a:pt x="31700" y="49998"/>
                    <a:pt x="32340" y="50236"/>
                    <a:pt x="32870" y="50656"/>
                  </a:cubicBezTo>
                  <a:cubicBezTo>
                    <a:pt x="30695" y="51643"/>
                    <a:pt x="28539" y="52703"/>
                    <a:pt x="26127" y="52959"/>
                  </a:cubicBezTo>
                  <a:cubicBezTo>
                    <a:pt x="25913" y="52977"/>
                    <a:pt x="25977" y="53307"/>
                    <a:pt x="26183" y="53307"/>
                  </a:cubicBezTo>
                  <a:cubicBezTo>
                    <a:pt x="26189" y="53307"/>
                    <a:pt x="26194" y="53306"/>
                    <a:pt x="26200" y="53306"/>
                  </a:cubicBezTo>
                  <a:cubicBezTo>
                    <a:pt x="28575" y="53050"/>
                    <a:pt x="30786" y="52045"/>
                    <a:pt x="32888" y="50967"/>
                  </a:cubicBezTo>
                  <a:lnTo>
                    <a:pt x="32888" y="50967"/>
                  </a:lnTo>
                  <a:cubicBezTo>
                    <a:pt x="32321" y="51643"/>
                    <a:pt x="31682" y="52228"/>
                    <a:pt x="30914" y="52648"/>
                  </a:cubicBezTo>
                  <a:cubicBezTo>
                    <a:pt x="30129" y="53068"/>
                    <a:pt x="29270" y="53288"/>
                    <a:pt x="28447" y="53653"/>
                  </a:cubicBezTo>
                  <a:cubicBezTo>
                    <a:pt x="27643" y="53982"/>
                    <a:pt x="26949" y="54530"/>
                    <a:pt x="26090" y="54622"/>
                  </a:cubicBezTo>
                  <a:cubicBezTo>
                    <a:pt x="25973" y="54636"/>
                    <a:pt x="25855" y="54643"/>
                    <a:pt x="25736" y="54643"/>
                  </a:cubicBezTo>
                  <a:cubicBezTo>
                    <a:pt x="25098" y="54643"/>
                    <a:pt x="24449" y="54448"/>
                    <a:pt x="23879" y="54201"/>
                  </a:cubicBezTo>
                  <a:cubicBezTo>
                    <a:pt x="23276" y="53927"/>
                    <a:pt x="22728" y="53580"/>
                    <a:pt x="22198" y="53215"/>
                  </a:cubicBezTo>
                  <a:cubicBezTo>
                    <a:pt x="22801" y="53160"/>
                    <a:pt x="23367" y="52940"/>
                    <a:pt x="23897" y="52685"/>
                  </a:cubicBezTo>
                  <a:cubicBezTo>
                    <a:pt x="24665" y="52319"/>
                    <a:pt x="25359" y="51789"/>
                    <a:pt x="26108" y="51369"/>
                  </a:cubicBezTo>
                  <a:cubicBezTo>
                    <a:pt x="26492" y="51131"/>
                    <a:pt x="26912" y="50930"/>
                    <a:pt x="27351" y="50821"/>
                  </a:cubicBezTo>
                  <a:cubicBezTo>
                    <a:pt x="27771" y="50675"/>
                    <a:pt x="28228" y="50601"/>
                    <a:pt x="28667" y="50473"/>
                  </a:cubicBezTo>
                  <a:cubicBezTo>
                    <a:pt x="29087" y="50364"/>
                    <a:pt x="29489" y="50181"/>
                    <a:pt x="29909" y="50053"/>
                  </a:cubicBezTo>
                  <a:cubicBezTo>
                    <a:pt x="30180" y="49985"/>
                    <a:pt x="30451" y="49948"/>
                    <a:pt x="30730" y="49948"/>
                  </a:cubicBezTo>
                  <a:close/>
                  <a:moveTo>
                    <a:pt x="12285" y="0"/>
                  </a:moveTo>
                  <a:cubicBezTo>
                    <a:pt x="12235" y="0"/>
                    <a:pt x="12181" y="17"/>
                    <a:pt x="12129" y="56"/>
                  </a:cubicBezTo>
                  <a:cubicBezTo>
                    <a:pt x="11288" y="677"/>
                    <a:pt x="10740" y="1591"/>
                    <a:pt x="10301" y="2523"/>
                  </a:cubicBezTo>
                  <a:cubicBezTo>
                    <a:pt x="9899" y="3363"/>
                    <a:pt x="9552" y="4240"/>
                    <a:pt x="9040" y="5026"/>
                  </a:cubicBezTo>
                  <a:cubicBezTo>
                    <a:pt x="8529" y="5830"/>
                    <a:pt x="7761" y="6525"/>
                    <a:pt x="7451" y="7457"/>
                  </a:cubicBezTo>
                  <a:cubicBezTo>
                    <a:pt x="7158" y="8352"/>
                    <a:pt x="7341" y="9321"/>
                    <a:pt x="7487" y="10234"/>
                  </a:cubicBezTo>
                  <a:cubicBezTo>
                    <a:pt x="7578" y="10782"/>
                    <a:pt x="7706" y="11331"/>
                    <a:pt x="7834" y="11879"/>
                  </a:cubicBezTo>
                  <a:cubicBezTo>
                    <a:pt x="7981" y="12409"/>
                    <a:pt x="8163" y="12939"/>
                    <a:pt x="8309" y="13469"/>
                  </a:cubicBezTo>
                  <a:cubicBezTo>
                    <a:pt x="8346" y="13505"/>
                    <a:pt x="8364" y="13524"/>
                    <a:pt x="8383" y="13560"/>
                  </a:cubicBezTo>
                  <a:cubicBezTo>
                    <a:pt x="8397" y="13647"/>
                    <a:pt x="8458" y="13723"/>
                    <a:pt x="8546" y="13723"/>
                  </a:cubicBezTo>
                  <a:cubicBezTo>
                    <a:pt x="8569" y="13723"/>
                    <a:pt x="8594" y="13718"/>
                    <a:pt x="8620" y="13706"/>
                  </a:cubicBezTo>
                  <a:lnTo>
                    <a:pt x="8620" y="13706"/>
                  </a:lnTo>
                  <a:cubicBezTo>
                    <a:pt x="8565" y="14035"/>
                    <a:pt x="8529" y="14328"/>
                    <a:pt x="8529" y="14657"/>
                  </a:cubicBezTo>
                  <a:cubicBezTo>
                    <a:pt x="8437" y="16246"/>
                    <a:pt x="8620" y="17891"/>
                    <a:pt x="8839" y="19463"/>
                  </a:cubicBezTo>
                  <a:cubicBezTo>
                    <a:pt x="9095" y="21144"/>
                    <a:pt x="9388" y="22807"/>
                    <a:pt x="9844" y="24397"/>
                  </a:cubicBezTo>
                  <a:cubicBezTo>
                    <a:pt x="10045" y="25109"/>
                    <a:pt x="10301" y="25767"/>
                    <a:pt x="10575" y="26462"/>
                  </a:cubicBezTo>
                  <a:cubicBezTo>
                    <a:pt x="10502" y="26407"/>
                    <a:pt x="10466" y="26370"/>
                    <a:pt x="10393" y="26352"/>
                  </a:cubicBezTo>
                  <a:cubicBezTo>
                    <a:pt x="10411" y="26315"/>
                    <a:pt x="10411" y="26279"/>
                    <a:pt x="10411" y="26224"/>
                  </a:cubicBezTo>
                  <a:cubicBezTo>
                    <a:pt x="10137" y="25201"/>
                    <a:pt x="9735" y="24250"/>
                    <a:pt x="9205" y="23300"/>
                  </a:cubicBezTo>
                  <a:cubicBezTo>
                    <a:pt x="7377" y="20084"/>
                    <a:pt x="4070" y="17690"/>
                    <a:pt x="360" y="16977"/>
                  </a:cubicBezTo>
                  <a:cubicBezTo>
                    <a:pt x="354" y="16977"/>
                    <a:pt x="348" y="16976"/>
                    <a:pt x="342" y="16976"/>
                  </a:cubicBezTo>
                  <a:cubicBezTo>
                    <a:pt x="172" y="16976"/>
                    <a:pt x="92" y="17218"/>
                    <a:pt x="251" y="17306"/>
                  </a:cubicBezTo>
                  <a:cubicBezTo>
                    <a:pt x="1256" y="17873"/>
                    <a:pt x="2096" y="18622"/>
                    <a:pt x="2864" y="19517"/>
                  </a:cubicBezTo>
                  <a:cubicBezTo>
                    <a:pt x="3522" y="20285"/>
                    <a:pt x="4070" y="21144"/>
                    <a:pt x="4600" y="22003"/>
                  </a:cubicBezTo>
                  <a:cubicBezTo>
                    <a:pt x="5093" y="22843"/>
                    <a:pt x="5550" y="23757"/>
                    <a:pt x="6190" y="24524"/>
                  </a:cubicBezTo>
                  <a:cubicBezTo>
                    <a:pt x="6811" y="25255"/>
                    <a:pt x="7542" y="25676"/>
                    <a:pt x="8456" y="25986"/>
                  </a:cubicBezTo>
                  <a:cubicBezTo>
                    <a:pt x="9260" y="26224"/>
                    <a:pt x="10119" y="26407"/>
                    <a:pt x="10776" y="26937"/>
                  </a:cubicBezTo>
                  <a:lnTo>
                    <a:pt x="10813" y="26937"/>
                  </a:lnTo>
                  <a:cubicBezTo>
                    <a:pt x="11818" y="29239"/>
                    <a:pt x="13189" y="31414"/>
                    <a:pt x="14596" y="33497"/>
                  </a:cubicBezTo>
                  <a:cubicBezTo>
                    <a:pt x="13554" y="32985"/>
                    <a:pt x="12567" y="32401"/>
                    <a:pt x="11580" y="31761"/>
                  </a:cubicBezTo>
                  <a:cubicBezTo>
                    <a:pt x="10594" y="31121"/>
                    <a:pt x="9625" y="30464"/>
                    <a:pt x="8565" y="29879"/>
                  </a:cubicBezTo>
                  <a:cubicBezTo>
                    <a:pt x="7679" y="29400"/>
                    <a:pt x="6775" y="29110"/>
                    <a:pt x="5753" y="29110"/>
                  </a:cubicBezTo>
                  <a:cubicBezTo>
                    <a:pt x="5722" y="29110"/>
                    <a:pt x="5691" y="29111"/>
                    <a:pt x="5660" y="29111"/>
                  </a:cubicBezTo>
                  <a:cubicBezTo>
                    <a:pt x="4360" y="29138"/>
                    <a:pt x="3040" y="29587"/>
                    <a:pt x="1737" y="29587"/>
                  </a:cubicBezTo>
                  <a:cubicBezTo>
                    <a:pt x="1281" y="29587"/>
                    <a:pt x="828" y="29532"/>
                    <a:pt x="379" y="29385"/>
                  </a:cubicBezTo>
                  <a:cubicBezTo>
                    <a:pt x="355" y="29379"/>
                    <a:pt x="332" y="29376"/>
                    <a:pt x="311" y="29376"/>
                  </a:cubicBezTo>
                  <a:cubicBezTo>
                    <a:pt x="85" y="29376"/>
                    <a:pt x="0" y="29704"/>
                    <a:pt x="251" y="29787"/>
                  </a:cubicBezTo>
                  <a:cubicBezTo>
                    <a:pt x="1420" y="30153"/>
                    <a:pt x="2462" y="30774"/>
                    <a:pt x="3467" y="31469"/>
                  </a:cubicBezTo>
                  <a:cubicBezTo>
                    <a:pt x="5203" y="32620"/>
                    <a:pt x="6866" y="33954"/>
                    <a:pt x="8931" y="34447"/>
                  </a:cubicBezTo>
                  <a:cubicBezTo>
                    <a:pt x="9714" y="34634"/>
                    <a:pt x="10516" y="34729"/>
                    <a:pt x="11315" y="34729"/>
                  </a:cubicBezTo>
                  <a:cubicBezTo>
                    <a:pt x="12473" y="34729"/>
                    <a:pt x="13624" y="34529"/>
                    <a:pt x="14705" y="34118"/>
                  </a:cubicBezTo>
                  <a:cubicBezTo>
                    <a:pt x="14797" y="34118"/>
                    <a:pt x="14888" y="34118"/>
                    <a:pt x="14961" y="34082"/>
                  </a:cubicBezTo>
                  <a:cubicBezTo>
                    <a:pt x="16789" y="36677"/>
                    <a:pt x="18817" y="39089"/>
                    <a:pt x="21065" y="41337"/>
                  </a:cubicBezTo>
                  <a:cubicBezTo>
                    <a:pt x="21156" y="41428"/>
                    <a:pt x="21266" y="41538"/>
                    <a:pt x="21375" y="41629"/>
                  </a:cubicBezTo>
                  <a:cubicBezTo>
                    <a:pt x="21375" y="41739"/>
                    <a:pt x="21357" y="41885"/>
                    <a:pt x="21357" y="42013"/>
                  </a:cubicBezTo>
                  <a:lnTo>
                    <a:pt x="21357" y="42067"/>
                  </a:lnTo>
                  <a:cubicBezTo>
                    <a:pt x="20516" y="41720"/>
                    <a:pt x="19749" y="41117"/>
                    <a:pt x="18872" y="40843"/>
                  </a:cubicBezTo>
                  <a:cubicBezTo>
                    <a:pt x="18360" y="40715"/>
                    <a:pt x="17885" y="40697"/>
                    <a:pt x="17355" y="40697"/>
                  </a:cubicBezTo>
                  <a:cubicBezTo>
                    <a:pt x="16789" y="40697"/>
                    <a:pt x="16259" y="40660"/>
                    <a:pt x="15747" y="40441"/>
                  </a:cubicBezTo>
                  <a:cubicBezTo>
                    <a:pt x="15235" y="40204"/>
                    <a:pt x="14760" y="39911"/>
                    <a:pt x="14248" y="39692"/>
                  </a:cubicBezTo>
                  <a:cubicBezTo>
                    <a:pt x="13810" y="39473"/>
                    <a:pt x="13353" y="39345"/>
                    <a:pt x="12896" y="39253"/>
                  </a:cubicBezTo>
                  <a:cubicBezTo>
                    <a:pt x="12426" y="39160"/>
                    <a:pt x="11952" y="39118"/>
                    <a:pt x="11479" y="39118"/>
                  </a:cubicBezTo>
                  <a:cubicBezTo>
                    <a:pt x="10005" y="39118"/>
                    <a:pt x="8537" y="39531"/>
                    <a:pt x="7195" y="40112"/>
                  </a:cubicBezTo>
                  <a:cubicBezTo>
                    <a:pt x="6999" y="40210"/>
                    <a:pt x="7123" y="40510"/>
                    <a:pt x="7320" y="40510"/>
                  </a:cubicBezTo>
                  <a:cubicBezTo>
                    <a:pt x="7344" y="40510"/>
                    <a:pt x="7370" y="40506"/>
                    <a:pt x="7396" y="40496"/>
                  </a:cubicBezTo>
                  <a:cubicBezTo>
                    <a:pt x="7533" y="40447"/>
                    <a:pt x="7675" y="40425"/>
                    <a:pt x="7817" y="40425"/>
                  </a:cubicBezTo>
                  <a:cubicBezTo>
                    <a:pt x="8203" y="40425"/>
                    <a:pt x="8592" y="40583"/>
                    <a:pt x="8912" y="40770"/>
                  </a:cubicBezTo>
                  <a:cubicBezTo>
                    <a:pt x="9406" y="41044"/>
                    <a:pt x="9863" y="41373"/>
                    <a:pt x="10411" y="41556"/>
                  </a:cubicBezTo>
                  <a:cubicBezTo>
                    <a:pt x="10667" y="41647"/>
                    <a:pt x="10923" y="41702"/>
                    <a:pt x="11197" y="41702"/>
                  </a:cubicBezTo>
                  <a:cubicBezTo>
                    <a:pt x="11367" y="41702"/>
                    <a:pt x="11530" y="41694"/>
                    <a:pt x="11700" y="41694"/>
                  </a:cubicBezTo>
                  <a:cubicBezTo>
                    <a:pt x="11786" y="41694"/>
                    <a:pt x="11873" y="41696"/>
                    <a:pt x="11964" y="41702"/>
                  </a:cubicBezTo>
                  <a:cubicBezTo>
                    <a:pt x="12458" y="41720"/>
                    <a:pt x="12878" y="41903"/>
                    <a:pt x="13317" y="42141"/>
                  </a:cubicBezTo>
                  <a:cubicBezTo>
                    <a:pt x="14194" y="42597"/>
                    <a:pt x="14961" y="43146"/>
                    <a:pt x="15930" y="43347"/>
                  </a:cubicBezTo>
                  <a:cubicBezTo>
                    <a:pt x="16368" y="43434"/>
                    <a:pt x="16811" y="43470"/>
                    <a:pt x="17253" y="43470"/>
                  </a:cubicBezTo>
                  <a:cubicBezTo>
                    <a:pt x="17825" y="43470"/>
                    <a:pt x="18397" y="43411"/>
                    <a:pt x="18963" y="43328"/>
                  </a:cubicBezTo>
                  <a:cubicBezTo>
                    <a:pt x="20169" y="43146"/>
                    <a:pt x="21375" y="42963"/>
                    <a:pt x="22563" y="42725"/>
                  </a:cubicBezTo>
                  <a:cubicBezTo>
                    <a:pt x="24555" y="44571"/>
                    <a:pt x="26675" y="46270"/>
                    <a:pt x="28922" y="47787"/>
                  </a:cubicBezTo>
                  <a:cubicBezTo>
                    <a:pt x="29873" y="48463"/>
                    <a:pt x="30860" y="49085"/>
                    <a:pt x="31846" y="49669"/>
                  </a:cubicBezTo>
                  <a:cubicBezTo>
                    <a:pt x="31554" y="49578"/>
                    <a:pt x="31243" y="49505"/>
                    <a:pt x="30951" y="49487"/>
                  </a:cubicBezTo>
                  <a:cubicBezTo>
                    <a:pt x="30873" y="49480"/>
                    <a:pt x="30796" y="49477"/>
                    <a:pt x="30720" y="49477"/>
                  </a:cubicBezTo>
                  <a:cubicBezTo>
                    <a:pt x="29974" y="49477"/>
                    <a:pt x="29305" y="49781"/>
                    <a:pt x="28575" y="49980"/>
                  </a:cubicBezTo>
                  <a:cubicBezTo>
                    <a:pt x="28137" y="50126"/>
                    <a:pt x="27680" y="50199"/>
                    <a:pt x="27260" y="50327"/>
                  </a:cubicBezTo>
                  <a:cubicBezTo>
                    <a:pt x="26821" y="50473"/>
                    <a:pt x="26401" y="50656"/>
                    <a:pt x="26017" y="50876"/>
                  </a:cubicBezTo>
                  <a:cubicBezTo>
                    <a:pt x="24751" y="51599"/>
                    <a:pt x="23529" y="52767"/>
                    <a:pt x="22018" y="52767"/>
                  </a:cubicBezTo>
                  <a:cubicBezTo>
                    <a:pt x="21850" y="52767"/>
                    <a:pt x="21679" y="52752"/>
                    <a:pt x="21503" y="52721"/>
                  </a:cubicBezTo>
                  <a:cubicBezTo>
                    <a:pt x="21490" y="52719"/>
                    <a:pt x="21478" y="52718"/>
                    <a:pt x="21466" y="52718"/>
                  </a:cubicBezTo>
                  <a:cubicBezTo>
                    <a:pt x="21256" y="52718"/>
                    <a:pt x="21184" y="53003"/>
                    <a:pt x="21357" y="53141"/>
                  </a:cubicBezTo>
                  <a:cubicBezTo>
                    <a:pt x="22198" y="53763"/>
                    <a:pt x="23075" y="54366"/>
                    <a:pt x="24062" y="54713"/>
                  </a:cubicBezTo>
                  <a:cubicBezTo>
                    <a:pt x="24543" y="54886"/>
                    <a:pt x="25066" y="54992"/>
                    <a:pt x="25597" y="54992"/>
                  </a:cubicBezTo>
                  <a:cubicBezTo>
                    <a:pt x="25852" y="54992"/>
                    <a:pt x="26109" y="54967"/>
                    <a:pt x="26364" y="54914"/>
                  </a:cubicBezTo>
                  <a:cubicBezTo>
                    <a:pt x="27278" y="54768"/>
                    <a:pt x="28009" y="54147"/>
                    <a:pt x="28849" y="53818"/>
                  </a:cubicBezTo>
                  <a:cubicBezTo>
                    <a:pt x="29745" y="53489"/>
                    <a:pt x="30640" y="53233"/>
                    <a:pt x="31426" y="52685"/>
                  </a:cubicBezTo>
                  <a:cubicBezTo>
                    <a:pt x="32212" y="52155"/>
                    <a:pt x="32870" y="51479"/>
                    <a:pt x="33327" y="50656"/>
                  </a:cubicBezTo>
                  <a:cubicBezTo>
                    <a:pt x="33345" y="50583"/>
                    <a:pt x="33327" y="50528"/>
                    <a:pt x="33290" y="50510"/>
                  </a:cubicBezTo>
                  <a:cubicBezTo>
                    <a:pt x="33290" y="50492"/>
                    <a:pt x="33253" y="50473"/>
                    <a:pt x="33235" y="50437"/>
                  </a:cubicBezTo>
                  <a:lnTo>
                    <a:pt x="33217" y="50419"/>
                  </a:lnTo>
                  <a:cubicBezTo>
                    <a:pt x="33235" y="50419"/>
                    <a:pt x="33235" y="50437"/>
                    <a:pt x="33253" y="50437"/>
                  </a:cubicBezTo>
                  <a:cubicBezTo>
                    <a:pt x="34697" y="51223"/>
                    <a:pt x="36177" y="51899"/>
                    <a:pt x="37767" y="52264"/>
                  </a:cubicBezTo>
                  <a:cubicBezTo>
                    <a:pt x="37790" y="52270"/>
                    <a:pt x="37812" y="52272"/>
                    <a:pt x="37833" y="52272"/>
                  </a:cubicBezTo>
                  <a:cubicBezTo>
                    <a:pt x="38099" y="52272"/>
                    <a:pt x="38218" y="51874"/>
                    <a:pt x="37913" y="51789"/>
                  </a:cubicBezTo>
                  <a:cubicBezTo>
                    <a:pt x="37530" y="51698"/>
                    <a:pt x="37146" y="51588"/>
                    <a:pt x="36762" y="51442"/>
                  </a:cubicBezTo>
                  <a:cubicBezTo>
                    <a:pt x="35757" y="51113"/>
                    <a:pt x="34788" y="50675"/>
                    <a:pt x="33838" y="50163"/>
                  </a:cubicBezTo>
                  <a:cubicBezTo>
                    <a:pt x="34533" y="49395"/>
                    <a:pt x="35044" y="48463"/>
                    <a:pt x="35355" y="47458"/>
                  </a:cubicBezTo>
                  <a:cubicBezTo>
                    <a:pt x="35940" y="45594"/>
                    <a:pt x="35885" y="43566"/>
                    <a:pt x="35209" y="41757"/>
                  </a:cubicBezTo>
                  <a:cubicBezTo>
                    <a:pt x="34843" y="40752"/>
                    <a:pt x="34240" y="39875"/>
                    <a:pt x="33564" y="39052"/>
                  </a:cubicBezTo>
                  <a:cubicBezTo>
                    <a:pt x="32760" y="38065"/>
                    <a:pt x="31865" y="37134"/>
                    <a:pt x="31371" y="35946"/>
                  </a:cubicBezTo>
                  <a:cubicBezTo>
                    <a:pt x="31336" y="35856"/>
                    <a:pt x="31239" y="35811"/>
                    <a:pt x="31145" y="35811"/>
                  </a:cubicBezTo>
                  <a:cubicBezTo>
                    <a:pt x="31047" y="35811"/>
                    <a:pt x="30951" y="35861"/>
                    <a:pt x="30933" y="35964"/>
                  </a:cubicBezTo>
                  <a:cubicBezTo>
                    <a:pt x="30659" y="37042"/>
                    <a:pt x="30476" y="38139"/>
                    <a:pt x="30366" y="39235"/>
                  </a:cubicBezTo>
                  <a:cubicBezTo>
                    <a:pt x="30275" y="40185"/>
                    <a:pt x="30238" y="41172"/>
                    <a:pt x="30494" y="42122"/>
                  </a:cubicBezTo>
                  <a:cubicBezTo>
                    <a:pt x="30750" y="43091"/>
                    <a:pt x="31225" y="43986"/>
                    <a:pt x="31664" y="44863"/>
                  </a:cubicBezTo>
                  <a:cubicBezTo>
                    <a:pt x="31883" y="45320"/>
                    <a:pt x="32102" y="45777"/>
                    <a:pt x="32248" y="46289"/>
                  </a:cubicBezTo>
                  <a:cubicBezTo>
                    <a:pt x="32413" y="46764"/>
                    <a:pt x="32486" y="47276"/>
                    <a:pt x="32522" y="47769"/>
                  </a:cubicBezTo>
                  <a:cubicBezTo>
                    <a:pt x="32577" y="48409"/>
                    <a:pt x="32614" y="49103"/>
                    <a:pt x="32870" y="49651"/>
                  </a:cubicBezTo>
                  <a:lnTo>
                    <a:pt x="32395" y="49377"/>
                  </a:lnTo>
                  <a:cubicBezTo>
                    <a:pt x="31006" y="48555"/>
                    <a:pt x="29635" y="47659"/>
                    <a:pt x="28319" y="46727"/>
                  </a:cubicBezTo>
                  <a:cubicBezTo>
                    <a:pt x="28795" y="45923"/>
                    <a:pt x="29123" y="45010"/>
                    <a:pt x="29306" y="44114"/>
                  </a:cubicBezTo>
                  <a:cubicBezTo>
                    <a:pt x="29672" y="42360"/>
                    <a:pt x="29635" y="40459"/>
                    <a:pt x="29032" y="38742"/>
                  </a:cubicBezTo>
                  <a:cubicBezTo>
                    <a:pt x="28849" y="38248"/>
                    <a:pt x="28630" y="37773"/>
                    <a:pt x="28301" y="37335"/>
                  </a:cubicBezTo>
                  <a:cubicBezTo>
                    <a:pt x="27954" y="36896"/>
                    <a:pt x="27570" y="36512"/>
                    <a:pt x="27168" y="36128"/>
                  </a:cubicBezTo>
                  <a:cubicBezTo>
                    <a:pt x="26364" y="35324"/>
                    <a:pt x="25670" y="34447"/>
                    <a:pt x="25067" y="33515"/>
                  </a:cubicBezTo>
                  <a:cubicBezTo>
                    <a:pt x="25030" y="33470"/>
                    <a:pt x="24975" y="33451"/>
                    <a:pt x="24923" y="33451"/>
                  </a:cubicBezTo>
                  <a:cubicBezTo>
                    <a:pt x="24870" y="33451"/>
                    <a:pt x="24820" y="33470"/>
                    <a:pt x="24793" y="33497"/>
                  </a:cubicBezTo>
                  <a:cubicBezTo>
                    <a:pt x="23989" y="34045"/>
                    <a:pt x="24171" y="35343"/>
                    <a:pt x="24208" y="36183"/>
                  </a:cubicBezTo>
                  <a:cubicBezTo>
                    <a:pt x="24281" y="37152"/>
                    <a:pt x="24482" y="38084"/>
                    <a:pt x="24829" y="38979"/>
                  </a:cubicBezTo>
                  <a:cubicBezTo>
                    <a:pt x="25176" y="39893"/>
                    <a:pt x="25560" y="40788"/>
                    <a:pt x="25834" y="41739"/>
                  </a:cubicBezTo>
                  <a:cubicBezTo>
                    <a:pt x="26218" y="43127"/>
                    <a:pt x="26529" y="44571"/>
                    <a:pt x="27168" y="45850"/>
                  </a:cubicBezTo>
                  <a:cubicBezTo>
                    <a:pt x="25487" y="44571"/>
                    <a:pt x="23897" y="43200"/>
                    <a:pt x="22362" y="41739"/>
                  </a:cubicBezTo>
                  <a:cubicBezTo>
                    <a:pt x="22362" y="41720"/>
                    <a:pt x="22380" y="41720"/>
                    <a:pt x="22380" y="41702"/>
                  </a:cubicBezTo>
                  <a:cubicBezTo>
                    <a:pt x="22600" y="40642"/>
                    <a:pt x="22819" y="39564"/>
                    <a:pt x="23020" y="38522"/>
                  </a:cubicBezTo>
                  <a:cubicBezTo>
                    <a:pt x="23184" y="37645"/>
                    <a:pt x="23385" y="36786"/>
                    <a:pt x="23440" y="35891"/>
                  </a:cubicBezTo>
                  <a:cubicBezTo>
                    <a:pt x="23477" y="35032"/>
                    <a:pt x="23184" y="34210"/>
                    <a:pt x="22929" y="33387"/>
                  </a:cubicBezTo>
                  <a:cubicBezTo>
                    <a:pt x="22636" y="32474"/>
                    <a:pt x="22362" y="31560"/>
                    <a:pt x="22070" y="30646"/>
                  </a:cubicBezTo>
                  <a:cubicBezTo>
                    <a:pt x="21777" y="29696"/>
                    <a:pt x="21448" y="28782"/>
                    <a:pt x="21229" y="27850"/>
                  </a:cubicBezTo>
                  <a:cubicBezTo>
                    <a:pt x="21204" y="27762"/>
                    <a:pt x="21110" y="27692"/>
                    <a:pt x="21018" y="27692"/>
                  </a:cubicBezTo>
                  <a:cubicBezTo>
                    <a:pt x="20976" y="27692"/>
                    <a:pt x="20935" y="27706"/>
                    <a:pt x="20900" y="27741"/>
                  </a:cubicBezTo>
                  <a:cubicBezTo>
                    <a:pt x="20096" y="28545"/>
                    <a:pt x="19530" y="29605"/>
                    <a:pt x="19237" y="30701"/>
                  </a:cubicBezTo>
                  <a:cubicBezTo>
                    <a:pt x="18981" y="31688"/>
                    <a:pt x="18945" y="32693"/>
                    <a:pt x="19091" y="33698"/>
                  </a:cubicBezTo>
                  <a:cubicBezTo>
                    <a:pt x="19256" y="34648"/>
                    <a:pt x="19603" y="35562"/>
                    <a:pt x="19968" y="36439"/>
                  </a:cubicBezTo>
                  <a:cubicBezTo>
                    <a:pt x="20535" y="37846"/>
                    <a:pt x="21229" y="39253"/>
                    <a:pt x="21357" y="40752"/>
                  </a:cubicBezTo>
                  <a:lnTo>
                    <a:pt x="20608" y="40003"/>
                  </a:lnTo>
                  <a:cubicBezTo>
                    <a:pt x="18908" y="38248"/>
                    <a:pt x="17355" y="36366"/>
                    <a:pt x="15930" y="34429"/>
                  </a:cubicBezTo>
                  <a:cubicBezTo>
                    <a:pt x="16387" y="34082"/>
                    <a:pt x="16843" y="33753"/>
                    <a:pt x="17227" y="33333"/>
                  </a:cubicBezTo>
                  <a:cubicBezTo>
                    <a:pt x="17611" y="32912"/>
                    <a:pt x="17995" y="32474"/>
                    <a:pt x="18269" y="31944"/>
                  </a:cubicBezTo>
                  <a:cubicBezTo>
                    <a:pt x="18799" y="30957"/>
                    <a:pt x="18890" y="29915"/>
                    <a:pt x="18689" y="28837"/>
                  </a:cubicBezTo>
                  <a:cubicBezTo>
                    <a:pt x="18433" y="27558"/>
                    <a:pt x="18086" y="26297"/>
                    <a:pt x="17794" y="25036"/>
                  </a:cubicBezTo>
                  <a:cubicBezTo>
                    <a:pt x="17666" y="24470"/>
                    <a:pt x="17538" y="23903"/>
                    <a:pt x="17629" y="23282"/>
                  </a:cubicBezTo>
                  <a:cubicBezTo>
                    <a:pt x="17721" y="22715"/>
                    <a:pt x="17958" y="22185"/>
                    <a:pt x="18068" y="21637"/>
                  </a:cubicBezTo>
                  <a:cubicBezTo>
                    <a:pt x="18269" y="20559"/>
                    <a:pt x="18068" y="19444"/>
                    <a:pt x="17520" y="18494"/>
                  </a:cubicBezTo>
                  <a:cubicBezTo>
                    <a:pt x="17466" y="18405"/>
                    <a:pt x="17378" y="18359"/>
                    <a:pt x="17291" y="18359"/>
                  </a:cubicBezTo>
                  <a:cubicBezTo>
                    <a:pt x="17199" y="18359"/>
                    <a:pt x="17109" y="18409"/>
                    <a:pt x="17063" y="18512"/>
                  </a:cubicBezTo>
                  <a:cubicBezTo>
                    <a:pt x="16606" y="19536"/>
                    <a:pt x="15857" y="20413"/>
                    <a:pt x="15235" y="21345"/>
                  </a:cubicBezTo>
                  <a:cubicBezTo>
                    <a:pt x="14687" y="22149"/>
                    <a:pt x="14212" y="23008"/>
                    <a:pt x="14029" y="23976"/>
                  </a:cubicBezTo>
                  <a:cubicBezTo>
                    <a:pt x="13938" y="24524"/>
                    <a:pt x="13938" y="25073"/>
                    <a:pt x="13956" y="25621"/>
                  </a:cubicBezTo>
                  <a:cubicBezTo>
                    <a:pt x="13956" y="26187"/>
                    <a:pt x="13974" y="26736"/>
                    <a:pt x="14029" y="27302"/>
                  </a:cubicBezTo>
                  <a:cubicBezTo>
                    <a:pt x="14194" y="29385"/>
                    <a:pt x="14577" y="31432"/>
                    <a:pt x="15217" y="33442"/>
                  </a:cubicBezTo>
                  <a:cubicBezTo>
                    <a:pt x="14943" y="33040"/>
                    <a:pt x="14651" y="32620"/>
                    <a:pt x="14376" y="32218"/>
                  </a:cubicBezTo>
                  <a:cubicBezTo>
                    <a:pt x="13645" y="31121"/>
                    <a:pt x="12951" y="29970"/>
                    <a:pt x="12311" y="28837"/>
                  </a:cubicBezTo>
                  <a:cubicBezTo>
                    <a:pt x="12110" y="27869"/>
                    <a:pt x="11855" y="26937"/>
                    <a:pt x="11763" y="25986"/>
                  </a:cubicBezTo>
                  <a:cubicBezTo>
                    <a:pt x="11672" y="24926"/>
                    <a:pt x="11836" y="23940"/>
                    <a:pt x="12238" y="22971"/>
                  </a:cubicBezTo>
                  <a:cubicBezTo>
                    <a:pt x="12640" y="22021"/>
                    <a:pt x="13134" y="21162"/>
                    <a:pt x="13426" y="20194"/>
                  </a:cubicBezTo>
                  <a:cubicBezTo>
                    <a:pt x="13737" y="19243"/>
                    <a:pt x="13737" y="18238"/>
                    <a:pt x="13499" y="17251"/>
                  </a:cubicBezTo>
                  <a:cubicBezTo>
                    <a:pt x="13243" y="16246"/>
                    <a:pt x="12841" y="15314"/>
                    <a:pt x="12385" y="14401"/>
                  </a:cubicBezTo>
                  <a:cubicBezTo>
                    <a:pt x="12334" y="14299"/>
                    <a:pt x="12232" y="14248"/>
                    <a:pt x="12133" y="14248"/>
                  </a:cubicBezTo>
                  <a:cubicBezTo>
                    <a:pt x="12054" y="14248"/>
                    <a:pt x="11976" y="14281"/>
                    <a:pt x="11928" y="14346"/>
                  </a:cubicBezTo>
                  <a:cubicBezTo>
                    <a:pt x="11398" y="15168"/>
                    <a:pt x="11124" y="16137"/>
                    <a:pt x="10904" y="17069"/>
                  </a:cubicBezTo>
                  <a:cubicBezTo>
                    <a:pt x="10539" y="18622"/>
                    <a:pt x="10320" y="20230"/>
                    <a:pt x="10356" y="21820"/>
                  </a:cubicBezTo>
                  <a:cubicBezTo>
                    <a:pt x="10374" y="23172"/>
                    <a:pt x="10502" y="24543"/>
                    <a:pt x="10868" y="25858"/>
                  </a:cubicBezTo>
                  <a:cubicBezTo>
                    <a:pt x="10502" y="24981"/>
                    <a:pt x="10192" y="24068"/>
                    <a:pt x="9954" y="23117"/>
                  </a:cubicBezTo>
                  <a:cubicBezTo>
                    <a:pt x="9552" y="21528"/>
                    <a:pt x="9278" y="19883"/>
                    <a:pt x="9040" y="18256"/>
                  </a:cubicBezTo>
                  <a:cubicBezTo>
                    <a:pt x="8839" y="16685"/>
                    <a:pt x="8803" y="15077"/>
                    <a:pt x="8931" y="13487"/>
                  </a:cubicBezTo>
                  <a:cubicBezTo>
                    <a:pt x="9808" y="12847"/>
                    <a:pt x="10466" y="11970"/>
                    <a:pt x="10831" y="10947"/>
                  </a:cubicBezTo>
                  <a:cubicBezTo>
                    <a:pt x="11197" y="9924"/>
                    <a:pt x="11105" y="8772"/>
                    <a:pt x="11690" y="7822"/>
                  </a:cubicBezTo>
                  <a:cubicBezTo>
                    <a:pt x="12001" y="7365"/>
                    <a:pt x="12366" y="6927"/>
                    <a:pt x="12586" y="6433"/>
                  </a:cubicBezTo>
                  <a:cubicBezTo>
                    <a:pt x="12768" y="6068"/>
                    <a:pt x="12860" y="5647"/>
                    <a:pt x="12878" y="5245"/>
                  </a:cubicBezTo>
                  <a:cubicBezTo>
                    <a:pt x="13006" y="3564"/>
                    <a:pt x="12129" y="1956"/>
                    <a:pt x="12494" y="311"/>
                  </a:cubicBezTo>
                  <a:cubicBezTo>
                    <a:pt x="12535" y="136"/>
                    <a:pt x="12426" y="0"/>
                    <a:pt x="12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 rot="5400000">
              <a:off x="-112718" y="802645"/>
              <a:ext cx="876225" cy="264031"/>
            </a:xfrm>
            <a:custGeom>
              <a:avLst/>
              <a:gdLst/>
              <a:ahLst/>
              <a:cxnLst/>
              <a:rect l="l" t="t" r="r" b="b"/>
              <a:pathLst>
                <a:path w="13706" h="4130" extrusionOk="0">
                  <a:moveTo>
                    <a:pt x="9505" y="319"/>
                  </a:moveTo>
                  <a:cubicBezTo>
                    <a:pt x="10849" y="319"/>
                    <a:pt x="12145" y="1102"/>
                    <a:pt x="13249" y="1843"/>
                  </a:cubicBezTo>
                  <a:cubicBezTo>
                    <a:pt x="12557" y="1696"/>
                    <a:pt x="11877" y="1608"/>
                    <a:pt x="11190" y="1608"/>
                  </a:cubicBezTo>
                  <a:cubicBezTo>
                    <a:pt x="11024" y="1608"/>
                    <a:pt x="10858" y="1613"/>
                    <a:pt x="10691" y="1624"/>
                  </a:cubicBezTo>
                  <a:cubicBezTo>
                    <a:pt x="9832" y="1697"/>
                    <a:pt x="9064" y="1898"/>
                    <a:pt x="8260" y="2172"/>
                  </a:cubicBezTo>
                  <a:cubicBezTo>
                    <a:pt x="7516" y="2420"/>
                    <a:pt x="6720" y="2703"/>
                    <a:pt x="5922" y="2703"/>
                  </a:cubicBezTo>
                  <a:cubicBezTo>
                    <a:pt x="5897" y="2703"/>
                    <a:pt x="5873" y="2703"/>
                    <a:pt x="5848" y="2702"/>
                  </a:cubicBezTo>
                  <a:cubicBezTo>
                    <a:pt x="4927" y="2677"/>
                    <a:pt x="3980" y="2295"/>
                    <a:pt x="3062" y="2295"/>
                  </a:cubicBezTo>
                  <a:cubicBezTo>
                    <a:pt x="2649" y="2295"/>
                    <a:pt x="2242" y="2372"/>
                    <a:pt x="1846" y="2593"/>
                  </a:cubicBezTo>
                  <a:cubicBezTo>
                    <a:pt x="1625" y="2703"/>
                    <a:pt x="1732" y="3019"/>
                    <a:pt x="1931" y="3019"/>
                  </a:cubicBezTo>
                  <a:cubicBezTo>
                    <a:pt x="1961" y="3019"/>
                    <a:pt x="1994" y="3012"/>
                    <a:pt x="2029" y="2995"/>
                  </a:cubicBezTo>
                  <a:cubicBezTo>
                    <a:pt x="2352" y="2815"/>
                    <a:pt x="2697" y="2755"/>
                    <a:pt x="3051" y="2755"/>
                  </a:cubicBezTo>
                  <a:cubicBezTo>
                    <a:pt x="3418" y="2755"/>
                    <a:pt x="3795" y="2820"/>
                    <a:pt x="4167" y="2885"/>
                  </a:cubicBezTo>
                  <a:cubicBezTo>
                    <a:pt x="4794" y="2984"/>
                    <a:pt x="5391" y="3128"/>
                    <a:pt x="6013" y="3128"/>
                  </a:cubicBezTo>
                  <a:cubicBezTo>
                    <a:pt x="6079" y="3128"/>
                    <a:pt x="6146" y="3126"/>
                    <a:pt x="6214" y="3122"/>
                  </a:cubicBezTo>
                  <a:cubicBezTo>
                    <a:pt x="6999" y="3068"/>
                    <a:pt x="7767" y="2794"/>
                    <a:pt x="8498" y="2538"/>
                  </a:cubicBezTo>
                  <a:cubicBezTo>
                    <a:pt x="9422" y="2230"/>
                    <a:pt x="10399" y="2018"/>
                    <a:pt x="11372" y="2018"/>
                  </a:cubicBezTo>
                  <a:cubicBezTo>
                    <a:pt x="11670" y="2018"/>
                    <a:pt x="11967" y="2038"/>
                    <a:pt x="12262" y="2081"/>
                  </a:cubicBezTo>
                  <a:cubicBezTo>
                    <a:pt x="11714" y="2227"/>
                    <a:pt x="11166" y="2428"/>
                    <a:pt x="10636" y="2629"/>
                  </a:cubicBezTo>
                  <a:cubicBezTo>
                    <a:pt x="9887" y="2940"/>
                    <a:pt x="9156" y="3250"/>
                    <a:pt x="8352" y="3433"/>
                  </a:cubicBezTo>
                  <a:cubicBezTo>
                    <a:pt x="7727" y="3586"/>
                    <a:pt x="7102" y="3654"/>
                    <a:pt x="6470" y="3654"/>
                  </a:cubicBezTo>
                  <a:cubicBezTo>
                    <a:pt x="6269" y="3654"/>
                    <a:pt x="6068" y="3647"/>
                    <a:pt x="5866" y="3634"/>
                  </a:cubicBezTo>
                  <a:cubicBezTo>
                    <a:pt x="4953" y="3561"/>
                    <a:pt x="4057" y="3451"/>
                    <a:pt x="3162" y="3342"/>
                  </a:cubicBezTo>
                  <a:cubicBezTo>
                    <a:pt x="2413" y="3232"/>
                    <a:pt x="1645" y="3141"/>
                    <a:pt x="841" y="3049"/>
                  </a:cubicBezTo>
                  <a:cubicBezTo>
                    <a:pt x="1590" y="2428"/>
                    <a:pt x="2413" y="1880"/>
                    <a:pt x="3399" y="1715"/>
                  </a:cubicBezTo>
                  <a:cubicBezTo>
                    <a:pt x="3754" y="1667"/>
                    <a:pt x="4113" y="1663"/>
                    <a:pt x="4471" y="1663"/>
                  </a:cubicBezTo>
                  <a:cubicBezTo>
                    <a:pt x="4536" y="1663"/>
                    <a:pt x="4601" y="1663"/>
                    <a:pt x="4666" y="1663"/>
                  </a:cubicBezTo>
                  <a:cubicBezTo>
                    <a:pt x="5183" y="1663"/>
                    <a:pt x="5694" y="1655"/>
                    <a:pt x="6177" y="1514"/>
                  </a:cubicBezTo>
                  <a:cubicBezTo>
                    <a:pt x="7127" y="1240"/>
                    <a:pt x="7895" y="582"/>
                    <a:pt x="8863" y="381"/>
                  </a:cubicBezTo>
                  <a:cubicBezTo>
                    <a:pt x="9078" y="339"/>
                    <a:pt x="9292" y="319"/>
                    <a:pt x="9505" y="319"/>
                  </a:cubicBezTo>
                  <a:close/>
                  <a:moveTo>
                    <a:pt x="9455" y="1"/>
                  </a:moveTo>
                  <a:cubicBezTo>
                    <a:pt x="9180" y="1"/>
                    <a:pt x="8903" y="33"/>
                    <a:pt x="8626" y="107"/>
                  </a:cubicBezTo>
                  <a:cubicBezTo>
                    <a:pt x="7621" y="345"/>
                    <a:pt x="6798" y="1076"/>
                    <a:pt x="5775" y="1259"/>
                  </a:cubicBezTo>
                  <a:cubicBezTo>
                    <a:pt x="4788" y="1423"/>
                    <a:pt x="3783" y="1222"/>
                    <a:pt x="2833" y="1496"/>
                  </a:cubicBezTo>
                  <a:cubicBezTo>
                    <a:pt x="1828" y="1788"/>
                    <a:pt x="969" y="2410"/>
                    <a:pt x="147" y="3049"/>
                  </a:cubicBezTo>
                  <a:cubicBezTo>
                    <a:pt x="0" y="3159"/>
                    <a:pt x="110" y="3397"/>
                    <a:pt x="293" y="3415"/>
                  </a:cubicBezTo>
                  <a:cubicBezTo>
                    <a:pt x="1389" y="3579"/>
                    <a:pt x="2467" y="3707"/>
                    <a:pt x="3564" y="3853"/>
                  </a:cubicBezTo>
                  <a:cubicBezTo>
                    <a:pt x="4441" y="3963"/>
                    <a:pt x="5355" y="4091"/>
                    <a:pt x="6250" y="4128"/>
                  </a:cubicBezTo>
                  <a:cubicBezTo>
                    <a:pt x="6319" y="4129"/>
                    <a:pt x="6388" y="4130"/>
                    <a:pt x="6457" y="4130"/>
                  </a:cubicBezTo>
                  <a:cubicBezTo>
                    <a:pt x="7226" y="4130"/>
                    <a:pt x="7979" y="4035"/>
                    <a:pt x="8717" y="3817"/>
                  </a:cubicBezTo>
                  <a:cubicBezTo>
                    <a:pt x="10289" y="3360"/>
                    <a:pt x="11751" y="2593"/>
                    <a:pt x="13377" y="2300"/>
                  </a:cubicBezTo>
                  <a:cubicBezTo>
                    <a:pt x="13523" y="2264"/>
                    <a:pt x="13560" y="2117"/>
                    <a:pt x="13541" y="2026"/>
                  </a:cubicBezTo>
                  <a:cubicBezTo>
                    <a:pt x="13633" y="1989"/>
                    <a:pt x="13706" y="1862"/>
                    <a:pt x="13615" y="1788"/>
                  </a:cubicBezTo>
                  <a:cubicBezTo>
                    <a:pt x="12810" y="1222"/>
                    <a:pt x="11970" y="655"/>
                    <a:pt x="11056" y="308"/>
                  </a:cubicBezTo>
                  <a:cubicBezTo>
                    <a:pt x="10535" y="126"/>
                    <a:pt x="9998" y="1"/>
                    <a:pt x="9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3"/>
            <p:cNvSpPr/>
            <p:nvPr/>
          </p:nvSpPr>
          <p:spPr>
            <a:xfrm rot="5400000">
              <a:off x="304138" y="967740"/>
              <a:ext cx="72497" cy="41363"/>
            </a:xfrm>
            <a:custGeom>
              <a:avLst/>
              <a:gdLst/>
              <a:ahLst/>
              <a:cxnLst/>
              <a:rect l="l" t="t" r="r" b="b"/>
              <a:pathLst>
                <a:path w="1134" h="647" extrusionOk="0">
                  <a:moveTo>
                    <a:pt x="981" y="1"/>
                  </a:moveTo>
                  <a:cubicBezTo>
                    <a:pt x="966" y="1"/>
                    <a:pt x="949" y="3"/>
                    <a:pt x="932" y="7"/>
                  </a:cubicBezTo>
                  <a:cubicBezTo>
                    <a:pt x="768" y="80"/>
                    <a:pt x="585" y="117"/>
                    <a:pt x="421" y="190"/>
                  </a:cubicBezTo>
                  <a:cubicBezTo>
                    <a:pt x="366" y="208"/>
                    <a:pt x="274" y="245"/>
                    <a:pt x="201" y="281"/>
                  </a:cubicBezTo>
                  <a:cubicBezTo>
                    <a:pt x="146" y="300"/>
                    <a:pt x="110" y="300"/>
                    <a:pt x="55" y="355"/>
                  </a:cubicBezTo>
                  <a:cubicBezTo>
                    <a:pt x="19" y="373"/>
                    <a:pt x="0" y="464"/>
                    <a:pt x="19" y="537"/>
                  </a:cubicBezTo>
                  <a:cubicBezTo>
                    <a:pt x="55" y="610"/>
                    <a:pt x="128" y="629"/>
                    <a:pt x="183" y="647"/>
                  </a:cubicBezTo>
                  <a:cubicBezTo>
                    <a:pt x="220" y="647"/>
                    <a:pt x="293" y="629"/>
                    <a:pt x="329" y="610"/>
                  </a:cubicBezTo>
                  <a:cubicBezTo>
                    <a:pt x="402" y="574"/>
                    <a:pt x="494" y="556"/>
                    <a:pt x="567" y="519"/>
                  </a:cubicBezTo>
                  <a:cubicBezTo>
                    <a:pt x="731" y="428"/>
                    <a:pt x="877" y="355"/>
                    <a:pt x="1042" y="263"/>
                  </a:cubicBezTo>
                  <a:cubicBezTo>
                    <a:pt x="1115" y="208"/>
                    <a:pt x="1133" y="154"/>
                    <a:pt x="1115" y="80"/>
                  </a:cubicBezTo>
                  <a:cubicBezTo>
                    <a:pt x="1073" y="25"/>
                    <a:pt x="1031" y="1"/>
                    <a:pt x="9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3"/>
            <p:cNvSpPr/>
            <p:nvPr/>
          </p:nvSpPr>
          <p:spPr>
            <a:xfrm rot="5400000">
              <a:off x="1918354" y="604493"/>
              <a:ext cx="29280" cy="58752"/>
            </a:xfrm>
            <a:custGeom>
              <a:avLst/>
              <a:gdLst/>
              <a:ahLst/>
              <a:cxnLst/>
              <a:rect l="l" t="t" r="r" b="b"/>
              <a:pathLst>
                <a:path w="458" h="919" extrusionOk="0">
                  <a:moveTo>
                    <a:pt x="302" y="0"/>
                  </a:moveTo>
                  <a:cubicBezTo>
                    <a:pt x="260" y="0"/>
                    <a:pt x="224" y="16"/>
                    <a:pt x="201" y="38"/>
                  </a:cubicBezTo>
                  <a:cubicBezTo>
                    <a:pt x="128" y="130"/>
                    <a:pt x="55" y="239"/>
                    <a:pt x="37" y="367"/>
                  </a:cubicBezTo>
                  <a:cubicBezTo>
                    <a:pt x="0" y="477"/>
                    <a:pt x="0" y="587"/>
                    <a:pt x="0" y="696"/>
                  </a:cubicBezTo>
                  <a:cubicBezTo>
                    <a:pt x="0" y="806"/>
                    <a:pt x="37" y="897"/>
                    <a:pt x="128" y="915"/>
                  </a:cubicBezTo>
                  <a:cubicBezTo>
                    <a:pt x="136" y="917"/>
                    <a:pt x="144" y="918"/>
                    <a:pt x="151" y="918"/>
                  </a:cubicBezTo>
                  <a:cubicBezTo>
                    <a:pt x="216" y="918"/>
                    <a:pt x="274" y="855"/>
                    <a:pt x="274" y="806"/>
                  </a:cubicBezTo>
                  <a:lnTo>
                    <a:pt x="274" y="714"/>
                  </a:lnTo>
                  <a:lnTo>
                    <a:pt x="274" y="678"/>
                  </a:lnTo>
                  <a:lnTo>
                    <a:pt x="274" y="660"/>
                  </a:lnTo>
                  <a:lnTo>
                    <a:pt x="274" y="587"/>
                  </a:lnTo>
                  <a:cubicBezTo>
                    <a:pt x="293" y="550"/>
                    <a:pt x="293" y="532"/>
                    <a:pt x="293" y="495"/>
                  </a:cubicBezTo>
                  <a:lnTo>
                    <a:pt x="293" y="459"/>
                  </a:lnTo>
                  <a:cubicBezTo>
                    <a:pt x="293" y="404"/>
                    <a:pt x="311" y="367"/>
                    <a:pt x="329" y="312"/>
                  </a:cubicBezTo>
                  <a:lnTo>
                    <a:pt x="329" y="294"/>
                  </a:lnTo>
                  <a:lnTo>
                    <a:pt x="366" y="276"/>
                  </a:lnTo>
                  <a:cubicBezTo>
                    <a:pt x="384" y="239"/>
                    <a:pt x="384" y="221"/>
                    <a:pt x="402" y="203"/>
                  </a:cubicBezTo>
                  <a:cubicBezTo>
                    <a:pt x="457" y="130"/>
                    <a:pt x="420" y="57"/>
                    <a:pt x="384" y="20"/>
                  </a:cubicBezTo>
                  <a:cubicBezTo>
                    <a:pt x="356" y="6"/>
                    <a:pt x="328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 rot="5400000">
              <a:off x="2956119" y="212734"/>
              <a:ext cx="45646" cy="80488"/>
            </a:xfrm>
            <a:custGeom>
              <a:avLst/>
              <a:gdLst/>
              <a:ahLst/>
              <a:cxnLst/>
              <a:rect l="l" t="t" r="r" b="b"/>
              <a:pathLst>
                <a:path w="714" h="1259" extrusionOk="0">
                  <a:moveTo>
                    <a:pt x="501" y="1"/>
                  </a:moveTo>
                  <a:cubicBezTo>
                    <a:pt x="437" y="1"/>
                    <a:pt x="371" y="29"/>
                    <a:pt x="348" y="86"/>
                  </a:cubicBezTo>
                  <a:cubicBezTo>
                    <a:pt x="165" y="360"/>
                    <a:pt x="19" y="671"/>
                    <a:pt x="1" y="1018"/>
                  </a:cubicBezTo>
                  <a:cubicBezTo>
                    <a:pt x="1" y="1091"/>
                    <a:pt x="19" y="1183"/>
                    <a:pt x="74" y="1201"/>
                  </a:cubicBezTo>
                  <a:cubicBezTo>
                    <a:pt x="94" y="1240"/>
                    <a:pt x="139" y="1258"/>
                    <a:pt x="183" y="1258"/>
                  </a:cubicBezTo>
                  <a:cubicBezTo>
                    <a:pt x="221" y="1258"/>
                    <a:pt x="258" y="1245"/>
                    <a:pt x="275" y="1219"/>
                  </a:cubicBezTo>
                  <a:cubicBezTo>
                    <a:pt x="348" y="1183"/>
                    <a:pt x="366" y="1128"/>
                    <a:pt x="385" y="1073"/>
                  </a:cubicBezTo>
                  <a:cubicBezTo>
                    <a:pt x="385" y="1018"/>
                    <a:pt x="421" y="1000"/>
                    <a:pt x="421" y="945"/>
                  </a:cubicBezTo>
                  <a:lnTo>
                    <a:pt x="421" y="909"/>
                  </a:lnTo>
                  <a:lnTo>
                    <a:pt x="421" y="890"/>
                  </a:lnTo>
                  <a:cubicBezTo>
                    <a:pt x="421" y="835"/>
                    <a:pt x="440" y="799"/>
                    <a:pt x="440" y="762"/>
                  </a:cubicBezTo>
                  <a:cubicBezTo>
                    <a:pt x="440" y="726"/>
                    <a:pt x="440" y="707"/>
                    <a:pt x="458" y="653"/>
                  </a:cubicBezTo>
                  <a:cubicBezTo>
                    <a:pt x="476" y="580"/>
                    <a:pt x="531" y="525"/>
                    <a:pt x="549" y="452"/>
                  </a:cubicBezTo>
                  <a:lnTo>
                    <a:pt x="549" y="433"/>
                  </a:lnTo>
                  <a:cubicBezTo>
                    <a:pt x="549" y="397"/>
                    <a:pt x="567" y="397"/>
                    <a:pt x="567" y="379"/>
                  </a:cubicBezTo>
                  <a:cubicBezTo>
                    <a:pt x="604" y="360"/>
                    <a:pt x="622" y="305"/>
                    <a:pt x="641" y="287"/>
                  </a:cubicBezTo>
                  <a:cubicBezTo>
                    <a:pt x="714" y="214"/>
                    <a:pt x="695" y="104"/>
                    <a:pt x="604" y="31"/>
                  </a:cubicBezTo>
                  <a:cubicBezTo>
                    <a:pt x="577" y="11"/>
                    <a:pt x="539" y="1"/>
                    <a:pt x="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3"/>
            <p:cNvSpPr/>
            <p:nvPr/>
          </p:nvSpPr>
          <p:spPr>
            <a:xfrm rot="5400000">
              <a:off x="3079823" y="287595"/>
              <a:ext cx="21928" cy="14960"/>
            </a:xfrm>
            <a:custGeom>
              <a:avLst/>
              <a:gdLst/>
              <a:ahLst/>
              <a:cxnLst/>
              <a:rect l="l" t="t" r="r" b="b"/>
              <a:pathLst>
                <a:path w="343" h="234" extrusionOk="0">
                  <a:moveTo>
                    <a:pt x="162" y="1"/>
                  </a:moveTo>
                  <a:cubicBezTo>
                    <a:pt x="138" y="1"/>
                    <a:pt x="113" y="8"/>
                    <a:pt x="89" y="26"/>
                  </a:cubicBezTo>
                  <a:cubicBezTo>
                    <a:pt x="0" y="100"/>
                    <a:pt x="91" y="233"/>
                    <a:pt x="187" y="233"/>
                  </a:cubicBezTo>
                  <a:cubicBezTo>
                    <a:pt x="209" y="233"/>
                    <a:pt x="232" y="226"/>
                    <a:pt x="253" y="208"/>
                  </a:cubicBezTo>
                  <a:cubicBezTo>
                    <a:pt x="342" y="135"/>
                    <a:pt x="263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54;p3"/>
          <p:cNvSpPr/>
          <p:nvPr/>
        </p:nvSpPr>
        <p:spPr>
          <a:xfrm rot="-5400000">
            <a:off x="7057076" y="3446664"/>
            <a:ext cx="3138004" cy="1271312"/>
          </a:xfrm>
          <a:custGeom>
            <a:avLst/>
            <a:gdLst/>
            <a:ahLst/>
            <a:cxnLst/>
            <a:rect l="l" t="t" r="r" b="b"/>
            <a:pathLst>
              <a:path w="49085" h="19886" extrusionOk="0">
                <a:moveTo>
                  <a:pt x="11630" y="0"/>
                </a:moveTo>
                <a:cubicBezTo>
                  <a:pt x="8332" y="0"/>
                  <a:pt x="4868" y="371"/>
                  <a:pt x="2577" y="2663"/>
                </a:cubicBezTo>
                <a:cubicBezTo>
                  <a:pt x="1078" y="4143"/>
                  <a:pt x="347" y="6299"/>
                  <a:pt x="183" y="8401"/>
                </a:cubicBezTo>
                <a:cubicBezTo>
                  <a:pt x="0" y="10904"/>
                  <a:pt x="92" y="14449"/>
                  <a:pt x="2285" y="16149"/>
                </a:cubicBezTo>
                <a:cubicBezTo>
                  <a:pt x="5208" y="18397"/>
                  <a:pt x="8991" y="19493"/>
                  <a:pt x="12609" y="19804"/>
                </a:cubicBezTo>
                <a:cubicBezTo>
                  <a:pt x="13337" y="19859"/>
                  <a:pt x="14065" y="19885"/>
                  <a:pt x="14794" y="19885"/>
                </a:cubicBezTo>
                <a:cubicBezTo>
                  <a:pt x="18131" y="19885"/>
                  <a:pt x="21477" y="19346"/>
                  <a:pt x="24761" y="18671"/>
                </a:cubicBezTo>
                <a:cubicBezTo>
                  <a:pt x="29988" y="17611"/>
                  <a:pt x="35123" y="16149"/>
                  <a:pt x="40240" y="14705"/>
                </a:cubicBezTo>
                <a:cubicBezTo>
                  <a:pt x="41775" y="14267"/>
                  <a:pt x="43310" y="13828"/>
                  <a:pt x="44717" y="13079"/>
                </a:cubicBezTo>
                <a:cubicBezTo>
                  <a:pt x="46124" y="12330"/>
                  <a:pt x="47366" y="11233"/>
                  <a:pt x="48043" y="9790"/>
                </a:cubicBezTo>
                <a:cubicBezTo>
                  <a:pt x="49084" y="7451"/>
                  <a:pt x="48189" y="4417"/>
                  <a:pt x="46051" y="3010"/>
                </a:cubicBezTo>
                <a:cubicBezTo>
                  <a:pt x="44607" y="2060"/>
                  <a:pt x="42834" y="1859"/>
                  <a:pt x="41117" y="1676"/>
                </a:cubicBezTo>
                <a:cubicBezTo>
                  <a:pt x="31706" y="744"/>
                  <a:pt x="22240" y="178"/>
                  <a:pt x="12774" y="13"/>
                </a:cubicBezTo>
                <a:cubicBezTo>
                  <a:pt x="12396" y="5"/>
                  <a:pt x="12014" y="0"/>
                  <a:pt x="1163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3"/>
          <p:cNvSpPr txBox="1">
            <a:spLocks noGrp="1"/>
          </p:cNvSpPr>
          <p:nvPr>
            <p:ph type="title"/>
          </p:nvPr>
        </p:nvSpPr>
        <p:spPr>
          <a:xfrm>
            <a:off x="2273250" y="2901500"/>
            <a:ext cx="4597500" cy="760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6" name="Google Shape;56;p3"/>
          <p:cNvSpPr txBox="1">
            <a:spLocks noGrp="1"/>
          </p:cNvSpPr>
          <p:nvPr>
            <p:ph type="title" idx="2" hasCustomPrompt="1"/>
          </p:nvPr>
        </p:nvSpPr>
        <p:spPr>
          <a:xfrm>
            <a:off x="6580762" y="1378750"/>
            <a:ext cx="1499700" cy="7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7" name="Google Shape;57;p3"/>
          <p:cNvSpPr txBox="1">
            <a:spLocks noGrp="1"/>
          </p:cNvSpPr>
          <p:nvPr>
            <p:ph type="subTitle" idx="1"/>
          </p:nvPr>
        </p:nvSpPr>
        <p:spPr>
          <a:xfrm>
            <a:off x="1686450" y="3851226"/>
            <a:ext cx="57711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accent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"/>
          <p:cNvSpPr/>
          <p:nvPr/>
        </p:nvSpPr>
        <p:spPr>
          <a:xfrm rot="5400000">
            <a:off x="-644824" y="-456543"/>
            <a:ext cx="2676470" cy="2681910"/>
          </a:xfrm>
          <a:custGeom>
            <a:avLst/>
            <a:gdLst/>
            <a:ahLst/>
            <a:cxnLst/>
            <a:rect l="l" t="t" r="r" b="b"/>
            <a:pathLst>
              <a:path w="37390" h="37466" extrusionOk="0">
                <a:moveTo>
                  <a:pt x="3440" y="0"/>
                </a:moveTo>
                <a:cubicBezTo>
                  <a:pt x="3383" y="0"/>
                  <a:pt x="3327" y="1"/>
                  <a:pt x="3272" y="4"/>
                </a:cubicBezTo>
                <a:cubicBezTo>
                  <a:pt x="1170" y="95"/>
                  <a:pt x="1006" y="6107"/>
                  <a:pt x="713" y="8611"/>
                </a:cubicBezTo>
                <a:cubicBezTo>
                  <a:pt x="184" y="12850"/>
                  <a:pt x="1" y="17145"/>
                  <a:pt x="110" y="21403"/>
                </a:cubicBezTo>
                <a:cubicBezTo>
                  <a:pt x="147" y="22461"/>
                  <a:pt x="730" y="33372"/>
                  <a:pt x="1314" y="33372"/>
                </a:cubicBezTo>
                <a:cubicBezTo>
                  <a:pt x="1315" y="33372"/>
                  <a:pt x="1316" y="33372"/>
                  <a:pt x="1317" y="33372"/>
                </a:cubicBezTo>
                <a:cubicBezTo>
                  <a:pt x="2468" y="33340"/>
                  <a:pt x="3620" y="33324"/>
                  <a:pt x="4772" y="33324"/>
                </a:cubicBezTo>
                <a:cubicBezTo>
                  <a:pt x="15518" y="33324"/>
                  <a:pt x="26256" y="34709"/>
                  <a:pt x="36786" y="37465"/>
                </a:cubicBezTo>
                <a:cubicBezTo>
                  <a:pt x="37389" y="31234"/>
                  <a:pt x="34009" y="24728"/>
                  <a:pt x="29257" y="22992"/>
                </a:cubicBezTo>
                <a:cubicBezTo>
                  <a:pt x="25749" y="21677"/>
                  <a:pt x="21674" y="22737"/>
                  <a:pt x="18531" y="20361"/>
                </a:cubicBezTo>
                <a:cubicBezTo>
                  <a:pt x="16265" y="18661"/>
                  <a:pt x="14949" y="15537"/>
                  <a:pt x="13889" y="12485"/>
                </a:cubicBezTo>
                <a:cubicBezTo>
                  <a:pt x="12866" y="9397"/>
                  <a:pt x="11952" y="6144"/>
                  <a:pt x="10179" y="3713"/>
                </a:cubicBezTo>
                <a:cubicBezTo>
                  <a:pt x="8719" y="1701"/>
                  <a:pt x="5626" y="0"/>
                  <a:pt x="34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6"/>
          <p:cNvSpPr/>
          <p:nvPr/>
        </p:nvSpPr>
        <p:spPr>
          <a:xfrm rot="5400000">
            <a:off x="8022782" y="2923449"/>
            <a:ext cx="2400448" cy="3327011"/>
          </a:xfrm>
          <a:custGeom>
            <a:avLst/>
            <a:gdLst/>
            <a:ahLst/>
            <a:cxnLst/>
            <a:rect l="l" t="t" r="r" b="b"/>
            <a:pathLst>
              <a:path w="33534" h="46478" extrusionOk="0">
                <a:moveTo>
                  <a:pt x="26257" y="1"/>
                </a:moveTo>
                <a:cubicBezTo>
                  <a:pt x="21838" y="1"/>
                  <a:pt x="16436" y="3314"/>
                  <a:pt x="13724" y="6172"/>
                </a:cubicBezTo>
                <a:cubicBezTo>
                  <a:pt x="10234" y="9882"/>
                  <a:pt x="8023" y="14560"/>
                  <a:pt x="5830" y="19147"/>
                </a:cubicBezTo>
                <a:cubicBezTo>
                  <a:pt x="4459" y="22053"/>
                  <a:pt x="3089" y="24940"/>
                  <a:pt x="1718" y="27827"/>
                </a:cubicBezTo>
                <a:cubicBezTo>
                  <a:pt x="878" y="29618"/>
                  <a:pt x="0" y="31592"/>
                  <a:pt x="567" y="33474"/>
                </a:cubicBezTo>
                <a:cubicBezTo>
                  <a:pt x="1243" y="35685"/>
                  <a:pt x="3637" y="36928"/>
                  <a:pt x="5921" y="37348"/>
                </a:cubicBezTo>
                <a:cubicBezTo>
                  <a:pt x="8205" y="37768"/>
                  <a:pt x="10581" y="37659"/>
                  <a:pt x="12774" y="38389"/>
                </a:cubicBezTo>
                <a:cubicBezTo>
                  <a:pt x="15899" y="39413"/>
                  <a:pt x="18238" y="42008"/>
                  <a:pt x="20851" y="44000"/>
                </a:cubicBezTo>
                <a:cubicBezTo>
                  <a:pt x="22673" y="45378"/>
                  <a:pt x="24993" y="46477"/>
                  <a:pt x="27201" y="46477"/>
                </a:cubicBezTo>
                <a:cubicBezTo>
                  <a:pt x="28183" y="46477"/>
                  <a:pt x="29142" y="46260"/>
                  <a:pt x="30025" y="45754"/>
                </a:cubicBezTo>
                <a:cubicBezTo>
                  <a:pt x="31614" y="44840"/>
                  <a:pt x="32619" y="43141"/>
                  <a:pt x="33076" y="41350"/>
                </a:cubicBezTo>
                <a:cubicBezTo>
                  <a:pt x="33533" y="39577"/>
                  <a:pt x="33515" y="37713"/>
                  <a:pt x="33515" y="35886"/>
                </a:cubicBezTo>
                <a:cubicBezTo>
                  <a:pt x="33423" y="27736"/>
                  <a:pt x="33332" y="19567"/>
                  <a:pt x="33241" y="11399"/>
                </a:cubicBezTo>
                <a:cubicBezTo>
                  <a:pt x="33222" y="9151"/>
                  <a:pt x="33186" y="6812"/>
                  <a:pt x="32455" y="4674"/>
                </a:cubicBezTo>
                <a:cubicBezTo>
                  <a:pt x="31339" y="1263"/>
                  <a:pt x="28985" y="1"/>
                  <a:pt x="2625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"/>
          <p:cNvSpPr/>
          <p:nvPr/>
        </p:nvSpPr>
        <p:spPr>
          <a:xfrm rot="5400000">
            <a:off x="-704709" y="3769632"/>
            <a:ext cx="2191140" cy="953336"/>
          </a:xfrm>
          <a:custGeom>
            <a:avLst/>
            <a:gdLst/>
            <a:ahLst/>
            <a:cxnLst/>
            <a:rect l="l" t="t" r="r" b="b"/>
            <a:pathLst>
              <a:path w="30610" h="13318" extrusionOk="0">
                <a:moveTo>
                  <a:pt x="24994" y="1"/>
                </a:moveTo>
                <a:cubicBezTo>
                  <a:pt x="23744" y="1"/>
                  <a:pt x="22479" y="369"/>
                  <a:pt x="21454" y="1121"/>
                </a:cubicBezTo>
                <a:cubicBezTo>
                  <a:pt x="20303" y="1943"/>
                  <a:pt x="19481" y="3112"/>
                  <a:pt x="18549" y="4154"/>
                </a:cubicBezTo>
                <a:cubicBezTo>
                  <a:pt x="17617" y="5214"/>
                  <a:pt x="16466" y="6201"/>
                  <a:pt x="15095" y="6420"/>
                </a:cubicBezTo>
                <a:cubicBezTo>
                  <a:pt x="14878" y="6455"/>
                  <a:pt x="14661" y="6471"/>
                  <a:pt x="14446" y="6471"/>
                </a:cubicBezTo>
                <a:cubicBezTo>
                  <a:pt x="12761" y="6471"/>
                  <a:pt x="11133" y="5495"/>
                  <a:pt x="9448" y="5123"/>
                </a:cubicBezTo>
                <a:cubicBezTo>
                  <a:pt x="8902" y="4993"/>
                  <a:pt x="8341" y="4929"/>
                  <a:pt x="7780" y="4929"/>
                </a:cubicBezTo>
                <a:cubicBezTo>
                  <a:pt x="5974" y="4929"/>
                  <a:pt x="4158" y="5583"/>
                  <a:pt x="2778" y="6767"/>
                </a:cubicBezTo>
                <a:cubicBezTo>
                  <a:pt x="969" y="8321"/>
                  <a:pt x="1" y="10733"/>
                  <a:pt x="184" y="13108"/>
                </a:cubicBezTo>
                <a:cubicBezTo>
                  <a:pt x="4305" y="12675"/>
                  <a:pt x="8447" y="12460"/>
                  <a:pt x="12588" y="12460"/>
                </a:cubicBezTo>
                <a:cubicBezTo>
                  <a:pt x="17187" y="12460"/>
                  <a:pt x="21785" y="12726"/>
                  <a:pt x="26352" y="13255"/>
                </a:cubicBezTo>
                <a:cubicBezTo>
                  <a:pt x="26601" y="13288"/>
                  <a:pt x="26861" y="13317"/>
                  <a:pt x="27119" y="13317"/>
                </a:cubicBezTo>
                <a:cubicBezTo>
                  <a:pt x="27429" y="13317"/>
                  <a:pt x="27735" y="13275"/>
                  <a:pt x="28015" y="13145"/>
                </a:cubicBezTo>
                <a:cubicBezTo>
                  <a:pt x="28600" y="12871"/>
                  <a:pt x="28928" y="12268"/>
                  <a:pt x="29203" y="11701"/>
                </a:cubicBezTo>
                <a:cubicBezTo>
                  <a:pt x="30299" y="9271"/>
                  <a:pt x="30610" y="6511"/>
                  <a:pt x="30098" y="3917"/>
                </a:cubicBezTo>
                <a:cubicBezTo>
                  <a:pt x="29879" y="2729"/>
                  <a:pt x="29696" y="1632"/>
                  <a:pt x="28618" y="1011"/>
                </a:cubicBezTo>
                <a:cubicBezTo>
                  <a:pt x="27576" y="390"/>
                  <a:pt x="26462" y="24"/>
                  <a:pt x="25255" y="6"/>
                </a:cubicBezTo>
                <a:cubicBezTo>
                  <a:pt x="25169" y="2"/>
                  <a:pt x="25082" y="1"/>
                  <a:pt x="2499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6"/>
          <p:cNvSpPr/>
          <p:nvPr/>
        </p:nvSpPr>
        <p:spPr>
          <a:xfrm rot="5400000">
            <a:off x="8130739" y="4503866"/>
            <a:ext cx="1237301" cy="1014697"/>
          </a:xfrm>
          <a:custGeom>
            <a:avLst/>
            <a:gdLst/>
            <a:ahLst/>
            <a:cxnLst/>
            <a:rect l="l" t="t" r="r" b="b"/>
            <a:pathLst>
              <a:path w="19354" h="15872" extrusionOk="0">
                <a:moveTo>
                  <a:pt x="2322" y="3976"/>
                </a:moveTo>
                <a:cubicBezTo>
                  <a:pt x="2815" y="3994"/>
                  <a:pt x="3272" y="3994"/>
                  <a:pt x="3729" y="3994"/>
                </a:cubicBezTo>
                <a:lnTo>
                  <a:pt x="6762" y="3994"/>
                </a:lnTo>
                <a:lnTo>
                  <a:pt x="6762" y="7703"/>
                </a:lnTo>
                <a:lnTo>
                  <a:pt x="2358" y="7703"/>
                </a:lnTo>
                <a:cubicBezTo>
                  <a:pt x="2358" y="6461"/>
                  <a:pt x="2358" y="5236"/>
                  <a:pt x="2322" y="3976"/>
                </a:cubicBezTo>
                <a:close/>
                <a:moveTo>
                  <a:pt x="11075" y="3994"/>
                </a:moveTo>
                <a:cubicBezTo>
                  <a:pt x="11057" y="5236"/>
                  <a:pt x="11057" y="6461"/>
                  <a:pt x="11057" y="7703"/>
                </a:cubicBezTo>
                <a:lnTo>
                  <a:pt x="6982" y="7703"/>
                </a:lnTo>
                <a:lnTo>
                  <a:pt x="6982" y="3994"/>
                </a:lnTo>
                <a:close/>
                <a:moveTo>
                  <a:pt x="15095" y="3994"/>
                </a:moveTo>
                <a:cubicBezTo>
                  <a:pt x="15077" y="5236"/>
                  <a:pt x="15077" y="6443"/>
                  <a:pt x="15077" y="7667"/>
                </a:cubicBezTo>
                <a:cubicBezTo>
                  <a:pt x="13889" y="7667"/>
                  <a:pt x="12720" y="7703"/>
                  <a:pt x="11532" y="7703"/>
                </a:cubicBezTo>
                <a:lnTo>
                  <a:pt x="11404" y="7703"/>
                </a:lnTo>
                <a:cubicBezTo>
                  <a:pt x="11404" y="6461"/>
                  <a:pt x="11404" y="5236"/>
                  <a:pt x="11367" y="3994"/>
                </a:cubicBezTo>
                <a:close/>
                <a:moveTo>
                  <a:pt x="11075" y="8014"/>
                </a:moveTo>
                <a:lnTo>
                  <a:pt x="11075" y="11011"/>
                </a:lnTo>
                <a:lnTo>
                  <a:pt x="11075" y="11395"/>
                </a:lnTo>
                <a:lnTo>
                  <a:pt x="7000" y="11395"/>
                </a:lnTo>
                <a:lnTo>
                  <a:pt x="7000" y="8252"/>
                </a:lnTo>
                <a:lnTo>
                  <a:pt x="7000" y="8014"/>
                </a:lnTo>
                <a:close/>
                <a:moveTo>
                  <a:pt x="15059" y="8014"/>
                </a:moveTo>
                <a:lnTo>
                  <a:pt x="15059" y="11376"/>
                </a:lnTo>
                <a:lnTo>
                  <a:pt x="11916" y="11376"/>
                </a:lnTo>
                <a:lnTo>
                  <a:pt x="11916" y="11395"/>
                </a:lnTo>
                <a:lnTo>
                  <a:pt x="11422" y="11395"/>
                </a:lnTo>
                <a:cubicBezTo>
                  <a:pt x="11422" y="10499"/>
                  <a:pt x="11404" y="9640"/>
                  <a:pt x="11404" y="8745"/>
                </a:cubicBezTo>
                <a:lnTo>
                  <a:pt x="11404" y="8014"/>
                </a:lnTo>
                <a:close/>
                <a:moveTo>
                  <a:pt x="6744" y="8014"/>
                </a:moveTo>
                <a:lnTo>
                  <a:pt x="6744" y="10554"/>
                </a:lnTo>
                <a:lnTo>
                  <a:pt x="6744" y="11395"/>
                </a:lnTo>
                <a:lnTo>
                  <a:pt x="4716" y="11395"/>
                </a:lnTo>
                <a:cubicBezTo>
                  <a:pt x="4040" y="11395"/>
                  <a:pt x="3382" y="11413"/>
                  <a:pt x="2706" y="11413"/>
                </a:cubicBezTo>
                <a:lnTo>
                  <a:pt x="2322" y="11413"/>
                </a:lnTo>
                <a:lnTo>
                  <a:pt x="2322" y="10901"/>
                </a:lnTo>
                <a:lnTo>
                  <a:pt x="2322" y="8471"/>
                </a:lnTo>
                <a:lnTo>
                  <a:pt x="2322" y="8014"/>
                </a:lnTo>
                <a:close/>
                <a:moveTo>
                  <a:pt x="6854" y="1"/>
                </a:moveTo>
                <a:cubicBezTo>
                  <a:pt x="6808" y="1"/>
                  <a:pt x="6762" y="28"/>
                  <a:pt x="6762" y="83"/>
                </a:cubicBezTo>
                <a:cubicBezTo>
                  <a:pt x="6762" y="1271"/>
                  <a:pt x="6744" y="2495"/>
                  <a:pt x="6744" y="3683"/>
                </a:cubicBezTo>
                <a:lnTo>
                  <a:pt x="4186" y="3683"/>
                </a:lnTo>
                <a:cubicBezTo>
                  <a:pt x="3564" y="3683"/>
                  <a:pt x="2943" y="3683"/>
                  <a:pt x="2322" y="3701"/>
                </a:cubicBezTo>
                <a:lnTo>
                  <a:pt x="2322" y="3647"/>
                </a:lnTo>
                <a:cubicBezTo>
                  <a:pt x="2303" y="2715"/>
                  <a:pt x="2285" y="1801"/>
                  <a:pt x="2249" y="887"/>
                </a:cubicBezTo>
                <a:cubicBezTo>
                  <a:pt x="2249" y="805"/>
                  <a:pt x="2185" y="764"/>
                  <a:pt x="2121" y="764"/>
                </a:cubicBezTo>
                <a:cubicBezTo>
                  <a:pt x="2057" y="764"/>
                  <a:pt x="1993" y="805"/>
                  <a:pt x="1993" y="887"/>
                </a:cubicBezTo>
                <a:cubicBezTo>
                  <a:pt x="1938" y="1819"/>
                  <a:pt x="1920" y="2788"/>
                  <a:pt x="1901" y="3720"/>
                </a:cubicBezTo>
                <a:lnTo>
                  <a:pt x="1152" y="3720"/>
                </a:lnTo>
                <a:cubicBezTo>
                  <a:pt x="805" y="3720"/>
                  <a:pt x="458" y="3775"/>
                  <a:pt x="92" y="3793"/>
                </a:cubicBezTo>
                <a:cubicBezTo>
                  <a:pt x="1" y="3793"/>
                  <a:pt x="1" y="3921"/>
                  <a:pt x="92" y="3957"/>
                </a:cubicBezTo>
                <a:cubicBezTo>
                  <a:pt x="385" y="3976"/>
                  <a:pt x="659" y="3994"/>
                  <a:pt x="951" y="4012"/>
                </a:cubicBezTo>
                <a:cubicBezTo>
                  <a:pt x="1280" y="4012"/>
                  <a:pt x="1573" y="4049"/>
                  <a:pt x="1901" y="4049"/>
                </a:cubicBezTo>
                <a:lnTo>
                  <a:pt x="1901" y="5748"/>
                </a:lnTo>
                <a:lnTo>
                  <a:pt x="1901" y="7758"/>
                </a:lnTo>
                <a:cubicBezTo>
                  <a:pt x="1481" y="7758"/>
                  <a:pt x="1061" y="7795"/>
                  <a:pt x="641" y="7831"/>
                </a:cubicBezTo>
                <a:cubicBezTo>
                  <a:pt x="531" y="7831"/>
                  <a:pt x="531" y="7996"/>
                  <a:pt x="641" y="8014"/>
                </a:cubicBezTo>
                <a:cubicBezTo>
                  <a:pt x="1061" y="8069"/>
                  <a:pt x="1481" y="8069"/>
                  <a:pt x="1901" y="8087"/>
                </a:cubicBezTo>
                <a:lnTo>
                  <a:pt x="1901" y="10627"/>
                </a:lnTo>
                <a:lnTo>
                  <a:pt x="1901" y="11504"/>
                </a:lnTo>
                <a:cubicBezTo>
                  <a:pt x="1481" y="11504"/>
                  <a:pt x="1079" y="11541"/>
                  <a:pt x="695" y="11578"/>
                </a:cubicBezTo>
                <a:cubicBezTo>
                  <a:pt x="604" y="11596"/>
                  <a:pt x="604" y="11760"/>
                  <a:pt x="695" y="11779"/>
                </a:cubicBezTo>
                <a:cubicBezTo>
                  <a:pt x="1079" y="11852"/>
                  <a:pt x="1518" y="11852"/>
                  <a:pt x="1920" y="11852"/>
                </a:cubicBezTo>
                <a:cubicBezTo>
                  <a:pt x="1920" y="12382"/>
                  <a:pt x="1938" y="12875"/>
                  <a:pt x="2011" y="13405"/>
                </a:cubicBezTo>
                <a:cubicBezTo>
                  <a:pt x="2020" y="13496"/>
                  <a:pt x="2089" y="13542"/>
                  <a:pt x="2155" y="13542"/>
                </a:cubicBezTo>
                <a:cubicBezTo>
                  <a:pt x="2221" y="13542"/>
                  <a:pt x="2285" y="13496"/>
                  <a:pt x="2285" y="13405"/>
                </a:cubicBezTo>
                <a:cubicBezTo>
                  <a:pt x="2322" y="12912"/>
                  <a:pt x="2358" y="12382"/>
                  <a:pt x="2358" y="11852"/>
                </a:cubicBezTo>
                <a:lnTo>
                  <a:pt x="2450" y="11852"/>
                </a:lnTo>
                <a:cubicBezTo>
                  <a:pt x="3053" y="11852"/>
                  <a:pt x="3656" y="11852"/>
                  <a:pt x="4277" y="11870"/>
                </a:cubicBezTo>
                <a:lnTo>
                  <a:pt x="6762" y="11870"/>
                </a:lnTo>
                <a:cubicBezTo>
                  <a:pt x="6762" y="12455"/>
                  <a:pt x="6762" y="13021"/>
                  <a:pt x="6799" y="13588"/>
                </a:cubicBezTo>
                <a:cubicBezTo>
                  <a:pt x="6799" y="13633"/>
                  <a:pt x="6835" y="13656"/>
                  <a:pt x="6872" y="13656"/>
                </a:cubicBezTo>
                <a:cubicBezTo>
                  <a:pt x="6909" y="13656"/>
                  <a:pt x="6945" y="13633"/>
                  <a:pt x="6945" y="13588"/>
                </a:cubicBezTo>
                <a:cubicBezTo>
                  <a:pt x="6963" y="13021"/>
                  <a:pt x="6982" y="12455"/>
                  <a:pt x="6982" y="11870"/>
                </a:cubicBezTo>
                <a:lnTo>
                  <a:pt x="11057" y="11870"/>
                </a:lnTo>
                <a:cubicBezTo>
                  <a:pt x="11057" y="12637"/>
                  <a:pt x="11057" y="13387"/>
                  <a:pt x="11093" y="14136"/>
                </a:cubicBezTo>
                <a:cubicBezTo>
                  <a:pt x="11093" y="14227"/>
                  <a:pt x="11162" y="14273"/>
                  <a:pt x="11230" y="14273"/>
                </a:cubicBezTo>
                <a:cubicBezTo>
                  <a:pt x="11299" y="14273"/>
                  <a:pt x="11367" y="14227"/>
                  <a:pt x="11367" y="14136"/>
                </a:cubicBezTo>
                <a:cubicBezTo>
                  <a:pt x="11422" y="13387"/>
                  <a:pt x="11422" y="12637"/>
                  <a:pt x="11422" y="11870"/>
                </a:cubicBezTo>
                <a:lnTo>
                  <a:pt x="15077" y="11870"/>
                </a:lnTo>
                <a:lnTo>
                  <a:pt x="15077" y="12455"/>
                </a:lnTo>
                <a:cubicBezTo>
                  <a:pt x="15077" y="13551"/>
                  <a:pt x="15059" y="14611"/>
                  <a:pt x="15114" y="15707"/>
                </a:cubicBezTo>
                <a:cubicBezTo>
                  <a:pt x="15114" y="15817"/>
                  <a:pt x="15191" y="15872"/>
                  <a:pt x="15269" y="15872"/>
                </a:cubicBezTo>
                <a:cubicBezTo>
                  <a:pt x="15347" y="15872"/>
                  <a:pt x="15424" y="15817"/>
                  <a:pt x="15424" y="15707"/>
                </a:cubicBezTo>
                <a:cubicBezTo>
                  <a:pt x="15479" y="14428"/>
                  <a:pt x="15479" y="13149"/>
                  <a:pt x="15461" y="11870"/>
                </a:cubicBezTo>
                <a:lnTo>
                  <a:pt x="17124" y="11870"/>
                </a:lnTo>
                <a:cubicBezTo>
                  <a:pt x="17836" y="11870"/>
                  <a:pt x="18531" y="11833"/>
                  <a:pt x="19207" y="11779"/>
                </a:cubicBezTo>
                <a:cubicBezTo>
                  <a:pt x="19353" y="11687"/>
                  <a:pt x="19353" y="11486"/>
                  <a:pt x="19207" y="11486"/>
                </a:cubicBezTo>
                <a:cubicBezTo>
                  <a:pt x="18604" y="11450"/>
                  <a:pt x="18001" y="11395"/>
                  <a:pt x="17379" y="11395"/>
                </a:cubicBezTo>
                <a:lnTo>
                  <a:pt x="15442" y="11395"/>
                </a:lnTo>
                <a:lnTo>
                  <a:pt x="15442" y="9896"/>
                </a:lnTo>
                <a:lnTo>
                  <a:pt x="15442" y="8032"/>
                </a:lnTo>
                <a:cubicBezTo>
                  <a:pt x="16466" y="8032"/>
                  <a:pt x="17526" y="8032"/>
                  <a:pt x="18549" y="7978"/>
                </a:cubicBezTo>
                <a:cubicBezTo>
                  <a:pt x="18695" y="7978"/>
                  <a:pt x="18695" y="7758"/>
                  <a:pt x="18549" y="7758"/>
                </a:cubicBezTo>
                <a:cubicBezTo>
                  <a:pt x="17526" y="7722"/>
                  <a:pt x="16466" y="7703"/>
                  <a:pt x="15442" y="7703"/>
                </a:cubicBezTo>
                <a:cubicBezTo>
                  <a:pt x="15442" y="6516"/>
                  <a:pt x="15442" y="5291"/>
                  <a:pt x="15424" y="4103"/>
                </a:cubicBezTo>
                <a:lnTo>
                  <a:pt x="15424" y="4012"/>
                </a:lnTo>
                <a:cubicBezTo>
                  <a:pt x="16466" y="4012"/>
                  <a:pt x="17507" y="4012"/>
                  <a:pt x="18549" y="3957"/>
                </a:cubicBezTo>
                <a:cubicBezTo>
                  <a:pt x="18695" y="3957"/>
                  <a:pt x="18695" y="3738"/>
                  <a:pt x="18549" y="3720"/>
                </a:cubicBezTo>
                <a:cubicBezTo>
                  <a:pt x="17489" y="3647"/>
                  <a:pt x="16466" y="3628"/>
                  <a:pt x="15424" y="3628"/>
                </a:cubicBezTo>
                <a:cubicBezTo>
                  <a:pt x="15424" y="2696"/>
                  <a:pt x="15388" y="1783"/>
                  <a:pt x="15369" y="851"/>
                </a:cubicBezTo>
                <a:cubicBezTo>
                  <a:pt x="15369" y="778"/>
                  <a:pt x="15319" y="741"/>
                  <a:pt x="15269" y="741"/>
                </a:cubicBezTo>
                <a:cubicBezTo>
                  <a:pt x="15219" y="741"/>
                  <a:pt x="15168" y="778"/>
                  <a:pt x="15168" y="851"/>
                </a:cubicBezTo>
                <a:cubicBezTo>
                  <a:pt x="15150" y="1783"/>
                  <a:pt x="15132" y="2696"/>
                  <a:pt x="15132" y="3628"/>
                </a:cubicBezTo>
                <a:cubicBezTo>
                  <a:pt x="13889" y="3628"/>
                  <a:pt x="12628" y="3647"/>
                  <a:pt x="11404" y="3647"/>
                </a:cubicBezTo>
                <a:lnTo>
                  <a:pt x="11404" y="3446"/>
                </a:lnTo>
                <a:cubicBezTo>
                  <a:pt x="11404" y="2441"/>
                  <a:pt x="11386" y="1417"/>
                  <a:pt x="11331" y="412"/>
                </a:cubicBezTo>
                <a:cubicBezTo>
                  <a:pt x="11331" y="339"/>
                  <a:pt x="11285" y="302"/>
                  <a:pt x="11237" y="302"/>
                </a:cubicBezTo>
                <a:cubicBezTo>
                  <a:pt x="11189" y="302"/>
                  <a:pt x="11139" y="339"/>
                  <a:pt x="11130" y="412"/>
                </a:cubicBezTo>
                <a:cubicBezTo>
                  <a:pt x="11112" y="1509"/>
                  <a:pt x="11075" y="2587"/>
                  <a:pt x="11057" y="3683"/>
                </a:cubicBezTo>
                <a:lnTo>
                  <a:pt x="6963" y="3683"/>
                </a:lnTo>
                <a:lnTo>
                  <a:pt x="6963" y="3044"/>
                </a:lnTo>
                <a:cubicBezTo>
                  <a:pt x="6963" y="2057"/>
                  <a:pt x="6945" y="1070"/>
                  <a:pt x="6945" y="83"/>
                </a:cubicBezTo>
                <a:cubicBezTo>
                  <a:pt x="6945" y="28"/>
                  <a:pt x="6899" y="1"/>
                  <a:pt x="685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4" name="Google Shape;114;p6"/>
          <p:cNvGrpSpPr/>
          <p:nvPr/>
        </p:nvGrpSpPr>
        <p:grpSpPr>
          <a:xfrm>
            <a:off x="8" y="4180129"/>
            <a:ext cx="1106619" cy="1122793"/>
            <a:chOff x="6575458" y="1821066"/>
            <a:chExt cx="1106619" cy="1122793"/>
          </a:xfrm>
        </p:grpSpPr>
        <p:sp>
          <p:nvSpPr>
            <p:cNvPr id="115" name="Google Shape;115;p6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6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6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6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6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6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6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6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6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6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6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6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6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6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6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6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" name="Google Shape;131;p6"/>
          <p:cNvGrpSpPr/>
          <p:nvPr/>
        </p:nvGrpSpPr>
        <p:grpSpPr>
          <a:xfrm rot="3841766">
            <a:off x="6596722" y="-395788"/>
            <a:ext cx="3515564" cy="2443289"/>
            <a:chOff x="-154942" y="-422500"/>
            <a:chExt cx="3515639" cy="2443341"/>
          </a:xfrm>
        </p:grpSpPr>
        <p:sp>
          <p:nvSpPr>
            <p:cNvPr id="132" name="Google Shape;132;p6"/>
            <p:cNvSpPr/>
            <p:nvPr/>
          </p:nvSpPr>
          <p:spPr>
            <a:xfrm rot="5400000">
              <a:off x="381207" y="-958649"/>
              <a:ext cx="2443341" cy="3515639"/>
            </a:xfrm>
            <a:custGeom>
              <a:avLst/>
              <a:gdLst/>
              <a:ahLst/>
              <a:cxnLst/>
              <a:rect l="l" t="t" r="r" b="b"/>
              <a:pathLst>
                <a:path w="38219" h="54992" extrusionOk="0">
                  <a:moveTo>
                    <a:pt x="12019" y="878"/>
                  </a:moveTo>
                  <a:lnTo>
                    <a:pt x="12019" y="878"/>
                  </a:lnTo>
                  <a:cubicBezTo>
                    <a:pt x="11964" y="1591"/>
                    <a:pt x="12074" y="2303"/>
                    <a:pt x="12220" y="2998"/>
                  </a:cubicBezTo>
                  <a:cubicBezTo>
                    <a:pt x="12385" y="3784"/>
                    <a:pt x="12567" y="4606"/>
                    <a:pt x="12476" y="5410"/>
                  </a:cubicBezTo>
                  <a:cubicBezTo>
                    <a:pt x="12421" y="5812"/>
                    <a:pt x="12311" y="6232"/>
                    <a:pt x="12074" y="6598"/>
                  </a:cubicBezTo>
                  <a:cubicBezTo>
                    <a:pt x="11800" y="7073"/>
                    <a:pt x="11416" y="7475"/>
                    <a:pt x="11160" y="7987"/>
                  </a:cubicBezTo>
                  <a:cubicBezTo>
                    <a:pt x="10685" y="8919"/>
                    <a:pt x="10758" y="10033"/>
                    <a:pt x="10374" y="11020"/>
                  </a:cubicBezTo>
                  <a:cubicBezTo>
                    <a:pt x="10027" y="11861"/>
                    <a:pt x="9461" y="12646"/>
                    <a:pt x="8730" y="13268"/>
                  </a:cubicBezTo>
                  <a:cubicBezTo>
                    <a:pt x="8748" y="12829"/>
                    <a:pt x="8803" y="12372"/>
                    <a:pt x="8858" y="11934"/>
                  </a:cubicBezTo>
                  <a:cubicBezTo>
                    <a:pt x="8931" y="11440"/>
                    <a:pt x="9040" y="10947"/>
                    <a:pt x="9187" y="10472"/>
                  </a:cubicBezTo>
                  <a:cubicBezTo>
                    <a:pt x="9479" y="9522"/>
                    <a:pt x="9918" y="8608"/>
                    <a:pt x="10356" y="7712"/>
                  </a:cubicBezTo>
                  <a:cubicBezTo>
                    <a:pt x="10446" y="7533"/>
                    <a:pt x="10258" y="7381"/>
                    <a:pt x="10093" y="7381"/>
                  </a:cubicBezTo>
                  <a:cubicBezTo>
                    <a:pt x="10022" y="7381"/>
                    <a:pt x="9956" y="7409"/>
                    <a:pt x="9918" y="7475"/>
                  </a:cubicBezTo>
                  <a:cubicBezTo>
                    <a:pt x="9333" y="8352"/>
                    <a:pt x="8986" y="9357"/>
                    <a:pt x="8730" y="10362"/>
                  </a:cubicBezTo>
                  <a:cubicBezTo>
                    <a:pt x="8602" y="10856"/>
                    <a:pt x="8492" y="11367"/>
                    <a:pt x="8419" y="11861"/>
                  </a:cubicBezTo>
                  <a:cubicBezTo>
                    <a:pt x="8419" y="11952"/>
                    <a:pt x="8401" y="12025"/>
                    <a:pt x="8401" y="12098"/>
                  </a:cubicBezTo>
                  <a:cubicBezTo>
                    <a:pt x="8364" y="11934"/>
                    <a:pt x="8346" y="11769"/>
                    <a:pt x="8291" y="11623"/>
                  </a:cubicBezTo>
                  <a:cubicBezTo>
                    <a:pt x="8163" y="11038"/>
                    <a:pt x="8035" y="10472"/>
                    <a:pt x="7944" y="9905"/>
                  </a:cubicBezTo>
                  <a:cubicBezTo>
                    <a:pt x="7798" y="9010"/>
                    <a:pt x="7670" y="8078"/>
                    <a:pt x="8127" y="7256"/>
                  </a:cubicBezTo>
                  <a:cubicBezTo>
                    <a:pt x="8565" y="6452"/>
                    <a:pt x="9260" y="5812"/>
                    <a:pt x="9680" y="5008"/>
                  </a:cubicBezTo>
                  <a:cubicBezTo>
                    <a:pt x="10429" y="3674"/>
                    <a:pt x="10868" y="1993"/>
                    <a:pt x="12019" y="878"/>
                  </a:cubicBezTo>
                  <a:close/>
                  <a:moveTo>
                    <a:pt x="12184" y="15186"/>
                  </a:moveTo>
                  <a:cubicBezTo>
                    <a:pt x="12586" y="16045"/>
                    <a:pt x="12969" y="16959"/>
                    <a:pt x="13152" y="17928"/>
                  </a:cubicBezTo>
                  <a:cubicBezTo>
                    <a:pt x="13335" y="18951"/>
                    <a:pt x="13152" y="19883"/>
                    <a:pt x="12787" y="20851"/>
                  </a:cubicBezTo>
                  <a:cubicBezTo>
                    <a:pt x="12421" y="21783"/>
                    <a:pt x="11946" y="22679"/>
                    <a:pt x="11672" y="23629"/>
                  </a:cubicBezTo>
                  <a:cubicBezTo>
                    <a:pt x="11453" y="24323"/>
                    <a:pt x="11379" y="25073"/>
                    <a:pt x="11398" y="25822"/>
                  </a:cubicBezTo>
                  <a:cubicBezTo>
                    <a:pt x="11270" y="25182"/>
                    <a:pt x="11142" y="24561"/>
                    <a:pt x="11051" y="23921"/>
                  </a:cubicBezTo>
                  <a:cubicBezTo>
                    <a:pt x="11032" y="23794"/>
                    <a:pt x="11032" y="23647"/>
                    <a:pt x="11014" y="23519"/>
                  </a:cubicBezTo>
                  <a:lnTo>
                    <a:pt x="11014" y="23519"/>
                  </a:lnTo>
                  <a:cubicBezTo>
                    <a:pt x="11035" y="23547"/>
                    <a:pt x="11067" y="23559"/>
                    <a:pt x="11101" y="23559"/>
                  </a:cubicBezTo>
                  <a:cubicBezTo>
                    <a:pt x="11156" y="23559"/>
                    <a:pt x="11218" y="23528"/>
                    <a:pt x="11252" y="23483"/>
                  </a:cubicBezTo>
                  <a:cubicBezTo>
                    <a:pt x="11343" y="23373"/>
                    <a:pt x="11343" y="23245"/>
                    <a:pt x="11379" y="23099"/>
                  </a:cubicBezTo>
                  <a:cubicBezTo>
                    <a:pt x="11398" y="22971"/>
                    <a:pt x="11416" y="22843"/>
                    <a:pt x="11434" y="22715"/>
                  </a:cubicBezTo>
                  <a:cubicBezTo>
                    <a:pt x="11489" y="22460"/>
                    <a:pt x="11526" y="22240"/>
                    <a:pt x="11599" y="21984"/>
                  </a:cubicBezTo>
                  <a:cubicBezTo>
                    <a:pt x="11708" y="21491"/>
                    <a:pt x="11836" y="20979"/>
                    <a:pt x="11983" y="20504"/>
                  </a:cubicBezTo>
                  <a:cubicBezTo>
                    <a:pt x="12017" y="20401"/>
                    <a:pt x="11936" y="20326"/>
                    <a:pt x="11857" y="20326"/>
                  </a:cubicBezTo>
                  <a:cubicBezTo>
                    <a:pt x="11811" y="20326"/>
                    <a:pt x="11765" y="20352"/>
                    <a:pt x="11745" y="20413"/>
                  </a:cubicBezTo>
                  <a:cubicBezTo>
                    <a:pt x="11562" y="20906"/>
                    <a:pt x="11379" y="21400"/>
                    <a:pt x="11233" y="21911"/>
                  </a:cubicBezTo>
                  <a:cubicBezTo>
                    <a:pt x="11160" y="22167"/>
                    <a:pt x="11105" y="22441"/>
                    <a:pt x="11051" y="22697"/>
                  </a:cubicBezTo>
                  <a:lnTo>
                    <a:pt x="10996" y="23099"/>
                  </a:lnTo>
                  <a:cubicBezTo>
                    <a:pt x="10996" y="23136"/>
                    <a:pt x="10996" y="23154"/>
                    <a:pt x="10959" y="23172"/>
                  </a:cubicBezTo>
                  <a:cubicBezTo>
                    <a:pt x="10850" y="21893"/>
                    <a:pt x="10850" y="20614"/>
                    <a:pt x="11014" y="19353"/>
                  </a:cubicBezTo>
                  <a:cubicBezTo>
                    <a:pt x="11105" y="18585"/>
                    <a:pt x="11270" y="17836"/>
                    <a:pt x="11471" y="17105"/>
                  </a:cubicBezTo>
                  <a:cubicBezTo>
                    <a:pt x="11654" y="16429"/>
                    <a:pt x="11855" y="15771"/>
                    <a:pt x="12184" y="15186"/>
                  </a:cubicBezTo>
                  <a:close/>
                  <a:moveTo>
                    <a:pt x="1329" y="17599"/>
                  </a:moveTo>
                  <a:lnTo>
                    <a:pt x="1329" y="17599"/>
                  </a:lnTo>
                  <a:cubicBezTo>
                    <a:pt x="1987" y="17781"/>
                    <a:pt x="2626" y="18037"/>
                    <a:pt x="3248" y="18330"/>
                  </a:cubicBezTo>
                  <a:cubicBezTo>
                    <a:pt x="6427" y="19810"/>
                    <a:pt x="8949" y="22679"/>
                    <a:pt x="10045" y="26059"/>
                  </a:cubicBezTo>
                  <a:cubicBezTo>
                    <a:pt x="9680" y="25731"/>
                    <a:pt x="9369" y="25383"/>
                    <a:pt x="9022" y="25054"/>
                  </a:cubicBezTo>
                  <a:cubicBezTo>
                    <a:pt x="8638" y="24689"/>
                    <a:pt x="8273" y="24287"/>
                    <a:pt x="7926" y="23885"/>
                  </a:cubicBezTo>
                  <a:cubicBezTo>
                    <a:pt x="7560" y="23465"/>
                    <a:pt x="7250" y="23044"/>
                    <a:pt x="6921" y="22587"/>
                  </a:cubicBezTo>
                  <a:cubicBezTo>
                    <a:pt x="6756" y="22350"/>
                    <a:pt x="6628" y="22149"/>
                    <a:pt x="6464" y="21911"/>
                  </a:cubicBezTo>
                  <a:cubicBezTo>
                    <a:pt x="6336" y="21710"/>
                    <a:pt x="6244" y="21454"/>
                    <a:pt x="6025" y="21308"/>
                  </a:cubicBezTo>
                  <a:cubicBezTo>
                    <a:pt x="6001" y="21284"/>
                    <a:pt x="5974" y="21274"/>
                    <a:pt x="5946" y="21274"/>
                  </a:cubicBezTo>
                  <a:cubicBezTo>
                    <a:pt x="5869" y="21274"/>
                    <a:pt x="5792" y="21355"/>
                    <a:pt x="5806" y="21436"/>
                  </a:cubicBezTo>
                  <a:cubicBezTo>
                    <a:pt x="5842" y="21692"/>
                    <a:pt x="6062" y="21911"/>
                    <a:pt x="6190" y="22149"/>
                  </a:cubicBezTo>
                  <a:cubicBezTo>
                    <a:pt x="6354" y="22368"/>
                    <a:pt x="6519" y="22624"/>
                    <a:pt x="6665" y="22862"/>
                  </a:cubicBezTo>
                  <a:cubicBezTo>
                    <a:pt x="6994" y="23282"/>
                    <a:pt x="7341" y="23720"/>
                    <a:pt x="7706" y="24141"/>
                  </a:cubicBezTo>
                  <a:cubicBezTo>
                    <a:pt x="8072" y="24543"/>
                    <a:pt x="8474" y="24963"/>
                    <a:pt x="8894" y="25347"/>
                  </a:cubicBezTo>
                  <a:cubicBezTo>
                    <a:pt x="9205" y="25639"/>
                    <a:pt x="9552" y="25895"/>
                    <a:pt x="9918" y="26151"/>
                  </a:cubicBezTo>
                  <a:cubicBezTo>
                    <a:pt x="9442" y="25932"/>
                    <a:pt x="8931" y="25822"/>
                    <a:pt x="8437" y="25639"/>
                  </a:cubicBezTo>
                  <a:cubicBezTo>
                    <a:pt x="7999" y="25511"/>
                    <a:pt x="7578" y="25329"/>
                    <a:pt x="7213" y="25054"/>
                  </a:cubicBezTo>
                  <a:cubicBezTo>
                    <a:pt x="6811" y="24744"/>
                    <a:pt x="6464" y="24360"/>
                    <a:pt x="6171" y="23958"/>
                  </a:cubicBezTo>
                  <a:cubicBezTo>
                    <a:pt x="5550" y="23136"/>
                    <a:pt x="5112" y="22185"/>
                    <a:pt x="4563" y="21308"/>
                  </a:cubicBezTo>
                  <a:cubicBezTo>
                    <a:pt x="3704" y="19901"/>
                    <a:pt x="2645" y="18585"/>
                    <a:pt x="1329" y="17599"/>
                  </a:cubicBezTo>
                  <a:close/>
                  <a:moveTo>
                    <a:pt x="11471" y="26663"/>
                  </a:moveTo>
                  <a:cubicBezTo>
                    <a:pt x="11471" y="26900"/>
                    <a:pt x="11507" y="27119"/>
                    <a:pt x="11562" y="27357"/>
                  </a:cubicBezTo>
                  <a:cubicBezTo>
                    <a:pt x="11471" y="27156"/>
                    <a:pt x="11343" y="26918"/>
                    <a:pt x="11270" y="26717"/>
                  </a:cubicBezTo>
                  <a:lnTo>
                    <a:pt x="11270" y="26717"/>
                  </a:lnTo>
                  <a:cubicBezTo>
                    <a:pt x="11284" y="26722"/>
                    <a:pt x="11298" y="26724"/>
                    <a:pt x="11314" y="26724"/>
                  </a:cubicBezTo>
                  <a:cubicBezTo>
                    <a:pt x="11361" y="26724"/>
                    <a:pt x="11416" y="26704"/>
                    <a:pt x="11471" y="26663"/>
                  </a:cubicBezTo>
                  <a:close/>
                  <a:moveTo>
                    <a:pt x="17337" y="19207"/>
                  </a:moveTo>
                  <a:cubicBezTo>
                    <a:pt x="17757" y="20157"/>
                    <a:pt x="17775" y="21217"/>
                    <a:pt x="17483" y="22222"/>
                  </a:cubicBezTo>
                  <a:cubicBezTo>
                    <a:pt x="17337" y="22715"/>
                    <a:pt x="17154" y="23245"/>
                    <a:pt x="17154" y="23775"/>
                  </a:cubicBezTo>
                  <a:cubicBezTo>
                    <a:pt x="17154" y="24342"/>
                    <a:pt x="17300" y="24890"/>
                    <a:pt x="17428" y="25420"/>
                  </a:cubicBezTo>
                  <a:cubicBezTo>
                    <a:pt x="17593" y="26059"/>
                    <a:pt x="17757" y="26717"/>
                    <a:pt x="17903" y="27357"/>
                  </a:cubicBezTo>
                  <a:cubicBezTo>
                    <a:pt x="18049" y="27923"/>
                    <a:pt x="18214" y="28472"/>
                    <a:pt x="18305" y="29038"/>
                  </a:cubicBezTo>
                  <a:cubicBezTo>
                    <a:pt x="18397" y="29568"/>
                    <a:pt x="18415" y="30135"/>
                    <a:pt x="18269" y="30665"/>
                  </a:cubicBezTo>
                  <a:cubicBezTo>
                    <a:pt x="18159" y="31140"/>
                    <a:pt x="17958" y="31578"/>
                    <a:pt x="17684" y="32017"/>
                  </a:cubicBezTo>
                  <a:cubicBezTo>
                    <a:pt x="17410" y="32419"/>
                    <a:pt x="17117" y="32821"/>
                    <a:pt x="16770" y="33186"/>
                  </a:cubicBezTo>
                  <a:cubicBezTo>
                    <a:pt x="16405" y="33552"/>
                    <a:pt x="16076" y="33881"/>
                    <a:pt x="15765" y="34228"/>
                  </a:cubicBezTo>
                  <a:cubicBezTo>
                    <a:pt x="15747" y="34210"/>
                    <a:pt x="15710" y="34155"/>
                    <a:pt x="15692" y="34137"/>
                  </a:cubicBezTo>
                  <a:cubicBezTo>
                    <a:pt x="15747" y="34137"/>
                    <a:pt x="15765" y="34118"/>
                    <a:pt x="15783" y="34100"/>
                  </a:cubicBezTo>
                  <a:cubicBezTo>
                    <a:pt x="16313" y="33570"/>
                    <a:pt x="16679" y="32930"/>
                    <a:pt x="16862" y="32200"/>
                  </a:cubicBezTo>
                  <a:cubicBezTo>
                    <a:pt x="17209" y="30847"/>
                    <a:pt x="16953" y="29495"/>
                    <a:pt x="16697" y="28161"/>
                  </a:cubicBezTo>
                  <a:cubicBezTo>
                    <a:pt x="16478" y="26827"/>
                    <a:pt x="16222" y="25438"/>
                    <a:pt x="16679" y="24141"/>
                  </a:cubicBezTo>
                  <a:cubicBezTo>
                    <a:pt x="16737" y="23966"/>
                    <a:pt x="16580" y="23835"/>
                    <a:pt x="16434" y="23835"/>
                  </a:cubicBezTo>
                  <a:cubicBezTo>
                    <a:pt x="16352" y="23835"/>
                    <a:pt x="16273" y="23877"/>
                    <a:pt x="16240" y="23976"/>
                  </a:cubicBezTo>
                  <a:cubicBezTo>
                    <a:pt x="16021" y="24689"/>
                    <a:pt x="15948" y="25420"/>
                    <a:pt x="15966" y="26151"/>
                  </a:cubicBezTo>
                  <a:cubicBezTo>
                    <a:pt x="16039" y="27467"/>
                    <a:pt x="16405" y="28746"/>
                    <a:pt x="16496" y="30080"/>
                  </a:cubicBezTo>
                  <a:cubicBezTo>
                    <a:pt x="16569" y="31213"/>
                    <a:pt x="16478" y="32492"/>
                    <a:pt x="15747" y="33406"/>
                  </a:cubicBezTo>
                  <a:cubicBezTo>
                    <a:pt x="15400" y="32327"/>
                    <a:pt x="15126" y="31268"/>
                    <a:pt x="14925" y="30171"/>
                  </a:cubicBezTo>
                  <a:cubicBezTo>
                    <a:pt x="14705" y="29093"/>
                    <a:pt x="14559" y="28015"/>
                    <a:pt x="14468" y="26918"/>
                  </a:cubicBezTo>
                  <a:cubicBezTo>
                    <a:pt x="14413" y="26370"/>
                    <a:pt x="14395" y="25822"/>
                    <a:pt x="14376" y="25255"/>
                  </a:cubicBezTo>
                  <a:cubicBezTo>
                    <a:pt x="14376" y="24725"/>
                    <a:pt x="14376" y="24177"/>
                    <a:pt x="14523" y="23647"/>
                  </a:cubicBezTo>
                  <a:cubicBezTo>
                    <a:pt x="14797" y="22715"/>
                    <a:pt x="15400" y="21948"/>
                    <a:pt x="15985" y="21162"/>
                  </a:cubicBezTo>
                  <a:cubicBezTo>
                    <a:pt x="16496" y="20541"/>
                    <a:pt x="16971" y="19901"/>
                    <a:pt x="17337" y="19207"/>
                  </a:cubicBezTo>
                  <a:close/>
                  <a:moveTo>
                    <a:pt x="5780" y="29512"/>
                  </a:moveTo>
                  <a:cubicBezTo>
                    <a:pt x="5813" y="29512"/>
                    <a:pt x="5846" y="29513"/>
                    <a:pt x="5879" y="29513"/>
                  </a:cubicBezTo>
                  <a:cubicBezTo>
                    <a:pt x="6975" y="29513"/>
                    <a:pt x="7944" y="29952"/>
                    <a:pt x="8894" y="30500"/>
                  </a:cubicBezTo>
                  <a:cubicBezTo>
                    <a:pt x="10649" y="31542"/>
                    <a:pt x="12330" y="32839"/>
                    <a:pt x="14230" y="33753"/>
                  </a:cubicBezTo>
                  <a:cubicBezTo>
                    <a:pt x="13792" y="33753"/>
                    <a:pt x="13371" y="33680"/>
                    <a:pt x="12933" y="33588"/>
                  </a:cubicBezTo>
                  <a:cubicBezTo>
                    <a:pt x="11727" y="33314"/>
                    <a:pt x="10575" y="32784"/>
                    <a:pt x="9479" y="32218"/>
                  </a:cubicBezTo>
                  <a:cubicBezTo>
                    <a:pt x="8894" y="31925"/>
                    <a:pt x="8291" y="31596"/>
                    <a:pt x="7670" y="31322"/>
                  </a:cubicBezTo>
                  <a:cubicBezTo>
                    <a:pt x="7085" y="31048"/>
                    <a:pt x="6446" y="30774"/>
                    <a:pt x="5806" y="30646"/>
                  </a:cubicBezTo>
                  <a:cubicBezTo>
                    <a:pt x="5788" y="30641"/>
                    <a:pt x="5772" y="30639"/>
                    <a:pt x="5756" y="30639"/>
                  </a:cubicBezTo>
                  <a:cubicBezTo>
                    <a:pt x="5608" y="30639"/>
                    <a:pt x="5549" y="30854"/>
                    <a:pt x="5715" y="30920"/>
                  </a:cubicBezTo>
                  <a:cubicBezTo>
                    <a:pt x="6446" y="31213"/>
                    <a:pt x="7176" y="31542"/>
                    <a:pt x="7889" y="31907"/>
                  </a:cubicBezTo>
                  <a:cubicBezTo>
                    <a:pt x="9040" y="32510"/>
                    <a:pt x="10210" y="33150"/>
                    <a:pt x="11471" y="33607"/>
                  </a:cubicBezTo>
                  <a:cubicBezTo>
                    <a:pt x="12220" y="33881"/>
                    <a:pt x="13006" y="34063"/>
                    <a:pt x="13792" y="34118"/>
                  </a:cubicBezTo>
                  <a:cubicBezTo>
                    <a:pt x="13024" y="34319"/>
                    <a:pt x="12238" y="34429"/>
                    <a:pt x="11453" y="34429"/>
                  </a:cubicBezTo>
                  <a:cubicBezTo>
                    <a:pt x="10466" y="34429"/>
                    <a:pt x="9479" y="34283"/>
                    <a:pt x="8547" y="33954"/>
                  </a:cubicBezTo>
                  <a:cubicBezTo>
                    <a:pt x="7560" y="33607"/>
                    <a:pt x="6665" y="33113"/>
                    <a:pt x="5824" y="32547"/>
                  </a:cubicBezTo>
                  <a:cubicBezTo>
                    <a:pt x="4545" y="31688"/>
                    <a:pt x="3321" y="30683"/>
                    <a:pt x="1950" y="30007"/>
                  </a:cubicBezTo>
                  <a:cubicBezTo>
                    <a:pt x="2370" y="29970"/>
                    <a:pt x="2791" y="29934"/>
                    <a:pt x="3193" y="29860"/>
                  </a:cubicBezTo>
                  <a:cubicBezTo>
                    <a:pt x="4055" y="29737"/>
                    <a:pt x="4918" y="29512"/>
                    <a:pt x="5780" y="29512"/>
                  </a:cubicBezTo>
                  <a:close/>
                  <a:moveTo>
                    <a:pt x="20973" y="28435"/>
                  </a:moveTo>
                  <a:cubicBezTo>
                    <a:pt x="21284" y="29349"/>
                    <a:pt x="21558" y="30262"/>
                    <a:pt x="21832" y="31176"/>
                  </a:cubicBezTo>
                  <a:cubicBezTo>
                    <a:pt x="22106" y="32090"/>
                    <a:pt x="22417" y="32967"/>
                    <a:pt x="22691" y="33881"/>
                  </a:cubicBezTo>
                  <a:cubicBezTo>
                    <a:pt x="22819" y="34301"/>
                    <a:pt x="22965" y="34703"/>
                    <a:pt x="23057" y="35142"/>
                  </a:cubicBezTo>
                  <a:cubicBezTo>
                    <a:pt x="23111" y="35562"/>
                    <a:pt x="23111" y="35982"/>
                    <a:pt x="23075" y="36403"/>
                  </a:cubicBezTo>
                  <a:cubicBezTo>
                    <a:pt x="22965" y="37298"/>
                    <a:pt x="22782" y="38157"/>
                    <a:pt x="22618" y="39034"/>
                  </a:cubicBezTo>
                  <a:cubicBezTo>
                    <a:pt x="22453" y="39893"/>
                    <a:pt x="22344" y="40788"/>
                    <a:pt x="22179" y="41647"/>
                  </a:cubicBezTo>
                  <a:cubicBezTo>
                    <a:pt x="22070" y="41519"/>
                    <a:pt x="21978" y="41428"/>
                    <a:pt x="21887" y="41337"/>
                  </a:cubicBezTo>
                  <a:cubicBezTo>
                    <a:pt x="21924" y="40770"/>
                    <a:pt x="21960" y="40167"/>
                    <a:pt x="21960" y="39600"/>
                  </a:cubicBezTo>
                  <a:cubicBezTo>
                    <a:pt x="21960" y="38796"/>
                    <a:pt x="21905" y="37974"/>
                    <a:pt x="21704" y="37225"/>
                  </a:cubicBezTo>
                  <a:cubicBezTo>
                    <a:pt x="21467" y="36439"/>
                    <a:pt x="21010" y="35781"/>
                    <a:pt x="20882" y="34977"/>
                  </a:cubicBezTo>
                  <a:cubicBezTo>
                    <a:pt x="20736" y="34246"/>
                    <a:pt x="20864" y="33552"/>
                    <a:pt x="21083" y="32857"/>
                  </a:cubicBezTo>
                  <a:cubicBezTo>
                    <a:pt x="21141" y="32696"/>
                    <a:pt x="21009" y="32586"/>
                    <a:pt x="20881" y="32586"/>
                  </a:cubicBezTo>
                  <a:cubicBezTo>
                    <a:pt x="20807" y="32586"/>
                    <a:pt x="20733" y="32623"/>
                    <a:pt x="20699" y="32711"/>
                  </a:cubicBezTo>
                  <a:cubicBezTo>
                    <a:pt x="20462" y="33387"/>
                    <a:pt x="20425" y="34137"/>
                    <a:pt x="20535" y="34849"/>
                  </a:cubicBezTo>
                  <a:cubicBezTo>
                    <a:pt x="20644" y="35617"/>
                    <a:pt x="21046" y="36293"/>
                    <a:pt x="21266" y="37042"/>
                  </a:cubicBezTo>
                  <a:cubicBezTo>
                    <a:pt x="21522" y="37773"/>
                    <a:pt x="21522" y="38595"/>
                    <a:pt x="21540" y="39363"/>
                  </a:cubicBezTo>
                  <a:cubicBezTo>
                    <a:pt x="21522" y="39253"/>
                    <a:pt x="21467" y="39162"/>
                    <a:pt x="21448" y="39052"/>
                  </a:cubicBezTo>
                  <a:cubicBezTo>
                    <a:pt x="20882" y="37243"/>
                    <a:pt x="19877" y="35580"/>
                    <a:pt x="19548" y="33698"/>
                  </a:cubicBezTo>
                  <a:cubicBezTo>
                    <a:pt x="19402" y="32729"/>
                    <a:pt x="19438" y="31724"/>
                    <a:pt x="19731" y="30756"/>
                  </a:cubicBezTo>
                  <a:cubicBezTo>
                    <a:pt x="19987" y="29897"/>
                    <a:pt x="20425" y="29130"/>
                    <a:pt x="20973" y="28435"/>
                  </a:cubicBezTo>
                  <a:close/>
                  <a:moveTo>
                    <a:pt x="21832" y="42013"/>
                  </a:moveTo>
                  <a:cubicBezTo>
                    <a:pt x="21997" y="42177"/>
                    <a:pt x="22179" y="42342"/>
                    <a:pt x="22344" y="42488"/>
                  </a:cubicBezTo>
                  <a:cubicBezTo>
                    <a:pt x="22264" y="42498"/>
                    <a:pt x="22185" y="42509"/>
                    <a:pt x="22105" y="42519"/>
                  </a:cubicBezTo>
                  <a:lnTo>
                    <a:pt x="22105" y="42519"/>
                  </a:lnTo>
                  <a:cubicBezTo>
                    <a:pt x="22205" y="42452"/>
                    <a:pt x="22132" y="42259"/>
                    <a:pt x="21997" y="42214"/>
                  </a:cubicBezTo>
                  <a:cubicBezTo>
                    <a:pt x="21924" y="42195"/>
                    <a:pt x="21832" y="42177"/>
                    <a:pt x="21777" y="42177"/>
                  </a:cubicBezTo>
                  <a:cubicBezTo>
                    <a:pt x="21814" y="42159"/>
                    <a:pt x="21832" y="42104"/>
                    <a:pt x="21832" y="42031"/>
                  </a:cubicBezTo>
                  <a:lnTo>
                    <a:pt x="21832" y="42013"/>
                  </a:lnTo>
                  <a:close/>
                  <a:moveTo>
                    <a:pt x="11600" y="39475"/>
                  </a:moveTo>
                  <a:cubicBezTo>
                    <a:pt x="12224" y="39475"/>
                    <a:pt x="12855" y="39553"/>
                    <a:pt x="13463" y="39728"/>
                  </a:cubicBezTo>
                  <a:cubicBezTo>
                    <a:pt x="13956" y="39875"/>
                    <a:pt x="14413" y="40094"/>
                    <a:pt x="14870" y="40368"/>
                  </a:cubicBezTo>
                  <a:cubicBezTo>
                    <a:pt x="15327" y="40624"/>
                    <a:pt x="15783" y="40880"/>
                    <a:pt x="16295" y="40989"/>
                  </a:cubicBezTo>
                  <a:cubicBezTo>
                    <a:pt x="16591" y="41055"/>
                    <a:pt x="16894" y="41068"/>
                    <a:pt x="17199" y="41068"/>
                  </a:cubicBezTo>
                  <a:cubicBezTo>
                    <a:pt x="17403" y="41068"/>
                    <a:pt x="17607" y="41062"/>
                    <a:pt x="17812" y="41062"/>
                  </a:cubicBezTo>
                  <a:cubicBezTo>
                    <a:pt x="18342" y="41062"/>
                    <a:pt x="18817" y="41172"/>
                    <a:pt x="19310" y="41373"/>
                  </a:cubicBezTo>
                  <a:cubicBezTo>
                    <a:pt x="19913" y="41647"/>
                    <a:pt x="20498" y="42013"/>
                    <a:pt x="21101" y="42268"/>
                  </a:cubicBezTo>
                  <a:cubicBezTo>
                    <a:pt x="20553" y="42268"/>
                    <a:pt x="19987" y="42250"/>
                    <a:pt x="19438" y="42195"/>
                  </a:cubicBezTo>
                  <a:cubicBezTo>
                    <a:pt x="16514" y="41940"/>
                    <a:pt x="13682" y="41008"/>
                    <a:pt x="10923" y="40076"/>
                  </a:cubicBezTo>
                  <a:cubicBezTo>
                    <a:pt x="10903" y="40068"/>
                    <a:pt x="10883" y="40065"/>
                    <a:pt x="10865" y="40065"/>
                  </a:cubicBezTo>
                  <a:cubicBezTo>
                    <a:pt x="10700" y="40065"/>
                    <a:pt x="10615" y="40337"/>
                    <a:pt x="10813" y="40386"/>
                  </a:cubicBezTo>
                  <a:cubicBezTo>
                    <a:pt x="11599" y="40660"/>
                    <a:pt x="12403" y="40934"/>
                    <a:pt x="13225" y="41190"/>
                  </a:cubicBezTo>
                  <a:cubicBezTo>
                    <a:pt x="15757" y="41974"/>
                    <a:pt x="18376" y="42568"/>
                    <a:pt x="21030" y="42568"/>
                  </a:cubicBezTo>
                  <a:cubicBezTo>
                    <a:pt x="21323" y="42568"/>
                    <a:pt x="21616" y="42561"/>
                    <a:pt x="21910" y="42546"/>
                  </a:cubicBezTo>
                  <a:lnTo>
                    <a:pt x="21910" y="42546"/>
                  </a:lnTo>
                  <a:cubicBezTo>
                    <a:pt x="20779" y="42705"/>
                    <a:pt x="19659" y="42906"/>
                    <a:pt x="18525" y="43036"/>
                  </a:cubicBezTo>
                  <a:cubicBezTo>
                    <a:pt x="18117" y="43087"/>
                    <a:pt x="17698" y="43123"/>
                    <a:pt x="17278" y="43123"/>
                  </a:cubicBezTo>
                  <a:cubicBezTo>
                    <a:pt x="16645" y="43123"/>
                    <a:pt x="16012" y="43040"/>
                    <a:pt x="15418" y="42798"/>
                  </a:cubicBezTo>
                  <a:cubicBezTo>
                    <a:pt x="14523" y="42433"/>
                    <a:pt x="13773" y="41793"/>
                    <a:pt x="12841" y="41446"/>
                  </a:cubicBezTo>
                  <a:cubicBezTo>
                    <a:pt x="12330" y="41263"/>
                    <a:pt x="11873" y="41263"/>
                    <a:pt x="11361" y="41263"/>
                  </a:cubicBezTo>
                  <a:cubicBezTo>
                    <a:pt x="10813" y="41263"/>
                    <a:pt x="10356" y="41062"/>
                    <a:pt x="9899" y="40788"/>
                  </a:cubicBezTo>
                  <a:cubicBezTo>
                    <a:pt x="9406" y="40532"/>
                    <a:pt x="8931" y="40222"/>
                    <a:pt x="8419" y="40076"/>
                  </a:cubicBezTo>
                  <a:cubicBezTo>
                    <a:pt x="9114" y="39820"/>
                    <a:pt x="9826" y="39637"/>
                    <a:pt x="10557" y="39546"/>
                  </a:cubicBezTo>
                  <a:cubicBezTo>
                    <a:pt x="10899" y="39500"/>
                    <a:pt x="11249" y="39475"/>
                    <a:pt x="11600" y="39475"/>
                  </a:cubicBezTo>
                  <a:close/>
                  <a:moveTo>
                    <a:pt x="24847" y="34045"/>
                  </a:moveTo>
                  <a:cubicBezTo>
                    <a:pt x="25469" y="34977"/>
                    <a:pt x="26200" y="35854"/>
                    <a:pt x="27004" y="36677"/>
                  </a:cubicBezTo>
                  <a:cubicBezTo>
                    <a:pt x="27369" y="37060"/>
                    <a:pt x="27735" y="37426"/>
                    <a:pt x="28027" y="37864"/>
                  </a:cubicBezTo>
                  <a:cubicBezTo>
                    <a:pt x="28319" y="38303"/>
                    <a:pt x="28539" y="38778"/>
                    <a:pt x="28667" y="39272"/>
                  </a:cubicBezTo>
                  <a:cubicBezTo>
                    <a:pt x="28922" y="40130"/>
                    <a:pt x="29032" y="41008"/>
                    <a:pt x="29032" y="41903"/>
                  </a:cubicBezTo>
                  <a:cubicBezTo>
                    <a:pt x="29032" y="42744"/>
                    <a:pt x="28941" y="43566"/>
                    <a:pt x="28758" y="44388"/>
                  </a:cubicBezTo>
                  <a:cubicBezTo>
                    <a:pt x="28594" y="45156"/>
                    <a:pt x="28319" y="45850"/>
                    <a:pt x="28027" y="46563"/>
                  </a:cubicBezTo>
                  <a:cubicBezTo>
                    <a:pt x="28009" y="46545"/>
                    <a:pt x="27972" y="46545"/>
                    <a:pt x="27972" y="46526"/>
                  </a:cubicBezTo>
                  <a:cubicBezTo>
                    <a:pt x="27844" y="45923"/>
                    <a:pt x="27826" y="45302"/>
                    <a:pt x="27844" y="44717"/>
                  </a:cubicBezTo>
                  <a:cubicBezTo>
                    <a:pt x="27844" y="43475"/>
                    <a:pt x="27936" y="42250"/>
                    <a:pt x="27643" y="41062"/>
                  </a:cubicBezTo>
                  <a:cubicBezTo>
                    <a:pt x="27296" y="39728"/>
                    <a:pt x="26583" y="38577"/>
                    <a:pt x="25889" y="37426"/>
                  </a:cubicBezTo>
                  <a:cubicBezTo>
                    <a:pt x="25848" y="37361"/>
                    <a:pt x="25786" y="37334"/>
                    <a:pt x="25725" y="37334"/>
                  </a:cubicBezTo>
                  <a:cubicBezTo>
                    <a:pt x="25595" y="37334"/>
                    <a:pt x="25467" y="37454"/>
                    <a:pt x="25542" y="37590"/>
                  </a:cubicBezTo>
                  <a:cubicBezTo>
                    <a:pt x="25926" y="38248"/>
                    <a:pt x="26309" y="38906"/>
                    <a:pt x="26638" y="39600"/>
                  </a:cubicBezTo>
                  <a:cubicBezTo>
                    <a:pt x="26912" y="40222"/>
                    <a:pt x="27168" y="40861"/>
                    <a:pt x="27296" y="41519"/>
                  </a:cubicBezTo>
                  <a:cubicBezTo>
                    <a:pt x="27406" y="42104"/>
                    <a:pt x="27442" y="42707"/>
                    <a:pt x="27442" y="43292"/>
                  </a:cubicBezTo>
                  <a:cubicBezTo>
                    <a:pt x="27442" y="43895"/>
                    <a:pt x="27406" y="44480"/>
                    <a:pt x="27461" y="45101"/>
                  </a:cubicBezTo>
                  <a:lnTo>
                    <a:pt x="27534" y="45850"/>
                  </a:lnTo>
                  <a:cubicBezTo>
                    <a:pt x="27260" y="45265"/>
                    <a:pt x="27022" y="44644"/>
                    <a:pt x="26839" y="44023"/>
                  </a:cubicBezTo>
                  <a:cubicBezTo>
                    <a:pt x="26583" y="43182"/>
                    <a:pt x="26401" y="42342"/>
                    <a:pt x="26163" y="41519"/>
                  </a:cubicBezTo>
                  <a:cubicBezTo>
                    <a:pt x="25907" y="40642"/>
                    <a:pt x="25542" y="39820"/>
                    <a:pt x="25195" y="38961"/>
                  </a:cubicBezTo>
                  <a:cubicBezTo>
                    <a:pt x="24847" y="38084"/>
                    <a:pt x="24665" y="37170"/>
                    <a:pt x="24610" y="36238"/>
                  </a:cubicBezTo>
                  <a:cubicBezTo>
                    <a:pt x="24573" y="35927"/>
                    <a:pt x="24555" y="35598"/>
                    <a:pt x="24555" y="35251"/>
                  </a:cubicBezTo>
                  <a:lnTo>
                    <a:pt x="24555" y="35251"/>
                  </a:lnTo>
                  <a:lnTo>
                    <a:pt x="24573" y="35288"/>
                  </a:lnTo>
                  <a:cubicBezTo>
                    <a:pt x="24610" y="35306"/>
                    <a:pt x="24628" y="35324"/>
                    <a:pt x="24628" y="35343"/>
                  </a:cubicBezTo>
                  <a:cubicBezTo>
                    <a:pt x="24646" y="35379"/>
                    <a:pt x="24701" y="35397"/>
                    <a:pt x="24719" y="35416"/>
                  </a:cubicBezTo>
                  <a:cubicBezTo>
                    <a:pt x="24726" y="35419"/>
                    <a:pt x="24734" y="35421"/>
                    <a:pt x="24742" y="35421"/>
                  </a:cubicBezTo>
                  <a:cubicBezTo>
                    <a:pt x="24780" y="35421"/>
                    <a:pt x="24829" y="35388"/>
                    <a:pt x="24829" y="35343"/>
                  </a:cubicBezTo>
                  <a:cubicBezTo>
                    <a:pt x="24829" y="35306"/>
                    <a:pt x="24829" y="35233"/>
                    <a:pt x="24811" y="35196"/>
                  </a:cubicBezTo>
                  <a:cubicBezTo>
                    <a:pt x="24811" y="35142"/>
                    <a:pt x="24793" y="35123"/>
                    <a:pt x="24793" y="35069"/>
                  </a:cubicBezTo>
                  <a:cubicBezTo>
                    <a:pt x="24793" y="35050"/>
                    <a:pt x="24793" y="35050"/>
                    <a:pt x="24756" y="35032"/>
                  </a:cubicBezTo>
                  <a:cubicBezTo>
                    <a:pt x="24738" y="34977"/>
                    <a:pt x="24738" y="34922"/>
                    <a:pt x="24719" y="34868"/>
                  </a:cubicBezTo>
                  <a:lnTo>
                    <a:pt x="24719" y="34776"/>
                  </a:lnTo>
                  <a:lnTo>
                    <a:pt x="24719" y="34740"/>
                  </a:lnTo>
                  <a:lnTo>
                    <a:pt x="24719" y="34703"/>
                  </a:lnTo>
                  <a:lnTo>
                    <a:pt x="24719" y="34557"/>
                  </a:lnTo>
                  <a:lnTo>
                    <a:pt x="24719" y="34484"/>
                  </a:lnTo>
                  <a:lnTo>
                    <a:pt x="24719" y="34466"/>
                  </a:lnTo>
                  <a:lnTo>
                    <a:pt x="24719" y="34429"/>
                  </a:lnTo>
                  <a:cubicBezTo>
                    <a:pt x="24738" y="34392"/>
                    <a:pt x="24738" y="34319"/>
                    <a:pt x="24756" y="34283"/>
                  </a:cubicBezTo>
                  <a:lnTo>
                    <a:pt x="24829" y="34137"/>
                  </a:lnTo>
                  <a:cubicBezTo>
                    <a:pt x="24847" y="34118"/>
                    <a:pt x="24847" y="34063"/>
                    <a:pt x="24847" y="34045"/>
                  </a:cubicBezTo>
                  <a:close/>
                  <a:moveTo>
                    <a:pt x="31225" y="36805"/>
                  </a:moveTo>
                  <a:cubicBezTo>
                    <a:pt x="31773" y="37791"/>
                    <a:pt x="32559" y="38632"/>
                    <a:pt x="33253" y="39509"/>
                  </a:cubicBezTo>
                  <a:cubicBezTo>
                    <a:pt x="33930" y="40331"/>
                    <a:pt x="34478" y="41172"/>
                    <a:pt x="34843" y="42177"/>
                  </a:cubicBezTo>
                  <a:cubicBezTo>
                    <a:pt x="35154" y="43054"/>
                    <a:pt x="35318" y="43986"/>
                    <a:pt x="35318" y="44918"/>
                  </a:cubicBezTo>
                  <a:cubicBezTo>
                    <a:pt x="35318" y="46545"/>
                    <a:pt x="34880" y="48116"/>
                    <a:pt x="34076" y="49505"/>
                  </a:cubicBezTo>
                  <a:cubicBezTo>
                    <a:pt x="34112" y="49395"/>
                    <a:pt x="34112" y="49267"/>
                    <a:pt x="34131" y="49139"/>
                  </a:cubicBezTo>
                  <a:lnTo>
                    <a:pt x="34131" y="48957"/>
                  </a:lnTo>
                  <a:cubicBezTo>
                    <a:pt x="34149" y="48957"/>
                    <a:pt x="34204" y="48938"/>
                    <a:pt x="34204" y="48902"/>
                  </a:cubicBezTo>
                  <a:cubicBezTo>
                    <a:pt x="34313" y="48518"/>
                    <a:pt x="34313" y="48134"/>
                    <a:pt x="34332" y="47751"/>
                  </a:cubicBezTo>
                  <a:cubicBezTo>
                    <a:pt x="34332" y="47385"/>
                    <a:pt x="34332" y="47020"/>
                    <a:pt x="34313" y="46654"/>
                  </a:cubicBezTo>
                  <a:cubicBezTo>
                    <a:pt x="34240" y="45905"/>
                    <a:pt x="34076" y="45174"/>
                    <a:pt x="33856" y="44461"/>
                  </a:cubicBezTo>
                  <a:cubicBezTo>
                    <a:pt x="33849" y="44424"/>
                    <a:pt x="33821" y="44408"/>
                    <a:pt x="33791" y="44408"/>
                  </a:cubicBezTo>
                  <a:cubicBezTo>
                    <a:pt x="33747" y="44408"/>
                    <a:pt x="33699" y="44443"/>
                    <a:pt x="33710" y="44498"/>
                  </a:cubicBezTo>
                  <a:cubicBezTo>
                    <a:pt x="33875" y="45211"/>
                    <a:pt x="33984" y="45942"/>
                    <a:pt x="34039" y="46673"/>
                  </a:cubicBezTo>
                  <a:cubicBezTo>
                    <a:pt x="34057" y="46947"/>
                    <a:pt x="34057" y="47221"/>
                    <a:pt x="34057" y="47495"/>
                  </a:cubicBezTo>
                  <a:cubicBezTo>
                    <a:pt x="33582" y="44955"/>
                    <a:pt x="31846" y="42744"/>
                    <a:pt x="32011" y="40094"/>
                  </a:cubicBezTo>
                  <a:cubicBezTo>
                    <a:pt x="32011" y="40014"/>
                    <a:pt x="31941" y="39967"/>
                    <a:pt x="31874" y="39967"/>
                  </a:cubicBezTo>
                  <a:cubicBezTo>
                    <a:pt x="31817" y="39967"/>
                    <a:pt x="31763" y="40001"/>
                    <a:pt x="31755" y="40076"/>
                  </a:cubicBezTo>
                  <a:cubicBezTo>
                    <a:pt x="31664" y="40843"/>
                    <a:pt x="31755" y="41629"/>
                    <a:pt x="31938" y="42378"/>
                  </a:cubicBezTo>
                  <a:cubicBezTo>
                    <a:pt x="32285" y="43712"/>
                    <a:pt x="32888" y="44918"/>
                    <a:pt x="33327" y="46216"/>
                  </a:cubicBezTo>
                  <a:cubicBezTo>
                    <a:pt x="33528" y="46855"/>
                    <a:pt x="33710" y="47495"/>
                    <a:pt x="33783" y="48171"/>
                  </a:cubicBezTo>
                  <a:cubicBezTo>
                    <a:pt x="33802" y="48482"/>
                    <a:pt x="33838" y="48811"/>
                    <a:pt x="33802" y="49121"/>
                  </a:cubicBezTo>
                  <a:cubicBezTo>
                    <a:pt x="33747" y="49395"/>
                    <a:pt x="33655" y="49724"/>
                    <a:pt x="33619" y="50035"/>
                  </a:cubicBezTo>
                  <a:cubicBezTo>
                    <a:pt x="32943" y="49286"/>
                    <a:pt x="33052" y="48171"/>
                    <a:pt x="32888" y="47221"/>
                  </a:cubicBezTo>
                  <a:cubicBezTo>
                    <a:pt x="32559" y="45284"/>
                    <a:pt x="31207" y="43712"/>
                    <a:pt x="30786" y="41812"/>
                  </a:cubicBezTo>
                  <a:cubicBezTo>
                    <a:pt x="30585" y="40880"/>
                    <a:pt x="30585" y="39948"/>
                    <a:pt x="30732" y="38997"/>
                  </a:cubicBezTo>
                  <a:cubicBezTo>
                    <a:pt x="30823" y="38248"/>
                    <a:pt x="31024" y="37536"/>
                    <a:pt x="31225" y="36805"/>
                  </a:cubicBezTo>
                  <a:close/>
                  <a:moveTo>
                    <a:pt x="30730" y="49948"/>
                  </a:moveTo>
                  <a:cubicBezTo>
                    <a:pt x="30827" y="49948"/>
                    <a:pt x="30925" y="49952"/>
                    <a:pt x="31024" y="49962"/>
                  </a:cubicBezTo>
                  <a:cubicBezTo>
                    <a:pt x="31700" y="49998"/>
                    <a:pt x="32340" y="50236"/>
                    <a:pt x="32870" y="50656"/>
                  </a:cubicBezTo>
                  <a:cubicBezTo>
                    <a:pt x="30695" y="51643"/>
                    <a:pt x="28539" y="52703"/>
                    <a:pt x="26127" y="52959"/>
                  </a:cubicBezTo>
                  <a:cubicBezTo>
                    <a:pt x="25913" y="52977"/>
                    <a:pt x="25977" y="53307"/>
                    <a:pt x="26183" y="53307"/>
                  </a:cubicBezTo>
                  <a:cubicBezTo>
                    <a:pt x="26189" y="53307"/>
                    <a:pt x="26194" y="53306"/>
                    <a:pt x="26200" y="53306"/>
                  </a:cubicBezTo>
                  <a:cubicBezTo>
                    <a:pt x="28575" y="53050"/>
                    <a:pt x="30786" y="52045"/>
                    <a:pt x="32888" y="50967"/>
                  </a:cubicBezTo>
                  <a:lnTo>
                    <a:pt x="32888" y="50967"/>
                  </a:lnTo>
                  <a:cubicBezTo>
                    <a:pt x="32321" y="51643"/>
                    <a:pt x="31682" y="52228"/>
                    <a:pt x="30914" y="52648"/>
                  </a:cubicBezTo>
                  <a:cubicBezTo>
                    <a:pt x="30129" y="53068"/>
                    <a:pt x="29270" y="53288"/>
                    <a:pt x="28447" y="53653"/>
                  </a:cubicBezTo>
                  <a:cubicBezTo>
                    <a:pt x="27643" y="53982"/>
                    <a:pt x="26949" y="54530"/>
                    <a:pt x="26090" y="54622"/>
                  </a:cubicBezTo>
                  <a:cubicBezTo>
                    <a:pt x="25973" y="54636"/>
                    <a:pt x="25855" y="54643"/>
                    <a:pt x="25736" y="54643"/>
                  </a:cubicBezTo>
                  <a:cubicBezTo>
                    <a:pt x="25098" y="54643"/>
                    <a:pt x="24449" y="54448"/>
                    <a:pt x="23879" y="54201"/>
                  </a:cubicBezTo>
                  <a:cubicBezTo>
                    <a:pt x="23276" y="53927"/>
                    <a:pt x="22728" y="53580"/>
                    <a:pt x="22198" y="53215"/>
                  </a:cubicBezTo>
                  <a:cubicBezTo>
                    <a:pt x="22801" y="53160"/>
                    <a:pt x="23367" y="52940"/>
                    <a:pt x="23897" y="52685"/>
                  </a:cubicBezTo>
                  <a:cubicBezTo>
                    <a:pt x="24665" y="52319"/>
                    <a:pt x="25359" y="51789"/>
                    <a:pt x="26108" y="51369"/>
                  </a:cubicBezTo>
                  <a:cubicBezTo>
                    <a:pt x="26492" y="51131"/>
                    <a:pt x="26912" y="50930"/>
                    <a:pt x="27351" y="50821"/>
                  </a:cubicBezTo>
                  <a:cubicBezTo>
                    <a:pt x="27771" y="50675"/>
                    <a:pt x="28228" y="50601"/>
                    <a:pt x="28667" y="50473"/>
                  </a:cubicBezTo>
                  <a:cubicBezTo>
                    <a:pt x="29087" y="50364"/>
                    <a:pt x="29489" y="50181"/>
                    <a:pt x="29909" y="50053"/>
                  </a:cubicBezTo>
                  <a:cubicBezTo>
                    <a:pt x="30180" y="49985"/>
                    <a:pt x="30451" y="49948"/>
                    <a:pt x="30730" y="49948"/>
                  </a:cubicBezTo>
                  <a:close/>
                  <a:moveTo>
                    <a:pt x="12285" y="0"/>
                  </a:moveTo>
                  <a:cubicBezTo>
                    <a:pt x="12235" y="0"/>
                    <a:pt x="12181" y="17"/>
                    <a:pt x="12129" y="56"/>
                  </a:cubicBezTo>
                  <a:cubicBezTo>
                    <a:pt x="11288" y="677"/>
                    <a:pt x="10740" y="1591"/>
                    <a:pt x="10301" y="2523"/>
                  </a:cubicBezTo>
                  <a:cubicBezTo>
                    <a:pt x="9899" y="3363"/>
                    <a:pt x="9552" y="4240"/>
                    <a:pt x="9040" y="5026"/>
                  </a:cubicBezTo>
                  <a:cubicBezTo>
                    <a:pt x="8529" y="5830"/>
                    <a:pt x="7761" y="6525"/>
                    <a:pt x="7451" y="7457"/>
                  </a:cubicBezTo>
                  <a:cubicBezTo>
                    <a:pt x="7158" y="8352"/>
                    <a:pt x="7341" y="9321"/>
                    <a:pt x="7487" y="10234"/>
                  </a:cubicBezTo>
                  <a:cubicBezTo>
                    <a:pt x="7578" y="10782"/>
                    <a:pt x="7706" y="11331"/>
                    <a:pt x="7834" y="11879"/>
                  </a:cubicBezTo>
                  <a:cubicBezTo>
                    <a:pt x="7981" y="12409"/>
                    <a:pt x="8163" y="12939"/>
                    <a:pt x="8309" y="13469"/>
                  </a:cubicBezTo>
                  <a:cubicBezTo>
                    <a:pt x="8346" y="13505"/>
                    <a:pt x="8364" y="13524"/>
                    <a:pt x="8383" y="13560"/>
                  </a:cubicBezTo>
                  <a:cubicBezTo>
                    <a:pt x="8397" y="13647"/>
                    <a:pt x="8458" y="13723"/>
                    <a:pt x="8546" y="13723"/>
                  </a:cubicBezTo>
                  <a:cubicBezTo>
                    <a:pt x="8569" y="13723"/>
                    <a:pt x="8594" y="13718"/>
                    <a:pt x="8620" y="13706"/>
                  </a:cubicBezTo>
                  <a:lnTo>
                    <a:pt x="8620" y="13706"/>
                  </a:lnTo>
                  <a:cubicBezTo>
                    <a:pt x="8565" y="14035"/>
                    <a:pt x="8529" y="14328"/>
                    <a:pt x="8529" y="14657"/>
                  </a:cubicBezTo>
                  <a:cubicBezTo>
                    <a:pt x="8437" y="16246"/>
                    <a:pt x="8620" y="17891"/>
                    <a:pt x="8839" y="19463"/>
                  </a:cubicBezTo>
                  <a:cubicBezTo>
                    <a:pt x="9095" y="21144"/>
                    <a:pt x="9388" y="22807"/>
                    <a:pt x="9844" y="24397"/>
                  </a:cubicBezTo>
                  <a:cubicBezTo>
                    <a:pt x="10045" y="25109"/>
                    <a:pt x="10301" y="25767"/>
                    <a:pt x="10575" y="26462"/>
                  </a:cubicBezTo>
                  <a:cubicBezTo>
                    <a:pt x="10502" y="26407"/>
                    <a:pt x="10466" y="26370"/>
                    <a:pt x="10393" y="26352"/>
                  </a:cubicBezTo>
                  <a:cubicBezTo>
                    <a:pt x="10411" y="26315"/>
                    <a:pt x="10411" y="26279"/>
                    <a:pt x="10411" y="26224"/>
                  </a:cubicBezTo>
                  <a:cubicBezTo>
                    <a:pt x="10137" y="25201"/>
                    <a:pt x="9735" y="24250"/>
                    <a:pt x="9205" y="23300"/>
                  </a:cubicBezTo>
                  <a:cubicBezTo>
                    <a:pt x="7377" y="20084"/>
                    <a:pt x="4070" y="17690"/>
                    <a:pt x="360" y="16977"/>
                  </a:cubicBezTo>
                  <a:cubicBezTo>
                    <a:pt x="354" y="16977"/>
                    <a:pt x="348" y="16976"/>
                    <a:pt x="342" y="16976"/>
                  </a:cubicBezTo>
                  <a:cubicBezTo>
                    <a:pt x="172" y="16976"/>
                    <a:pt x="92" y="17218"/>
                    <a:pt x="251" y="17306"/>
                  </a:cubicBezTo>
                  <a:cubicBezTo>
                    <a:pt x="1256" y="17873"/>
                    <a:pt x="2096" y="18622"/>
                    <a:pt x="2864" y="19517"/>
                  </a:cubicBezTo>
                  <a:cubicBezTo>
                    <a:pt x="3522" y="20285"/>
                    <a:pt x="4070" y="21144"/>
                    <a:pt x="4600" y="22003"/>
                  </a:cubicBezTo>
                  <a:cubicBezTo>
                    <a:pt x="5093" y="22843"/>
                    <a:pt x="5550" y="23757"/>
                    <a:pt x="6190" y="24524"/>
                  </a:cubicBezTo>
                  <a:cubicBezTo>
                    <a:pt x="6811" y="25255"/>
                    <a:pt x="7542" y="25676"/>
                    <a:pt x="8456" y="25986"/>
                  </a:cubicBezTo>
                  <a:cubicBezTo>
                    <a:pt x="9260" y="26224"/>
                    <a:pt x="10119" y="26407"/>
                    <a:pt x="10776" y="26937"/>
                  </a:cubicBezTo>
                  <a:lnTo>
                    <a:pt x="10813" y="26937"/>
                  </a:lnTo>
                  <a:cubicBezTo>
                    <a:pt x="11818" y="29239"/>
                    <a:pt x="13189" y="31414"/>
                    <a:pt x="14596" y="33497"/>
                  </a:cubicBezTo>
                  <a:cubicBezTo>
                    <a:pt x="13554" y="32985"/>
                    <a:pt x="12567" y="32401"/>
                    <a:pt x="11580" y="31761"/>
                  </a:cubicBezTo>
                  <a:cubicBezTo>
                    <a:pt x="10594" y="31121"/>
                    <a:pt x="9625" y="30464"/>
                    <a:pt x="8565" y="29879"/>
                  </a:cubicBezTo>
                  <a:cubicBezTo>
                    <a:pt x="7679" y="29400"/>
                    <a:pt x="6775" y="29110"/>
                    <a:pt x="5753" y="29110"/>
                  </a:cubicBezTo>
                  <a:cubicBezTo>
                    <a:pt x="5722" y="29110"/>
                    <a:pt x="5691" y="29111"/>
                    <a:pt x="5660" y="29111"/>
                  </a:cubicBezTo>
                  <a:cubicBezTo>
                    <a:pt x="4360" y="29138"/>
                    <a:pt x="3040" y="29587"/>
                    <a:pt x="1737" y="29587"/>
                  </a:cubicBezTo>
                  <a:cubicBezTo>
                    <a:pt x="1281" y="29587"/>
                    <a:pt x="828" y="29532"/>
                    <a:pt x="379" y="29385"/>
                  </a:cubicBezTo>
                  <a:cubicBezTo>
                    <a:pt x="355" y="29379"/>
                    <a:pt x="332" y="29376"/>
                    <a:pt x="311" y="29376"/>
                  </a:cubicBezTo>
                  <a:cubicBezTo>
                    <a:pt x="85" y="29376"/>
                    <a:pt x="0" y="29704"/>
                    <a:pt x="251" y="29787"/>
                  </a:cubicBezTo>
                  <a:cubicBezTo>
                    <a:pt x="1420" y="30153"/>
                    <a:pt x="2462" y="30774"/>
                    <a:pt x="3467" y="31469"/>
                  </a:cubicBezTo>
                  <a:cubicBezTo>
                    <a:pt x="5203" y="32620"/>
                    <a:pt x="6866" y="33954"/>
                    <a:pt x="8931" y="34447"/>
                  </a:cubicBezTo>
                  <a:cubicBezTo>
                    <a:pt x="9714" y="34634"/>
                    <a:pt x="10516" y="34729"/>
                    <a:pt x="11315" y="34729"/>
                  </a:cubicBezTo>
                  <a:cubicBezTo>
                    <a:pt x="12473" y="34729"/>
                    <a:pt x="13624" y="34529"/>
                    <a:pt x="14705" y="34118"/>
                  </a:cubicBezTo>
                  <a:cubicBezTo>
                    <a:pt x="14797" y="34118"/>
                    <a:pt x="14888" y="34118"/>
                    <a:pt x="14961" y="34082"/>
                  </a:cubicBezTo>
                  <a:cubicBezTo>
                    <a:pt x="16789" y="36677"/>
                    <a:pt x="18817" y="39089"/>
                    <a:pt x="21065" y="41337"/>
                  </a:cubicBezTo>
                  <a:cubicBezTo>
                    <a:pt x="21156" y="41428"/>
                    <a:pt x="21266" y="41538"/>
                    <a:pt x="21375" y="41629"/>
                  </a:cubicBezTo>
                  <a:cubicBezTo>
                    <a:pt x="21375" y="41739"/>
                    <a:pt x="21357" y="41885"/>
                    <a:pt x="21357" y="42013"/>
                  </a:cubicBezTo>
                  <a:lnTo>
                    <a:pt x="21357" y="42067"/>
                  </a:lnTo>
                  <a:cubicBezTo>
                    <a:pt x="20516" y="41720"/>
                    <a:pt x="19749" y="41117"/>
                    <a:pt x="18872" y="40843"/>
                  </a:cubicBezTo>
                  <a:cubicBezTo>
                    <a:pt x="18360" y="40715"/>
                    <a:pt x="17885" y="40697"/>
                    <a:pt x="17355" y="40697"/>
                  </a:cubicBezTo>
                  <a:cubicBezTo>
                    <a:pt x="16789" y="40697"/>
                    <a:pt x="16259" y="40660"/>
                    <a:pt x="15747" y="40441"/>
                  </a:cubicBezTo>
                  <a:cubicBezTo>
                    <a:pt x="15235" y="40204"/>
                    <a:pt x="14760" y="39911"/>
                    <a:pt x="14248" y="39692"/>
                  </a:cubicBezTo>
                  <a:cubicBezTo>
                    <a:pt x="13810" y="39473"/>
                    <a:pt x="13353" y="39345"/>
                    <a:pt x="12896" y="39253"/>
                  </a:cubicBezTo>
                  <a:cubicBezTo>
                    <a:pt x="12426" y="39160"/>
                    <a:pt x="11952" y="39118"/>
                    <a:pt x="11479" y="39118"/>
                  </a:cubicBezTo>
                  <a:cubicBezTo>
                    <a:pt x="10005" y="39118"/>
                    <a:pt x="8537" y="39531"/>
                    <a:pt x="7195" y="40112"/>
                  </a:cubicBezTo>
                  <a:cubicBezTo>
                    <a:pt x="6999" y="40210"/>
                    <a:pt x="7123" y="40510"/>
                    <a:pt x="7320" y="40510"/>
                  </a:cubicBezTo>
                  <a:cubicBezTo>
                    <a:pt x="7344" y="40510"/>
                    <a:pt x="7370" y="40506"/>
                    <a:pt x="7396" y="40496"/>
                  </a:cubicBezTo>
                  <a:cubicBezTo>
                    <a:pt x="7533" y="40447"/>
                    <a:pt x="7675" y="40425"/>
                    <a:pt x="7817" y="40425"/>
                  </a:cubicBezTo>
                  <a:cubicBezTo>
                    <a:pt x="8203" y="40425"/>
                    <a:pt x="8592" y="40583"/>
                    <a:pt x="8912" y="40770"/>
                  </a:cubicBezTo>
                  <a:cubicBezTo>
                    <a:pt x="9406" y="41044"/>
                    <a:pt x="9863" y="41373"/>
                    <a:pt x="10411" y="41556"/>
                  </a:cubicBezTo>
                  <a:cubicBezTo>
                    <a:pt x="10667" y="41647"/>
                    <a:pt x="10923" y="41702"/>
                    <a:pt x="11197" y="41702"/>
                  </a:cubicBezTo>
                  <a:cubicBezTo>
                    <a:pt x="11367" y="41702"/>
                    <a:pt x="11530" y="41694"/>
                    <a:pt x="11700" y="41694"/>
                  </a:cubicBezTo>
                  <a:cubicBezTo>
                    <a:pt x="11786" y="41694"/>
                    <a:pt x="11873" y="41696"/>
                    <a:pt x="11964" y="41702"/>
                  </a:cubicBezTo>
                  <a:cubicBezTo>
                    <a:pt x="12458" y="41720"/>
                    <a:pt x="12878" y="41903"/>
                    <a:pt x="13317" y="42141"/>
                  </a:cubicBezTo>
                  <a:cubicBezTo>
                    <a:pt x="14194" y="42597"/>
                    <a:pt x="14961" y="43146"/>
                    <a:pt x="15930" y="43347"/>
                  </a:cubicBezTo>
                  <a:cubicBezTo>
                    <a:pt x="16368" y="43434"/>
                    <a:pt x="16811" y="43470"/>
                    <a:pt x="17253" y="43470"/>
                  </a:cubicBezTo>
                  <a:cubicBezTo>
                    <a:pt x="17825" y="43470"/>
                    <a:pt x="18397" y="43411"/>
                    <a:pt x="18963" y="43328"/>
                  </a:cubicBezTo>
                  <a:cubicBezTo>
                    <a:pt x="20169" y="43146"/>
                    <a:pt x="21375" y="42963"/>
                    <a:pt x="22563" y="42725"/>
                  </a:cubicBezTo>
                  <a:cubicBezTo>
                    <a:pt x="24555" y="44571"/>
                    <a:pt x="26675" y="46270"/>
                    <a:pt x="28922" y="47787"/>
                  </a:cubicBezTo>
                  <a:cubicBezTo>
                    <a:pt x="29873" y="48463"/>
                    <a:pt x="30860" y="49085"/>
                    <a:pt x="31846" y="49669"/>
                  </a:cubicBezTo>
                  <a:cubicBezTo>
                    <a:pt x="31554" y="49578"/>
                    <a:pt x="31243" y="49505"/>
                    <a:pt x="30951" y="49487"/>
                  </a:cubicBezTo>
                  <a:cubicBezTo>
                    <a:pt x="30873" y="49480"/>
                    <a:pt x="30796" y="49477"/>
                    <a:pt x="30720" y="49477"/>
                  </a:cubicBezTo>
                  <a:cubicBezTo>
                    <a:pt x="29974" y="49477"/>
                    <a:pt x="29305" y="49781"/>
                    <a:pt x="28575" y="49980"/>
                  </a:cubicBezTo>
                  <a:cubicBezTo>
                    <a:pt x="28137" y="50126"/>
                    <a:pt x="27680" y="50199"/>
                    <a:pt x="27260" y="50327"/>
                  </a:cubicBezTo>
                  <a:cubicBezTo>
                    <a:pt x="26821" y="50473"/>
                    <a:pt x="26401" y="50656"/>
                    <a:pt x="26017" y="50876"/>
                  </a:cubicBezTo>
                  <a:cubicBezTo>
                    <a:pt x="24751" y="51599"/>
                    <a:pt x="23529" y="52767"/>
                    <a:pt x="22018" y="52767"/>
                  </a:cubicBezTo>
                  <a:cubicBezTo>
                    <a:pt x="21850" y="52767"/>
                    <a:pt x="21679" y="52752"/>
                    <a:pt x="21503" y="52721"/>
                  </a:cubicBezTo>
                  <a:cubicBezTo>
                    <a:pt x="21490" y="52719"/>
                    <a:pt x="21478" y="52718"/>
                    <a:pt x="21466" y="52718"/>
                  </a:cubicBezTo>
                  <a:cubicBezTo>
                    <a:pt x="21256" y="52718"/>
                    <a:pt x="21184" y="53003"/>
                    <a:pt x="21357" y="53141"/>
                  </a:cubicBezTo>
                  <a:cubicBezTo>
                    <a:pt x="22198" y="53763"/>
                    <a:pt x="23075" y="54366"/>
                    <a:pt x="24062" y="54713"/>
                  </a:cubicBezTo>
                  <a:cubicBezTo>
                    <a:pt x="24543" y="54886"/>
                    <a:pt x="25066" y="54992"/>
                    <a:pt x="25597" y="54992"/>
                  </a:cubicBezTo>
                  <a:cubicBezTo>
                    <a:pt x="25852" y="54992"/>
                    <a:pt x="26109" y="54967"/>
                    <a:pt x="26364" y="54914"/>
                  </a:cubicBezTo>
                  <a:cubicBezTo>
                    <a:pt x="27278" y="54768"/>
                    <a:pt x="28009" y="54147"/>
                    <a:pt x="28849" y="53818"/>
                  </a:cubicBezTo>
                  <a:cubicBezTo>
                    <a:pt x="29745" y="53489"/>
                    <a:pt x="30640" y="53233"/>
                    <a:pt x="31426" y="52685"/>
                  </a:cubicBezTo>
                  <a:cubicBezTo>
                    <a:pt x="32212" y="52155"/>
                    <a:pt x="32870" y="51479"/>
                    <a:pt x="33327" y="50656"/>
                  </a:cubicBezTo>
                  <a:cubicBezTo>
                    <a:pt x="33345" y="50583"/>
                    <a:pt x="33327" y="50528"/>
                    <a:pt x="33290" y="50510"/>
                  </a:cubicBezTo>
                  <a:cubicBezTo>
                    <a:pt x="33290" y="50492"/>
                    <a:pt x="33253" y="50473"/>
                    <a:pt x="33235" y="50437"/>
                  </a:cubicBezTo>
                  <a:lnTo>
                    <a:pt x="33217" y="50419"/>
                  </a:lnTo>
                  <a:cubicBezTo>
                    <a:pt x="33235" y="50419"/>
                    <a:pt x="33235" y="50437"/>
                    <a:pt x="33253" y="50437"/>
                  </a:cubicBezTo>
                  <a:cubicBezTo>
                    <a:pt x="34697" y="51223"/>
                    <a:pt x="36177" y="51899"/>
                    <a:pt x="37767" y="52264"/>
                  </a:cubicBezTo>
                  <a:cubicBezTo>
                    <a:pt x="37790" y="52270"/>
                    <a:pt x="37812" y="52272"/>
                    <a:pt x="37833" y="52272"/>
                  </a:cubicBezTo>
                  <a:cubicBezTo>
                    <a:pt x="38099" y="52272"/>
                    <a:pt x="38218" y="51874"/>
                    <a:pt x="37913" y="51789"/>
                  </a:cubicBezTo>
                  <a:cubicBezTo>
                    <a:pt x="37530" y="51698"/>
                    <a:pt x="37146" y="51588"/>
                    <a:pt x="36762" y="51442"/>
                  </a:cubicBezTo>
                  <a:cubicBezTo>
                    <a:pt x="35757" y="51113"/>
                    <a:pt x="34788" y="50675"/>
                    <a:pt x="33838" y="50163"/>
                  </a:cubicBezTo>
                  <a:cubicBezTo>
                    <a:pt x="34533" y="49395"/>
                    <a:pt x="35044" y="48463"/>
                    <a:pt x="35355" y="47458"/>
                  </a:cubicBezTo>
                  <a:cubicBezTo>
                    <a:pt x="35940" y="45594"/>
                    <a:pt x="35885" y="43566"/>
                    <a:pt x="35209" y="41757"/>
                  </a:cubicBezTo>
                  <a:cubicBezTo>
                    <a:pt x="34843" y="40752"/>
                    <a:pt x="34240" y="39875"/>
                    <a:pt x="33564" y="39052"/>
                  </a:cubicBezTo>
                  <a:cubicBezTo>
                    <a:pt x="32760" y="38065"/>
                    <a:pt x="31865" y="37134"/>
                    <a:pt x="31371" y="35946"/>
                  </a:cubicBezTo>
                  <a:cubicBezTo>
                    <a:pt x="31336" y="35856"/>
                    <a:pt x="31239" y="35811"/>
                    <a:pt x="31145" y="35811"/>
                  </a:cubicBezTo>
                  <a:cubicBezTo>
                    <a:pt x="31047" y="35811"/>
                    <a:pt x="30951" y="35861"/>
                    <a:pt x="30933" y="35964"/>
                  </a:cubicBezTo>
                  <a:cubicBezTo>
                    <a:pt x="30659" y="37042"/>
                    <a:pt x="30476" y="38139"/>
                    <a:pt x="30366" y="39235"/>
                  </a:cubicBezTo>
                  <a:cubicBezTo>
                    <a:pt x="30275" y="40185"/>
                    <a:pt x="30238" y="41172"/>
                    <a:pt x="30494" y="42122"/>
                  </a:cubicBezTo>
                  <a:cubicBezTo>
                    <a:pt x="30750" y="43091"/>
                    <a:pt x="31225" y="43986"/>
                    <a:pt x="31664" y="44863"/>
                  </a:cubicBezTo>
                  <a:cubicBezTo>
                    <a:pt x="31883" y="45320"/>
                    <a:pt x="32102" y="45777"/>
                    <a:pt x="32248" y="46289"/>
                  </a:cubicBezTo>
                  <a:cubicBezTo>
                    <a:pt x="32413" y="46764"/>
                    <a:pt x="32486" y="47276"/>
                    <a:pt x="32522" y="47769"/>
                  </a:cubicBezTo>
                  <a:cubicBezTo>
                    <a:pt x="32577" y="48409"/>
                    <a:pt x="32614" y="49103"/>
                    <a:pt x="32870" y="49651"/>
                  </a:cubicBezTo>
                  <a:lnTo>
                    <a:pt x="32395" y="49377"/>
                  </a:lnTo>
                  <a:cubicBezTo>
                    <a:pt x="31006" y="48555"/>
                    <a:pt x="29635" y="47659"/>
                    <a:pt x="28319" y="46727"/>
                  </a:cubicBezTo>
                  <a:cubicBezTo>
                    <a:pt x="28795" y="45923"/>
                    <a:pt x="29123" y="45010"/>
                    <a:pt x="29306" y="44114"/>
                  </a:cubicBezTo>
                  <a:cubicBezTo>
                    <a:pt x="29672" y="42360"/>
                    <a:pt x="29635" y="40459"/>
                    <a:pt x="29032" y="38742"/>
                  </a:cubicBezTo>
                  <a:cubicBezTo>
                    <a:pt x="28849" y="38248"/>
                    <a:pt x="28630" y="37773"/>
                    <a:pt x="28301" y="37335"/>
                  </a:cubicBezTo>
                  <a:cubicBezTo>
                    <a:pt x="27954" y="36896"/>
                    <a:pt x="27570" y="36512"/>
                    <a:pt x="27168" y="36128"/>
                  </a:cubicBezTo>
                  <a:cubicBezTo>
                    <a:pt x="26364" y="35324"/>
                    <a:pt x="25670" y="34447"/>
                    <a:pt x="25067" y="33515"/>
                  </a:cubicBezTo>
                  <a:cubicBezTo>
                    <a:pt x="25030" y="33470"/>
                    <a:pt x="24975" y="33451"/>
                    <a:pt x="24923" y="33451"/>
                  </a:cubicBezTo>
                  <a:cubicBezTo>
                    <a:pt x="24870" y="33451"/>
                    <a:pt x="24820" y="33470"/>
                    <a:pt x="24793" y="33497"/>
                  </a:cubicBezTo>
                  <a:cubicBezTo>
                    <a:pt x="23989" y="34045"/>
                    <a:pt x="24171" y="35343"/>
                    <a:pt x="24208" y="36183"/>
                  </a:cubicBezTo>
                  <a:cubicBezTo>
                    <a:pt x="24281" y="37152"/>
                    <a:pt x="24482" y="38084"/>
                    <a:pt x="24829" y="38979"/>
                  </a:cubicBezTo>
                  <a:cubicBezTo>
                    <a:pt x="25176" y="39893"/>
                    <a:pt x="25560" y="40788"/>
                    <a:pt x="25834" y="41739"/>
                  </a:cubicBezTo>
                  <a:cubicBezTo>
                    <a:pt x="26218" y="43127"/>
                    <a:pt x="26529" y="44571"/>
                    <a:pt x="27168" y="45850"/>
                  </a:cubicBezTo>
                  <a:cubicBezTo>
                    <a:pt x="25487" y="44571"/>
                    <a:pt x="23897" y="43200"/>
                    <a:pt x="22362" y="41739"/>
                  </a:cubicBezTo>
                  <a:cubicBezTo>
                    <a:pt x="22362" y="41720"/>
                    <a:pt x="22380" y="41720"/>
                    <a:pt x="22380" y="41702"/>
                  </a:cubicBezTo>
                  <a:cubicBezTo>
                    <a:pt x="22600" y="40642"/>
                    <a:pt x="22819" y="39564"/>
                    <a:pt x="23020" y="38522"/>
                  </a:cubicBezTo>
                  <a:cubicBezTo>
                    <a:pt x="23184" y="37645"/>
                    <a:pt x="23385" y="36786"/>
                    <a:pt x="23440" y="35891"/>
                  </a:cubicBezTo>
                  <a:cubicBezTo>
                    <a:pt x="23477" y="35032"/>
                    <a:pt x="23184" y="34210"/>
                    <a:pt x="22929" y="33387"/>
                  </a:cubicBezTo>
                  <a:cubicBezTo>
                    <a:pt x="22636" y="32474"/>
                    <a:pt x="22362" y="31560"/>
                    <a:pt x="22070" y="30646"/>
                  </a:cubicBezTo>
                  <a:cubicBezTo>
                    <a:pt x="21777" y="29696"/>
                    <a:pt x="21448" y="28782"/>
                    <a:pt x="21229" y="27850"/>
                  </a:cubicBezTo>
                  <a:cubicBezTo>
                    <a:pt x="21204" y="27762"/>
                    <a:pt x="21110" y="27692"/>
                    <a:pt x="21018" y="27692"/>
                  </a:cubicBezTo>
                  <a:cubicBezTo>
                    <a:pt x="20976" y="27692"/>
                    <a:pt x="20935" y="27706"/>
                    <a:pt x="20900" y="27741"/>
                  </a:cubicBezTo>
                  <a:cubicBezTo>
                    <a:pt x="20096" y="28545"/>
                    <a:pt x="19530" y="29605"/>
                    <a:pt x="19237" y="30701"/>
                  </a:cubicBezTo>
                  <a:cubicBezTo>
                    <a:pt x="18981" y="31688"/>
                    <a:pt x="18945" y="32693"/>
                    <a:pt x="19091" y="33698"/>
                  </a:cubicBezTo>
                  <a:cubicBezTo>
                    <a:pt x="19256" y="34648"/>
                    <a:pt x="19603" y="35562"/>
                    <a:pt x="19968" y="36439"/>
                  </a:cubicBezTo>
                  <a:cubicBezTo>
                    <a:pt x="20535" y="37846"/>
                    <a:pt x="21229" y="39253"/>
                    <a:pt x="21357" y="40752"/>
                  </a:cubicBezTo>
                  <a:lnTo>
                    <a:pt x="20608" y="40003"/>
                  </a:lnTo>
                  <a:cubicBezTo>
                    <a:pt x="18908" y="38248"/>
                    <a:pt x="17355" y="36366"/>
                    <a:pt x="15930" y="34429"/>
                  </a:cubicBezTo>
                  <a:cubicBezTo>
                    <a:pt x="16387" y="34082"/>
                    <a:pt x="16843" y="33753"/>
                    <a:pt x="17227" y="33333"/>
                  </a:cubicBezTo>
                  <a:cubicBezTo>
                    <a:pt x="17611" y="32912"/>
                    <a:pt x="17995" y="32474"/>
                    <a:pt x="18269" y="31944"/>
                  </a:cubicBezTo>
                  <a:cubicBezTo>
                    <a:pt x="18799" y="30957"/>
                    <a:pt x="18890" y="29915"/>
                    <a:pt x="18689" y="28837"/>
                  </a:cubicBezTo>
                  <a:cubicBezTo>
                    <a:pt x="18433" y="27558"/>
                    <a:pt x="18086" y="26297"/>
                    <a:pt x="17794" y="25036"/>
                  </a:cubicBezTo>
                  <a:cubicBezTo>
                    <a:pt x="17666" y="24470"/>
                    <a:pt x="17538" y="23903"/>
                    <a:pt x="17629" y="23282"/>
                  </a:cubicBezTo>
                  <a:cubicBezTo>
                    <a:pt x="17721" y="22715"/>
                    <a:pt x="17958" y="22185"/>
                    <a:pt x="18068" y="21637"/>
                  </a:cubicBezTo>
                  <a:cubicBezTo>
                    <a:pt x="18269" y="20559"/>
                    <a:pt x="18068" y="19444"/>
                    <a:pt x="17520" y="18494"/>
                  </a:cubicBezTo>
                  <a:cubicBezTo>
                    <a:pt x="17466" y="18405"/>
                    <a:pt x="17378" y="18359"/>
                    <a:pt x="17291" y="18359"/>
                  </a:cubicBezTo>
                  <a:cubicBezTo>
                    <a:pt x="17199" y="18359"/>
                    <a:pt x="17109" y="18409"/>
                    <a:pt x="17063" y="18512"/>
                  </a:cubicBezTo>
                  <a:cubicBezTo>
                    <a:pt x="16606" y="19536"/>
                    <a:pt x="15857" y="20413"/>
                    <a:pt x="15235" y="21345"/>
                  </a:cubicBezTo>
                  <a:cubicBezTo>
                    <a:pt x="14687" y="22149"/>
                    <a:pt x="14212" y="23008"/>
                    <a:pt x="14029" y="23976"/>
                  </a:cubicBezTo>
                  <a:cubicBezTo>
                    <a:pt x="13938" y="24524"/>
                    <a:pt x="13938" y="25073"/>
                    <a:pt x="13956" y="25621"/>
                  </a:cubicBezTo>
                  <a:cubicBezTo>
                    <a:pt x="13956" y="26187"/>
                    <a:pt x="13974" y="26736"/>
                    <a:pt x="14029" y="27302"/>
                  </a:cubicBezTo>
                  <a:cubicBezTo>
                    <a:pt x="14194" y="29385"/>
                    <a:pt x="14577" y="31432"/>
                    <a:pt x="15217" y="33442"/>
                  </a:cubicBezTo>
                  <a:cubicBezTo>
                    <a:pt x="14943" y="33040"/>
                    <a:pt x="14651" y="32620"/>
                    <a:pt x="14376" y="32218"/>
                  </a:cubicBezTo>
                  <a:cubicBezTo>
                    <a:pt x="13645" y="31121"/>
                    <a:pt x="12951" y="29970"/>
                    <a:pt x="12311" y="28837"/>
                  </a:cubicBezTo>
                  <a:cubicBezTo>
                    <a:pt x="12110" y="27869"/>
                    <a:pt x="11855" y="26937"/>
                    <a:pt x="11763" y="25986"/>
                  </a:cubicBezTo>
                  <a:cubicBezTo>
                    <a:pt x="11672" y="24926"/>
                    <a:pt x="11836" y="23940"/>
                    <a:pt x="12238" y="22971"/>
                  </a:cubicBezTo>
                  <a:cubicBezTo>
                    <a:pt x="12640" y="22021"/>
                    <a:pt x="13134" y="21162"/>
                    <a:pt x="13426" y="20194"/>
                  </a:cubicBezTo>
                  <a:cubicBezTo>
                    <a:pt x="13737" y="19243"/>
                    <a:pt x="13737" y="18238"/>
                    <a:pt x="13499" y="17251"/>
                  </a:cubicBezTo>
                  <a:cubicBezTo>
                    <a:pt x="13243" y="16246"/>
                    <a:pt x="12841" y="15314"/>
                    <a:pt x="12385" y="14401"/>
                  </a:cubicBezTo>
                  <a:cubicBezTo>
                    <a:pt x="12334" y="14299"/>
                    <a:pt x="12232" y="14248"/>
                    <a:pt x="12133" y="14248"/>
                  </a:cubicBezTo>
                  <a:cubicBezTo>
                    <a:pt x="12054" y="14248"/>
                    <a:pt x="11976" y="14281"/>
                    <a:pt x="11928" y="14346"/>
                  </a:cubicBezTo>
                  <a:cubicBezTo>
                    <a:pt x="11398" y="15168"/>
                    <a:pt x="11124" y="16137"/>
                    <a:pt x="10904" y="17069"/>
                  </a:cubicBezTo>
                  <a:cubicBezTo>
                    <a:pt x="10539" y="18622"/>
                    <a:pt x="10320" y="20230"/>
                    <a:pt x="10356" y="21820"/>
                  </a:cubicBezTo>
                  <a:cubicBezTo>
                    <a:pt x="10374" y="23172"/>
                    <a:pt x="10502" y="24543"/>
                    <a:pt x="10868" y="25858"/>
                  </a:cubicBezTo>
                  <a:cubicBezTo>
                    <a:pt x="10502" y="24981"/>
                    <a:pt x="10192" y="24068"/>
                    <a:pt x="9954" y="23117"/>
                  </a:cubicBezTo>
                  <a:cubicBezTo>
                    <a:pt x="9552" y="21528"/>
                    <a:pt x="9278" y="19883"/>
                    <a:pt x="9040" y="18256"/>
                  </a:cubicBezTo>
                  <a:cubicBezTo>
                    <a:pt x="8839" y="16685"/>
                    <a:pt x="8803" y="15077"/>
                    <a:pt x="8931" y="13487"/>
                  </a:cubicBezTo>
                  <a:cubicBezTo>
                    <a:pt x="9808" y="12847"/>
                    <a:pt x="10466" y="11970"/>
                    <a:pt x="10831" y="10947"/>
                  </a:cubicBezTo>
                  <a:cubicBezTo>
                    <a:pt x="11197" y="9924"/>
                    <a:pt x="11105" y="8772"/>
                    <a:pt x="11690" y="7822"/>
                  </a:cubicBezTo>
                  <a:cubicBezTo>
                    <a:pt x="12001" y="7365"/>
                    <a:pt x="12366" y="6927"/>
                    <a:pt x="12586" y="6433"/>
                  </a:cubicBezTo>
                  <a:cubicBezTo>
                    <a:pt x="12768" y="6068"/>
                    <a:pt x="12860" y="5647"/>
                    <a:pt x="12878" y="5245"/>
                  </a:cubicBezTo>
                  <a:cubicBezTo>
                    <a:pt x="13006" y="3564"/>
                    <a:pt x="12129" y="1956"/>
                    <a:pt x="12494" y="311"/>
                  </a:cubicBezTo>
                  <a:cubicBezTo>
                    <a:pt x="12535" y="136"/>
                    <a:pt x="12426" y="0"/>
                    <a:pt x="12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6"/>
            <p:cNvSpPr/>
            <p:nvPr/>
          </p:nvSpPr>
          <p:spPr>
            <a:xfrm rot="5400000">
              <a:off x="-112718" y="802645"/>
              <a:ext cx="876225" cy="264031"/>
            </a:xfrm>
            <a:custGeom>
              <a:avLst/>
              <a:gdLst/>
              <a:ahLst/>
              <a:cxnLst/>
              <a:rect l="l" t="t" r="r" b="b"/>
              <a:pathLst>
                <a:path w="13706" h="4130" extrusionOk="0">
                  <a:moveTo>
                    <a:pt x="9505" y="319"/>
                  </a:moveTo>
                  <a:cubicBezTo>
                    <a:pt x="10849" y="319"/>
                    <a:pt x="12145" y="1102"/>
                    <a:pt x="13249" y="1843"/>
                  </a:cubicBezTo>
                  <a:cubicBezTo>
                    <a:pt x="12557" y="1696"/>
                    <a:pt x="11877" y="1608"/>
                    <a:pt x="11190" y="1608"/>
                  </a:cubicBezTo>
                  <a:cubicBezTo>
                    <a:pt x="11024" y="1608"/>
                    <a:pt x="10858" y="1613"/>
                    <a:pt x="10691" y="1624"/>
                  </a:cubicBezTo>
                  <a:cubicBezTo>
                    <a:pt x="9832" y="1697"/>
                    <a:pt x="9064" y="1898"/>
                    <a:pt x="8260" y="2172"/>
                  </a:cubicBezTo>
                  <a:cubicBezTo>
                    <a:pt x="7516" y="2420"/>
                    <a:pt x="6720" y="2703"/>
                    <a:pt x="5922" y="2703"/>
                  </a:cubicBezTo>
                  <a:cubicBezTo>
                    <a:pt x="5897" y="2703"/>
                    <a:pt x="5873" y="2703"/>
                    <a:pt x="5848" y="2702"/>
                  </a:cubicBezTo>
                  <a:cubicBezTo>
                    <a:pt x="4927" y="2677"/>
                    <a:pt x="3980" y="2295"/>
                    <a:pt x="3062" y="2295"/>
                  </a:cubicBezTo>
                  <a:cubicBezTo>
                    <a:pt x="2649" y="2295"/>
                    <a:pt x="2242" y="2372"/>
                    <a:pt x="1846" y="2593"/>
                  </a:cubicBezTo>
                  <a:cubicBezTo>
                    <a:pt x="1625" y="2703"/>
                    <a:pt x="1732" y="3019"/>
                    <a:pt x="1931" y="3019"/>
                  </a:cubicBezTo>
                  <a:cubicBezTo>
                    <a:pt x="1961" y="3019"/>
                    <a:pt x="1994" y="3012"/>
                    <a:pt x="2029" y="2995"/>
                  </a:cubicBezTo>
                  <a:cubicBezTo>
                    <a:pt x="2352" y="2815"/>
                    <a:pt x="2697" y="2755"/>
                    <a:pt x="3051" y="2755"/>
                  </a:cubicBezTo>
                  <a:cubicBezTo>
                    <a:pt x="3418" y="2755"/>
                    <a:pt x="3795" y="2820"/>
                    <a:pt x="4167" y="2885"/>
                  </a:cubicBezTo>
                  <a:cubicBezTo>
                    <a:pt x="4794" y="2984"/>
                    <a:pt x="5391" y="3128"/>
                    <a:pt x="6013" y="3128"/>
                  </a:cubicBezTo>
                  <a:cubicBezTo>
                    <a:pt x="6079" y="3128"/>
                    <a:pt x="6146" y="3126"/>
                    <a:pt x="6214" y="3122"/>
                  </a:cubicBezTo>
                  <a:cubicBezTo>
                    <a:pt x="6999" y="3068"/>
                    <a:pt x="7767" y="2794"/>
                    <a:pt x="8498" y="2538"/>
                  </a:cubicBezTo>
                  <a:cubicBezTo>
                    <a:pt x="9422" y="2230"/>
                    <a:pt x="10399" y="2018"/>
                    <a:pt x="11372" y="2018"/>
                  </a:cubicBezTo>
                  <a:cubicBezTo>
                    <a:pt x="11670" y="2018"/>
                    <a:pt x="11967" y="2038"/>
                    <a:pt x="12262" y="2081"/>
                  </a:cubicBezTo>
                  <a:cubicBezTo>
                    <a:pt x="11714" y="2227"/>
                    <a:pt x="11166" y="2428"/>
                    <a:pt x="10636" y="2629"/>
                  </a:cubicBezTo>
                  <a:cubicBezTo>
                    <a:pt x="9887" y="2940"/>
                    <a:pt x="9156" y="3250"/>
                    <a:pt x="8352" y="3433"/>
                  </a:cubicBezTo>
                  <a:cubicBezTo>
                    <a:pt x="7727" y="3586"/>
                    <a:pt x="7102" y="3654"/>
                    <a:pt x="6470" y="3654"/>
                  </a:cubicBezTo>
                  <a:cubicBezTo>
                    <a:pt x="6269" y="3654"/>
                    <a:pt x="6068" y="3647"/>
                    <a:pt x="5866" y="3634"/>
                  </a:cubicBezTo>
                  <a:cubicBezTo>
                    <a:pt x="4953" y="3561"/>
                    <a:pt x="4057" y="3451"/>
                    <a:pt x="3162" y="3342"/>
                  </a:cubicBezTo>
                  <a:cubicBezTo>
                    <a:pt x="2413" y="3232"/>
                    <a:pt x="1645" y="3141"/>
                    <a:pt x="841" y="3049"/>
                  </a:cubicBezTo>
                  <a:cubicBezTo>
                    <a:pt x="1590" y="2428"/>
                    <a:pt x="2413" y="1880"/>
                    <a:pt x="3399" y="1715"/>
                  </a:cubicBezTo>
                  <a:cubicBezTo>
                    <a:pt x="3754" y="1667"/>
                    <a:pt x="4113" y="1663"/>
                    <a:pt x="4471" y="1663"/>
                  </a:cubicBezTo>
                  <a:cubicBezTo>
                    <a:pt x="4536" y="1663"/>
                    <a:pt x="4601" y="1663"/>
                    <a:pt x="4666" y="1663"/>
                  </a:cubicBezTo>
                  <a:cubicBezTo>
                    <a:pt x="5183" y="1663"/>
                    <a:pt x="5694" y="1655"/>
                    <a:pt x="6177" y="1514"/>
                  </a:cubicBezTo>
                  <a:cubicBezTo>
                    <a:pt x="7127" y="1240"/>
                    <a:pt x="7895" y="582"/>
                    <a:pt x="8863" y="381"/>
                  </a:cubicBezTo>
                  <a:cubicBezTo>
                    <a:pt x="9078" y="339"/>
                    <a:pt x="9292" y="319"/>
                    <a:pt x="9505" y="319"/>
                  </a:cubicBezTo>
                  <a:close/>
                  <a:moveTo>
                    <a:pt x="9455" y="1"/>
                  </a:moveTo>
                  <a:cubicBezTo>
                    <a:pt x="9180" y="1"/>
                    <a:pt x="8903" y="33"/>
                    <a:pt x="8626" y="107"/>
                  </a:cubicBezTo>
                  <a:cubicBezTo>
                    <a:pt x="7621" y="345"/>
                    <a:pt x="6798" y="1076"/>
                    <a:pt x="5775" y="1259"/>
                  </a:cubicBezTo>
                  <a:cubicBezTo>
                    <a:pt x="4788" y="1423"/>
                    <a:pt x="3783" y="1222"/>
                    <a:pt x="2833" y="1496"/>
                  </a:cubicBezTo>
                  <a:cubicBezTo>
                    <a:pt x="1828" y="1788"/>
                    <a:pt x="969" y="2410"/>
                    <a:pt x="147" y="3049"/>
                  </a:cubicBezTo>
                  <a:cubicBezTo>
                    <a:pt x="0" y="3159"/>
                    <a:pt x="110" y="3397"/>
                    <a:pt x="293" y="3415"/>
                  </a:cubicBezTo>
                  <a:cubicBezTo>
                    <a:pt x="1389" y="3579"/>
                    <a:pt x="2467" y="3707"/>
                    <a:pt x="3564" y="3853"/>
                  </a:cubicBezTo>
                  <a:cubicBezTo>
                    <a:pt x="4441" y="3963"/>
                    <a:pt x="5355" y="4091"/>
                    <a:pt x="6250" y="4128"/>
                  </a:cubicBezTo>
                  <a:cubicBezTo>
                    <a:pt x="6319" y="4129"/>
                    <a:pt x="6388" y="4130"/>
                    <a:pt x="6457" y="4130"/>
                  </a:cubicBezTo>
                  <a:cubicBezTo>
                    <a:pt x="7226" y="4130"/>
                    <a:pt x="7979" y="4035"/>
                    <a:pt x="8717" y="3817"/>
                  </a:cubicBezTo>
                  <a:cubicBezTo>
                    <a:pt x="10289" y="3360"/>
                    <a:pt x="11751" y="2593"/>
                    <a:pt x="13377" y="2300"/>
                  </a:cubicBezTo>
                  <a:cubicBezTo>
                    <a:pt x="13523" y="2264"/>
                    <a:pt x="13560" y="2117"/>
                    <a:pt x="13541" y="2026"/>
                  </a:cubicBezTo>
                  <a:cubicBezTo>
                    <a:pt x="13633" y="1989"/>
                    <a:pt x="13706" y="1862"/>
                    <a:pt x="13615" y="1788"/>
                  </a:cubicBezTo>
                  <a:cubicBezTo>
                    <a:pt x="12810" y="1222"/>
                    <a:pt x="11970" y="655"/>
                    <a:pt x="11056" y="308"/>
                  </a:cubicBezTo>
                  <a:cubicBezTo>
                    <a:pt x="10535" y="126"/>
                    <a:pt x="9998" y="1"/>
                    <a:pt x="9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6"/>
            <p:cNvSpPr/>
            <p:nvPr/>
          </p:nvSpPr>
          <p:spPr>
            <a:xfrm rot="5400000">
              <a:off x="304138" y="967740"/>
              <a:ext cx="72497" cy="41363"/>
            </a:xfrm>
            <a:custGeom>
              <a:avLst/>
              <a:gdLst/>
              <a:ahLst/>
              <a:cxnLst/>
              <a:rect l="l" t="t" r="r" b="b"/>
              <a:pathLst>
                <a:path w="1134" h="647" extrusionOk="0">
                  <a:moveTo>
                    <a:pt x="981" y="1"/>
                  </a:moveTo>
                  <a:cubicBezTo>
                    <a:pt x="966" y="1"/>
                    <a:pt x="949" y="3"/>
                    <a:pt x="932" y="7"/>
                  </a:cubicBezTo>
                  <a:cubicBezTo>
                    <a:pt x="768" y="80"/>
                    <a:pt x="585" y="117"/>
                    <a:pt x="421" y="190"/>
                  </a:cubicBezTo>
                  <a:cubicBezTo>
                    <a:pt x="366" y="208"/>
                    <a:pt x="274" y="245"/>
                    <a:pt x="201" y="281"/>
                  </a:cubicBezTo>
                  <a:cubicBezTo>
                    <a:pt x="146" y="300"/>
                    <a:pt x="110" y="300"/>
                    <a:pt x="55" y="355"/>
                  </a:cubicBezTo>
                  <a:cubicBezTo>
                    <a:pt x="19" y="373"/>
                    <a:pt x="0" y="464"/>
                    <a:pt x="19" y="537"/>
                  </a:cubicBezTo>
                  <a:cubicBezTo>
                    <a:pt x="55" y="610"/>
                    <a:pt x="128" y="629"/>
                    <a:pt x="183" y="647"/>
                  </a:cubicBezTo>
                  <a:cubicBezTo>
                    <a:pt x="220" y="647"/>
                    <a:pt x="293" y="629"/>
                    <a:pt x="329" y="610"/>
                  </a:cubicBezTo>
                  <a:cubicBezTo>
                    <a:pt x="402" y="574"/>
                    <a:pt x="494" y="556"/>
                    <a:pt x="567" y="519"/>
                  </a:cubicBezTo>
                  <a:cubicBezTo>
                    <a:pt x="731" y="428"/>
                    <a:pt x="877" y="355"/>
                    <a:pt x="1042" y="263"/>
                  </a:cubicBezTo>
                  <a:cubicBezTo>
                    <a:pt x="1115" y="208"/>
                    <a:pt x="1133" y="154"/>
                    <a:pt x="1115" y="80"/>
                  </a:cubicBezTo>
                  <a:cubicBezTo>
                    <a:pt x="1073" y="25"/>
                    <a:pt x="1031" y="1"/>
                    <a:pt x="9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6"/>
            <p:cNvSpPr/>
            <p:nvPr/>
          </p:nvSpPr>
          <p:spPr>
            <a:xfrm rot="5400000">
              <a:off x="1918354" y="604493"/>
              <a:ext cx="29280" cy="58752"/>
            </a:xfrm>
            <a:custGeom>
              <a:avLst/>
              <a:gdLst/>
              <a:ahLst/>
              <a:cxnLst/>
              <a:rect l="l" t="t" r="r" b="b"/>
              <a:pathLst>
                <a:path w="458" h="919" extrusionOk="0">
                  <a:moveTo>
                    <a:pt x="302" y="0"/>
                  </a:moveTo>
                  <a:cubicBezTo>
                    <a:pt x="260" y="0"/>
                    <a:pt x="224" y="16"/>
                    <a:pt x="201" y="38"/>
                  </a:cubicBezTo>
                  <a:cubicBezTo>
                    <a:pt x="128" y="130"/>
                    <a:pt x="55" y="239"/>
                    <a:pt x="37" y="367"/>
                  </a:cubicBezTo>
                  <a:cubicBezTo>
                    <a:pt x="0" y="477"/>
                    <a:pt x="0" y="587"/>
                    <a:pt x="0" y="696"/>
                  </a:cubicBezTo>
                  <a:cubicBezTo>
                    <a:pt x="0" y="806"/>
                    <a:pt x="37" y="897"/>
                    <a:pt x="128" y="915"/>
                  </a:cubicBezTo>
                  <a:cubicBezTo>
                    <a:pt x="136" y="917"/>
                    <a:pt x="144" y="918"/>
                    <a:pt x="151" y="918"/>
                  </a:cubicBezTo>
                  <a:cubicBezTo>
                    <a:pt x="216" y="918"/>
                    <a:pt x="274" y="855"/>
                    <a:pt x="274" y="806"/>
                  </a:cubicBezTo>
                  <a:lnTo>
                    <a:pt x="274" y="714"/>
                  </a:lnTo>
                  <a:lnTo>
                    <a:pt x="274" y="678"/>
                  </a:lnTo>
                  <a:lnTo>
                    <a:pt x="274" y="660"/>
                  </a:lnTo>
                  <a:lnTo>
                    <a:pt x="274" y="587"/>
                  </a:lnTo>
                  <a:cubicBezTo>
                    <a:pt x="293" y="550"/>
                    <a:pt x="293" y="532"/>
                    <a:pt x="293" y="495"/>
                  </a:cubicBezTo>
                  <a:lnTo>
                    <a:pt x="293" y="459"/>
                  </a:lnTo>
                  <a:cubicBezTo>
                    <a:pt x="293" y="404"/>
                    <a:pt x="311" y="367"/>
                    <a:pt x="329" y="312"/>
                  </a:cubicBezTo>
                  <a:lnTo>
                    <a:pt x="329" y="294"/>
                  </a:lnTo>
                  <a:lnTo>
                    <a:pt x="366" y="276"/>
                  </a:lnTo>
                  <a:cubicBezTo>
                    <a:pt x="384" y="239"/>
                    <a:pt x="384" y="221"/>
                    <a:pt x="402" y="203"/>
                  </a:cubicBezTo>
                  <a:cubicBezTo>
                    <a:pt x="457" y="130"/>
                    <a:pt x="420" y="57"/>
                    <a:pt x="384" y="20"/>
                  </a:cubicBezTo>
                  <a:cubicBezTo>
                    <a:pt x="356" y="6"/>
                    <a:pt x="328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6"/>
            <p:cNvSpPr/>
            <p:nvPr/>
          </p:nvSpPr>
          <p:spPr>
            <a:xfrm rot="5400000">
              <a:off x="2956119" y="212734"/>
              <a:ext cx="45646" cy="80488"/>
            </a:xfrm>
            <a:custGeom>
              <a:avLst/>
              <a:gdLst/>
              <a:ahLst/>
              <a:cxnLst/>
              <a:rect l="l" t="t" r="r" b="b"/>
              <a:pathLst>
                <a:path w="714" h="1259" extrusionOk="0">
                  <a:moveTo>
                    <a:pt x="501" y="1"/>
                  </a:moveTo>
                  <a:cubicBezTo>
                    <a:pt x="437" y="1"/>
                    <a:pt x="371" y="29"/>
                    <a:pt x="348" y="86"/>
                  </a:cubicBezTo>
                  <a:cubicBezTo>
                    <a:pt x="165" y="360"/>
                    <a:pt x="19" y="671"/>
                    <a:pt x="1" y="1018"/>
                  </a:cubicBezTo>
                  <a:cubicBezTo>
                    <a:pt x="1" y="1091"/>
                    <a:pt x="19" y="1183"/>
                    <a:pt x="74" y="1201"/>
                  </a:cubicBezTo>
                  <a:cubicBezTo>
                    <a:pt x="94" y="1240"/>
                    <a:pt x="139" y="1258"/>
                    <a:pt x="183" y="1258"/>
                  </a:cubicBezTo>
                  <a:cubicBezTo>
                    <a:pt x="221" y="1258"/>
                    <a:pt x="258" y="1245"/>
                    <a:pt x="275" y="1219"/>
                  </a:cubicBezTo>
                  <a:cubicBezTo>
                    <a:pt x="348" y="1183"/>
                    <a:pt x="366" y="1128"/>
                    <a:pt x="385" y="1073"/>
                  </a:cubicBezTo>
                  <a:cubicBezTo>
                    <a:pt x="385" y="1018"/>
                    <a:pt x="421" y="1000"/>
                    <a:pt x="421" y="945"/>
                  </a:cubicBezTo>
                  <a:lnTo>
                    <a:pt x="421" y="909"/>
                  </a:lnTo>
                  <a:lnTo>
                    <a:pt x="421" y="890"/>
                  </a:lnTo>
                  <a:cubicBezTo>
                    <a:pt x="421" y="835"/>
                    <a:pt x="440" y="799"/>
                    <a:pt x="440" y="762"/>
                  </a:cubicBezTo>
                  <a:cubicBezTo>
                    <a:pt x="440" y="726"/>
                    <a:pt x="440" y="707"/>
                    <a:pt x="458" y="653"/>
                  </a:cubicBezTo>
                  <a:cubicBezTo>
                    <a:pt x="476" y="580"/>
                    <a:pt x="531" y="525"/>
                    <a:pt x="549" y="452"/>
                  </a:cubicBezTo>
                  <a:lnTo>
                    <a:pt x="549" y="433"/>
                  </a:lnTo>
                  <a:cubicBezTo>
                    <a:pt x="549" y="397"/>
                    <a:pt x="567" y="397"/>
                    <a:pt x="567" y="379"/>
                  </a:cubicBezTo>
                  <a:cubicBezTo>
                    <a:pt x="604" y="360"/>
                    <a:pt x="622" y="305"/>
                    <a:pt x="641" y="287"/>
                  </a:cubicBezTo>
                  <a:cubicBezTo>
                    <a:pt x="714" y="214"/>
                    <a:pt x="695" y="104"/>
                    <a:pt x="604" y="31"/>
                  </a:cubicBezTo>
                  <a:cubicBezTo>
                    <a:pt x="577" y="11"/>
                    <a:pt x="539" y="1"/>
                    <a:pt x="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6"/>
            <p:cNvSpPr/>
            <p:nvPr/>
          </p:nvSpPr>
          <p:spPr>
            <a:xfrm rot="5400000">
              <a:off x="3079823" y="287595"/>
              <a:ext cx="21928" cy="14960"/>
            </a:xfrm>
            <a:custGeom>
              <a:avLst/>
              <a:gdLst/>
              <a:ahLst/>
              <a:cxnLst/>
              <a:rect l="l" t="t" r="r" b="b"/>
              <a:pathLst>
                <a:path w="343" h="234" extrusionOk="0">
                  <a:moveTo>
                    <a:pt x="162" y="1"/>
                  </a:moveTo>
                  <a:cubicBezTo>
                    <a:pt x="138" y="1"/>
                    <a:pt x="113" y="8"/>
                    <a:pt x="89" y="26"/>
                  </a:cubicBezTo>
                  <a:cubicBezTo>
                    <a:pt x="0" y="100"/>
                    <a:pt x="91" y="233"/>
                    <a:pt x="187" y="233"/>
                  </a:cubicBezTo>
                  <a:cubicBezTo>
                    <a:pt x="209" y="233"/>
                    <a:pt x="232" y="226"/>
                    <a:pt x="253" y="208"/>
                  </a:cubicBezTo>
                  <a:cubicBezTo>
                    <a:pt x="342" y="135"/>
                    <a:pt x="263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8" name="Google Shape;138;p6"/>
          <p:cNvSpPr txBox="1">
            <a:spLocks noGrp="1"/>
          </p:cNvSpPr>
          <p:nvPr>
            <p:ph type="title"/>
          </p:nvPr>
        </p:nvSpPr>
        <p:spPr>
          <a:xfrm>
            <a:off x="713213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6"/>
          <p:cNvSpPr/>
          <p:nvPr/>
        </p:nvSpPr>
        <p:spPr>
          <a:xfrm>
            <a:off x="-398075" y="-439975"/>
            <a:ext cx="1969400" cy="2021775"/>
          </a:xfrm>
          <a:custGeom>
            <a:avLst/>
            <a:gdLst/>
            <a:ahLst/>
            <a:cxnLst/>
            <a:rect l="l" t="t" r="r" b="b"/>
            <a:pathLst>
              <a:path w="78776" h="80871" extrusionOk="0">
                <a:moveTo>
                  <a:pt x="78776" y="0"/>
                </a:moveTo>
                <a:cubicBezTo>
                  <a:pt x="77348" y="8570"/>
                  <a:pt x="68927" y="14355"/>
                  <a:pt x="63273" y="20951"/>
                </a:cubicBezTo>
                <a:cubicBezTo>
                  <a:pt x="52924" y="33024"/>
                  <a:pt x="41405" y="44124"/>
                  <a:pt x="29332" y="54473"/>
                </a:cubicBezTo>
                <a:cubicBezTo>
                  <a:pt x="24017" y="59029"/>
                  <a:pt x="23543" y="67361"/>
                  <a:pt x="19275" y="72910"/>
                </a:cubicBezTo>
                <a:cubicBezTo>
                  <a:pt x="15037" y="78420"/>
                  <a:pt x="6951" y="80871"/>
                  <a:pt x="0" y="80871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2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3"/>
          <p:cNvSpPr/>
          <p:nvPr/>
        </p:nvSpPr>
        <p:spPr>
          <a:xfrm rot="5400000">
            <a:off x="-814612" y="3823388"/>
            <a:ext cx="2128084" cy="925901"/>
          </a:xfrm>
          <a:custGeom>
            <a:avLst/>
            <a:gdLst/>
            <a:ahLst/>
            <a:cxnLst/>
            <a:rect l="l" t="t" r="r" b="b"/>
            <a:pathLst>
              <a:path w="30610" h="13318" extrusionOk="0">
                <a:moveTo>
                  <a:pt x="24994" y="1"/>
                </a:moveTo>
                <a:cubicBezTo>
                  <a:pt x="23744" y="1"/>
                  <a:pt x="22479" y="369"/>
                  <a:pt x="21454" y="1121"/>
                </a:cubicBezTo>
                <a:cubicBezTo>
                  <a:pt x="20303" y="1943"/>
                  <a:pt x="19481" y="3112"/>
                  <a:pt x="18549" y="4154"/>
                </a:cubicBezTo>
                <a:cubicBezTo>
                  <a:pt x="17617" y="5214"/>
                  <a:pt x="16466" y="6201"/>
                  <a:pt x="15095" y="6420"/>
                </a:cubicBezTo>
                <a:cubicBezTo>
                  <a:pt x="14878" y="6455"/>
                  <a:pt x="14661" y="6471"/>
                  <a:pt x="14446" y="6471"/>
                </a:cubicBezTo>
                <a:cubicBezTo>
                  <a:pt x="12761" y="6471"/>
                  <a:pt x="11133" y="5495"/>
                  <a:pt x="9448" y="5123"/>
                </a:cubicBezTo>
                <a:cubicBezTo>
                  <a:pt x="8902" y="4993"/>
                  <a:pt x="8341" y="4929"/>
                  <a:pt x="7780" y="4929"/>
                </a:cubicBezTo>
                <a:cubicBezTo>
                  <a:pt x="5974" y="4929"/>
                  <a:pt x="4158" y="5583"/>
                  <a:pt x="2778" y="6767"/>
                </a:cubicBezTo>
                <a:cubicBezTo>
                  <a:pt x="969" y="8321"/>
                  <a:pt x="1" y="10733"/>
                  <a:pt x="184" y="13108"/>
                </a:cubicBezTo>
                <a:cubicBezTo>
                  <a:pt x="4305" y="12675"/>
                  <a:pt x="8447" y="12460"/>
                  <a:pt x="12588" y="12460"/>
                </a:cubicBezTo>
                <a:cubicBezTo>
                  <a:pt x="17187" y="12460"/>
                  <a:pt x="21785" y="12726"/>
                  <a:pt x="26352" y="13255"/>
                </a:cubicBezTo>
                <a:cubicBezTo>
                  <a:pt x="26601" y="13288"/>
                  <a:pt x="26861" y="13317"/>
                  <a:pt x="27119" y="13317"/>
                </a:cubicBezTo>
                <a:cubicBezTo>
                  <a:pt x="27429" y="13317"/>
                  <a:pt x="27735" y="13275"/>
                  <a:pt x="28015" y="13145"/>
                </a:cubicBezTo>
                <a:cubicBezTo>
                  <a:pt x="28600" y="12871"/>
                  <a:pt x="28928" y="12268"/>
                  <a:pt x="29203" y="11701"/>
                </a:cubicBezTo>
                <a:cubicBezTo>
                  <a:pt x="30299" y="9271"/>
                  <a:pt x="30610" y="6511"/>
                  <a:pt x="30098" y="3917"/>
                </a:cubicBezTo>
                <a:cubicBezTo>
                  <a:pt x="29879" y="2729"/>
                  <a:pt x="29696" y="1632"/>
                  <a:pt x="28618" y="1011"/>
                </a:cubicBezTo>
                <a:cubicBezTo>
                  <a:pt x="27576" y="390"/>
                  <a:pt x="26462" y="24"/>
                  <a:pt x="25255" y="6"/>
                </a:cubicBezTo>
                <a:cubicBezTo>
                  <a:pt x="25169" y="2"/>
                  <a:pt x="25082" y="1"/>
                  <a:pt x="249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3"/>
          <p:cNvSpPr/>
          <p:nvPr/>
        </p:nvSpPr>
        <p:spPr>
          <a:xfrm rot="5400000">
            <a:off x="-349717" y="-153865"/>
            <a:ext cx="2599446" cy="2604730"/>
          </a:xfrm>
          <a:custGeom>
            <a:avLst/>
            <a:gdLst/>
            <a:ahLst/>
            <a:cxnLst/>
            <a:rect l="l" t="t" r="r" b="b"/>
            <a:pathLst>
              <a:path w="37390" h="37466" extrusionOk="0">
                <a:moveTo>
                  <a:pt x="3440" y="0"/>
                </a:moveTo>
                <a:cubicBezTo>
                  <a:pt x="3383" y="0"/>
                  <a:pt x="3327" y="1"/>
                  <a:pt x="3272" y="4"/>
                </a:cubicBezTo>
                <a:cubicBezTo>
                  <a:pt x="1170" y="95"/>
                  <a:pt x="1006" y="6107"/>
                  <a:pt x="713" y="8611"/>
                </a:cubicBezTo>
                <a:cubicBezTo>
                  <a:pt x="184" y="12850"/>
                  <a:pt x="1" y="17145"/>
                  <a:pt x="110" y="21403"/>
                </a:cubicBezTo>
                <a:cubicBezTo>
                  <a:pt x="147" y="22461"/>
                  <a:pt x="730" y="33372"/>
                  <a:pt x="1314" y="33372"/>
                </a:cubicBezTo>
                <a:cubicBezTo>
                  <a:pt x="1315" y="33372"/>
                  <a:pt x="1316" y="33372"/>
                  <a:pt x="1317" y="33372"/>
                </a:cubicBezTo>
                <a:cubicBezTo>
                  <a:pt x="2468" y="33340"/>
                  <a:pt x="3620" y="33324"/>
                  <a:pt x="4772" y="33324"/>
                </a:cubicBezTo>
                <a:cubicBezTo>
                  <a:pt x="15518" y="33324"/>
                  <a:pt x="26256" y="34709"/>
                  <a:pt x="36786" y="37465"/>
                </a:cubicBezTo>
                <a:cubicBezTo>
                  <a:pt x="37389" y="31234"/>
                  <a:pt x="34009" y="24728"/>
                  <a:pt x="29257" y="22992"/>
                </a:cubicBezTo>
                <a:cubicBezTo>
                  <a:pt x="25749" y="21677"/>
                  <a:pt x="21674" y="22737"/>
                  <a:pt x="18531" y="20361"/>
                </a:cubicBezTo>
                <a:cubicBezTo>
                  <a:pt x="16265" y="18661"/>
                  <a:pt x="14949" y="15537"/>
                  <a:pt x="13889" y="12485"/>
                </a:cubicBezTo>
                <a:cubicBezTo>
                  <a:pt x="12866" y="9397"/>
                  <a:pt x="11952" y="6144"/>
                  <a:pt x="10179" y="3713"/>
                </a:cubicBezTo>
                <a:cubicBezTo>
                  <a:pt x="8719" y="1701"/>
                  <a:pt x="5626" y="0"/>
                  <a:pt x="344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13"/>
          <p:cNvSpPr/>
          <p:nvPr/>
        </p:nvSpPr>
        <p:spPr>
          <a:xfrm rot="5400000">
            <a:off x="7988140" y="3007529"/>
            <a:ext cx="2331368" cy="3231267"/>
          </a:xfrm>
          <a:custGeom>
            <a:avLst/>
            <a:gdLst/>
            <a:ahLst/>
            <a:cxnLst/>
            <a:rect l="l" t="t" r="r" b="b"/>
            <a:pathLst>
              <a:path w="33534" h="46478" extrusionOk="0">
                <a:moveTo>
                  <a:pt x="26257" y="1"/>
                </a:moveTo>
                <a:cubicBezTo>
                  <a:pt x="21838" y="1"/>
                  <a:pt x="16436" y="3314"/>
                  <a:pt x="13724" y="6172"/>
                </a:cubicBezTo>
                <a:cubicBezTo>
                  <a:pt x="10234" y="9882"/>
                  <a:pt x="8023" y="14560"/>
                  <a:pt x="5830" y="19147"/>
                </a:cubicBezTo>
                <a:cubicBezTo>
                  <a:pt x="4459" y="22053"/>
                  <a:pt x="3089" y="24940"/>
                  <a:pt x="1718" y="27827"/>
                </a:cubicBezTo>
                <a:cubicBezTo>
                  <a:pt x="878" y="29618"/>
                  <a:pt x="0" y="31592"/>
                  <a:pt x="567" y="33474"/>
                </a:cubicBezTo>
                <a:cubicBezTo>
                  <a:pt x="1243" y="35685"/>
                  <a:pt x="3637" y="36928"/>
                  <a:pt x="5921" y="37348"/>
                </a:cubicBezTo>
                <a:cubicBezTo>
                  <a:pt x="8205" y="37768"/>
                  <a:pt x="10581" y="37659"/>
                  <a:pt x="12774" y="38389"/>
                </a:cubicBezTo>
                <a:cubicBezTo>
                  <a:pt x="15899" y="39413"/>
                  <a:pt x="18238" y="42008"/>
                  <a:pt x="20851" y="44000"/>
                </a:cubicBezTo>
                <a:cubicBezTo>
                  <a:pt x="22673" y="45378"/>
                  <a:pt x="24993" y="46477"/>
                  <a:pt x="27201" y="46477"/>
                </a:cubicBezTo>
                <a:cubicBezTo>
                  <a:pt x="28183" y="46477"/>
                  <a:pt x="29142" y="46260"/>
                  <a:pt x="30025" y="45754"/>
                </a:cubicBezTo>
                <a:cubicBezTo>
                  <a:pt x="31614" y="44840"/>
                  <a:pt x="32619" y="43141"/>
                  <a:pt x="33076" y="41350"/>
                </a:cubicBezTo>
                <a:cubicBezTo>
                  <a:pt x="33533" y="39577"/>
                  <a:pt x="33515" y="37713"/>
                  <a:pt x="33515" y="35886"/>
                </a:cubicBezTo>
                <a:cubicBezTo>
                  <a:pt x="33423" y="27736"/>
                  <a:pt x="33332" y="19567"/>
                  <a:pt x="33241" y="11399"/>
                </a:cubicBezTo>
                <a:cubicBezTo>
                  <a:pt x="33222" y="9151"/>
                  <a:pt x="33186" y="6812"/>
                  <a:pt x="32455" y="4674"/>
                </a:cubicBezTo>
                <a:cubicBezTo>
                  <a:pt x="31339" y="1263"/>
                  <a:pt x="28985" y="1"/>
                  <a:pt x="2625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3"/>
          <p:cNvSpPr/>
          <p:nvPr/>
        </p:nvSpPr>
        <p:spPr>
          <a:xfrm rot="5400000">
            <a:off x="7866020" y="4071437"/>
            <a:ext cx="1345469" cy="1103461"/>
          </a:xfrm>
          <a:custGeom>
            <a:avLst/>
            <a:gdLst/>
            <a:ahLst/>
            <a:cxnLst/>
            <a:rect l="l" t="t" r="r" b="b"/>
            <a:pathLst>
              <a:path w="19353" h="15872" extrusionOk="0">
                <a:moveTo>
                  <a:pt x="7968" y="4098"/>
                </a:moveTo>
                <a:cubicBezTo>
                  <a:pt x="7968" y="5323"/>
                  <a:pt x="7932" y="6565"/>
                  <a:pt x="7932" y="7790"/>
                </a:cubicBezTo>
                <a:lnTo>
                  <a:pt x="7804" y="7790"/>
                </a:lnTo>
                <a:cubicBezTo>
                  <a:pt x="6616" y="7790"/>
                  <a:pt x="5446" y="7771"/>
                  <a:pt x="4259" y="7771"/>
                </a:cubicBezTo>
                <a:cubicBezTo>
                  <a:pt x="4259" y="6529"/>
                  <a:pt x="4259" y="5323"/>
                  <a:pt x="4240" y="4098"/>
                </a:cubicBezTo>
                <a:close/>
                <a:moveTo>
                  <a:pt x="12391" y="4098"/>
                </a:moveTo>
                <a:lnTo>
                  <a:pt x="12391" y="7790"/>
                </a:lnTo>
                <a:lnTo>
                  <a:pt x="8334" y="7790"/>
                </a:lnTo>
                <a:cubicBezTo>
                  <a:pt x="8334" y="6547"/>
                  <a:pt x="8334" y="5323"/>
                  <a:pt x="8297" y="4098"/>
                </a:cubicBezTo>
                <a:close/>
                <a:moveTo>
                  <a:pt x="17014" y="4062"/>
                </a:moveTo>
                <a:lnTo>
                  <a:pt x="17014" y="4062"/>
                </a:lnTo>
                <a:cubicBezTo>
                  <a:pt x="16977" y="5304"/>
                  <a:pt x="16977" y="6529"/>
                  <a:pt x="16977" y="7790"/>
                </a:cubicBezTo>
                <a:lnTo>
                  <a:pt x="12573" y="7790"/>
                </a:lnTo>
                <a:lnTo>
                  <a:pt x="12573" y="4098"/>
                </a:lnTo>
                <a:lnTo>
                  <a:pt x="15607" y="4098"/>
                </a:lnTo>
                <a:cubicBezTo>
                  <a:pt x="16100" y="4098"/>
                  <a:pt x="16557" y="4098"/>
                  <a:pt x="17014" y="4062"/>
                </a:cubicBezTo>
                <a:close/>
                <a:moveTo>
                  <a:pt x="12391" y="8082"/>
                </a:moveTo>
                <a:lnTo>
                  <a:pt x="12391" y="8320"/>
                </a:lnTo>
                <a:cubicBezTo>
                  <a:pt x="12391" y="9361"/>
                  <a:pt x="12372" y="10421"/>
                  <a:pt x="12391" y="11463"/>
                </a:cubicBezTo>
                <a:lnTo>
                  <a:pt x="8297" y="11463"/>
                </a:lnTo>
                <a:lnTo>
                  <a:pt x="8297" y="11079"/>
                </a:lnTo>
                <a:lnTo>
                  <a:pt x="8297" y="8082"/>
                </a:lnTo>
                <a:close/>
                <a:moveTo>
                  <a:pt x="7932" y="8119"/>
                </a:moveTo>
                <a:lnTo>
                  <a:pt x="7932" y="8850"/>
                </a:lnTo>
                <a:cubicBezTo>
                  <a:pt x="7932" y="9727"/>
                  <a:pt x="7913" y="10604"/>
                  <a:pt x="7913" y="11499"/>
                </a:cubicBezTo>
                <a:lnTo>
                  <a:pt x="4277" y="11499"/>
                </a:lnTo>
                <a:lnTo>
                  <a:pt x="4277" y="11463"/>
                </a:lnTo>
                <a:lnTo>
                  <a:pt x="4277" y="8119"/>
                </a:lnTo>
                <a:close/>
                <a:moveTo>
                  <a:pt x="17014" y="8119"/>
                </a:moveTo>
                <a:lnTo>
                  <a:pt x="17014" y="8575"/>
                </a:lnTo>
                <a:lnTo>
                  <a:pt x="17014" y="10988"/>
                </a:lnTo>
                <a:lnTo>
                  <a:pt x="17014" y="11518"/>
                </a:lnTo>
                <a:lnTo>
                  <a:pt x="16648" y="11518"/>
                </a:lnTo>
                <a:cubicBezTo>
                  <a:pt x="15972" y="11518"/>
                  <a:pt x="15314" y="11499"/>
                  <a:pt x="14638" y="11499"/>
                </a:cubicBezTo>
                <a:lnTo>
                  <a:pt x="12592" y="11499"/>
                </a:lnTo>
                <a:lnTo>
                  <a:pt x="12592" y="10640"/>
                </a:lnTo>
                <a:lnTo>
                  <a:pt x="12592" y="8119"/>
                </a:lnTo>
                <a:close/>
                <a:moveTo>
                  <a:pt x="12500" y="0"/>
                </a:moveTo>
                <a:cubicBezTo>
                  <a:pt x="12454" y="0"/>
                  <a:pt x="12409" y="32"/>
                  <a:pt x="12409" y="96"/>
                </a:cubicBezTo>
                <a:cubicBezTo>
                  <a:pt x="12409" y="1065"/>
                  <a:pt x="12391" y="2052"/>
                  <a:pt x="12391" y="3038"/>
                </a:cubicBezTo>
                <a:lnTo>
                  <a:pt x="12391" y="3678"/>
                </a:lnTo>
                <a:lnTo>
                  <a:pt x="8297" y="3678"/>
                </a:lnTo>
                <a:cubicBezTo>
                  <a:pt x="8279" y="2582"/>
                  <a:pt x="8279" y="1503"/>
                  <a:pt x="8242" y="407"/>
                </a:cubicBezTo>
                <a:cubicBezTo>
                  <a:pt x="8242" y="343"/>
                  <a:pt x="8197" y="311"/>
                  <a:pt x="8146" y="311"/>
                </a:cubicBezTo>
                <a:cubicBezTo>
                  <a:pt x="8096" y="311"/>
                  <a:pt x="8041" y="343"/>
                  <a:pt x="8023" y="407"/>
                </a:cubicBezTo>
                <a:cubicBezTo>
                  <a:pt x="8005" y="1412"/>
                  <a:pt x="7986" y="2435"/>
                  <a:pt x="7968" y="3440"/>
                </a:cubicBezTo>
                <a:lnTo>
                  <a:pt x="7968" y="3660"/>
                </a:lnTo>
                <a:cubicBezTo>
                  <a:pt x="6726" y="3660"/>
                  <a:pt x="5501" y="3623"/>
                  <a:pt x="4240" y="3623"/>
                </a:cubicBezTo>
                <a:cubicBezTo>
                  <a:pt x="4222" y="2691"/>
                  <a:pt x="4222" y="1778"/>
                  <a:pt x="4185" y="846"/>
                </a:cubicBezTo>
                <a:cubicBezTo>
                  <a:pt x="4185" y="772"/>
                  <a:pt x="4135" y="736"/>
                  <a:pt x="4085" y="736"/>
                </a:cubicBezTo>
                <a:cubicBezTo>
                  <a:pt x="4035" y="736"/>
                  <a:pt x="3984" y="772"/>
                  <a:pt x="3984" y="846"/>
                </a:cubicBezTo>
                <a:cubicBezTo>
                  <a:pt x="3966" y="1778"/>
                  <a:pt x="3948" y="2691"/>
                  <a:pt x="3948" y="3623"/>
                </a:cubicBezTo>
                <a:cubicBezTo>
                  <a:pt x="2888" y="3623"/>
                  <a:pt x="1865" y="3660"/>
                  <a:pt x="805" y="3715"/>
                </a:cubicBezTo>
                <a:cubicBezTo>
                  <a:pt x="677" y="3715"/>
                  <a:pt x="677" y="3934"/>
                  <a:pt x="805" y="3952"/>
                </a:cubicBezTo>
                <a:cubicBezTo>
                  <a:pt x="1846" y="4025"/>
                  <a:pt x="2888" y="4025"/>
                  <a:pt x="3948" y="4025"/>
                </a:cubicBezTo>
                <a:lnTo>
                  <a:pt x="3948" y="4117"/>
                </a:lnTo>
                <a:cubicBezTo>
                  <a:pt x="3948" y="5304"/>
                  <a:pt x="3948" y="6510"/>
                  <a:pt x="3911" y="7698"/>
                </a:cubicBezTo>
                <a:cubicBezTo>
                  <a:pt x="2888" y="7698"/>
                  <a:pt x="1846" y="7717"/>
                  <a:pt x="805" y="7771"/>
                </a:cubicBezTo>
                <a:cubicBezTo>
                  <a:pt x="677" y="7771"/>
                  <a:pt x="677" y="7972"/>
                  <a:pt x="805" y="7972"/>
                </a:cubicBezTo>
                <a:cubicBezTo>
                  <a:pt x="1846" y="8009"/>
                  <a:pt x="2888" y="8045"/>
                  <a:pt x="3911" y="8045"/>
                </a:cubicBezTo>
                <a:lnTo>
                  <a:pt x="3911" y="9891"/>
                </a:lnTo>
                <a:lnTo>
                  <a:pt x="3911" y="11390"/>
                </a:lnTo>
                <a:lnTo>
                  <a:pt x="1974" y="11390"/>
                </a:lnTo>
                <a:cubicBezTo>
                  <a:pt x="1353" y="11390"/>
                  <a:pt x="768" y="11463"/>
                  <a:pt x="147" y="11481"/>
                </a:cubicBezTo>
                <a:cubicBezTo>
                  <a:pt x="1" y="11591"/>
                  <a:pt x="1" y="11773"/>
                  <a:pt x="147" y="11792"/>
                </a:cubicBezTo>
                <a:cubicBezTo>
                  <a:pt x="860" y="11828"/>
                  <a:pt x="1536" y="11883"/>
                  <a:pt x="2230" y="11883"/>
                </a:cubicBezTo>
                <a:lnTo>
                  <a:pt x="3893" y="11883"/>
                </a:lnTo>
                <a:cubicBezTo>
                  <a:pt x="3875" y="13162"/>
                  <a:pt x="3875" y="14441"/>
                  <a:pt x="3948" y="15721"/>
                </a:cubicBezTo>
                <a:cubicBezTo>
                  <a:pt x="3948" y="15821"/>
                  <a:pt x="4021" y="15871"/>
                  <a:pt x="4094" y="15871"/>
                </a:cubicBezTo>
                <a:cubicBezTo>
                  <a:pt x="4167" y="15871"/>
                  <a:pt x="4240" y="15821"/>
                  <a:pt x="4240" y="15721"/>
                </a:cubicBezTo>
                <a:cubicBezTo>
                  <a:pt x="4277" y="14642"/>
                  <a:pt x="4277" y="13546"/>
                  <a:pt x="4277" y="12449"/>
                </a:cubicBezTo>
                <a:lnTo>
                  <a:pt x="4277" y="11883"/>
                </a:lnTo>
                <a:lnTo>
                  <a:pt x="7932" y="11883"/>
                </a:lnTo>
                <a:cubicBezTo>
                  <a:pt x="7932" y="12632"/>
                  <a:pt x="7950" y="13381"/>
                  <a:pt x="7986" y="14149"/>
                </a:cubicBezTo>
                <a:cubicBezTo>
                  <a:pt x="7986" y="14240"/>
                  <a:pt x="8055" y="14286"/>
                  <a:pt x="8124" y="14286"/>
                </a:cubicBezTo>
                <a:cubicBezTo>
                  <a:pt x="8192" y="14286"/>
                  <a:pt x="8261" y="14240"/>
                  <a:pt x="8261" y="14149"/>
                </a:cubicBezTo>
                <a:cubicBezTo>
                  <a:pt x="8297" y="13381"/>
                  <a:pt x="8297" y="12632"/>
                  <a:pt x="8297" y="11883"/>
                </a:cubicBezTo>
                <a:lnTo>
                  <a:pt x="12372" y="11883"/>
                </a:lnTo>
                <a:cubicBezTo>
                  <a:pt x="12372" y="12449"/>
                  <a:pt x="12391" y="13016"/>
                  <a:pt x="12409" y="13601"/>
                </a:cubicBezTo>
                <a:cubicBezTo>
                  <a:pt x="12409" y="13646"/>
                  <a:pt x="12445" y="13669"/>
                  <a:pt x="12482" y="13669"/>
                </a:cubicBezTo>
                <a:cubicBezTo>
                  <a:pt x="12518" y="13669"/>
                  <a:pt x="12555" y="13646"/>
                  <a:pt x="12555" y="13601"/>
                </a:cubicBezTo>
                <a:cubicBezTo>
                  <a:pt x="12573" y="13016"/>
                  <a:pt x="12592" y="12449"/>
                  <a:pt x="12592" y="11883"/>
                </a:cubicBezTo>
                <a:lnTo>
                  <a:pt x="15095" y="11883"/>
                </a:lnTo>
                <a:cubicBezTo>
                  <a:pt x="15698" y="11883"/>
                  <a:pt x="16301" y="11883"/>
                  <a:pt x="16922" y="11865"/>
                </a:cubicBezTo>
                <a:lnTo>
                  <a:pt x="17014" y="11865"/>
                </a:lnTo>
                <a:cubicBezTo>
                  <a:pt x="17014" y="12376"/>
                  <a:pt x="17032" y="12888"/>
                  <a:pt x="17069" y="13418"/>
                </a:cubicBezTo>
                <a:cubicBezTo>
                  <a:pt x="17087" y="13509"/>
                  <a:pt x="17155" y="13555"/>
                  <a:pt x="17219" y="13555"/>
                </a:cubicBezTo>
                <a:cubicBezTo>
                  <a:pt x="17283" y="13555"/>
                  <a:pt x="17343" y="13509"/>
                  <a:pt x="17343" y="13418"/>
                </a:cubicBezTo>
                <a:cubicBezTo>
                  <a:pt x="17398" y="12906"/>
                  <a:pt x="17416" y="12376"/>
                  <a:pt x="17434" y="11865"/>
                </a:cubicBezTo>
                <a:cubicBezTo>
                  <a:pt x="17854" y="11865"/>
                  <a:pt x="18256" y="11865"/>
                  <a:pt x="18677" y="11792"/>
                </a:cubicBezTo>
                <a:cubicBezTo>
                  <a:pt x="18768" y="11773"/>
                  <a:pt x="18768" y="11609"/>
                  <a:pt x="18677" y="11591"/>
                </a:cubicBezTo>
                <a:cubicBezTo>
                  <a:pt x="18293" y="11518"/>
                  <a:pt x="17873" y="11518"/>
                  <a:pt x="17471" y="11518"/>
                </a:cubicBezTo>
                <a:lnTo>
                  <a:pt x="17471" y="10622"/>
                </a:lnTo>
                <a:lnTo>
                  <a:pt x="17471" y="8082"/>
                </a:lnTo>
                <a:cubicBezTo>
                  <a:pt x="17873" y="8082"/>
                  <a:pt x="18311" y="8064"/>
                  <a:pt x="18713" y="8009"/>
                </a:cubicBezTo>
                <a:cubicBezTo>
                  <a:pt x="18841" y="8009"/>
                  <a:pt x="18841" y="7863"/>
                  <a:pt x="18713" y="7826"/>
                </a:cubicBezTo>
                <a:cubicBezTo>
                  <a:pt x="18311" y="7790"/>
                  <a:pt x="17873" y="7790"/>
                  <a:pt x="17471" y="7771"/>
                </a:cubicBezTo>
                <a:lnTo>
                  <a:pt x="17471" y="5761"/>
                </a:lnTo>
                <a:lnTo>
                  <a:pt x="17471" y="4043"/>
                </a:lnTo>
                <a:cubicBezTo>
                  <a:pt x="17781" y="4043"/>
                  <a:pt x="18074" y="4043"/>
                  <a:pt x="18403" y="4025"/>
                </a:cubicBezTo>
                <a:cubicBezTo>
                  <a:pt x="18695" y="4025"/>
                  <a:pt x="18969" y="3970"/>
                  <a:pt x="19262" y="3952"/>
                </a:cubicBezTo>
                <a:cubicBezTo>
                  <a:pt x="19353" y="3952"/>
                  <a:pt x="19353" y="3806"/>
                  <a:pt x="19262" y="3788"/>
                </a:cubicBezTo>
                <a:cubicBezTo>
                  <a:pt x="18933" y="3769"/>
                  <a:pt x="18585" y="3751"/>
                  <a:pt x="18220" y="3715"/>
                </a:cubicBezTo>
                <a:lnTo>
                  <a:pt x="17471" y="3715"/>
                </a:lnTo>
                <a:cubicBezTo>
                  <a:pt x="17471" y="2783"/>
                  <a:pt x="17434" y="1832"/>
                  <a:pt x="17379" y="882"/>
                </a:cubicBezTo>
                <a:cubicBezTo>
                  <a:pt x="17379" y="809"/>
                  <a:pt x="17315" y="772"/>
                  <a:pt x="17251" y="772"/>
                </a:cubicBezTo>
                <a:cubicBezTo>
                  <a:pt x="17187" y="772"/>
                  <a:pt x="17123" y="809"/>
                  <a:pt x="17123" y="882"/>
                </a:cubicBezTo>
                <a:cubicBezTo>
                  <a:pt x="17069" y="1796"/>
                  <a:pt x="17050" y="2746"/>
                  <a:pt x="17032" y="3660"/>
                </a:cubicBezTo>
                <a:lnTo>
                  <a:pt x="17032" y="3696"/>
                </a:lnTo>
                <a:cubicBezTo>
                  <a:pt x="16411" y="3696"/>
                  <a:pt x="15789" y="3678"/>
                  <a:pt x="15186" y="3678"/>
                </a:cubicBezTo>
                <a:lnTo>
                  <a:pt x="12628" y="3678"/>
                </a:lnTo>
                <a:cubicBezTo>
                  <a:pt x="12628" y="2490"/>
                  <a:pt x="12628" y="1284"/>
                  <a:pt x="12592" y="96"/>
                </a:cubicBezTo>
                <a:cubicBezTo>
                  <a:pt x="12592" y="32"/>
                  <a:pt x="12546" y="0"/>
                  <a:pt x="12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3"/>
          <p:cNvSpPr/>
          <p:nvPr/>
        </p:nvSpPr>
        <p:spPr>
          <a:xfrm rot="5400000">
            <a:off x="7834712" y="1509291"/>
            <a:ext cx="1737159" cy="1174374"/>
          </a:xfrm>
          <a:custGeom>
            <a:avLst/>
            <a:gdLst/>
            <a:ahLst/>
            <a:cxnLst/>
            <a:rect l="l" t="t" r="r" b="b"/>
            <a:pathLst>
              <a:path w="24987" h="16892" extrusionOk="0">
                <a:moveTo>
                  <a:pt x="15168" y="0"/>
                </a:moveTo>
                <a:cubicBezTo>
                  <a:pt x="7212" y="0"/>
                  <a:pt x="1" y="12543"/>
                  <a:pt x="9216" y="16322"/>
                </a:cubicBezTo>
                <a:cubicBezTo>
                  <a:pt x="10255" y="16751"/>
                  <a:pt x="11358" y="16891"/>
                  <a:pt x="12483" y="16891"/>
                </a:cubicBezTo>
                <a:cubicBezTo>
                  <a:pt x="13514" y="16891"/>
                  <a:pt x="14562" y="16773"/>
                  <a:pt x="15593" y="16651"/>
                </a:cubicBezTo>
                <a:cubicBezTo>
                  <a:pt x="19979" y="16157"/>
                  <a:pt x="24986" y="14622"/>
                  <a:pt x="24493" y="9213"/>
                </a:cubicBezTo>
                <a:cubicBezTo>
                  <a:pt x="24182" y="5558"/>
                  <a:pt x="20473" y="1008"/>
                  <a:pt x="16818" y="186"/>
                </a:cubicBezTo>
                <a:cubicBezTo>
                  <a:pt x="16268" y="60"/>
                  <a:pt x="15716" y="0"/>
                  <a:pt x="1516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0" name="Google Shape;230;p13"/>
          <p:cNvGrpSpPr/>
          <p:nvPr/>
        </p:nvGrpSpPr>
        <p:grpSpPr>
          <a:xfrm rot="3841766">
            <a:off x="6596722" y="-395788"/>
            <a:ext cx="3515564" cy="2443289"/>
            <a:chOff x="-154942" y="-422500"/>
            <a:chExt cx="3515639" cy="2443341"/>
          </a:xfrm>
        </p:grpSpPr>
        <p:sp>
          <p:nvSpPr>
            <p:cNvPr id="231" name="Google Shape;231;p13"/>
            <p:cNvSpPr/>
            <p:nvPr/>
          </p:nvSpPr>
          <p:spPr>
            <a:xfrm rot="5400000">
              <a:off x="381207" y="-958649"/>
              <a:ext cx="2443341" cy="3515639"/>
            </a:xfrm>
            <a:custGeom>
              <a:avLst/>
              <a:gdLst/>
              <a:ahLst/>
              <a:cxnLst/>
              <a:rect l="l" t="t" r="r" b="b"/>
              <a:pathLst>
                <a:path w="38219" h="54992" extrusionOk="0">
                  <a:moveTo>
                    <a:pt x="12019" y="878"/>
                  </a:moveTo>
                  <a:lnTo>
                    <a:pt x="12019" y="878"/>
                  </a:lnTo>
                  <a:cubicBezTo>
                    <a:pt x="11964" y="1591"/>
                    <a:pt x="12074" y="2303"/>
                    <a:pt x="12220" y="2998"/>
                  </a:cubicBezTo>
                  <a:cubicBezTo>
                    <a:pt x="12385" y="3784"/>
                    <a:pt x="12567" y="4606"/>
                    <a:pt x="12476" y="5410"/>
                  </a:cubicBezTo>
                  <a:cubicBezTo>
                    <a:pt x="12421" y="5812"/>
                    <a:pt x="12311" y="6232"/>
                    <a:pt x="12074" y="6598"/>
                  </a:cubicBezTo>
                  <a:cubicBezTo>
                    <a:pt x="11800" y="7073"/>
                    <a:pt x="11416" y="7475"/>
                    <a:pt x="11160" y="7987"/>
                  </a:cubicBezTo>
                  <a:cubicBezTo>
                    <a:pt x="10685" y="8919"/>
                    <a:pt x="10758" y="10033"/>
                    <a:pt x="10374" y="11020"/>
                  </a:cubicBezTo>
                  <a:cubicBezTo>
                    <a:pt x="10027" y="11861"/>
                    <a:pt x="9461" y="12646"/>
                    <a:pt x="8730" y="13268"/>
                  </a:cubicBezTo>
                  <a:cubicBezTo>
                    <a:pt x="8748" y="12829"/>
                    <a:pt x="8803" y="12372"/>
                    <a:pt x="8858" y="11934"/>
                  </a:cubicBezTo>
                  <a:cubicBezTo>
                    <a:pt x="8931" y="11440"/>
                    <a:pt x="9040" y="10947"/>
                    <a:pt x="9187" y="10472"/>
                  </a:cubicBezTo>
                  <a:cubicBezTo>
                    <a:pt x="9479" y="9522"/>
                    <a:pt x="9918" y="8608"/>
                    <a:pt x="10356" y="7712"/>
                  </a:cubicBezTo>
                  <a:cubicBezTo>
                    <a:pt x="10446" y="7533"/>
                    <a:pt x="10258" y="7381"/>
                    <a:pt x="10093" y="7381"/>
                  </a:cubicBezTo>
                  <a:cubicBezTo>
                    <a:pt x="10022" y="7381"/>
                    <a:pt x="9956" y="7409"/>
                    <a:pt x="9918" y="7475"/>
                  </a:cubicBezTo>
                  <a:cubicBezTo>
                    <a:pt x="9333" y="8352"/>
                    <a:pt x="8986" y="9357"/>
                    <a:pt x="8730" y="10362"/>
                  </a:cubicBezTo>
                  <a:cubicBezTo>
                    <a:pt x="8602" y="10856"/>
                    <a:pt x="8492" y="11367"/>
                    <a:pt x="8419" y="11861"/>
                  </a:cubicBezTo>
                  <a:cubicBezTo>
                    <a:pt x="8419" y="11952"/>
                    <a:pt x="8401" y="12025"/>
                    <a:pt x="8401" y="12098"/>
                  </a:cubicBezTo>
                  <a:cubicBezTo>
                    <a:pt x="8364" y="11934"/>
                    <a:pt x="8346" y="11769"/>
                    <a:pt x="8291" y="11623"/>
                  </a:cubicBezTo>
                  <a:cubicBezTo>
                    <a:pt x="8163" y="11038"/>
                    <a:pt x="8035" y="10472"/>
                    <a:pt x="7944" y="9905"/>
                  </a:cubicBezTo>
                  <a:cubicBezTo>
                    <a:pt x="7798" y="9010"/>
                    <a:pt x="7670" y="8078"/>
                    <a:pt x="8127" y="7256"/>
                  </a:cubicBezTo>
                  <a:cubicBezTo>
                    <a:pt x="8565" y="6452"/>
                    <a:pt x="9260" y="5812"/>
                    <a:pt x="9680" y="5008"/>
                  </a:cubicBezTo>
                  <a:cubicBezTo>
                    <a:pt x="10429" y="3674"/>
                    <a:pt x="10868" y="1993"/>
                    <a:pt x="12019" y="878"/>
                  </a:cubicBezTo>
                  <a:close/>
                  <a:moveTo>
                    <a:pt x="12184" y="15186"/>
                  </a:moveTo>
                  <a:cubicBezTo>
                    <a:pt x="12586" y="16045"/>
                    <a:pt x="12969" y="16959"/>
                    <a:pt x="13152" y="17928"/>
                  </a:cubicBezTo>
                  <a:cubicBezTo>
                    <a:pt x="13335" y="18951"/>
                    <a:pt x="13152" y="19883"/>
                    <a:pt x="12787" y="20851"/>
                  </a:cubicBezTo>
                  <a:cubicBezTo>
                    <a:pt x="12421" y="21783"/>
                    <a:pt x="11946" y="22679"/>
                    <a:pt x="11672" y="23629"/>
                  </a:cubicBezTo>
                  <a:cubicBezTo>
                    <a:pt x="11453" y="24323"/>
                    <a:pt x="11379" y="25073"/>
                    <a:pt x="11398" y="25822"/>
                  </a:cubicBezTo>
                  <a:cubicBezTo>
                    <a:pt x="11270" y="25182"/>
                    <a:pt x="11142" y="24561"/>
                    <a:pt x="11051" y="23921"/>
                  </a:cubicBezTo>
                  <a:cubicBezTo>
                    <a:pt x="11032" y="23794"/>
                    <a:pt x="11032" y="23647"/>
                    <a:pt x="11014" y="23519"/>
                  </a:cubicBezTo>
                  <a:lnTo>
                    <a:pt x="11014" y="23519"/>
                  </a:lnTo>
                  <a:cubicBezTo>
                    <a:pt x="11035" y="23547"/>
                    <a:pt x="11067" y="23559"/>
                    <a:pt x="11101" y="23559"/>
                  </a:cubicBezTo>
                  <a:cubicBezTo>
                    <a:pt x="11156" y="23559"/>
                    <a:pt x="11218" y="23528"/>
                    <a:pt x="11252" y="23483"/>
                  </a:cubicBezTo>
                  <a:cubicBezTo>
                    <a:pt x="11343" y="23373"/>
                    <a:pt x="11343" y="23245"/>
                    <a:pt x="11379" y="23099"/>
                  </a:cubicBezTo>
                  <a:cubicBezTo>
                    <a:pt x="11398" y="22971"/>
                    <a:pt x="11416" y="22843"/>
                    <a:pt x="11434" y="22715"/>
                  </a:cubicBezTo>
                  <a:cubicBezTo>
                    <a:pt x="11489" y="22460"/>
                    <a:pt x="11526" y="22240"/>
                    <a:pt x="11599" y="21984"/>
                  </a:cubicBezTo>
                  <a:cubicBezTo>
                    <a:pt x="11708" y="21491"/>
                    <a:pt x="11836" y="20979"/>
                    <a:pt x="11983" y="20504"/>
                  </a:cubicBezTo>
                  <a:cubicBezTo>
                    <a:pt x="12017" y="20401"/>
                    <a:pt x="11936" y="20326"/>
                    <a:pt x="11857" y="20326"/>
                  </a:cubicBezTo>
                  <a:cubicBezTo>
                    <a:pt x="11811" y="20326"/>
                    <a:pt x="11765" y="20352"/>
                    <a:pt x="11745" y="20413"/>
                  </a:cubicBezTo>
                  <a:cubicBezTo>
                    <a:pt x="11562" y="20906"/>
                    <a:pt x="11379" y="21400"/>
                    <a:pt x="11233" y="21911"/>
                  </a:cubicBezTo>
                  <a:cubicBezTo>
                    <a:pt x="11160" y="22167"/>
                    <a:pt x="11105" y="22441"/>
                    <a:pt x="11051" y="22697"/>
                  </a:cubicBezTo>
                  <a:lnTo>
                    <a:pt x="10996" y="23099"/>
                  </a:lnTo>
                  <a:cubicBezTo>
                    <a:pt x="10996" y="23136"/>
                    <a:pt x="10996" y="23154"/>
                    <a:pt x="10959" y="23172"/>
                  </a:cubicBezTo>
                  <a:cubicBezTo>
                    <a:pt x="10850" y="21893"/>
                    <a:pt x="10850" y="20614"/>
                    <a:pt x="11014" y="19353"/>
                  </a:cubicBezTo>
                  <a:cubicBezTo>
                    <a:pt x="11105" y="18585"/>
                    <a:pt x="11270" y="17836"/>
                    <a:pt x="11471" y="17105"/>
                  </a:cubicBezTo>
                  <a:cubicBezTo>
                    <a:pt x="11654" y="16429"/>
                    <a:pt x="11855" y="15771"/>
                    <a:pt x="12184" y="15186"/>
                  </a:cubicBezTo>
                  <a:close/>
                  <a:moveTo>
                    <a:pt x="1329" y="17599"/>
                  </a:moveTo>
                  <a:lnTo>
                    <a:pt x="1329" y="17599"/>
                  </a:lnTo>
                  <a:cubicBezTo>
                    <a:pt x="1987" y="17781"/>
                    <a:pt x="2626" y="18037"/>
                    <a:pt x="3248" y="18330"/>
                  </a:cubicBezTo>
                  <a:cubicBezTo>
                    <a:pt x="6427" y="19810"/>
                    <a:pt x="8949" y="22679"/>
                    <a:pt x="10045" y="26059"/>
                  </a:cubicBezTo>
                  <a:cubicBezTo>
                    <a:pt x="9680" y="25731"/>
                    <a:pt x="9369" y="25383"/>
                    <a:pt x="9022" y="25054"/>
                  </a:cubicBezTo>
                  <a:cubicBezTo>
                    <a:pt x="8638" y="24689"/>
                    <a:pt x="8273" y="24287"/>
                    <a:pt x="7926" y="23885"/>
                  </a:cubicBezTo>
                  <a:cubicBezTo>
                    <a:pt x="7560" y="23465"/>
                    <a:pt x="7250" y="23044"/>
                    <a:pt x="6921" y="22587"/>
                  </a:cubicBezTo>
                  <a:cubicBezTo>
                    <a:pt x="6756" y="22350"/>
                    <a:pt x="6628" y="22149"/>
                    <a:pt x="6464" y="21911"/>
                  </a:cubicBezTo>
                  <a:cubicBezTo>
                    <a:pt x="6336" y="21710"/>
                    <a:pt x="6244" y="21454"/>
                    <a:pt x="6025" y="21308"/>
                  </a:cubicBezTo>
                  <a:cubicBezTo>
                    <a:pt x="6001" y="21284"/>
                    <a:pt x="5974" y="21274"/>
                    <a:pt x="5946" y="21274"/>
                  </a:cubicBezTo>
                  <a:cubicBezTo>
                    <a:pt x="5869" y="21274"/>
                    <a:pt x="5792" y="21355"/>
                    <a:pt x="5806" y="21436"/>
                  </a:cubicBezTo>
                  <a:cubicBezTo>
                    <a:pt x="5842" y="21692"/>
                    <a:pt x="6062" y="21911"/>
                    <a:pt x="6190" y="22149"/>
                  </a:cubicBezTo>
                  <a:cubicBezTo>
                    <a:pt x="6354" y="22368"/>
                    <a:pt x="6519" y="22624"/>
                    <a:pt x="6665" y="22862"/>
                  </a:cubicBezTo>
                  <a:cubicBezTo>
                    <a:pt x="6994" y="23282"/>
                    <a:pt x="7341" y="23720"/>
                    <a:pt x="7706" y="24141"/>
                  </a:cubicBezTo>
                  <a:cubicBezTo>
                    <a:pt x="8072" y="24543"/>
                    <a:pt x="8474" y="24963"/>
                    <a:pt x="8894" y="25347"/>
                  </a:cubicBezTo>
                  <a:cubicBezTo>
                    <a:pt x="9205" y="25639"/>
                    <a:pt x="9552" y="25895"/>
                    <a:pt x="9918" y="26151"/>
                  </a:cubicBezTo>
                  <a:cubicBezTo>
                    <a:pt x="9442" y="25932"/>
                    <a:pt x="8931" y="25822"/>
                    <a:pt x="8437" y="25639"/>
                  </a:cubicBezTo>
                  <a:cubicBezTo>
                    <a:pt x="7999" y="25511"/>
                    <a:pt x="7578" y="25329"/>
                    <a:pt x="7213" y="25054"/>
                  </a:cubicBezTo>
                  <a:cubicBezTo>
                    <a:pt x="6811" y="24744"/>
                    <a:pt x="6464" y="24360"/>
                    <a:pt x="6171" y="23958"/>
                  </a:cubicBezTo>
                  <a:cubicBezTo>
                    <a:pt x="5550" y="23136"/>
                    <a:pt x="5112" y="22185"/>
                    <a:pt x="4563" y="21308"/>
                  </a:cubicBezTo>
                  <a:cubicBezTo>
                    <a:pt x="3704" y="19901"/>
                    <a:pt x="2645" y="18585"/>
                    <a:pt x="1329" y="17599"/>
                  </a:cubicBezTo>
                  <a:close/>
                  <a:moveTo>
                    <a:pt x="11471" y="26663"/>
                  </a:moveTo>
                  <a:cubicBezTo>
                    <a:pt x="11471" y="26900"/>
                    <a:pt x="11507" y="27119"/>
                    <a:pt x="11562" y="27357"/>
                  </a:cubicBezTo>
                  <a:cubicBezTo>
                    <a:pt x="11471" y="27156"/>
                    <a:pt x="11343" y="26918"/>
                    <a:pt x="11270" y="26717"/>
                  </a:cubicBezTo>
                  <a:lnTo>
                    <a:pt x="11270" y="26717"/>
                  </a:lnTo>
                  <a:cubicBezTo>
                    <a:pt x="11284" y="26722"/>
                    <a:pt x="11298" y="26724"/>
                    <a:pt x="11314" y="26724"/>
                  </a:cubicBezTo>
                  <a:cubicBezTo>
                    <a:pt x="11361" y="26724"/>
                    <a:pt x="11416" y="26704"/>
                    <a:pt x="11471" y="26663"/>
                  </a:cubicBezTo>
                  <a:close/>
                  <a:moveTo>
                    <a:pt x="17337" y="19207"/>
                  </a:moveTo>
                  <a:cubicBezTo>
                    <a:pt x="17757" y="20157"/>
                    <a:pt x="17775" y="21217"/>
                    <a:pt x="17483" y="22222"/>
                  </a:cubicBezTo>
                  <a:cubicBezTo>
                    <a:pt x="17337" y="22715"/>
                    <a:pt x="17154" y="23245"/>
                    <a:pt x="17154" y="23775"/>
                  </a:cubicBezTo>
                  <a:cubicBezTo>
                    <a:pt x="17154" y="24342"/>
                    <a:pt x="17300" y="24890"/>
                    <a:pt x="17428" y="25420"/>
                  </a:cubicBezTo>
                  <a:cubicBezTo>
                    <a:pt x="17593" y="26059"/>
                    <a:pt x="17757" y="26717"/>
                    <a:pt x="17903" y="27357"/>
                  </a:cubicBezTo>
                  <a:cubicBezTo>
                    <a:pt x="18049" y="27923"/>
                    <a:pt x="18214" y="28472"/>
                    <a:pt x="18305" y="29038"/>
                  </a:cubicBezTo>
                  <a:cubicBezTo>
                    <a:pt x="18397" y="29568"/>
                    <a:pt x="18415" y="30135"/>
                    <a:pt x="18269" y="30665"/>
                  </a:cubicBezTo>
                  <a:cubicBezTo>
                    <a:pt x="18159" y="31140"/>
                    <a:pt x="17958" y="31578"/>
                    <a:pt x="17684" y="32017"/>
                  </a:cubicBezTo>
                  <a:cubicBezTo>
                    <a:pt x="17410" y="32419"/>
                    <a:pt x="17117" y="32821"/>
                    <a:pt x="16770" y="33186"/>
                  </a:cubicBezTo>
                  <a:cubicBezTo>
                    <a:pt x="16405" y="33552"/>
                    <a:pt x="16076" y="33881"/>
                    <a:pt x="15765" y="34228"/>
                  </a:cubicBezTo>
                  <a:cubicBezTo>
                    <a:pt x="15747" y="34210"/>
                    <a:pt x="15710" y="34155"/>
                    <a:pt x="15692" y="34137"/>
                  </a:cubicBezTo>
                  <a:cubicBezTo>
                    <a:pt x="15747" y="34137"/>
                    <a:pt x="15765" y="34118"/>
                    <a:pt x="15783" y="34100"/>
                  </a:cubicBezTo>
                  <a:cubicBezTo>
                    <a:pt x="16313" y="33570"/>
                    <a:pt x="16679" y="32930"/>
                    <a:pt x="16862" y="32200"/>
                  </a:cubicBezTo>
                  <a:cubicBezTo>
                    <a:pt x="17209" y="30847"/>
                    <a:pt x="16953" y="29495"/>
                    <a:pt x="16697" y="28161"/>
                  </a:cubicBezTo>
                  <a:cubicBezTo>
                    <a:pt x="16478" y="26827"/>
                    <a:pt x="16222" y="25438"/>
                    <a:pt x="16679" y="24141"/>
                  </a:cubicBezTo>
                  <a:cubicBezTo>
                    <a:pt x="16737" y="23966"/>
                    <a:pt x="16580" y="23835"/>
                    <a:pt x="16434" y="23835"/>
                  </a:cubicBezTo>
                  <a:cubicBezTo>
                    <a:pt x="16352" y="23835"/>
                    <a:pt x="16273" y="23877"/>
                    <a:pt x="16240" y="23976"/>
                  </a:cubicBezTo>
                  <a:cubicBezTo>
                    <a:pt x="16021" y="24689"/>
                    <a:pt x="15948" y="25420"/>
                    <a:pt x="15966" y="26151"/>
                  </a:cubicBezTo>
                  <a:cubicBezTo>
                    <a:pt x="16039" y="27467"/>
                    <a:pt x="16405" y="28746"/>
                    <a:pt x="16496" y="30080"/>
                  </a:cubicBezTo>
                  <a:cubicBezTo>
                    <a:pt x="16569" y="31213"/>
                    <a:pt x="16478" y="32492"/>
                    <a:pt x="15747" y="33406"/>
                  </a:cubicBezTo>
                  <a:cubicBezTo>
                    <a:pt x="15400" y="32327"/>
                    <a:pt x="15126" y="31268"/>
                    <a:pt x="14925" y="30171"/>
                  </a:cubicBezTo>
                  <a:cubicBezTo>
                    <a:pt x="14705" y="29093"/>
                    <a:pt x="14559" y="28015"/>
                    <a:pt x="14468" y="26918"/>
                  </a:cubicBezTo>
                  <a:cubicBezTo>
                    <a:pt x="14413" y="26370"/>
                    <a:pt x="14395" y="25822"/>
                    <a:pt x="14376" y="25255"/>
                  </a:cubicBezTo>
                  <a:cubicBezTo>
                    <a:pt x="14376" y="24725"/>
                    <a:pt x="14376" y="24177"/>
                    <a:pt x="14523" y="23647"/>
                  </a:cubicBezTo>
                  <a:cubicBezTo>
                    <a:pt x="14797" y="22715"/>
                    <a:pt x="15400" y="21948"/>
                    <a:pt x="15985" y="21162"/>
                  </a:cubicBezTo>
                  <a:cubicBezTo>
                    <a:pt x="16496" y="20541"/>
                    <a:pt x="16971" y="19901"/>
                    <a:pt x="17337" y="19207"/>
                  </a:cubicBezTo>
                  <a:close/>
                  <a:moveTo>
                    <a:pt x="5780" y="29512"/>
                  </a:moveTo>
                  <a:cubicBezTo>
                    <a:pt x="5813" y="29512"/>
                    <a:pt x="5846" y="29513"/>
                    <a:pt x="5879" y="29513"/>
                  </a:cubicBezTo>
                  <a:cubicBezTo>
                    <a:pt x="6975" y="29513"/>
                    <a:pt x="7944" y="29952"/>
                    <a:pt x="8894" y="30500"/>
                  </a:cubicBezTo>
                  <a:cubicBezTo>
                    <a:pt x="10649" y="31542"/>
                    <a:pt x="12330" y="32839"/>
                    <a:pt x="14230" y="33753"/>
                  </a:cubicBezTo>
                  <a:cubicBezTo>
                    <a:pt x="13792" y="33753"/>
                    <a:pt x="13371" y="33680"/>
                    <a:pt x="12933" y="33588"/>
                  </a:cubicBezTo>
                  <a:cubicBezTo>
                    <a:pt x="11727" y="33314"/>
                    <a:pt x="10575" y="32784"/>
                    <a:pt x="9479" y="32218"/>
                  </a:cubicBezTo>
                  <a:cubicBezTo>
                    <a:pt x="8894" y="31925"/>
                    <a:pt x="8291" y="31596"/>
                    <a:pt x="7670" y="31322"/>
                  </a:cubicBezTo>
                  <a:cubicBezTo>
                    <a:pt x="7085" y="31048"/>
                    <a:pt x="6446" y="30774"/>
                    <a:pt x="5806" y="30646"/>
                  </a:cubicBezTo>
                  <a:cubicBezTo>
                    <a:pt x="5788" y="30641"/>
                    <a:pt x="5772" y="30639"/>
                    <a:pt x="5756" y="30639"/>
                  </a:cubicBezTo>
                  <a:cubicBezTo>
                    <a:pt x="5608" y="30639"/>
                    <a:pt x="5549" y="30854"/>
                    <a:pt x="5715" y="30920"/>
                  </a:cubicBezTo>
                  <a:cubicBezTo>
                    <a:pt x="6446" y="31213"/>
                    <a:pt x="7176" y="31542"/>
                    <a:pt x="7889" y="31907"/>
                  </a:cubicBezTo>
                  <a:cubicBezTo>
                    <a:pt x="9040" y="32510"/>
                    <a:pt x="10210" y="33150"/>
                    <a:pt x="11471" y="33607"/>
                  </a:cubicBezTo>
                  <a:cubicBezTo>
                    <a:pt x="12220" y="33881"/>
                    <a:pt x="13006" y="34063"/>
                    <a:pt x="13792" y="34118"/>
                  </a:cubicBezTo>
                  <a:cubicBezTo>
                    <a:pt x="13024" y="34319"/>
                    <a:pt x="12238" y="34429"/>
                    <a:pt x="11453" y="34429"/>
                  </a:cubicBezTo>
                  <a:cubicBezTo>
                    <a:pt x="10466" y="34429"/>
                    <a:pt x="9479" y="34283"/>
                    <a:pt x="8547" y="33954"/>
                  </a:cubicBezTo>
                  <a:cubicBezTo>
                    <a:pt x="7560" y="33607"/>
                    <a:pt x="6665" y="33113"/>
                    <a:pt x="5824" y="32547"/>
                  </a:cubicBezTo>
                  <a:cubicBezTo>
                    <a:pt x="4545" y="31688"/>
                    <a:pt x="3321" y="30683"/>
                    <a:pt x="1950" y="30007"/>
                  </a:cubicBezTo>
                  <a:cubicBezTo>
                    <a:pt x="2370" y="29970"/>
                    <a:pt x="2791" y="29934"/>
                    <a:pt x="3193" y="29860"/>
                  </a:cubicBezTo>
                  <a:cubicBezTo>
                    <a:pt x="4055" y="29737"/>
                    <a:pt x="4918" y="29512"/>
                    <a:pt x="5780" y="29512"/>
                  </a:cubicBezTo>
                  <a:close/>
                  <a:moveTo>
                    <a:pt x="20973" y="28435"/>
                  </a:moveTo>
                  <a:cubicBezTo>
                    <a:pt x="21284" y="29349"/>
                    <a:pt x="21558" y="30262"/>
                    <a:pt x="21832" y="31176"/>
                  </a:cubicBezTo>
                  <a:cubicBezTo>
                    <a:pt x="22106" y="32090"/>
                    <a:pt x="22417" y="32967"/>
                    <a:pt x="22691" y="33881"/>
                  </a:cubicBezTo>
                  <a:cubicBezTo>
                    <a:pt x="22819" y="34301"/>
                    <a:pt x="22965" y="34703"/>
                    <a:pt x="23057" y="35142"/>
                  </a:cubicBezTo>
                  <a:cubicBezTo>
                    <a:pt x="23111" y="35562"/>
                    <a:pt x="23111" y="35982"/>
                    <a:pt x="23075" y="36403"/>
                  </a:cubicBezTo>
                  <a:cubicBezTo>
                    <a:pt x="22965" y="37298"/>
                    <a:pt x="22782" y="38157"/>
                    <a:pt x="22618" y="39034"/>
                  </a:cubicBezTo>
                  <a:cubicBezTo>
                    <a:pt x="22453" y="39893"/>
                    <a:pt x="22344" y="40788"/>
                    <a:pt x="22179" y="41647"/>
                  </a:cubicBezTo>
                  <a:cubicBezTo>
                    <a:pt x="22070" y="41519"/>
                    <a:pt x="21978" y="41428"/>
                    <a:pt x="21887" y="41337"/>
                  </a:cubicBezTo>
                  <a:cubicBezTo>
                    <a:pt x="21924" y="40770"/>
                    <a:pt x="21960" y="40167"/>
                    <a:pt x="21960" y="39600"/>
                  </a:cubicBezTo>
                  <a:cubicBezTo>
                    <a:pt x="21960" y="38796"/>
                    <a:pt x="21905" y="37974"/>
                    <a:pt x="21704" y="37225"/>
                  </a:cubicBezTo>
                  <a:cubicBezTo>
                    <a:pt x="21467" y="36439"/>
                    <a:pt x="21010" y="35781"/>
                    <a:pt x="20882" y="34977"/>
                  </a:cubicBezTo>
                  <a:cubicBezTo>
                    <a:pt x="20736" y="34246"/>
                    <a:pt x="20864" y="33552"/>
                    <a:pt x="21083" y="32857"/>
                  </a:cubicBezTo>
                  <a:cubicBezTo>
                    <a:pt x="21141" y="32696"/>
                    <a:pt x="21009" y="32586"/>
                    <a:pt x="20881" y="32586"/>
                  </a:cubicBezTo>
                  <a:cubicBezTo>
                    <a:pt x="20807" y="32586"/>
                    <a:pt x="20733" y="32623"/>
                    <a:pt x="20699" y="32711"/>
                  </a:cubicBezTo>
                  <a:cubicBezTo>
                    <a:pt x="20462" y="33387"/>
                    <a:pt x="20425" y="34137"/>
                    <a:pt x="20535" y="34849"/>
                  </a:cubicBezTo>
                  <a:cubicBezTo>
                    <a:pt x="20644" y="35617"/>
                    <a:pt x="21046" y="36293"/>
                    <a:pt x="21266" y="37042"/>
                  </a:cubicBezTo>
                  <a:cubicBezTo>
                    <a:pt x="21522" y="37773"/>
                    <a:pt x="21522" y="38595"/>
                    <a:pt x="21540" y="39363"/>
                  </a:cubicBezTo>
                  <a:cubicBezTo>
                    <a:pt x="21522" y="39253"/>
                    <a:pt x="21467" y="39162"/>
                    <a:pt x="21448" y="39052"/>
                  </a:cubicBezTo>
                  <a:cubicBezTo>
                    <a:pt x="20882" y="37243"/>
                    <a:pt x="19877" y="35580"/>
                    <a:pt x="19548" y="33698"/>
                  </a:cubicBezTo>
                  <a:cubicBezTo>
                    <a:pt x="19402" y="32729"/>
                    <a:pt x="19438" y="31724"/>
                    <a:pt x="19731" y="30756"/>
                  </a:cubicBezTo>
                  <a:cubicBezTo>
                    <a:pt x="19987" y="29897"/>
                    <a:pt x="20425" y="29130"/>
                    <a:pt x="20973" y="28435"/>
                  </a:cubicBezTo>
                  <a:close/>
                  <a:moveTo>
                    <a:pt x="21832" y="42013"/>
                  </a:moveTo>
                  <a:cubicBezTo>
                    <a:pt x="21997" y="42177"/>
                    <a:pt x="22179" y="42342"/>
                    <a:pt x="22344" y="42488"/>
                  </a:cubicBezTo>
                  <a:cubicBezTo>
                    <a:pt x="22264" y="42498"/>
                    <a:pt x="22185" y="42509"/>
                    <a:pt x="22105" y="42519"/>
                  </a:cubicBezTo>
                  <a:lnTo>
                    <a:pt x="22105" y="42519"/>
                  </a:lnTo>
                  <a:cubicBezTo>
                    <a:pt x="22205" y="42452"/>
                    <a:pt x="22132" y="42259"/>
                    <a:pt x="21997" y="42214"/>
                  </a:cubicBezTo>
                  <a:cubicBezTo>
                    <a:pt x="21924" y="42195"/>
                    <a:pt x="21832" y="42177"/>
                    <a:pt x="21777" y="42177"/>
                  </a:cubicBezTo>
                  <a:cubicBezTo>
                    <a:pt x="21814" y="42159"/>
                    <a:pt x="21832" y="42104"/>
                    <a:pt x="21832" y="42031"/>
                  </a:cubicBezTo>
                  <a:lnTo>
                    <a:pt x="21832" y="42013"/>
                  </a:lnTo>
                  <a:close/>
                  <a:moveTo>
                    <a:pt x="11600" y="39475"/>
                  </a:moveTo>
                  <a:cubicBezTo>
                    <a:pt x="12224" y="39475"/>
                    <a:pt x="12855" y="39553"/>
                    <a:pt x="13463" y="39728"/>
                  </a:cubicBezTo>
                  <a:cubicBezTo>
                    <a:pt x="13956" y="39875"/>
                    <a:pt x="14413" y="40094"/>
                    <a:pt x="14870" y="40368"/>
                  </a:cubicBezTo>
                  <a:cubicBezTo>
                    <a:pt x="15327" y="40624"/>
                    <a:pt x="15783" y="40880"/>
                    <a:pt x="16295" y="40989"/>
                  </a:cubicBezTo>
                  <a:cubicBezTo>
                    <a:pt x="16591" y="41055"/>
                    <a:pt x="16894" y="41068"/>
                    <a:pt x="17199" y="41068"/>
                  </a:cubicBezTo>
                  <a:cubicBezTo>
                    <a:pt x="17403" y="41068"/>
                    <a:pt x="17607" y="41062"/>
                    <a:pt x="17812" y="41062"/>
                  </a:cubicBezTo>
                  <a:cubicBezTo>
                    <a:pt x="18342" y="41062"/>
                    <a:pt x="18817" y="41172"/>
                    <a:pt x="19310" y="41373"/>
                  </a:cubicBezTo>
                  <a:cubicBezTo>
                    <a:pt x="19913" y="41647"/>
                    <a:pt x="20498" y="42013"/>
                    <a:pt x="21101" y="42268"/>
                  </a:cubicBezTo>
                  <a:cubicBezTo>
                    <a:pt x="20553" y="42268"/>
                    <a:pt x="19987" y="42250"/>
                    <a:pt x="19438" y="42195"/>
                  </a:cubicBezTo>
                  <a:cubicBezTo>
                    <a:pt x="16514" y="41940"/>
                    <a:pt x="13682" y="41008"/>
                    <a:pt x="10923" y="40076"/>
                  </a:cubicBezTo>
                  <a:cubicBezTo>
                    <a:pt x="10903" y="40068"/>
                    <a:pt x="10883" y="40065"/>
                    <a:pt x="10865" y="40065"/>
                  </a:cubicBezTo>
                  <a:cubicBezTo>
                    <a:pt x="10700" y="40065"/>
                    <a:pt x="10615" y="40337"/>
                    <a:pt x="10813" y="40386"/>
                  </a:cubicBezTo>
                  <a:cubicBezTo>
                    <a:pt x="11599" y="40660"/>
                    <a:pt x="12403" y="40934"/>
                    <a:pt x="13225" y="41190"/>
                  </a:cubicBezTo>
                  <a:cubicBezTo>
                    <a:pt x="15757" y="41974"/>
                    <a:pt x="18376" y="42568"/>
                    <a:pt x="21030" y="42568"/>
                  </a:cubicBezTo>
                  <a:cubicBezTo>
                    <a:pt x="21323" y="42568"/>
                    <a:pt x="21616" y="42561"/>
                    <a:pt x="21910" y="42546"/>
                  </a:cubicBezTo>
                  <a:lnTo>
                    <a:pt x="21910" y="42546"/>
                  </a:lnTo>
                  <a:cubicBezTo>
                    <a:pt x="20779" y="42705"/>
                    <a:pt x="19659" y="42906"/>
                    <a:pt x="18525" y="43036"/>
                  </a:cubicBezTo>
                  <a:cubicBezTo>
                    <a:pt x="18117" y="43087"/>
                    <a:pt x="17698" y="43123"/>
                    <a:pt x="17278" y="43123"/>
                  </a:cubicBezTo>
                  <a:cubicBezTo>
                    <a:pt x="16645" y="43123"/>
                    <a:pt x="16012" y="43040"/>
                    <a:pt x="15418" y="42798"/>
                  </a:cubicBezTo>
                  <a:cubicBezTo>
                    <a:pt x="14523" y="42433"/>
                    <a:pt x="13773" y="41793"/>
                    <a:pt x="12841" y="41446"/>
                  </a:cubicBezTo>
                  <a:cubicBezTo>
                    <a:pt x="12330" y="41263"/>
                    <a:pt x="11873" y="41263"/>
                    <a:pt x="11361" y="41263"/>
                  </a:cubicBezTo>
                  <a:cubicBezTo>
                    <a:pt x="10813" y="41263"/>
                    <a:pt x="10356" y="41062"/>
                    <a:pt x="9899" y="40788"/>
                  </a:cubicBezTo>
                  <a:cubicBezTo>
                    <a:pt x="9406" y="40532"/>
                    <a:pt x="8931" y="40222"/>
                    <a:pt x="8419" y="40076"/>
                  </a:cubicBezTo>
                  <a:cubicBezTo>
                    <a:pt x="9114" y="39820"/>
                    <a:pt x="9826" y="39637"/>
                    <a:pt x="10557" y="39546"/>
                  </a:cubicBezTo>
                  <a:cubicBezTo>
                    <a:pt x="10899" y="39500"/>
                    <a:pt x="11249" y="39475"/>
                    <a:pt x="11600" y="39475"/>
                  </a:cubicBezTo>
                  <a:close/>
                  <a:moveTo>
                    <a:pt x="24847" y="34045"/>
                  </a:moveTo>
                  <a:cubicBezTo>
                    <a:pt x="25469" y="34977"/>
                    <a:pt x="26200" y="35854"/>
                    <a:pt x="27004" y="36677"/>
                  </a:cubicBezTo>
                  <a:cubicBezTo>
                    <a:pt x="27369" y="37060"/>
                    <a:pt x="27735" y="37426"/>
                    <a:pt x="28027" y="37864"/>
                  </a:cubicBezTo>
                  <a:cubicBezTo>
                    <a:pt x="28319" y="38303"/>
                    <a:pt x="28539" y="38778"/>
                    <a:pt x="28667" y="39272"/>
                  </a:cubicBezTo>
                  <a:cubicBezTo>
                    <a:pt x="28922" y="40130"/>
                    <a:pt x="29032" y="41008"/>
                    <a:pt x="29032" y="41903"/>
                  </a:cubicBezTo>
                  <a:cubicBezTo>
                    <a:pt x="29032" y="42744"/>
                    <a:pt x="28941" y="43566"/>
                    <a:pt x="28758" y="44388"/>
                  </a:cubicBezTo>
                  <a:cubicBezTo>
                    <a:pt x="28594" y="45156"/>
                    <a:pt x="28319" y="45850"/>
                    <a:pt x="28027" y="46563"/>
                  </a:cubicBezTo>
                  <a:cubicBezTo>
                    <a:pt x="28009" y="46545"/>
                    <a:pt x="27972" y="46545"/>
                    <a:pt x="27972" y="46526"/>
                  </a:cubicBezTo>
                  <a:cubicBezTo>
                    <a:pt x="27844" y="45923"/>
                    <a:pt x="27826" y="45302"/>
                    <a:pt x="27844" y="44717"/>
                  </a:cubicBezTo>
                  <a:cubicBezTo>
                    <a:pt x="27844" y="43475"/>
                    <a:pt x="27936" y="42250"/>
                    <a:pt x="27643" y="41062"/>
                  </a:cubicBezTo>
                  <a:cubicBezTo>
                    <a:pt x="27296" y="39728"/>
                    <a:pt x="26583" y="38577"/>
                    <a:pt x="25889" y="37426"/>
                  </a:cubicBezTo>
                  <a:cubicBezTo>
                    <a:pt x="25848" y="37361"/>
                    <a:pt x="25786" y="37334"/>
                    <a:pt x="25725" y="37334"/>
                  </a:cubicBezTo>
                  <a:cubicBezTo>
                    <a:pt x="25595" y="37334"/>
                    <a:pt x="25467" y="37454"/>
                    <a:pt x="25542" y="37590"/>
                  </a:cubicBezTo>
                  <a:cubicBezTo>
                    <a:pt x="25926" y="38248"/>
                    <a:pt x="26309" y="38906"/>
                    <a:pt x="26638" y="39600"/>
                  </a:cubicBezTo>
                  <a:cubicBezTo>
                    <a:pt x="26912" y="40222"/>
                    <a:pt x="27168" y="40861"/>
                    <a:pt x="27296" y="41519"/>
                  </a:cubicBezTo>
                  <a:cubicBezTo>
                    <a:pt x="27406" y="42104"/>
                    <a:pt x="27442" y="42707"/>
                    <a:pt x="27442" y="43292"/>
                  </a:cubicBezTo>
                  <a:cubicBezTo>
                    <a:pt x="27442" y="43895"/>
                    <a:pt x="27406" y="44480"/>
                    <a:pt x="27461" y="45101"/>
                  </a:cubicBezTo>
                  <a:lnTo>
                    <a:pt x="27534" y="45850"/>
                  </a:lnTo>
                  <a:cubicBezTo>
                    <a:pt x="27260" y="45265"/>
                    <a:pt x="27022" y="44644"/>
                    <a:pt x="26839" y="44023"/>
                  </a:cubicBezTo>
                  <a:cubicBezTo>
                    <a:pt x="26583" y="43182"/>
                    <a:pt x="26401" y="42342"/>
                    <a:pt x="26163" y="41519"/>
                  </a:cubicBezTo>
                  <a:cubicBezTo>
                    <a:pt x="25907" y="40642"/>
                    <a:pt x="25542" y="39820"/>
                    <a:pt x="25195" y="38961"/>
                  </a:cubicBezTo>
                  <a:cubicBezTo>
                    <a:pt x="24847" y="38084"/>
                    <a:pt x="24665" y="37170"/>
                    <a:pt x="24610" y="36238"/>
                  </a:cubicBezTo>
                  <a:cubicBezTo>
                    <a:pt x="24573" y="35927"/>
                    <a:pt x="24555" y="35598"/>
                    <a:pt x="24555" y="35251"/>
                  </a:cubicBezTo>
                  <a:lnTo>
                    <a:pt x="24555" y="35251"/>
                  </a:lnTo>
                  <a:lnTo>
                    <a:pt x="24573" y="35288"/>
                  </a:lnTo>
                  <a:cubicBezTo>
                    <a:pt x="24610" y="35306"/>
                    <a:pt x="24628" y="35324"/>
                    <a:pt x="24628" y="35343"/>
                  </a:cubicBezTo>
                  <a:cubicBezTo>
                    <a:pt x="24646" y="35379"/>
                    <a:pt x="24701" y="35397"/>
                    <a:pt x="24719" y="35416"/>
                  </a:cubicBezTo>
                  <a:cubicBezTo>
                    <a:pt x="24726" y="35419"/>
                    <a:pt x="24734" y="35421"/>
                    <a:pt x="24742" y="35421"/>
                  </a:cubicBezTo>
                  <a:cubicBezTo>
                    <a:pt x="24780" y="35421"/>
                    <a:pt x="24829" y="35388"/>
                    <a:pt x="24829" y="35343"/>
                  </a:cubicBezTo>
                  <a:cubicBezTo>
                    <a:pt x="24829" y="35306"/>
                    <a:pt x="24829" y="35233"/>
                    <a:pt x="24811" y="35196"/>
                  </a:cubicBezTo>
                  <a:cubicBezTo>
                    <a:pt x="24811" y="35142"/>
                    <a:pt x="24793" y="35123"/>
                    <a:pt x="24793" y="35069"/>
                  </a:cubicBezTo>
                  <a:cubicBezTo>
                    <a:pt x="24793" y="35050"/>
                    <a:pt x="24793" y="35050"/>
                    <a:pt x="24756" y="35032"/>
                  </a:cubicBezTo>
                  <a:cubicBezTo>
                    <a:pt x="24738" y="34977"/>
                    <a:pt x="24738" y="34922"/>
                    <a:pt x="24719" y="34868"/>
                  </a:cubicBezTo>
                  <a:lnTo>
                    <a:pt x="24719" y="34776"/>
                  </a:lnTo>
                  <a:lnTo>
                    <a:pt x="24719" y="34740"/>
                  </a:lnTo>
                  <a:lnTo>
                    <a:pt x="24719" y="34703"/>
                  </a:lnTo>
                  <a:lnTo>
                    <a:pt x="24719" y="34557"/>
                  </a:lnTo>
                  <a:lnTo>
                    <a:pt x="24719" y="34484"/>
                  </a:lnTo>
                  <a:lnTo>
                    <a:pt x="24719" y="34466"/>
                  </a:lnTo>
                  <a:lnTo>
                    <a:pt x="24719" y="34429"/>
                  </a:lnTo>
                  <a:cubicBezTo>
                    <a:pt x="24738" y="34392"/>
                    <a:pt x="24738" y="34319"/>
                    <a:pt x="24756" y="34283"/>
                  </a:cubicBezTo>
                  <a:lnTo>
                    <a:pt x="24829" y="34137"/>
                  </a:lnTo>
                  <a:cubicBezTo>
                    <a:pt x="24847" y="34118"/>
                    <a:pt x="24847" y="34063"/>
                    <a:pt x="24847" y="34045"/>
                  </a:cubicBezTo>
                  <a:close/>
                  <a:moveTo>
                    <a:pt x="31225" y="36805"/>
                  </a:moveTo>
                  <a:cubicBezTo>
                    <a:pt x="31773" y="37791"/>
                    <a:pt x="32559" y="38632"/>
                    <a:pt x="33253" y="39509"/>
                  </a:cubicBezTo>
                  <a:cubicBezTo>
                    <a:pt x="33930" y="40331"/>
                    <a:pt x="34478" y="41172"/>
                    <a:pt x="34843" y="42177"/>
                  </a:cubicBezTo>
                  <a:cubicBezTo>
                    <a:pt x="35154" y="43054"/>
                    <a:pt x="35318" y="43986"/>
                    <a:pt x="35318" y="44918"/>
                  </a:cubicBezTo>
                  <a:cubicBezTo>
                    <a:pt x="35318" y="46545"/>
                    <a:pt x="34880" y="48116"/>
                    <a:pt x="34076" y="49505"/>
                  </a:cubicBezTo>
                  <a:cubicBezTo>
                    <a:pt x="34112" y="49395"/>
                    <a:pt x="34112" y="49267"/>
                    <a:pt x="34131" y="49139"/>
                  </a:cubicBezTo>
                  <a:lnTo>
                    <a:pt x="34131" y="48957"/>
                  </a:lnTo>
                  <a:cubicBezTo>
                    <a:pt x="34149" y="48957"/>
                    <a:pt x="34204" y="48938"/>
                    <a:pt x="34204" y="48902"/>
                  </a:cubicBezTo>
                  <a:cubicBezTo>
                    <a:pt x="34313" y="48518"/>
                    <a:pt x="34313" y="48134"/>
                    <a:pt x="34332" y="47751"/>
                  </a:cubicBezTo>
                  <a:cubicBezTo>
                    <a:pt x="34332" y="47385"/>
                    <a:pt x="34332" y="47020"/>
                    <a:pt x="34313" y="46654"/>
                  </a:cubicBezTo>
                  <a:cubicBezTo>
                    <a:pt x="34240" y="45905"/>
                    <a:pt x="34076" y="45174"/>
                    <a:pt x="33856" y="44461"/>
                  </a:cubicBezTo>
                  <a:cubicBezTo>
                    <a:pt x="33849" y="44424"/>
                    <a:pt x="33821" y="44408"/>
                    <a:pt x="33791" y="44408"/>
                  </a:cubicBezTo>
                  <a:cubicBezTo>
                    <a:pt x="33747" y="44408"/>
                    <a:pt x="33699" y="44443"/>
                    <a:pt x="33710" y="44498"/>
                  </a:cubicBezTo>
                  <a:cubicBezTo>
                    <a:pt x="33875" y="45211"/>
                    <a:pt x="33984" y="45942"/>
                    <a:pt x="34039" y="46673"/>
                  </a:cubicBezTo>
                  <a:cubicBezTo>
                    <a:pt x="34057" y="46947"/>
                    <a:pt x="34057" y="47221"/>
                    <a:pt x="34057" y="47495"/>
                  </a:cubicBezTo>
                  <a:cubicBezTo>
                    <a:pt x="33582" y="44955"/>
                    <a:pt x="31846" y="42744"/>
                    <a:pt x="32011" y="40094"/>
                  </a:cubicBezTo>
                  <a:cubicBezTo>
                    <a:pt x="32011" y="40014"/>
                    <a:pt x="31941" y="39967"/>
                    <a:pt x="31874" y="39967"/>
                  </a:cubicBezTo>
                  <a:cubicBezTo>
                    <a:pt x="31817" y="39967"/>
                    <a:pt x="31763" y="40001"/>
                    <a:pt x="31755" y="40076"/>
                  </a:cubicBezTo>
                  <a:cubicBezTo>
                    <a:pt x="31664" y="40843"/>
                    <a:pt x="31755" y="41629"/>
                    <a:pt x="31938" y="42378"/>
                  </a:cubicBezTo>
                  <a:cubicBezTo>
                    <a:pt x="32285" y="43712"/>
                    <a:pt x="32888" y="44918"/>
                    <a:pt x="33327" y="46216"/>
                  </a:cubicBezTo>
                  <a:cubicBezTo>
                    <a:pt x="33528" y="46855"/>
                    <a:pt x="33710" y="47495"/>
                    <a:pt x="33783" y="48171"/>
                  </a:cubicBezTo>
                  <a:cubicBezTo>
                    <a:pt x="33802" y="48482"/>
                    <a:pt x="33838" y="48811"/>
                    <a:pt x="33802" y="49121"/>
                  </a:cubicBezTo>
                  <a:cubicBezTo>
                    <a:pt x="33747" y="49395"/>
                    <a:pt x="33655" y="49724"/>
                    <a:pt x="33619" y="50035"/>
                  </a:cubicBezTo>
                  <a:cubicBezTo>
                    <a:pt x="32943" y="49286"/>
                    <a:pt x="33052" y="48171"/>
                    <a:pt x="32888" y="47221"/>
                  </a:cubicBezTo>
                  <a:cubicBezTo>
                    <a:pt x="32559" y="45284"/>
                    <a:pt x="31207" y="43712"/>
                    <a:pt x="30786" y="41812"/>
                  </a:cubicBezTo>
                  <a:cubicBezTo>
                    <a:pt x="30585" y="40880"/>
                    <a:pt x="30585" y="39948"/>
                    <a:pt x="30732" y="38997"/>
                  </a:cubicBezTo>
                  <a:cubicBezTo>
                    <a:pt x="30823" y="38248"/>
                    <a:pt x="31024" y="37536"/>
                    <a:pt x="31225" y="36805"/>
                  </a:cubicBezTo>
                  <a:close/>
                  <a:moveTo>
                    <a:pt x="30730" y="49948"/>
                  </a:moveTo>
                  <a:cubicBezTo>
                    <a:pt x="30827" y="49948"/>
                    <a:pt x="30925" y="49952"/>
                    <a:pt x="31024" y="49962"/>
                  </a:cubicBezTo>
                  <a:cubicBezTo>
                    <a:pt x="31700" y="49998"/>
                    <a:pt x="32340" y="50236"/>
                    <a:pt x="32870" y="50656"/>
                  </a:cubicBezTo>
                  <a:cubicBezTo>
                    <a:pt x="30695" y="51643"/>
                    <a:pt x="28539" y="52703"/>
                    <a:pt x="26127" y="52959"/>
                  </a:cubicBezTo>
                  <a:cubicBezTo>
                    <a:pt x="25913" y="52977"/>
                    <a:pt x="25977" y="53307"/>
                    <a:pt x="26183" y="53307"/>
                  </a:cubicBezTo>
                  <a:cubicBezTo>
                    <a:pt x="26189" y="53307"/>
                    <a:pt x="26194" y="53306"/>
                    <a:pt x="26200" y="53306"/>
                  </a:cubicBezTo>
                  <a:cubicBezTo>
                    <a:pt x="28575" y="53050"/>
                    <a:pt x="30786" y="52045"/>
                    <a:pt x="32888" y="50967"/>
                  </a:cubicBezTo>
                  <a:lnTo>
                    <a:pt x="32888" y="50967"/>
                  </a:lnTo>
                  <a:cubicBezTo>
                    <a:pt x="32321" y="51643"/>
                    <a:pt x="31682" y="52228"/>
                    <a:pt x="30914" y="52648"/>
                  </a:cubicBezTo>
                  <a:cubicBezTo>
                    <a:pt x="30129" y="53068"/>
                    <a:pt x="29270" y="53288"/>
                    <a:pt x="28447" y="53653"/>
                  </a:cubicBezTo>
                  <a:cubicBezTo>
                    <a:pt x="27643" y="53982"/>
                    <a:pt x="26949" y="54530"/>
                    <a:pt x="26090" y="54622"/>
                  </a:cubicBezTo>
                  <a:cubicBezTo>
                    <a:pt x="25973" y="54636"/>
                    <a:pt x="25855" y="54643"/>
                    <a:pt x="25736" y="54643"/>
                  </a:cubicBezTo>
                  <a:cubicBezTo>
                    <a:pt x="25098" y="54643"/>
                    <a:pt x="24449" y="54448"/>
                    <a:pt x="23879" y="54201"/>
                  </a:cubicBezTo>
                  <a:cubicBezTo>
                    <a:pt x="23276" y="53927"/>
                    <a:pt x="22728" y="53580"/>
                    <a:pt x="22198" y="53215"/>
                  </a:cubicBezTo>
                  <a:cubicBezTo>
                    <a:pt x="22801" y="53160"/>
                    <a:pt x="23367" y="52940"/>
                    <a:pt x="23897" y="52685"/>
                  </a:cubicBezTo>
                  <a:cubicBezTo>
                    <a:pt x="24665" y="52319"/>
                    <a:pt x="25359" y="51789"/>
                    <a:pt x="26108" y="51369"/>
                  </a:cubicBezTo>
                  <a:cubicBezTo>
                    <a:pt x="26492" y="51131"/>
                    <a:pt x="26912" y="50930"/>
                    <a:pt x="27351" y="50821"/>
                  </a:cubicBezTo>
                  <a:cubicBezTo>
                    <a:pt x="27771" y="50675"/>
                    <a:pt x="28228" y="50601"/>
                    <a:pt x="28667" y="50473"/>
                  </a:cubicBezTo>
                  <a:cubicBezTo>
                    <a:pt x="29087" y="50364"/>
                    <a:pt x="29489" y="50181"/>
                    <a:pt x="29909" y="50053"/>
                  </a:cubicBezTo>
                  <a:cubicBezTo>
                    <a:pt x="30180" y="49985"/>
                    <a:pt x="30451" y="49948"/>
                    <a:pt x="30730" y="49948"/>
                  </a:cubicBezTo>
                  <a:close/>
                  <a:moveTo>
                    <a:pt x="12285" y="0"/>
                  </a:moveTo>
                  <a:cubicBezTo>
                    <a:pt x="12235" y="0"/>
                    <a:pt x="12181" y="17"/>
                    <a:pt x="12129" y="56"/>
                  </a:cubicBezTo>
                  <a:cubicBezTo>
                    <a:pt x="11288" y="677"/>
                    <a:pt x="10740" y="1591"/>
                    <a:pt x="10301" y="2523"/>
                  </a:cubicBezTo>
                  <a:cubicBezTo>
                    <a:pt x="9899" y="3363"/>
                    <a:pt x="9552" y="4240"/>
                    <a:pt x="9040" y="5026"/>
                  </a:cubicBezTo>
                  <a:cubicBezTo>
                    <a:pt x="8529" y="5830"/>
                    <a:pt x="7761" y="6525"/>
                    <a:pt x="7451" y="7457"/>
                  </a:cubicBezTo>
                  <a:cubicBezTo>
                    <a:pt x="7158" y="8352"/>
                    <a:pt x="7341" y="9321"/>
                    <a:pt x="7487" y="10234"/>
                  </a:cubicBezTo>
                  <a:cubicBezTo>
                    <a:pt x="7578" y="10782"/>
                    <a:pt x="7706" y="11331"/>
                    <a:pt x="7834" y="11879"/>
                  </a:cubicBezTo>
                  <a:cubicBezTo>
                    <a:pt x="7981" y="12409"/>
                    <a:pt x="8163" y="12939"/>
                    <a:pt x="8309" y="13469"/>
                  </a:cubicBezTo>
                  <a:cubicBezTo>
                    <a:pt x="8346" y="13505"/>
                    <a:pt x="8364" y="13524"/>
                    <a:pt x="8383" y="13560"/>
                  </a:cubicBezTo>
                  <a:cubicBezTo>
                    <a:pt x="8397" y="13647"/>
                    <a:pt x="8458" y="13723"/>
                    <a:pt x="8546" y="13723"/>
                  </a:cubicBezTo>
                  <a:cubicBezTo>
                    <a:pt x="8569" y="13723"/>
                    <a:pt x="8594" y="13718"/>
                    <a:pt x="8620" y="13706"/>
                  </a:cubicBezTo>
                  <a:lnTo>
                    <a:pt x="8620" y="13706"/>
                  </a:lnTo>
                  <a:cubicBezTo>
                    <a:pt x="8565" y="14035"/>
                    <a:pt x="8529" y="14328"/>
                    <a:pt x="8529" y="14657"/>
                  </a:cubicBezTo>
                  <a:cubicBezTo>
                    <a:pt x="8437" y="16246"/>
                    <a:pt x="8620" y="17891"/>
                    <a:pt x="8839" y="19463"/>
                  </a:cubicBezTo>
                  <a:cubicBezTo>
                    <a:pt x="9095" y="21144"/>
                    <a:pt x="9388" y="22807"/>
                    <a:pt x="9844" y="24397"/>
                  </a:cubicBezTo>
                  <a:cubicBezTo>
                    <a:pt x="10045" y="25109"/>
                    <a:pt x="10301" y="25767"/>
                    <a:pt x="10575" y="26462"/>
                  </a:cubicBezTo>
                  <a:cubicBezTo>
                    <a:pt x="10502" y="26407"/>
                    <a:pt x="10466" y="26370"/>
                    <a:pt x="10393" y="26352"/>
                  </a:cubicBezTo>
                  <a:cubicBezTo>
                    <a:pt x="10411" y="26315"/>
                    <a:pt x="10411" y="26279"/>
                    <a:pt x="10411" y="26224"/>
                  </a:cubicBezTo>
                  <a:cubicBezTo>
                    <a:pt x="10137" y="25201"/>
                    <a:pt x="9735" y="24250"/>
                    <a:pt x="9205" y="23300"/>
                  </a:cubicBezTo>
                  <a:cubicBezTo>
                    <a:pt x="7377" y="20084"/>
                    <a:pt x="4070" y="17690"/>
                    <a:pt x="360" y="16977"/>
                  </a:cubicBezTo>
                  <a:cubicBezTo>
                    <a:pt x="354" y="16977"/>
                    <a:pt x="348" y="16976"/>
                    <a:pt x="342" y="16976"/>
                  </a:cubicBezTo>
                  <a:cubicBezTo>
                    <a:pt x="172" y="16976"/>
                    <a:pt x="92" y="17218"/>
                    <a:pt x="251" y="17306"/>
                  </a:cubicBezTo>
                  <a:cubicBezTo>
                    <a:pt x="1256" y="17873"/>
                    <a:pt x="2096" y="18622"/>
                    <a:pt x="2864" y="19517"/>
                  </a:cubicBezTo>
                  <a:cubicBezTo>
                    <a:pt x="3522" y="20285"/>
                    <a:pt x="4070" y="21144"/>
                    <a:pt x="4600" y="22003"/>
                  </a:cubicBezTo>
                  <a:cubicBezTo>
                    <a:pt x="5093" y="22843"/>
                    <a:pt x="5550" y="23757"/>
                    <a:pt x="6190" y="24524"/>
                  </a:cubicBezTo>
                  <a:cubicBezTo>
                    <a:pt x="6811" y="25255"/>
                    <a:pt x="7542" y="25676"/>
                    <a:pt x="8456" y="25986"/>
                  </a:cubicBezTo>
                  <a:cubicBezTo>
                    <a:pt x="9260" y="26224"/>
                    <a:pt x="10119" y="26407"/>
                    <a:pt x="10776" y="26937"/>
                  </a:cubicBezTo>
                  <a:lnTo>
                    <a:pt x="10813" y="26937"/>
                  </a:lnTo>
                  <a:cubicBezTo>
                    <a:pt x="11818" y="29239"/>
                    <a:pt x="13189" y="31414"/>
                    <a:pt x="14596" y="33497"/>
                  </a:cubicBezTo>
                  <a:cubicBezTo>
                    <a:pt x="13554" y="32985"/>
                    <a:pt x="12567" y="32401"/>
                    <a:pt x="11580" y="31761"/>
                  </a:cubicBezTo>
                  <a:cubicBezTo>
                    <a:pt x="10594" y="31121"/>
                    <a:pt x="9625" y="30464"/>
                    <a:pt x="8565" y="29879"/>
                  </a:cubicBezTo>
                  <a:cubicBezTo>
                    <a:pt x="7679" y="29400"/>
                    <a:pt x="6775" y="29110"/>
                    <a:pt x="5753" y="29110"/>
                  </a:cubicBezTo>
                  <a:cubicBezTo>
                    <a:pt x="5722" y="29110"/>
                    <a:pt x="5691" y="29111"/>
                    <a:pt x="5660" y="29111"/>
                  </a:cubicBezTo>
                  <a:cubicBezTo>
                    <a:pt x="4360" y="29138"/>
                    <a:pt x="3040" y="29587"/>
                    <a:pt x="1737" y="29587"/>
                  </a:cubicBezTo>
                  <a:cubicBezTo>
                    <a:pt x="1281" y="29587"/>
                    <a:pt x="828" y="29532"/>
                    <a:pt x="379" y="29385"/>
                  </a:cubicBezTo>
                  <a:cubicBezTo>
                    <a:pt x="355" y="29379"/>
                    <a:pt x="332" y="29376"/>
                    <a:pt x="311" y="29376"/>
                  </a:cubicBezTo>
                  <a:cubicBezTo>
                    <a:pt x="85" y="29376"/>
                    <a:pt x="0" y="29704"/>
                    <a:pt x="251" y="29787"/>
                  </a:cubicBezTo>
                  <a:cubicBezTo>
                    <a:pt x="1420" y="30153"/>
                    <a:pt x="2462" y="30774"/>
                    <a:pt x="3467" y="31469"/>
                  </a:cubicBezTo>
                  <a:cubicBezTo>
                    <a:pt x="5203" y="32620"/>
                    <a:pt x="6866" y="33954"/>
                    <a:pt x="8931" y="34447"/>
                  </a:cubicBezTo>
                  <a:cubicBezTo>
                    <a:pt x="9714" y="34634"/>
                    <a:pt x="10516" y="34729"/>
                    <a:pt x="11315" y="34729"/>
                  </a:cubicBezTo>
                  <a:cubicBezTo>
                    <a:pt x="12473" y="34729"/>
                    <a:pt x="13624" y="34529"/>
                    <a:pt x="14705" y="34118"/>
                  </a:cubicBezTo>
                  <a:cubicBezTo>
                    <a:pt x="14797" y="34118"/>
                    <a:pt x="14888" y="34118"/>
                    <a:pt x="14961" y="34082"/>
                  </a:cubicBezTo>
                  <a:cubicBezTo>
                    <a:pt x="16789" y="36677"/>
                    <a:pt x="18817" y="39089"/>
                    <a:pt x="21065" y="41337"/>
                  </a:cubicBezTo>
                  <a:cubicBezTo>
                    <a:pt x="21156" y="41428"/>
                    <a:pt x="21266" y="41538"/>
                    <a:pt x="21375" y="41629"/>
                  </a:cubicBezTo>
                  <a:cubicBezTo>
                    <a:pt x="21375" y="41739"/>
                    <a:pt x="21357" y="41885"/>
                    <a:pt x="21357" y="42013"/>
                  </a:cubicBezTo>
                  <a:lnTo>
                    <a:pt x="21357" y="42067"/>
                  </a:lnTo>
                  <a:cubicBezTo>
                    <a:pt x="20516" y="41720"/>
                    <a:pt x="19749" y="41117"/>
                    <a:pt x="18872" y="40843"/>
                  </a:cubicBezTo>
                  <a:cubicBezTo>
                    <a:pt x="18360" y="40715"/>
                    <a:pt x="17885" y="40697"/>
                    <a:pt x="17355" y="40697"/>
                  </a:cubicBezTo>
                  <a:cubicBezTo>
                    <a:pt x="16789" y="40697"/>
                    <a:pt x="16259" y="40660"/>
                    <a:pt x="15747" y="40441"/>
                  </a:cubicBezTo>
                  <a:cubicBezTo>
                    <a:pt x="15235" y="40204"/>
                    <a:pt x="14760" y="39911"/>
                    <a:pt x="14248" y="39692"/>
                  </a:cubicBezTo>
                  <a:cubicBezTo>
                    <a:pt x="13810" y="39473"/>
                    <a:pt x="13353" y="39345"/>
                    <a:pt x="12896" y="39253"/>
                  </a:cubicBezTo>
                  <a:cubicBezTo>
                    <a:pt x="12426" y="39160"/>
                    <a:pt x="11952" y="39118"/>
                    <a:pt x="11479" y="39118"/>
                  </a:cubicBezTo>
                  <a:cubicBezTo>
                    <a:pt x="10005" y="39118"/>
                    <a:pt x="8537" y="39531"/>
                    <a:pt x="7195" y="40112"/>
                  </a:cubicBezTo>
                  <a:cubicBezTo>
                    <a:pt x="6999" y="40210"/>
                    <a:pt x="7123" y="40510"/>
                    <a:pt x="7320" y="40510"/>
                  </a:cubicBezTo>
                  <a:cubicBezTo>
                    <a:pt x="7344" y="40510"/>
                    <a:pt x="7370" y="40506"/>
                    <a:pt x="7396" y="40496"/>
                  </a:cubicBezTo>
                  <a:cubicBezTo>
                    <a:pt x="7533" y="40447"/>
                    <a:pt x="7675" y="40425"/>
                    <a:pt x="7817" y="40425"/>
                  </a:cubicBezTo>
                  <a:cubicBezTo>
                    <a:pt x="8203" y="40425"/>
                    <a:pt x="8592" y="40583"/>
                    <a:pt x="8912" y="40770"/>
                  </a:cubicBezTo>
                  <a:cubicBezTo>
                    <a:pt x="9406" y="41044"/>
                    <a:pt x="9863" y="41373"/>
                    <a:pt x="10411" y="41556"/>
                  </a:cubicBezTo>
                  <a:cubicBezTo>
                    <a:pt x="10667" y="41647"/>
                    <a:pt x="10923" y="41702"/>
                    <a:pt x="11197" y="41702"/>
                  </a:cubicBezTo>
                  <a:cubicBezTo>
                    <a:pt x="11367" y="41702"/>
                    <a:pt x="11530" y="41694"/>
                    <a:pt x="11700" y="41694"/>
                  </a:cubicBezTo>
                  <a:cubicBezTo>
                    <a:pt x="11786" y="41694"/>
                    <a:pt x="11873" y="41696"/>
                    <a:pt x="11964" y="41702"/>
                  </a:cubicBezTo>
                  <a:cubicBezTo>
                    <a:pt x="12458" y="41720"/>
                    <a:pt x="12878" y="41903"/>
                    <a:pt x="13317" y="42141"/>
                  </a:cubicBezTo>
                  <a:cubicBezTo>
                    <a:pt x="14194" y="42597"/>
                    <a:pt x="14961" y="43146"/>
                    <a:pt x="15930" y="43347"/>
                  </a:cubicBezTo>
                  <a:cubicBezTo>
                    <a:pt x="16368" y="43434"/>
                    <a:pt x="16811" y="43470"/>
                    <a:pt x="17253" y="43470"/>
                  </a:cubicBezTo>
                  <a:cubicBezTo>
                    <a:pt x="17825" y="43470"/>
                    <a:pt x="18397" y="43411"/>
                    <a:pt x="18963" y="43328"/>
                  </a:cubicBezTo>
                  <a:cubicBezTo>
                    <a:pt x="20169" y="43146"/>
                    <a:pt x="21375" y="42963"/>
                    <a:pt x="22563" y="42725"/>
                  </a:cubicBezTo>
                  <a:cubicBezTo>
                    <a:pt x="24555" y="44571"/>
                    <a:pt x="26675" y="46270"/>
                    <a:pt x="28922" y="47787"/>
                  </a:cubicBezTo>
                  <a:cubicBezTo>
                    <a:pt x="29873" y="48463"/>
                    <a:pt x="30860" y="49085"/>
                    <a:pt x="31846" y="49669"/>
                  </a:cubicBezTo>
                  <a:cubicBezTo>
                    <a:pt x="31554" y="49578"/>
                    <a:pt x="31243" y="49505"/>
                    <a:pt x="30951" y="49487"/>
                  </a:cubicBezTo>
                  <a:cubicBezTo>
                    <a:pt x="30873" y="49480"/>
                    <a:pt x="30796" y="49477"/>
                    <a:pt x="30720" y="49477"/>
                  </a:cubicBezTo>
                  <a:cubicBezTo>
                    <a:pt x="29974" y="49477"/>
                    <a:pt x="29305" y="49781"/>
                    <a:pt x="28575" y="49980"/>
                  </a:cubicBezTo>
                  <a:cubicBezTo>
                    <a:pt x="28137" y="50126"/>
                    <a:pt x="27680" y="50199"/>
                    <a:pt x="27260" y="50327"/>
                  </a:cubicBezTo>
                  <a:cubicBezTo>
                    <a:pt x="26821" y="50473"/>
                    <a:pt x="26401" y="50656"/>
                    <a:pt x="26017" y="50876"/>
                  </a:cubicBezTo>
                  <a:cubicBezTo>
                    <a:pt x="24751" y="51599"/>
                    <a:pt x="23529" y="52767"/>
                    <a:pt x="22018" y="52767"/>
                  </a:cubicBezTo>
                  <a:cubicBezTo>
                    <a:pt x="21850" y="52767"/>
                    <a:pt x="21679" y="52752"/>
                    <a:pt x="21503" y="52721"/>
                  </a:cubicBezTo>
                  <a:cubicBezTo>
                    <a:pt x="21490" y="52719"/>
                    <a:pt x="21478" y="52718"/>
                    <a:pt x="21466" y="52718"/>
                  </a:cubicBezTo>
                  <a:cubicBezTo>
                    <a:pt x="21256" y="52718"/>
                    <a:pt x="21184" y="53003"/>
                    <a:pt x="21357" y="53141"/>
                  </a:cubicBezTo>
                  <a:cubicBezTo>
                    <a:pt x="22198" y="53763"/>
                    <a:pt x="23075" y="54366"/>
                    <a:pt x="24062" y="54713"/>
                  </a:cubicBezTo>
                  <a:cubicBezTo>
                    <a:pt x="24543" y="54886"/>
                    <a:pt x="25066" y="54992"/>
                    <a:pt x="25597" y="54992"/>
                  </a:cubicBezTo>
                  <a:cubicBezTo>
                    <a:pt x="25852" y="54992"/>
                    <a:pt x="26109" y="54967"/>
                    <a:pt x="26364" y="54914"/>
                  </a:cubicBezTo>
                  <a:cubicBezTo>
                    <a:pt x="27278" y="54768"/>
                    <a:pt x="28009" y="54147"/>
                    <a:pt x="28849" y="53818"/>
                  </a:cubicBezTo>
                  <a:cubicBezTo>
                    <a:pt x="29745" y="53489"/>
                    <a:pt x="30640" y="53233"/>
                    <a:pt x="31426" y="52685"/>
                  </a:cubicBezTo>
                  <a:cubicBezTo>
                    <a:pt x="32212" y="52155"/>
                    <a:pt x="32870" y="51479"/>
                    <a:pt x="33327" y="50656"/>
                  </a:cubicBezTo>
                  <a:cubicBezTo>
                    <a:pt x="33345" y="50583"/>
                    <a:pt x="33327" y="50528"/>
                    <a:pt x="33290" y="50510"/>
                  </a:cubicBezTo>
                  <a:cubicBezTo>
                    <a:pt x="33290" y="50492"/>
                    <a:pt x="33253" y="50473"/>
                    <a:pt x="33235" y="50437"/>
                  </a:cubicBezTo>
                  <a:lnTo>
                    <a:pt x="33217" y="50419"/>
                  </a:lnTo>
                  <a:cubicBezTo>
                    <a:pt x="33235" y="50419"/>
                    <a:pt x="33235" y="50437"/>
                    <a:pt x="33253" y="50437"/>
                  </a:cubicBezTo>
                  <a:cubicBezTo>
                    <a:pt x="34697" y="51223"/>
                    <a:pt x="36177" y="51899"/>
                    <a:pt x="37767" y="52264"/>
                  </a:cubicBezTo>
                  <a:cubicBezTo>
                    <a:pt x="37790" y="52270"/>
                    <a:pt x="37812" y="52272"/>
                    <a:pt x="37833" y="52272"/>
                  </a:cubicBezTo>
                  <a:cubicBezTo>
                    <a:pt x="38099" y="52272"/>
                    <a:pt x="38218" y="51874"/>
                    <a:pt x="37913" y="51789"/>
                  </a:cubicBezTo>
                  <a:cubicBezTo>
                    <a:pt x="37530" y="51698"/>
                    <a:pt x="37146" y="51588"/>
                    <a:pt x="36762" y="51442"/>
                  </a:cubicBezTo>
                  <a:cubicBezTo>
                    <a:pt x="35757" y="51113"/>
                    <a:pt x="34788" y="50675"/>
                    <a:pt x="33838" y="50163"/>
                  </a:cubicBezTo>
                  <a:cubicBezTo>
                    <a:pt x="34533" y="49395"/>
                    <a:pt x="35044" y="48463"/>
                    <a:pt x="35355" y="47458"/>
                  </a:cubicBezTo>
                  <a:cubicBezTo>
                    <a:pt x="35940" y="45594"/>
                    <a:pt x="35885" y="43566"/>
                    <a:pt x="35209" y="41757"/>
                  </a:cubicBezTo>
                  <a:cubicBezTo>
                    <a:pt x="34843" y="40752"/>
                    <a:pt x="34240" y="39875"/>
                    <a:pt x="33564" y="39052"/>
                  </a:cubicBezTo>
                  <a:cubicBezTo>
                    <a:pt x="32760" y="38065"/>
                    <a:pt x="31865" y="37134"/>
                    <a:pt x="31371" y="35946"/>
                  </a:cubicBezTo>
                  <a:cubicBezTo>
                    <a:pt x="31336" y="35856"/>
                    <a:pt x="31239" y="35811"/>
                    <a:pt x="31145" y="35811"/>
                  </a:cubicBezTo>
                  <a:cubicBezTo>
                    <a:pt x="31047" y="35811"/>
                    <a:pt x="30951" y="35861"/>
                    <a:pt x="30933" y="35964"/>
                  </a:cubicBezTo>
                  <a:cubicBezTo>
                    <a:pt x="30659" y="37042"/>
                    <a:pt x="30476" y="38139"/>
                    <a:pt x="30366" y="39235"/>
                  </a:cubicBezTo>
                  <a:cubicBezTo>
                    <a:pt x="30275" y="40185"/>
                    <a:pt x="30238" y="41172"/>
                    <a:pt x="30494" y="42122"/>
                  </a:cubicBezTo>
                  <a:cubicBezTo>
                    <a:pt x="30750" y="43091"/>
                    <a:pt x="31225" y="43986"/>
                    <a:pt x="31664" y="44863"/>
                  </a:cubicBezTo>
                  <a:cubicBezTo>
                    <a:pt x="31883" y="45320"/>
                    <a:pt x="32102" y="45777"/>
                    <a:pt x="32248" y="46289"/>
                  </a:cubicBezTo>
                  <a:cubicBezTo>
                    <a:pt x="32413" y="46764"/>
                    <a:pt x="32486" y="47276"/>
                    <a:pt x="32522" y="47769"/>
                  </a:cubicBezTo>
                  <a:cubicBezTo>
                    <a:pt x="32577" y="48409"/>
                    <a:pt x="32614" y="49103"/>
                    <a:pt x="32870" y="49651"/>
                  </a:cubicBezTo>
                  <a:lnTo>
                    <a:pt x="32395" y="49377"/>
                  </a:lnTo>
                  <a:cubicBezTo>
                    <a:pt x="31006" y="48555"/>
                    <a:pt x="29635" y="47659"/>
                    <a:pt x="28319" y="46727"/>
                  </a:cubicBezTo>
                  <a:cubicBezTo>
                    <a:pt x="28795" y="45923"/>
                    <a:pt x="29123" y="45010"/>
                    <a:pt x="29306" y="44114"/>
                  </a:cubicBezTo>
                  <a:cubicBezTo>
                    <a:pt x="29672" y="42360"/>
                    <a:pt x="29635" y="40459"/>
                    <a:pt x="29032" y="38742"/>
                  </a:cubicBezTo>
                  <a:cubicBezTo>
                    <a:pt x="28849" y="38248"/>
                    <a:pt x="28630" y="37773"/>
                    <a:pt x="28301" y="37335"/>
                  </a:cubicBezTo>
                  <a:cubicBezTo>
                    <a:pt x="27954" y="36896"/>
                    <a:pt x="27570" y="36512"/>
                    <a:pt x="27168" y="36128"/>
                  </a:cubicBezTo>
                  <a:cubicBezTo>
                    <a:pt x="26364" y="35324"/>
                    <a:pt x="25670" y="34447"/>
                    <a:pt x="25067" y="33515"/>
                  </a:cubicBezTo>
                  <a:cubicBezTo>
                    <a:pt x="25030" y="33470"/>
                    <a:pt x="24975" y="33451"/>
                    <a:pt x="24923" y="33451"/>
                  </a:cubicBezTo>
                  <a:cubicBezTo>
                    <a:pt x="24870" y="33451"/>
                    <a:pt x="24820" y="33470"/>
                    <a:pt x="24793" y="33497"/>
                  </a:cubicBezTo>
                  <a:cubicBezTo>
                    <a:pt x="23989" y="34045"/>
                    <a:pt x="24171" y="35343"/>
                    <a:pt x="24208" y="36183"/>
                  </a:cubicBezTo>
                  <a:cubicBezTo>
                    <a:pt x="24281" y="37152"/>
                    <a:pt x="24482" y="38084"/>
                    <a:pt x="24829" y="38979"/>
                  </a:cubicBezTo>
                  <a:cubicBezTo>
                    <a:pt x="25176" y="39893"/>
                    <a:pt x="25560" y="40788"/>
                    <a:pt x="25834" y="41739"/>
                  </a:cubicBezTo>
                  <a:cubicBezTo>
                    <a:pt x="26218" y="43127"/>
                    <a:pt x="26529" y="44571"/>
                    <a:pt x="27168" y="45850"/>
                  </a:cubicBezTo>
                  <a:cubicBezTo>
                    <a:pt x="25487" y="44571"/>
                    <a:pt x="23897" y="43200"/>
                    <a:pt x="22362" y="41739"/>
                  </a:cubicBezTo>
                  <a:cubicBezTo>
                    <a:pt x="22362" y="41720"/>
                    <a:pt x="22380" y="41720"/>
                    <a:pt x="22380" y="41702"/>
                  </a:cubicBezTo>
                  <a:cubicBezTo>
                    <a:pt x="22600" y="40642"/>
                    <a:pt x="22819" y="39564"/>
                    <a:pt x="23020" y="38522"/>
                  </a:cubicBezTo>
                  <a:cubicBezTo>
                    <a:pt x="23184" y="37645"/>
                    <a:pt x="23385" y="36786"/>
                    <a:pt x="23440" y="35891"/>
                  </a:cubicBezTo>
                  <a:cubicBezTo>
                    <a:pt x="23477" y="35032"/>
                    <a:pt x="23184" y="34210"/>
                    <a:pt x="22929" y="33387"/>
                  </a:cubicBezTo>
                  <a:cubicBezTo>
                    <a:pt x="22636" y="32474"/>
                    <a:pt x="22362" y="31560"/>
                    <a:pt x="22070" y="30646"/>
                  </a:cubicBezTo>
                  <a:cubicBezTo>
                    <a:pt x="21777" y="29696"/>
                    <a:pt x="21448" y="28782"/>
                    <a:pt x="21229" y="27850"/>
                  </a:cubicBezTo>
                  <a:cubicBezTo>
                    <a:pt x="21204" y="27762"/>
                    <a:pt x="21110" y="27692"/>
                    <a:pt x="21018" y="27692"/>
                  </a:cubicBezTo>
                  <a:cubicBezTo>
                    <a:pt x="20976" y="27692"/>
                    <a:pt x="20935" y="27706"/>
                    <a:pt x="20900" y="27741"/>
                  </a:cubicBezTo>
                  <a:cubicBezTo>
                    <a:pt x="20096" y="28545"/>
                    <a:pt x="19530" y="29605"/>
                    <a:pt x="19237" y="30701"/>
                  </a:cubicBezTo>
                  <a:cubicBezTo>
                    <a:pt x="18981" y="31688"/>
                    <a:pt x="18945" y="32693"/>
                    <a:pt x="19091" y="33698"/>
                  </a:cubicBezTo>
                  <a:cubicBezTo>
                    <a:pt x="19256" y="34648"/>
                    <a:pt x="19603" y="35562"/>
                    <a:pt x="19968" y="36439"/>
                  </a:cubicBezTo>
                  <a:cubicBezTo>
                    <a:pt x="20535" y="37846"/>
                    <a:pt x="21229" y="39253"/>
                    <a:pt x="21357" y="40752"/>
                  </a:cubicBezTo>
                  <a:lnTo>
                    <a:pt x="20608" y="40003"/>
                  </a:lnTo>
                  <a:cubicBezTo>
                    <a:pt x="18908" y="38248"/>
                    <a:pt x="17355" y="36366"/>
                    <a:pt x="15930" y="34429"/>
                  </a:cubicBezTo>
                  <a:cubicBezTo>
                    <a:pt x="16387" y="34082"/>
                    <a:pt x="16843" y="33753"/>
                    <a:pt x="17227" y="33333"/>
                  </a:cubicBezTo>
                  <a:cubicBezTo>
                    <a:pt x="17611" y="32912"/>
                    <a:pt x="17995" y="32474"/>
                    <a:pt x="18269" y="31944"/>
                  </a:cubicBezTo>
                  <a:cubicBezTo>
                    <a:pt x="18799" y="30957"/>
                    <a:pt x="18890" y="29915"/>
                    <a:pt x="18689" y="28837"/>
                  </a:cubicBezTo>
                  <a:cubicBezTo>
                    <a:pt x="18433" y="27558"/>
                    <a:pt x="18086" y="26297"/>
                    <a:pt x="17794" y="25036"/>
                  </a:cubicBezTo>
                  <a:cubicBezTo>
                    <a:pt x="17666" y="24470"/>
                    <a:pt x="17538" y="23903"/>
                    <a:pt x="17629" y="23282"/>
                  </a:cubicBezTo>
                  <a:cubicBezTo>
                    <a:pt x="17721" y="22715"/>
                    <a:pt x="17958" y="22185"/>
                    <a:pt x="18068" y="21637"/>
                  </a:cubicBezTo>
                  <a:cubicBezTo>
                    <a:pt x="18269" y="20559"/>
                    <a:pt x="18068" y="19444"/>
                    <a:pt x="17520" y="18494"/>
                  </a:cubicBezTo>
                  <a:cubicBezTo>
                    <a:pt x="17466" y="18405"/>
                    <a:pt x="17378" y="18359"/>
                    <a:pt x="17291" y="18359"/>
                  </a:cubicBezTo>
                  <a:cubicBezTo>
                    <a:pt x="17199" y="18359"/>
                    <a:pt x="17109" y="18409"/>
                    <a:pt x="17063" y="18512"/>
                  </a:cubicBezTo>
                  <a:cubicBezTo>
                    <a:pt x="16606" y="19536"/>
                    <a:pt x="15857" y="20413"/>
                    <a:pt x="15235" y="21345"/>
                  </a:cubicBezTo>
                  <a:cubicBezTo>
                    <a:pt x="14687" y="22149"/>
                    <a:pt x="14212" y="23008"/>
                    <a:pt x="14029" y="23976"/>
                  </a:cubicBezTo>
                  <a:cubicBezTo>
                    <a:pt x="13938" y="24524"/>
                    <a:pt x="13938" y="25073"/>
                    <a:pt x="13956" y="25621"/>
                  </a:cubicBezTo>
                  <a:cubicBezTo>
                    <a:pt x="13956" y="26187"/>
                    <a:pt x="13974" y="26736"/>
                    <a:pt x="14029" y="27302"/>
                  </a:cubicBezTo>
                  <a:cubicBezTo>
                    <a:pt x="14194" y="29385"/>
                    <a:pt x="14577" y="31432"/>
                    <a:pt x="15217" y="33442"/>
                  </a:cubicBezTo>
                  <a:cubicBezTo>
                    <a:pt x="14943" y="33040"/>
                    <a:pt x="14651" y="32620"/>
                    <a:pt x="14376" y="32218"/>
                  </a:cubicBezTo>
                  <a:cubicBezTo>
                    <a:pt x="13645" y="31121"/>
                    <a:pt x="12951" y="29970"/>
                    <a:pt x="12311" y="28837"/>
                  </a:cubicBezTo>
                  <a:cubicBezTo>
                    <a:pt x="12110" y="27869"/>
                    <a:pt x="11855" y="26937"/>
                    <a:pt x="11763" y="25986"/>
                  </a:cubicBezTo>
                  <a:cubicBezTo>
                    <a:pt x="11672" y="24926"/>
                    <a:pt x="11836" y="23940"/>
                    <a:pt x="12238" y="22971"/>
                  </a:cubicBezTo>
                  <a:cubicBezTo>
                    <a:pt x="12640" y="22021"/>
                    <a:pt x="13134" y="21162"/>
                    <a:pt x="13426" y="20194"/>
                  </a:cubicBezTo>
                  <a:cubicBezTo>
                    <a:pt x="13737" y="19243"/>
                    <a:pt x="13737" y="18238"/>
                    <a:pt x="13499" y="17251"/>
                  </a:cubicBezTo>
                  <a:cubicBezTo>
                    <a:pt x="13243" y="16246"/>
                    <a:pt x="12841" y="15314"/>
                    <a:pt x="12385" y="14401"/>
                  </a:cubicBezTo>
                  <a:cubicBezTo>
                    <a:pt x="12334" y="14299"/>
                    <a:pt x="12232" y="14248"/>
                    <a:pt x="12133" y="14248"/>
                  </a:cubicBezTo>
                  <a:cubicBezTo>
                    <a:pt x="12054" y="14248"/>
                    <a:pt x="11976" y="14281"/>
                    <a:pt x="11928" y="14346"/>
                  </a:cubicBezTo>
                  <a:cubicBezTo>
                    <a:pt x="11398" y="15168"/>
                    <a:pt x="11124" y="16137"/>
                    <a:pt x="10904" y="17069"/>
                  </a:cubicBezTo>
                  <a:cubicBezTo>
                    <a:pt x="10539" y="18622"/>
                    <a:pt x="10320" y="20230"/>
                    <a:pt x="10356" y="21820"/>
                  </a:cubicBezTo>
                  <a:cubicBezTo>
                    <a:pt x="10374" y="23172"/>
                    <a:pt x="10502" y="24543"/>
                    <a:pt x="10868" y="25858"/>
                  </a:cubicBezTo>
                  <a:cubicBezTo>
                    <a:pt x="10502" y="24981"/>
                    <a:pt x="10192" y="24068"/>
                    <a:pt x="9954" y="23117"/>
                  </a:cubicBezTo>
                  <a:cubicBezTo>
                    <a:pt x="9552" y="21528"/>
                    <a:pt x="9278" y="19883"/>
                    <a:pt x="9040" y="18256"/>
                  </a:cubicBezTo>
                  <a:cubicBezTo>
                    <a:pt x="8839" y="16685"/>
                    <a:pt x="8803" y="15077"/>
                    <a:pt x="8931" y="13487"/>
                  </a:cubicBezTo>
                  <a:cubicBezTo>
                    <a:pt x="9808" y="12847"/>
                    <a:pt x="10466" y="11970"/>
                    <a:pt x="10831" y="10947"/>
                  </a:cubicBezTo>
                  <a:cubicBezTo>
                    <a:pt x="11197" y="9924"/>
                    <a:pt x="11105" y="8772"/>
                    <a:pt x="11690" y="7822"/>
                  </a:cubicBezTo>
                  <a:cubicBezTo>
                    <a:pt x="12001" y="7365"/>
                    <a:pt x="12366" y="6927"/>
                    <a:pt x="12586" y="6433"/>
                  </a:cubicBezTo>
                  <a:cubicBezTo>
                    <a:pt x="12768" y="6068"/>
                    <a:pt x="12860" y="5647"/>
                    <a:pt x="12878" y="5245"/>
                  </a:cubicBezTo>
                  <a:cubicBezTo>
                    <a:pt x="13006" y="3564"/>
                    <a:pt x="12129" y="1956"/>
                    <a:pt x="12494" y="311"/>
                  </a:cubicBezTo>
                  <a:cubicBezTo>
                    <a:pt x="12535" y="136"/>
                    <a:pt x="12426" y="0"/>
                    <a:pt x="12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 rot="5400000">
              <a:off x="-112718" y="802645"/>
              <a:ext cx="876225" cy="264031"/>
            </a:xfrm>
            <a:custGeom>
              <a:avLst/>
              <a:gdLst/>
              <a:ahLst/>
              <a:cxnLst/>
              <a:rect l="l" t="t" r="r" b="b"/>
              <a:pathLst>
                <a:path w="13706" h="4130" extrusionOk="0">
                  <a:moveTo>
                    <a:pt x="9505" y="319"/>
                  </a:moveTo>
                  <a:cubicBezTo>
                    <a:pt x="10849" y="319"/>
                    <a:pt x="12145" y="1102"/>
                    <a:pt x="13249" y="1843"/>
                  </a:cubicBezTo>
                  <a:cubicBezTo>
                    <a:pt x="12557" y="1696"/>
                    <a:pt x="11877" y="1608"/>
                    <a:pt x="11190" y="1608"/>
                  </a:cubicBezTo>
                  <a:cubicBezTo>
                    <a:pt x="11024" y="1608"/>
                    <a:pt x="10858" y="1613"/>
                    <a:pt x="10691" y="1624"/>
                  </a:cubicBezTo>
                  <a:cubicBezTo>
                    <a:pt x="9832" y="1697"/>
                    <a:pt x="9064" y="1898"/>
                    <a:pt x="8260" y="2172"/>
                  </a:cubicBezTo>
                  <a:cubicBezTo>
                    <a:pt x="7516" y="2420"/>
                    <a:pt x="6720" y="2703"/>
                    <a:pt x="5922" y="2703"/>
                  </a:cubicBezTo>
                  <a:cubicBezTo>
                    <a:pt x="5897" y="2703"/>
                    <a:pt x="5873" y="2703"/>
                    <a:pt x="5848" y="2702"/>
                  </a:cubicBezTo>
                  <a:cubicBezTo>
                    <a:pt x="4927" y="2677"/>
                    <a:pt x="3980" y="2295"/>
                    <a:pt x="3062" y="2295"/>
                  </a:cubicBezTo>
                  <a:cubicBezTo>
                    <a:pt x="2649" y="2295"/>
                    <a:pt x="2242" y="2372"/>
                    <a:pt x="1846" y="2593"/>
                  </a:cubicBezTo>
                  <a:cubicBezTo>
                    <a:pt x="1625" y="2703"/>
                    <a:pt x="1732" y="3019"/>
                    <a:pt x="1931" y="3019"/>
                  </a:cubicBezTo>
                  <a:cubicBezTo>
                    <a:pt x="1961" y="3019"/>
                    <a:pt x="1994" y="3012"/>
                    <a:pt x="2029" y="2995"/>
                  </a:cubicBezTo>
                  <a:cubicBezTo>
                    <a:pt x="2352" y="2815"/>
                    <a:pt x="2697" y="2755"/>
                    <a:pt x="3051" y="2755"/>
                  </a:cubicBezTo>
                  <a:cubicBezTo>
                    <a:pt x="3418" y="2755"/>
                    <a:pt x="3795" y="2820"/>
                    <a:pt x="4167" y="2885"/>
                  </a:cubicBezTo>
                  <a:cubicBezTo>
                    <a:pt x="4794" y="2984"/>
                    <a:pt x="5391" y="3128"/>
                    <a:pt x="6013" y="3128"/>
                  </a:cubicBezTo>
                  <a:cubicBezTo>
                    <a:pt x="6079" y="3128"/>
                    <a:pt x="6146" y="3126"/>
                    <a:pt x="6214" y="3122"/>
                  </a:cubicBezTo>
                  <a:cubicBezTo>
                    <a:pt x="6999" y="3068"/>
                    <a:pt x="7767" y="2794"/>
                    <a:pt x="8498" y="2538"/>
                  </a:cubicBezTo>
                  <a:cubicBezTo>
                    <a:pt x="9422" y="2230"/>
                    <a:pt x="10399" y="2018"/>
                    <a:pt x="11372" y="2018"/>
                  </a:cubicBezTo>
                  <a:cubicBezTo>
                    <a:pt x="11670" y="2018"/>
                    <a:pt x="11967" y="2038"/>
                    <a:pt x="12262" y="2081"/>
                  </a:cubicBezTo>
                  <a:cubicBezTo>
                    <a:pt x="11714" y="2227"/>
                    <a:pt x="11166" y="2428"/>
                    <a:pt x="10636" y="2629"/>
                  </a:cubicBezTo>
                  <a:cubicBezTo>
                    <a:pt x="9887" y="2940"/>
                    <a:pt x="9156" y="3250"/>
                    <a:pt x="8352" y="3433"/>
                  </a:cubicBezTo>
                  <a:cubicBezTo>
                    <a:pt x="7727" y="3586"/>
                    <a:pt x="7102" y="3654"/>
                    <a:pt x="6470" y="3654"/>
                  </a:cubicBezTo>
                  <a:cubicBezTo>
                    <a:pt x="6269" y="3654"/>
                    <a:pt x="6068" y="3647"/>
                    <a:pt x="5866" y="3634"/>
                  </a:cubicBezTo>
                  <a:cubicBezTo>
                    <a:pt x="4953" y="3561"/>
                    <a:pt x="4057" y="3451"/>
                    <a:pt x="3162" y="3342"/>
                  </a:cubicBezTo>
                  <a:cubicBezTo>
                    <a:pt x="2413" y="3232"/>
                    <a:pt x="1645" y="3141"/>
                    <a:pt x="841" y="3049"/>
                  </a:cubicBezTo>
                  <a:cubicBezTo>
                    <a:pt x="1590" y="2428"/>
                    <a:pt x="2413" y="1880"/>
                    <a:pt x="3399" y="1715"/>
                  </a:cubicBezTo>
                  <a:cubicBezTo>
                    <a:pt x="3754" y="1667"/>
                    <a:pt x="4113" y="1663"/>
                    <a:pt x="4471" y="1663"/>
                  </a:cubicBezTo>
                  <a:cubicBezTo>
                    <a:pt x="4536" y="1663"/>
                    <a:pt x="4601" y="1663"/>
                    <a:pt x="4666" y="1663"/>
                  </a:cubicBezTo>
                  <a:cubicBezTo>
                    <a:pt x="5183" y="1663"/>
                    <a:pt x="5694" y="1655"/>
                    <a:pt x="6177" y="1514"/>
                  </a:cubicBezTo>
                  <a:cubicBezTo>
                    <a:pt x="7127" y="1240"/>
                    <a:pt x="7895" y="582"/>
                    <a:pt x="8863" y="381"/>
                  </a:cubicBezTo>
                  <a:cubicBezTo>
                    <a:pt x="9078" y="339"/>
                    <a:pt x="9292" y="319"/>
                    <a:pt x="9505" y="319"/>
                  </a:cubicBezTo>
                  <a:close/>
                  <a:moveTo>
                    <a:pt x="9455" y="1"/>
                  </a:moveTo>
                  <a:cubicBezTo>
                    <a:pt x="9180" y="1"/>
                    <a:pt x="8903" y="33"/>
                    <a:pt x="8626" y="107"/>
                  </a:cubicBezTo>
                  <a:cubicBezTo>
                    <a:pt x="7621" y="345"/>
                    <a:pt x="6798" y="1076"/>
                    <a:pt x="5775" y="1259"/>
                  </a:cubicBezTo>
                  <a:cubicBezTo>
                    <a:pt x="4788" y="1423"/>
                    <a:pt x="3783" y="1222"/>
                    <a:pt x="2833" y="1496"/>
                  </a:cubicBezTo>
                  <a:cubicBezTo>
                    <a:pt x="1828" y="1788"/>
                    <a:pt x="969" y="2410"/>
                    <a:pt x="147" y="3049"/>
                  </a:cubicBezTo>
                  <a:cubicBezTo>
                    <a:pt x="0" y="3159"/>
                    <a:pt x="110" y="3397"/>
                    <a:pt x="293" y="3415"/>
                  </a:cubicBezTo>
                  <a:cubicBezTo>
                    <a:pt x="1389" y="3579"/>
                    <a:pt x="2467" y="3707"/>
                    <a:pt x="3564" y="3853"/>
                  </a:cubicBezTo>
                  <a:cubicBezTo>
                    <a:pt x="4441" y="3963"/>
                    <a:pt x="5355" y="4091"/>
                    <a:pt x="6250" y="4128"/>
                  </a:cubicBezTo>
                  <a:cubicBezTo>
                    <a:pt x="6319" y="4129"/>
                    <a:pt x="6388" y="4130"/>
                    <a:pt x="6457" y="4130"/>
                  </a:cubicBezTo>
                  <a:cubicBezTo>
                    <a:pt x="7226" y="4130"/>
                    <a:pt x="7979" y="4035"/>
                    <a:pt x="8717" y="3817"/>
                  </a:cubicBezTo>
                  <a:cubicBezTo>
                    <a:pt x="10289" y="3360"/>
                    <a:pt x="11751" y="2593"/>
                    <a:pt x="13377" y="2300"/>
                  </a:cubicBezTo>
                  <a:cubicBezTo>
                    <a:pt x="13523" y="2264"/>
                    <a:pt x="13560" y="2117"/>
                    <a:pt x="13541" y="2026"/>
                  </a:cubicBezTo>
                  <a:cubicBezTo>
                    <a:pt x="13633" y="1989"/>
                    <a:pt x="13706" y="1862"/>
                    <a:pt x="13615" y="1788"/>
                  </a:cubicBezTo>
                  <a:cubicBezTo>
                    <a:pt x="12810" y="1222"/>
                    <a:pt x="11970" y="655"/>
                    <a:pt x="11056" y="308"/>
                  </a:cubicBezTo>
                  <a:cubicBezTo>
                    <a:pt x="10535" y="126"/>
                    <a:pt x="9998" y="1"/>
                    <a:pt x="9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 rot="5400000">
              <a:off x="304138" y="967740"/>
              <a:ext cx="72497" cy="41363"/>
            </a:xfrm>
            <a:custGeom>
              <a:avLst/>
              <a:gdLst/>
              <a:ahLst/>
              <a:cxnLst/>
              <a:rect l="l" t="t" r="r" b="b"/>
              <a:pathLst>
                <a:path w="1134" h="647" extrusionOk="0">
                  <a:moveTo>
                    <a:pt x="981" y="1"/>
                  </a:moveTo>
                  <a:cubicBezTo>
                    <a:pt x="966" y="1"/>
                    <a:pt x="949" y="3"/>
                    <a:pt x="932" y="7"/>
                  </a:cubicBezTo>
                  <a:cubicBezTo>
                    <a:pt x="768" y="80"/>
                    <a:pt x="585" y="117"/>
                    <a:pt x="421" y="190"/>
                  </a:cubicBezTo>
                  <a:cubicBezTo>
                    <a:pt x="366" y="208"/>
                    <a:pt x="274" y="245"/>
                    <a:pt x="201" y="281"/>
                  </a:cubicBezTo>
                  <a:cubicBezTo>
                    <a:pt x="146" y="300"/>
                    <a:pt x="110" y="300"/>
                    <a:pt x="55" y="355"/>
                  </a:cubicBezTo>
                  <a:cubicBezTo>
                    <a:pt x="19" y="373"/>
                    <a:pt x="0" y="464"/>
                    <a:pt x="19" y="537"/>
                  </a:cubicBezTo>
                  <a:cubicBezTo>
                    <a:pt x="55" y="610"/>
                    <a:pt x="128" y="629"/>
                    <a:pt x="183" y="647"/>
                  </a:cubicBezTo>
                  <a:cubicBezTo>
                    <a:pt x="220" y="647"/>
                    <a:pt x="293" y="629"/>
                    <a:pt x="329" y="610"/>
                  </a:cubicBezTo>
                  <a:cubicBezTo>
                    <a:pt x="402" y="574"/>
                    <a:pt x="494" y="556"/>
                    <a:pt x="567" y="519"/>
                  </a:cubicBezTo>
                  <a:cubicBezTo>
                    <a:pt x="731" y="428"/>
                    <a:pt x="877" y="355"/>
                    <a:pt x="1042" y="263"/>
                  </a:cubicBezTo>
                  <a:cubicBezTo>
                    <a:pt x="1115" y="208"/>
                    <a:pt x="1133" y="154"/>
                    <a:pt x="1115" y="80"/>
                  </a:cubicBezTo>
                  <a:cubicBezTo>
                    <a:pt x="1073" y="25"/>
                    <a:pt x="1031" y="1"/>
                    <a:pt x="9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 rot="5400000">
              <a:off x="1918354" y="604493"/>
              <a:ext cx="29280" cy="58752"/>
            </a:xfrm>
            <a:custGeom>
              <a:avLst/>
              <a:gdLst/>
              <a:ahLst/>
              <a:cxnLst/>
              <a:rect l="l" t="t" r="r" b="b"/>
              <a:pathLst>
                <a:path w="458" h="919" extrusionOk="0">
                  <a:moveTo>
                    <a:pt x="302" y="0"/>
                  </a:moveTo>
                  <a:cubicBezTo>
                    <a:pt x="260" y="0"/>
                    <a:pt x="224" y="16"/>
                    <a:pt x="201" y="38"/>
                  </a:cubicBezTo>
                  <a:cubicBezTo>
                    <a:pt x="128" y="130"/>
                    <a:pt x="55" y="239"/>
                    <a:pt x="37" y="367"/>
                  </a:cubicBezTo>
                  <a:cubicBezTo>
                    <a:pt x="0" y="477"/>
                    <a:pt x="0" y="587"/>
                    <a:pt x="0" y="696"/>
                  </a:cubicBezTo>
                  <a:cubicBezTo>
                    <a:pt x="0" y="806"/>
                    <a:pt x="37" y="897"/>
                    <a:pt x="128" y="915"/>
                  </a:cubicBezTo>
                  <a:cubicBezTo>
                    <a:pt x="136" y="917"/>
                    <a:pt x="144" y="918"/>
                    <a:pt x="151" y="918"/>
                  </a:cubicBezTo>
                  <a:cubicBezTo>
                    <a:pt x="216" y="918"/>
                    <a:pt x="274" y="855"/>
                    <a:pt x="274" y="806"/>
                  </a:cubicBezTo>
                  <a:lnTo>
                    <a:pt x="274" y="714"/>
                  </a:lnTo>
                  <a:lnTo>
                    <a:pt x="274" y="678"/>
                  </a:lnTo>
                  <a:lnTo>
                    <a:pt x="274" y="660"/>
                  </a:lnTo>
                  <a:lnTo>
                    <a:pt x="274" y="587"/>
                  </a:lnTo>
                  <a:cubicBezTo>
                    <a:pt x="293" y="550"/>
                    <a:pt x="293" y="532"/>
                    <a:pt x="293" y="495"/>
                  </a:cubicBezTo>
                  <a:lnTo>
                    <a:pt x="293" y="459"/>
                  </a:lnTo>
                  <a:cubicBezTo>
                    <a:pt x="293" y="404"/>
                    <a:pt x="311" y="367"/>
                    <a:pt x="329" y="312"/>
                  </a:cubicBezTo>
                  <a:lnTo>
                    <a:pt x="329" y="294"/>
                  </a:lnTo>
                  <a:lnTo>
                    <a:pt x="366" y="276"/>
                  </a:lnTo>
                  <a:cubicBezTo>
                    <a:pt x="384" y="239"/>
                    <a:pt x="384" y="221"/>
                    <a:pt x="402" y="203"/>
                  </a:cubicBezTo>
                  <a:cubicBezTo>
                    <a:pt x="457" y="130"/>
                    <a:pt x="420" y="57"/>
                    <a:pt x="384" y="20"/>
                  </a:cubicBezTo>
                  <a:cubicBezTo>
                    <a:pt x="356" y="6"/>
                    <a:pt x="328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 rot="5400000">
              <a:off x="2956119" y="212734"/>
              <a:ext cx="45646" cy="80488"/>
            </a:xfrm>
            <a:custGeom>
              <a:avLst/>
              <a:gdLst/>
              <a:ahLst/>
              <a:cxnLst/>
              <a:rect l="l" t="t" r="r" b="b"/>
              <a:pathLst>
                <a:path w="714" h="1259" extrusionOk="0">
                  <a:moveTo>
                    <a:pt x="501" y="1"/>
                  </a:moveTo>
                  <a:cubicBezTo>
                    <a:pt x="437" y="1"/>
                    <a:pt x="371" y="29"/>
                    <a:pt x="348" y="86"/>
                  </a:cubicBezTo>
                  <a:cubicBezTo>
                    <a:pt x="165" y="360"/>
                    <a:pt x="19" y="671"/>
                    <a:pt x="1" y="1018"/>
                  </a:cubicBezTo>
                  <a:cubicBezTo>
                    <a:pt x="1" y="1091"/>
                    <a:pt x="19" y="1183"/>
                    <a:pt x="74" y="1201"/>
                  </a:cubicBezTo>
                  <a:cubicBezTo>
                    <a:pt x="94" y="1240"/>
                    <a:pt x="139" y="1258"/>
                    <a:pt x="183" y="1258"/>
                  </a:cubicBezTo>
                  <a:cubicBezTo>
                    <a:pt x="221" y="1258"/>
                    <a:pt x="258" y="1245"/>
                    <a:pt x="275" y="1219"/>
                  </a:cubicBezTo>
                  <a:cubicBezTo>
                    <a:pt x="348" y="1183"/>
                    <a:pt x="366" y="1128"/>
                    <a:pt x="385" y="1073"/>
                  </a:cubicBezTo>
                  <a:cubicBezTo>
                    <a:pt x="385" y="1018"/>
                    <a:pt x="421" y="1000"/>
                    <a:pt x="421" y="945"/>
                  </a:cubicBezTo>
                  <a:lnTo>
                    <a:pt x="421" y="909"/>
                  </a:lnTo>
                  <a:lnTo>
                    <a:pt x="421" y="890"/>
                  </a:lnTo>
                  <a:cubicBezTo>
                    <a:pt x="421" y="835"/>
                    <a:pt x="440" y="799"/>
                    <a:pt x="440" y="762"/>
                  </a:cubicBezTo>
                  <a:cubicBezTo>
                    <a:pt x="440" y="726"/>
                    <a:pt x="440" y="707"/>
                    <a:pt x="458" y="653"/>
                  </a:cubicBezTo>
                  <a:cubicBezTo>
                    <a:pt x="476" y="580"/>
                    <a:pt x="531" y="525"/>
                    <a:pt x="549" y="452"/>
                  </a:cubicBezTo>
                  <a:lnTo>
                    <a:pt x="549" y="433"/>
                  </a:lnTo>
                  <a:cubicBezTo>
                    <a:pt x="549" y="397"/>
                    <a:pt x="567" y="397"/>
                    <a:pt x="567" y="379"/>
                  </a:cubicBezTo>
                  <a:cubicBezTo>
                    <a:pt x="604" y="360"/>
                    <a:pt x="622" y="305"/>
                    <a:pt x="641" y="287"/>
                  </a:cubicBezTo>
                  <a:cubicBezTo>
                    <a:pt x="714" y="214"/>
                    <a:pt x="695" y="104"/>
                    <a:pt x="604" y="31"/>
                  </a:cubicBezTo>
                  <a:cubicBezTo>
                    <a:pt x="577" y="11"/>
                    <a:pt x="539" y="1"/>
                    <a:pt x="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 rot="5400000">
              <a:off x="3079823" y="287595"/>
              <a:ext cx="21928" cy="14960"/>
            </a:xfrm>
            <a:custGeom>
              <a:avLst/>
              <a:gdLst/>
              <a:ahLst/>
              <a:cxnLst/>
              <a:rect l="l" t="t" r="r" b="b"/>
              <a:pathLst>
                <a:path w="343" h="234" extrusionOk="0">
                  <a:moveTo>
                    <a:pt x="162" y="1"/>
                  </a:moveTo>
                  <a:cubicBezTo>
                    <a:pt x="138" y="1"/>
                    <a:pt x="113" y="8"/>
                    <a:pt x="89" y="26"/>
                  </a:cubicBezTo>
                  <a:cubicBezTo>
                    <a:pt x="0" y="100"/>
                    <a:pt x="91" y="233"/>
                    <a:pt x="187" y="233"/>
                  </a:cubicBezTo>
                  <a:cubicBezTo>
                    <a:pt x="209" y="233"/>
                    <a:pt x="232" y="226"/>
                    <a:pt x="253" y="208"/>
                  </a:cubicBezTo>
                  <a:cubicBezTo>
                    <a:pt x="342" y="135"/>
                    <a:pt x="263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7" name="Google Shape;237;p13"/>
          <p:cNvSpPr txBox="1">
            <a:spLocks noGrp="1"/>
          </p:cNvSpPr>
          <p:nvPr>
            <p:ph type="title"/>
          </p:nvPr>
        </p:nvSpPr>
        <p:spPr>
          <a:xfrm>
            <a:off x="2391299" y="1425613"/>
            <a:ext cx="1931100" cy="241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i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8" name="Google Shape;238;p13"/>
          <p:cNvSpPr txBox="1">
            <a:spLocks noGrp="1"/>
          </p:cNvSpPr>
          <p:nvPr>
            <p:ph type="subTitle" idx="1"/>
          </p:nvPr>
        </p:nvSpPr>
        <p:spPr>
          <a:xfrm>
            <a:off x="2391299" y="1696438"/>
            <a:ext cx="19311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13"/>
          <p:cNvSpPr txBox="1">
            <a:spLocks noGrp="1"/>
          </p:cNvSpPr>
          <p:nvPr>
            <p:ph type="title" idx="2" hasCustomPrompt="1"/>
          </p:nvPr>
        </p:nvSpPr>
        <p:spPr>
          <a:xfrm>
            <a:off x="1591527" y="1523172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i="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0" name="Google Shape;240;p13"/>
          <p:cNvSpPr txBox="1">
            <a:spLocks noGrp="1"/>
          </p:cNvSpPr>
          <p:nvPr>
            <p:ph type="title" idx="3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13"/>
          <p:cNvSpPr txBox="1">
            <a:spLocks noGrp="1"/>
          </p:cNvSpPr>
          <p:nvPr>
            <p:ph type="title" idx="4"/>
          </p:nvPr>
        </p:nvSpPr>
        <p:spPr>
          <a:xfrm>
            <a:off x="2391299" y="2508988"/>
            <a:ext cx="1931100" cy="241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i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42" name="Google Shape;242;p13"/>
          <p:cNvSpPr txBox="1">
            <a:spLocks noGrp="1"/>
          </p:cNvSpPr>
          <p:nvPr>
            <p:ph type="subTitle" idx="5"/>
          </p:nvPr>
        </p:nvSpPr>
        <p:spPr>
          <a:xfrm>
            <a:off x="2391299" y="2779813"/>
            <a:ext cx="19311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13"/>
          <p:cNvSpPr txBox="1">
            <a:spLocks noGrp="1"/>
          </p:cNvSpPr>
          <p:nvPr>
            <p:ph type="title" idx="6" hasCustomPrompt="1"/>
          </p:nvPr>
        </p:nvSpPr>
        <p:spPr>
          <a:xfrm>
            <a:off x="1591527" y="2606573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i="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4" name="Google Shape;244;p13"/>
          <p:cNvSpPr txBox="1">
            <a:spLocks noGrp="1"/>
          </p:cNvSpPr>
          <p:nvPr>
            <p:ph type="title" idx="7"/>
          </p:nvPr>
        </p:nvSpPr>
        <p:spPr>
          <a:xfrm>
            <a:off x="2391299" y="3592363"/>
            <a:ext cx="1931100" cy="241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i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45" name="Google Shape;245;p13"/>
          <p:cNvSpPr txBox="1">
            <a:spLocks noGrp="1"/>
          </p:cNvSpPr>
          <p:nvPr>
            <p:ph type="subTitle" idx="8"/>
          </p:nvPr>
        </p:nvSpPr>
        <p:spPr>
          <a:xfrm>
            <a:off x="2391299" y="3863188"/>
            <a:ext cx="19311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13"/>
          <p:cNvSpPr txBox="1">
            <a:spLocks noGrp="1"/>
          </p:cNvSpPr>
          <p:nvPr>
            <p:ph type="title" idx="9" hasCustomPrompt="1"/>
          </p:nvPr>
        </p:nvSpPr>
        <p:spPr>
          <a:xfrm>
            <a:off x="1591527" y="3689974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i="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7" name="Google Shape;247;p13"/>
          <p:cNvSpPr txBox="1">
            <a:spLocks noGrp="1"/>
          </p:cNvSpPr>
          <p:nvPr>
            <p:ph type="title" idx="13"/>
          </p:nvPr>
        </p:nvSpPr>
        <p:spPr>
          <a:xfrm>
            <a:off x="5669874" y="1425613"/>
            <a:ext cx="1931100" cy="241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i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48" name="Google Shape;248;p13"/>
          <p:cNvSpPr txBox="1">
            <a:spLocks noGrp="1"/>
          </p:cNvSpPr>
          <p:nvPr>
            <p:ph type="subTitle" idx="14"/>
          </p:nvPr>
        </p:nvSpPr>
        <p:spPr>
          <a:xfrm>
            <a:off x="5669874" y="1696438"/>
            <a:ext cx="19311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13"/>
          <p:cNvSpPr txBox="1">
            <a:spLocks noGrp="1"/>
          </p:cNvSpPr>
          <p:nvPr>
            <p:ph type="title" idx="15" hasCustomPrompt="1"/>
          </p:nvPr>
        </p:nvSpPr>
        <p:spPr>
          <a:xfrm>
            <a:off x="4870102" y="1523172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i="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50" name="Google Shape;250;p13"/>
          <p:cNvSpPr txBox="1">
            <a:spLocks noGrp="1"/>
          </p:cNvSpPr>
          <p:nvPr>
            <p:ph type="title" idx="16"/>
          </p:nvPr>
        </p:nvSpPr>
        <p:spPr>
          <a:xfrm>
            <a:off x="5669874" y="2508988"/>
            <a:ext cx="1931100" cy="241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i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51" name="Google Shape;251;p13"/>
          <p:cNvSpPr txBox="1">
            <a:spLocks noGrp="1"/>
          </p:cNvSpPr>
          <p:nvPr>
            <p:ph type="subTitle" idx="17"/>
          </p:nvPr>
        </p:nvSpPr>
        <p:spPr>
          <a:xfrm>
            <a:off x="5669874" y="2779813"/>
            <a:ext cx="19311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3"/>
          <p:cNvSpPr txBox="1">
            <a:spLocks noGrp="1"/>
          </p:cNvSpPr>
          <p:nvPr>
            <p:ph type="title" idx="18" hasCustomPrompt="1"/>
          </p:nvPr>
        </p:nvSpPr>
        <p:spPr>
          <a:xfrm>
            <a:off x="4870102" y="2606549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i="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53" name="Google Shape;253;p13"/>
          <p:cNvSpPr txBox="1">
            <a:spLocks noGrp="1"/>
          </p:cNvSpPr>
          <p:nvPr>
            <p:ph type="title" idx="19"/>
          </p:nvPr>
        </p:nvSpPr>
        <p:spPr>
          <a:xfrm>
            <a:off x="5669874" y="3592363"/>
            <a:ext cx="1931100" cy="241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i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54" name="Google Shape;254;p13"/>
          <p:cNvSpPr txBox="1">
            <a:spLocks noGrp="1"/>
          </p:cNvSpPr>
          <p:nvPr>
            <p:ph type="subTitle" idx="20"/>
          </p:nvPr>
        </p:nvSpPr>
        <p:spPr>
          <a:xfrm>
            <a:off x="5669874" y="3863188"/>
            <a:ext cx="19311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title" idx="21" hasCustomPrompt="1"/>
          </p:nvPr>
        </p:nvSpPr>
        <p:spPr>
          <a:xfrm>
            <a:off x="4870102" y="3689974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 i="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7"/>
          <p:cNvSpPr/>
          <p:nvPr/>
        </p:nvSpPr>
        <p:spPr>
          <a:xfrm rot="5400000">
            <a:off x="-662212" y="3823388"/>
            <a:ext cx="2128084" cy="925901"/>
          </a:xfrm>
          <a:custGeom>
            <a:avLst/>
            <a:gdLst/>
            <a:ahLst/>
            <a:cxnLst/>
            <a:rect l="l" t="t" r="r" b="b"/>
            <a:pathLst>
              <a:path w="30610" h="13318" extrusionOk="0">
                <a:moveTo>
                  <a:pt x="24994" y="1"/>
                </a:moveTo>
                <a:cubicBezTo>
                  <a:pt x="23744" y="1"/>
                  <a:pt x="22479" y="369"/>
                  <a:pt x="21454" y="1121"/>
                </a:cubicBezTo>
                <a:cubicBezTo>
                  <a:pt x="20303" y="1943"/>
                  <a:pt x="19481" y="3112"/>
                  <a:pt x="18549" y="4154"/>
                </a:cubicBezTo>
                <a:cubicBezTo>
                  <a:pt x="17617" y="5214"/>
                  <a:pt x="16466" y="6201"/>
                  <a:pt x="15095" y="6420"/>
                </a:cubicBezTo>
                <a:cubicBezTo>
                  <a:pt x="14878" y="6455"/>
                  <a:pt x="14661" y="6471"/>
                  <a:pt x="14446" y="6471"/>
                </a:cubicBezTo>
                <a:cubicBezTo>
                  <a:pt x="12761" y="6471"/>
                  <a:pt x="11133" y="5495"/>
                  <a:pt x="9448" y="5123"/>
                </a:cubicBezTo>
                <a:cubicBezTo>
                  <a:pt x="8902" y="4993"/>
                  <a:pt x="8341" y="4929"/>
                  <a:pt x="7780" y="4929"/>
                </a:cubicBezTo>
                <a:cubicBezTo>
                  <a:pt x="5974" y="4929"/>
                  <a:pt x="4158" y="5583"/>
                  <a:pt x="2778" y="6767"/>
                </a:cubicBezTo>
                <a:cubicBezTo>
                  <a:pt x="969" y="8321"/>
                  <a:pt x="1" y="10733"/>
                  <a:pt x="184" y="13108"/>
                </a:cubicBezTo>
                <a:cubicBezTo>
                  <a:pt x="4305" y="12675"/>
                  <a:pt x="8447" y="12460"/>
                  <a:pt x="12588" y="12460"/>
                </a:cubicBezTo>
                <a:cubicBezTo>
                  <a:pt x="17187" y="12460"/>
                  <a:pt x="21785" y="12726"/>
                  <a:pt x="26352" y="13255"/>
                </a:cubicBezTo>
                <a:cubicBezTo>
                  <a:pt x="26601" y="13288"/>
                  <a:pt x="26861" y="13317"/>
                  <a:pt x="27119" y="13317"/>
                </a:cubicBezTo>
                <a:cubicBezTo>
                  <a:pt x="27429" y="13317"/>
                  <a:pt x="27735" y="13275"/>
                  <a:pt x="28015" y="13145"/>
                </a:cubicBezTo>
                <a:cubicBezTo>
                  <a:pt x="28600" y="12871"/>
                  <a:pt x="28928" y="12268"/>
                  <a:pt x="29203" y="11701"/>
                </a:cubicBezTo>
                <a:cubicBezTo>
                  <a:pt x="30299" y="9271"/>
                  <a:pt x="30610" y="6511"/>
                  <a:pt x="30098" y="3917"/>
                </a:cubicBezTo>
                <a:cubicBezTo>
                  <a:pt x="29879" y="2729"/>
                  <a:pt x="29696" y="1632"/>
                  <a:pt x="28618" y="1011"/>
                </a:cubicBezTo>
                <a:cubicBezTo>
                  <a:pt x="27576" y="390"/>
                  <a:pt x="26462" y="24"/>
                  <a:pt x="25255" y="6"/>
                </a:cubicBezTo>
                <a:cubicBezTo>
                  <a:pt x="25169" y="2"/>
                  <a:pt x="25082" y="1"/>
                  <a:pt x="249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7"/>
          <p:cNvSpPr/>
          <p:nvPr/>
        </p:nvSpPr>
        <p:spPr>
          <a:xfrm rot="5400000">
            <a:off x="-349717" y="-153865"/>
            <a:ext cx="2599446" cy="2604730"/>
          </a:xfrm>
          <a:custGeom>
            <a:avLst/>
            <a:gdLst/>
            <a:ahLst/>
            <a:cxnLst/>
            <a:rect l="l" t="t" r="r" b="b"/>
            <a:pathLst>
              <a:path w="37390" h="37466" extrusionOk="0">
                <a:moveTo>
                  <a:pt x="3440" y="0"/>
                </a:moveTo>
                <a:cubicBezTo>
                  <a:pt x="3383" y="0"/>
                  <a:pt x="3327" y="1"/>
                  <a:pt x="3272" y="4"/>
                </a:cubicBezTo>
                <a:cubicBezTo>
                  <a:pt x="1170" y="95"/>
                  <a:pt x="1006" y="6107"/>
                  <a:pt x="713" y="8611"/>
                </a:cubicBezTo>
                <a:cubicBezTo>
                  <a:pt x="184" y="12850"/>
                  <a:pt x="1" y="17145"/>
                  <a:pt x="110" y="21403"/>
                </a:cubicBezTo>
                <a:cubicBezTo>
                  <a:pt x="147" y="22461"/>
                  <a:pt x="730" y="33372"/>
                  <a:pt x="1314" y="33372"/>
                </a:cubicBezTo>
                <a:cubicBezTo>
                  <a:pt x="1315" y="33372"/>
                  <a:pt x="1316" y="33372"/>
                  <a:pt x="1317" y="33372"/>
                </a:cubicBezTo>
                <a:cubicBezTo>
                  <a:pt x="2468" y="33340"/>
                  <a:pt x="3620" y="33324"/>
                  <a:pt x="4772" y="33324"/>
                </a:cubicBezTo>
                <a:cubicBezTo>
                  <a:pt x="15518" y="33324"/>
                  <a:pt x="26256" y="34709"/>
                  <a:pt x="36786" y="37465"/>
                </a:cubicBezTo>
                <a:cubicBezTo>
                  <a:pt x="37389" y="31234"/>
                  <a:pt x="34009" y="24728"/>
                  <a:pt x="29257" y="22992"/>
                </a:cubicBezTo>
                <a:cubicBezTo>
                  <a:pt x="25749" y="21677"/>
                  <a:pt x="21674" y="22737"/>
                  <a:pt x="18531" y="20361"/>
                </a:cubicBezTo>
                <a:cubicBezTo>
                  <a:pt x="16265" y="18661"/>
                  <a:pt x="14949" y="15537"/>
                  <a:pt x="13889" y="12485"/>
                </a:cubicBezTo>
                <a:cubicBezTo>
                  <a:pt x="12866" y="9397"/>
                  <a:pt x="11952" y="6144"/>
                  <a:pt x="10179" y="3713"/>
                </a:cubicBezTo>
                <a:cubicBezTo>
                  <a:pt x="8719" y="1701"/>
                  <a:pt x="5626" y="0"/>
                  <a:pt x="344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17"/>
          <p:cNvSpPr/>
          <p:nvPr/>
        </p:nvSpPr>
        <p:spPr>
          <a:xfrm rot="5400000">
            <a:off x="7988140" y="3007529"/>
            <a:ext cx="2331368" cy="3231267"/>
          </a:xfrm>
          <a:custGeom>
            <a:avLst/>
            <a:gdLst/>
            <a:ahLst/>
            <a:cxnLst/>
            <a:rect l="l" t="t" r="r" b="b"/>
            <a:pathLst>
              <a:path w="33534" h="46478" extrusionOk="0">
                <a:moveTo>
                  <a:pt x="26257" y="1"/>
                </a:moveTo>
                <a:cubicBezTo>
                  <a:pt x="21838" y="1"/>
                  <a:pt x="16436" y="3314"/>
                  <a:pt x="13724" y="6172"/>
                </a:cubicBezTo>
                <a:cubicBezTo>
                  <a:pt x="10234" y="9882"/>
                  <a:pt x="8023" y="14560"/>
                  <a:pt x="5830" y="19147"/>
                </a:cubicBezTo>
                <a:cubicBezTo>
                  <a:pt x="4459" y="22053"/>
                  <a:pt x="3089" y="24940"/>
                  <a:pt x="1718" y="27827"/>
                </a:cubicBezTo>
                <a:cubicBezTo>
                  <a:pt x="878" y="29618"/>
                  <a:pt x="0" y="31592"/>
                  <a:pt x="567" y="33474"/>
                </a:cubicBezTo>
                <a:cubicBezTo>
                  <a:pt x="1243" y="35685"/>
                  <a:pt x="3637" y="36928"/>
                  <a:pt x="5921" y="37348"/>
                </a:cubicBezTo>
                <a:cubicBezTo>
                  <a:pt x="8205" y="37768"/>
                  <a:pt x="10581" y="37659"/>
                  <a:pt x="12774" y="38389"/>
                </a:cubicBezTo>
                <a:cubicBezTo>
                  <a:pt x="15899" y="39413"/>
                  <a:pt x="18238" y="42008"/>
                  <a:pt x="20851" y="44000"/>
                </a:cubicBezTo>
                <a:cubicBezTo>
                  <a:pt x="22673" y="45378"/>
                  <a:pt x="24993" y="46477"/>
                  <a:pt x="27201" y="46477"/>
                </a:cubicBezTo>
                <a:cubicBezTo>
                  <a:pt x="28183" y="46477"/>
                  <a:pt x="29142" y="46260"/>
                  <a:pt x="30025" y="45754"/>
                </a:cubicBezTo>
                <a:cubicBezTo>
                  <a:pt x="31614" y="44840"/>
                  <a:pt x="32619" y="43141"/>
                  <a:pt x="33076" y="41350"/>
                </a:cubicBezTo>
                <a:cubicBezTo>
                  <a:pt x="33533" y="39577"/>
                  <a:pt x="33515" y="37713"/>
                  <a:pt x="33515" y="35886"/>
                </a:cubicBezTo>
                <a:cubicBezTo>
                  <a:pt x="33423" y="27736"/>
                  <a:pt x="33332" y="19567"/>
                  <a:pt x="33241" y="11399"/>
                </a:cubicBezTo>
                <a:cubicBezTo>
                  <a:pt x="33222" y="9151"/>
                  <a:pt x="33186" y="6812"/>
                  <a:pt x="32455" y="4674"/>
                </a:cubicBezTo>
                <a:cubicBezTo>
                  <a:pt x="31339" y="1263"/>
                  <a:pt x="28985" y="1"/>
                  <a:pt x="2625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17"/>
          <p:cNvSpPr/>
          <p:nvPr/>
        </p:nvSpPr>
        <p:spPr>
          <a:xfrm rot="5400000">
            <a:off x="7866020" y="4071437"/>
            <a:ext cx="1345469" cy="1103461"/>
          </a:xfrm>
          <a:custGeom>
            <a:avLst/>
            <a:gdLst/>
            <a:ahLst/>
            <a:cxnLst/>
            <a:rect l="l" t="t" r="r" b="b"/>
            <a:pathLst>
              <a:path w="19353" h="15872" extrusionOk="0">
                <a:moveTo>
                  <a:pt x="7968" y="4098"/>
                </a:moveTo>
                <a:cubicBezTo>
                  <a:pt x="7968" y="5323"/>
                  <a:pt x="7932" y="6565"/>
                  <a:pt x="7932" y="7790"/>
                </a:cubicBezTo>
                <a:lnTo>
                  <a:pt x="7804" y="7790"/>
                </a:lnTo>
                <a:cubicBezTo>
                  <a:pt x="6616" y="7790"/>
                  <a:pt x="5446" y="7771"/>
                  <a:pt x="4259" y="7771"/>
                </a:cubicBezTo>
                <a:cubicBezTo>
                  <a:pt x="4259" y="6529"/>
                  <a:pt x="4259" y="5323"/>
                  <a:pt x="4240" y="4098"/>
                </a:cubicBezTo>
                <a:close/>
                <a:moveTo>
                  <a:pt x="12391" y="4098"/>
                </a:moveTo>
                <a:lnTo>
                  <a:pt x="12391" y="7790"/>
                </a:lnTo>
                <a:lnTo>
                  <a:pt x="8334" y="7790"/>
                </a:lnTo>
                <a:cubicBezTo>
                  <a:pt x="8334" y="6547"/>
                  <a:pt x="8334" y="5323"/>
                  <a:pt x="8297" y="4098"/>
                </a:cubicBezTo>
                <a:close/>
                <a:moveTo>
                  <a:pt x="17014" y="4062"/>
                </a:moveTo>
                <a:lnTo>
                  <a:pt x="17014" y="4062"/>
                </a:lnTo>
                <a:cubicBezTo>
                  <a:pt x="16977" y="5304"/>
                  <a:pt x="16977" y="6529"/>
                  <a:pt x="16977" y="7790"/>
                </a:cubicBezTo>
                <a:lnTo>
                  <a:pt x="12573" y="7790"/>
                </a:lnTo>
                <a:lnTo>
                  <a:pt x="12573" y="4098"/>
                </a:lnTo>
                <a:lnTo>
                  <a:pt x="15607" y="4098"/>
                </a:lnTo>
                <a:cubicBezTo>
                  <a:pt x="16100" y="4098"/>
                  <a:pt x="16557" y="4098"/>
                  <a:pt x="17014" y="4062"/>
                </a:cubicBezTo>
                <a:close/>
                <a:moveTo>
                  <a:pt x="12391" y="8082"/>
                </a:moveTo>
                <a:lnTo>
                  <a:pt x="12391" y="8320"/>
                </a:lnTo>
                <a:cubicBezTo>
                  <a:pt x="12391" y="9361"/>
                  <a:pt x="12372" y="10421"/>
                  <a:pt x="12391" y="11463"/>
                </a:cubicBezTo>
                <a:lnTo>
                  <a:pt x="8297" y="11463"/>
                </a:lnTo>
                <a:lnTo>
                  <a:pt x="8297" y="11079"/>
                </a:lnTo>
                <a:lnTo>
                  <a:pt x="8297" y="8082"/>
                </a:lnTo>
                <a:close/>
                <a:moveTo>
                  <a:pt x="7932" y="8119"/>
                </a:moveTo>
                <a:lnTo>
                  <a:pt x="7932" y="8850"/>
                </a:lnTo>
                <a:cubicBezTo>
                  <a:pt x="7932" y="9727"/>
                  <a:pt x="7913" y="10604"/>
                  <a:pt x="7913" y="11499"/>
                </a:cubicBezTo>
                <a:lnTo>
                  <a:pt x="4277" y="11499"/>
                </a:lnTo>
                <a:lnTo>
                  <a:pt x="4277" y="11463"/>
                </a:lnTo>
                <a:lnTo>
                  <a:pt x="4277" y="8119"/>
                </a:lnTo>
                <a:close/>
                <a:moveTo>
                  <a:pt x="17014" y="8119"/>
                </a:moveTo>
                <a:lnTo>
                  <a:pt x="17014" y="8575"/>
                </a:lnTo>
                <a:lnTo>
                  <a:pt x="17014" y="10988"/>
                </a:lnTo>
                <a:lnTo>
                  <a:pt x="17014" y="11518"/>
                </a:lnTo>
                <a:lnTo>
                  <a:pt x="16648" y="11518"/>
                </a:lnTo>
                <a:cubicBezTo>
                  <a:pt x="15972" y="11518"/>
                  <a:pt x="15314" y="11499"/>
                  <a:pt x="14638" y="11499"/>
                </a:cubicBezTo>
                <a:lnTo>
                  <a:pt x="12592" y="11499"/>
                </a:lnTo>
                <a:lnTo>
                  <a:pt x="12592" y="10640"/>
                </a:lnTo>
                <a:lnTo>
                  <a:pt x="12592" y="8119"/>
                </a:lnTo>
                <a:close/>
                <a:moveTo>
                  <a:pt x="12500" y="0"/>
                </a:moveTo>
                <a:cubicBezTo>
                  <a:pt x="12454" y="0"/>
                  <a:pt x="12409" y="32"/>
                  <a:pt x="12409" y="96"/>
                </a:cubicBezTo>
                <a:cubicBezTo>
                  <a:pt x="12409" y="1065"/>
                  <a:pt x="12391" y="2052"/>
                  <a:pt x="12391" y="3038"/>
                </a:cubicBezTo>
                <a:lnTo>
                  <a:pt x="12391" y="3678"/>
                </a:lnTo>
                <a:lnTo>
                  <a:pt x="8297" y="3678"/>
                </a:lnTo>
                <a:cubicBezTo>
                  <a:pt x="8279" y="2582"/>
                  <a:pt x="8279" y="1503"/>
                  <a:pt x="8242" y="407"/>
                </a:cubicBezTo>
                <a:cubicBezTo>
                  <a:pt x="8242" y="343"/>
                  <a:pt x="8197" y="311"/>
                  <a:pt x="8146" y="311"/>
                </a:cubicBezTo>
                <a:cubicBezTo>
                  <a:pt x="8096" y="311"/>
                  <a:pt x="8041" y="343"/>
                  <a:pt x="8023" y="407"/>
                </a:cubicBezTo>
                <a:cubicBezTo>
                  <a:pt x="8005" y="1412"/>
                  <a:pt x="7986" y="2435"/>
                  <a:pt x="7968" y="3440"/>
                </a:cubicBezTo>
                <a:lnTo>
                  <a:pt x="7968" y="3660"/>
                </a:lnTo>
                <a:cubicBezTo>
                  <a:pt x="6726" y="3660"/>
                  <a:pt x="5501" y="3623"/>
                  <a:pt x="4240" y="3623"/>
                </a:cubicBezTo>
                <a:cubicBezTo>
                  <a:pt x="4222" y="2691"/>
                  <a:pt x="4222" y="1778"/>
                  <a:pt x="4185" y="846"/>
                </a:cubicBezTo>
                <a:cubicBezTo>
                  <a:pt x="4185" y="772"/>
                  <a:pt x="4135" y="736"/>
                  <a:pt x="4085" y="736"/>
                </a:cubicBezTo>
                <a:cubicBezTo>
                  <a:pt x="4035" y="736"/>
                  <a:pt x="3984" y="772"/>
                  <a:pt x="3984" y="846"/>
                </a:cubicBezTo>
                <a:cubicBezTo>
                  <a:pt x="3966" y="1778"/>
                  <a:pt x="3948" y="2691"/>
                  <a:pt x="3948" y="3623"/>
                </a:cubicBezTo>
                <a:cubicBezTo>
                  <a:pt x="2888" y="3623"/>
                  <a:pt x="1865" y="3660"/>
                  <a:pt x="805" y="3715"/>
                </a:cubicBezTo>
                <a:cubicBezTo>
                  <a:pt x="677" y="3715"/>
                  <a:pt x="677" y="3934"/>
                  <a:pt x="805" y="3952"/>
                </a:cubicBezTo>
                <a:cubicBezTo>
                  <a:pt x="1846" y="4025"/>
                  <a:pt x="2888" y="4025"/>
                  <a:pt x="3948" y="4025"/>
                </a:cubicBezTo>
                <a:lnTo>
                  <a:pt x="3948" y="4117"/>
                </a:lnTo>
                <a:cubicBezTo>
                  <a:pt x="3948" y="5304"/>
                  <a:pt x="3948" y="6510"/>
                  <a:pt x="3911" y="7698"/>
                </a:cubicBezTo>
                <a:cubicBezTo>
                  <a:pt x="2888" y="7698"/>
                  <a:pt x="1846" y="7717"/>
                  <a:pt x="805" y="7771"/>
                </a:cubicBezTo>
                <a:cubicBezTo>
                  <a:pt x="677" y="7771"/>
                  <a:pt x="677" y="7972"/>
                  <a:pt x="805" y="7972"/>
                </a:cubicBezTo>
                <a:cubicBezTo>
                  <a:pt x="1846" y="8009"/>
                  <a:pt x="2888" y="8045"/>
                  <a:pt x="3911" y="8045"/>
                </a:cubicBezTo>
                <a:lnTo>
                  <a:pt x="3911" y="9891"/>
                </a:lnTo>
                <a:lnTo>
                  <a:pt x="3911" y="11390"/>
                </a:lnTo>
                <a:lnTo>
                  <a:pt x="1974" y="11390"/>
                </a:lnTo>
                <a:cubicBezTo>
                  <a:pt x="1353" y="11390"/>
                  <a:pt x="768" y="11463"/>
                  <a:pt x="147" y="11481"/>
                </a:cubicBezTo>
                <a:cubicBezTo>
                  <a:pt x="1" y="11591"/>
                  <a:pt x="1" y="11773"/>
                  <a:pt x="147" y="11792"/>
                </a:cubicBezTo>
                <a:cubicBezTo>
                  <a:pt x="860" y="11828"/>
                  <a:pt x="1536" y="11883"/>
                  <a:pt x="2230" y="11883"/>
                </a:cubicBezTo>
                <a:lnTo>
                  <a:pt x="3893" y="11883"/>
                </a:lnTo>
                <a:cubicBezTo>
                  <a:pt x="3875" y="13162"/>
                  <a:pt x="3875" y="14441"/>
                  <a:pt x="3948" y="15721"/>
                </a:cubicBezTo>
                <a:cubicBezTo>
                  <a:pt x="3948" y="15821"/>
                  <a:pt x="4021" y="15871"/>
                  <a:pt x="4094" y="15871"/>
                </a:cubicBezTo>
                <a:cubicBezTo>
                  <a:pt x="4167" y="15871"/>
                  <a:pt x="4240" y="15821"/>
                  <a:pt x="4240" y="15721"/>
                </a:cubicBezTo>
                <a:cubicBezTo>
                  <a:pt x="4277" y="14642"/>
                  <a:pt x="4277" y="13546"/>
                  <a:pt x="4277" y="12449"/>
                </a:cubicBezTo>
                <a:lnTo>
                  <a:pt x="4277" y="11883"/>
                </a:lnTo>
                <a:lnTo>
                  <a:pt x="7932" y="11883"/>
                </a:lnTo>
                <a:cubicBezTo>
                  <a:pt x="7932" y="12632"/>
                  <a:pt x="7950" y="13381"/>
                  <a:pt x="7986" y="14149"/>
                </a:cubicBezTo>
                <a:cubicBezTo>
                  <a:pt x="7986" y="14240"/>
                  <a:pt x="8055" y="14286"/>
                  <a:pt x="8124" y="14286"/>
                </a:cubicBezTo>
                <a:cubicBezTo>
                  <a:pt x="8192" y="14286"/>
                  <a:pt x="8261" y="14240"/>
                  <a:pt x="8261" y="14149"/>
                </a:cubicBezTo>
                <a:cubicBezTo>
                  <a:pt x="8297" y="13381"/>
                  <a:pt x="8297" y="12632"/>
                  <a:pt x="8297" y="11883"/>
                </a:cubicBezTo>
                <a:lnTo>
                  <a:pt x="12372" y="11883"/>
                </a:lnTo>
                <a:cubicBezTo>
                  <a:pt x="12372" y="12449"/>
                  <a:pt x="12391" y="13016"/>
                  <a:pt x="12409" y="13601"/>
                </a:cubicBezTo>
                <a:cubicBezTo>
                  <a:pt x="12409" y="13646"/>
                  <a:pt x="12445" y="13669"/>
                  <a:pt x="12482" y="13669"/>
                </a:cubicBezTo>
                <a:cubicBezTo>
                  <a:pt x="12518" y="13669"/>
                  <a:pt x="12555" y="13646"/>
                  <a:pt x="12555" y="13601"/>
                </a:cubicBezTo>
                <a:cubicBezTo>
                  <a:pt x="12573" y="13016"/>
                  <a:pt x="12592" y="12449"/>
                  <a:pt x="12592" y="11883"/>
                </a:cubicBezTo>
                <a:lnTo>
                  <a:pt x="15095" y="11883"/>
                </a:lnTo>
                <a:cubicBezTo>
                  <a:pt x="15698" y="11883"/>
                  <a:pt x="16301" y="11883"/>
                  <a:pt x="16922" y="11865"/>
                </a:cubicBezTo>
                <a:lnTo>
                  <a:pt x="17014" y="11865"/>
                </a:lnTo>
                <a:cubicBezTo>
                  <a:pt x="17014" y="12376"/>
                  <a:pt x="17032" y="12888"/>
                  <a:pt x="17069" y="13418"/>
                </a:cubicBezTo>
                <a:cubicBezTo>
                  <a:pt x="17087" y="13509"/>
                  <a:pt x="17155" y="13555"/>
                  <a:pt x="17219" y="13555"/>
                </a:cubicBezTo>
                <a:cubicBezTo>
                  <a:pt x="17283" y="13555"/>
                  <a:pt x="17343" y="13509"/>
                  <a:pt x="17343" y="13418"/>
                </a:cubicBezTo>
                <a:cubicBezTo>
                  <a:pt x="17398" y="12906"/>
                  <a:pt x="17416" y="12376"/>
                  <a:pt x="17434" y="11865"/>
                </a:cubicBezTo>
                <a:cubicBezTo>
                  <a:pt x="17854" y="11865"/>
                  <a:pt x="18256" y="11865"/>
                  <a:pt x="18677" y="11792"/>
                </a:cubicBezTo>
                <a:cubicBezTo>
                  <a:pt x="18768" y="11773"/>
                  <a:pt x="18768" y="11609"/>
                  <a:pt x="18677" y="11591"/>
                </a:cubicBezTo>
                <a:cubicBezTo>
                  <a:pt x="18293" y="11518"/>
                  <a:pt x="17873" y="11518"/>
                  <a:pt x="17471" y="11518"/>
                </a:cubicBezTo>
                <a:lnTo>
                  <a:pt x="17471" y="10622"/>
                </a:lnTo>
                <a:lnTo>
                  <a:pt x="17471" y="8082"/>
                </a:lnTo>
                <a:cubicBezTo>
                  <a:pt x="17873" y="8082"/>
                  <a:pt x="18311" y="8064"/>
                  <a:pt x="18713" y="8009"/>
                </a:cubicBezTo>
                <a:cubicBezTo>
                  <a:pt x="18841" y="8009"/>
                  <a:pt x="18841" y="7863"/>
                  <a:pt x="18713" y="7826"/>
                </a:cubicBezTo>
                <a:cubicBezTo>
                  <a:pt x="18311" y="7790"/>
                  <a:pt x="17873" y="7790"/>
                  <a:pt x="17471" y="7771"/>
                </a:cubicBezTo>
                <a:lnTo>
                  <a:pt x="17471" y="5761"/>
                </a:lnTo>
                <a:lnTo>
                  <a:pt x="17471" y="4043"/>
                </a:lnTo>
                <a:cubicBezTo>
                  <a:pt x="17781" y="4043"/>
                  <a:pt x="18074" y="4043"/>
                  <a:pt x="18403" y="4025"/>
                </a:cubicBezTo>
                <a:cubicBezTo>
                  <a:pt x="18695" y="4025"/>
                  <a:pt x="18969" y="3970"/>
                  <a:pt x="19262" y="3952"/>
                </a:cubicBezTo>
                <a:cubicBezTo>
                  <a:pt x="19353" y="3952"/>
                  <a:pt x="19353" y="3806"/>
                  <a:pt x="19262" y="3788"/>
                </a:cubicBezTo>
                <a:cubicBezTo>
                  <a:pt x="18933" y="3769"/>
                  <a:pt x="18585" y="3751"/>
                  <a:pt x="18220" y="3715"/>
                </a:cubicBezTo>
                <a:lnTo>
                  <a:pt x="17471" y="3715"/>
                </a:lnTo>
                <a:cubicBezTo>
                  <a:pt x="17471" y="2783"/>
                  <a:pt x="17434" y="1832"/>
                  <a:pt x="17379" y="882"/>
                </a:cubicBezTo>
                <a:cubicBezTo>
                  <a:pt x="17379" y="809"/>
                  <a:pt x="17315" y="772"/>
                  <a:pt x="17251" y="772"/>
                </a:cubicBezTo>
                <a:cubicBezTo>
                  <a:pt x="17187" y="772"/>
                  <a:pt x="17123" y="809"/>
                  <a:pt x="17123" y="882"/>
                </a:cubicBezTo>
                <a:cubicBezTo>
                  <a:pt x="17069" y="1796"/>
                  <a:pt x="17050" y="2746"/>
                  <a:pt x="17032" y="3660"/>
                </a:cubicBezTo>
                <a:lnTo>
                  <a:pt x="17032" y="3696"/>
                </a:lnTo>
                <a:cubicBezTo>
                  <a:pt x="16411" y="3696"/>
                  <a:pt x="15789" y="3678"/>
                  <a:pt x="15186" y="3678"/>
                </a:cubicBezTo>
                <a:lnTo>
                  <a:pt x="12628" y="3678"/>
                </a:lnTo>
                <a:cubicBezTo>
                  <a:pt x="12628" y="2490"/>
                  <a:pt x="12628" y="1284"/>
                  <a:pt x="12592" y="96"/>
                </a:cubicBezTo>
                <a:cubicBezTo>
                  <a:pt x="12592" y="32"/>
                  <a:pt x="12546" y="0"/>
                  <a:pt x="12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17"/>
          <p:cNvSpPr/>
          <p:nvPr/>
        </p:nvSpPr>
        <p:spPr>
          <a:xfrm rot="5400000">
            <a:off x="7981700" y="1766541"/>
            <a:ext cx="1737159" cy="1174374"/>
          </a:xfrm>
          <a:custGeom>
            <a:avLst/>
            <a:gdLst/>
            <a:ahLst/>
            <a:cxnLst/>
            <a:rect l="l" t="t" r="r" b="b"/>
            <a:pathLst>
              <a:path w="24987" h="16892" extrusionOk="0">
                <a:moveTo>
                  <a:pt x="15168" y="0"/>
                </a:moveTo>
                <a:cubicBezTo>
                  <a:pt x="7212" y="0"/>
                  <a:pt x="1" y="12543"/>
                  <a:pt x="9216" y="16322"/>
                </a:cubicBezTo>
                <a:cubicBezTo>
                  <a:pt x="10255" y="16751"/>
                  <a:pt x="11358" y="16891"/>
                  <a:pt x="12483" y="16891"/>
                </a:cubicBezTo>
                <a:cubicBezTo>
                  <a:pt x="13514" y="16891"/>
                  <a:pt x="14562" y="16773"/>
                  <a:pt x="15593" y="16651"/>
                </a:cubicBezTo>
                <a:cubicBezTo>
                  <a:pt x="19979" y="16157"/>
                  <a:pt x="24986" y="14622"/>
                  <a:pt x="24493" y="9213"/>
                </a:cubicBezTo>
                <a:cubicBezTo>
                  <a:pt x="24182" y="5558"/>
                  <a:pt x="20473" y="1008"/>
                  <a:pt x="16818" y="186"/>
                </a:cubicBezTo>
                <a:cubicBezTo>
                  <a:pt x="16268" y="60"/>
                  <a:pt x="15716" y="0"/>
                  <a:pt x="1516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1" name="Google Shape;341;p17"/>
          <p:cNvGrpSpPr/>
          <p:nvPr/>
        </p:nvGrpSpPr>
        <p:grpSpPr>
          <a:xfrm rot="3841766">
            <a:off x="6596722" y="-395788"/>
            <a:ext cx="3515564" cy="2443289"/>
            <a:chOff x="-154942" y="-422500"/>
            <a:chExt cx="3515639" cy="2443341"/>
          </a:xfrm>
        </p:grpSpPr>
        <p:sp>
          <p:nvSpPr>
            <p:cNvPr id="342" name="Google Shape;342;p17"/>
            <p:cNvSpPr/>
            <p:nvPr/>
          </p:nvSpPr>
          <p:spPr>
            <a:xfrm rot="5400000">
              <a:off x="381207" y="-958649"/>
              <a:ext cx="2443341" cy="3515639"/>
            </a:xfrm>
            <a:custGeom>
              <a:avLst/>
              <a:gdLst/>
              <a:ahLst/>
              <a:cxnLst/>
              <a:rect l="l" t="t" r="r" b="b"/>
              <a:pathLst>
                <a:path w="38219" h="54992" extrusionOk="0">
                  <a:moveTo>
                    <a:pt x="12019" y="878"/>
                  </a:moveTo>
                  <a:lnTo>
                    <a:pt x="12019" y="878"/>
                  </a:lnTo>
                  <a:cubicBezTo>
                    <a:pt x="11964" y="1591"/>
                    <a:pt x="12074" y="2303"/>
                    <a:pt x="12220" y="2998"/>
                  </a:cubicBezTo>
                  <a:cubicBezTo>
                    <a:pt x="12385" y="3784"/>
                    <a:pt x="12567" y="4606"/>
                    <a:pt x="12476" y="5410"/>
                  </a:cubicBezTo>
                  <a:cubicBezTo>
                    <a:pt x="12421" y="5812"/>
                    <a:pt x="12311" y="6232"/>
                    <a:pt x="12074" y="6598"/>
                  </a:cubicBezTo>
                  <a:cubicBezTo>
                    <a:pt x="11800" y="7073"/>
                    <a:pt x="11416" y="7475"/>
                    <a:pt x="11160" y="7987"/>
                  </a:cubicBezTo>
                  <a:cubicBezTo>
                    <a:pt x="10685" y="8919"/>
                    <a:pt x="10758" y="10033"/>
                    <a:pt x="10374" y="11020"/>
                  </a:cubicBezTo>
                  <a:cubicBezTo>
                    <a:pt x="10027" y="11861"/>
                    <a:pt x="9461" y="12646"/>
                    <a:pt x="8730" y="13268"/>
                  </a:cubicBezTo>
                  <a:cubicBezTo>
                    <a:pt x="8748" y="12829"/>
                    <a:pt x="8803" y="12372"/>
                    <a:pt x="8858" y="11934"/>
                  </a:cubicBezTo>
                  <a:cubicBezTo>
                    <a:pt x="8931" y="11440"/>
                    <a:pt x="9040" y="10947"/>
                    <a:pt x="9187" y="10472"/>
                  </a:cubicBezTo>
                  <a:cubicBezTo>
                    <a:pt x="9479" y="9522"/>
                    <a:pt x="9918" y="8608"/>
                    <a:pt x="10356" y="7712"/>
                  </a:cubicBezTo>
                  <a:cubicBezTo>
                    <a:pt x="10446" y="7533"/>
                    <a:pt x="10258" y="7381"/>
                    <a:pt x="10093" y="7381"/>
                  </a:cubicBezTo>
                  <a:cubicBezTo>
                    <a:pt x="10022" y="7381"/>
                    <a:pt x="9956" y="7409"/>
                    <a:pt x="9918" y="7475"/>
                  </a:cubicBezTo>
                  <a:cubicBezTo>
                    <a:pt x="9333" y="8352"/>
                    <a:pt x="8986" y="9357"/>
                    <a:pt x="8730" y="10362"/>
                  </a:cubicBezTo>
                  <a:cubicBezTo>
                    <a:pt x="8602" y="10856"/>
                    <a:pt x="8492" y="11367"/>
                    <a:pt x="8419" y="11861"/>
                  </a:cubicBezTo>
                  <a:cubicBezTo>
                    <a:pt x="8419" y="11952"/>
                    <a:pt x="8401" y="12025"/>
                    <a:pt x="8401" y="12098"/>
                  </a:cubicBezTo>
                  <a:cubicBezTo>
                    <a:pt x="8364" y="11934"/>
                    <a:pt x="8346" y="11769"/>
                    <a:pt x="8291" y="11623"/>
                  </a:cubicBezTo>
                  <a:cubicBezTo>
                    <a:pt x="8163" y="11038"/>
                    <a:pt x="8035" y="10472"/>
                    <a:pt x="7944" y="9905"/>
                  </a:cubicBezTo>
                  <a:cubicBezTo>
                    <a:pt x="7798" y="9010"/>
                    <a:pt x="7670" y="8078"/>
                    <a:pt x="8127" y="7256"/>
                  </a:cubicBezTo>
                  <a:cubicBezTo>
                    <a:pt x="8565" y="6452"/>
                    <a:pt x="9260" y="5812"/>
                    <a:pt x="9680" y="5008"/>
                  </a:cubicBezTo>
                  <a:cubicBezTo>
                    <a:pt x="10429" y="3674"/>
                    <a:pt x="10868" y="1993"/>
                    <a:pt x="12019" y="878"/>
                  </a:cubicBezTo>
                  <a:close/>
                  <a:moveTo>
                    <a:pt x="12184" y="15186"/>
                  </a:moveTo>
                  <a:cubicBezTo>
                    <a:pt x="12586" y="16045"/>
                    <a:pt x="12969" y="16959"/>
                    <a:pt x="13152" y="17928"/>
                  </a:cubicBezTo>
                  <a:cubicBezTo>
                    <a:pt x="13335" y="18951"/>
                    <a:pt x="13152" y="19883"/>
                    <a:pt x="12787" y="20851"/>
                  </a:cubicBezTo>
                  <a:cubicBezTo>
                    <a:pt x="12421" y="21783"/>
                    <a:pt x="11946" y="22679"/>
                    <a:pt x="11672" y="23629"/>
                  </a:cubicBezTo>
                  <a:cubicBezTo>
                    <a:pt x="11453" y="24323"/>
                    <a:pt x="11379" y="25073"/>
                    <a:pt x="11398" y="25822"/>
                  </a:cubicBezTo>
                  <a:cubicBezTo>
                    <a:pt x="11270" y="25182"/>
                    <a:pt x="11142" y="24561"/>
                    <a:pt x="11051" y="23921"/>
                  </a:cubicBezTo>
                  <a:cubicBezTo>
                    <a:pt x="11032" y="23794"/>
                    <a:pt x="11032" y="23647"/>
                    <a:pt x="11014" y="23519"/>
                  </a:cubicBezTo>
                  <a:lnTo>
                    <a:pt x="11014" y="23519"/>
                  </a:lnTo>
                  <a:cubicBezTo>
                    <a:pt x="11035" y="23547"/>
                    <a:pt x="11067" y="23559"/>
                    <a:pt x="11101" y="23559"/>
                  </a:cubicBezTo>
                  <a:cubicBezTo>
                    <a:pt x="11156" y="23559"/>
                    <a:pt x="11218" y="23528"/>
                    <a:pt x="11252" y="23483"/>
                  </a:cubicBezTo>
                  <a:cubicBezTo>
                    <a:pt x="11343" y="23373"/>
                    <a:pt x="11343" y="23245"/>
                    <a:pt x="11379" y="23099"/>
                  </a:cubicBezTo>
                  <a:cubicBezTo>
                    <a:pt x="11398" y="22971"/>
                    <a:pt x="11416" y="22843"/>
                    <a:pt x="11434" y="22715"/>
                  </a:cubicBezTo>
                  <a:cubicBezTo>
                    <a:pt x="11489" y="22460"/>
                    <a:pt x="11526" y="22240"/>
                    <a:pt x="11599" y="21984"/>
                  </a:cubicBezTo>
                  <a:cubicBezTo>
                    <a:pt x="11708" y="21491"/>
                    <a:pt x="11836" y="20979"/>
                    <a:pt x="11983" y="20504"/>
                  </a:cubicBezTo>
                  <a:cubicBezTo>
                    <a:pt x="12017" y="20401"/>
                    <a:pt x="11936" y="20326"/>
                    <a:pt x="11857" y="20326"/>
                  </a:cubicBezTo>
                  <a:cubicBezTo>
                    <a:pt x="11811" y="20326"/>
                    <a:pt x="11765" y="20352"/>
                    <a:pt x="11745" y="20413"/>
                  </a:cubicBezTo>
                  <a:cubicBezTo>
                    <a:pt x="11562" y="20906"/>
                    <a:pt x="11379" y="21400"/>
                    <a:pt x="11233" y="21911"/>
                  </a:cubicBezTo>
                  <a:cubicBezTo>
                    <a:pt x="11160" y="22167"/>
                    <a:pt x="11105" y="22441"/>
                    <a:pt x="11051" y="22697"/>
                  </a:cubicBezTo>
                  <a:lnTo>
                    <a:pt x="10996" y="23099"/>
                  </a:lnTo>
                  <a:cubicBezTo>
                    <a:pt x="10996" y="23136"/>
                    <a:pt x="10996" y="23154"/>
                    <a:pt x="10959" y="23172"/>
                  </a:cubicBezTo>
                  <a:cubicBezTo>
                    <a:pt x="10850" y="21893"/>
                    <a:pt x="10850" y="20614"/>
                    <a:pt x="11014" y="19353"/>
                  </a:cubicBezTo>
                  <a:cubicBezTo>
                    <a:pt x="11105" y="18585"/>
                    <a:pt x="11270" y="17836"/>
                    <a:pt x="11471" y="17105"/>
                  </a:cubicBezTo>
                  <a:cubicBezTo>
                    <a:pt x="11654" y="16429"/>
                    <a:pt x="11855" y="15771"/>
                    <a:pt x="12184" y="15186"/>
                  </a:cubicBezTo>
                  <a:close/>
                  <a:moveTo>
                    <a:pt x="1329" y="17599"/>
                  </a:moveTo>
                  <a:lnTo>
                    <a:pt x="1329" y="17599"/>
                  </a:lnTo>
                  <a:cubicBezTo>
                    <a:pt x="1987" y="17781"/>
                    <a:pt x="2626" y="18037"/>
                    <a:pt x="3248" y="18330"/>
                  </a:cubicBezTo>
                  <a:cubicBezTo>
                    <a:pt x="6427" y="19810"/>
                    <a:pt x="8949" y="22679"/>
                    <a:pt x="10045" y="26059"/>
                  </a:cubicBezTo>
                  <a:cubicBezTo>
                    <a:pt x="9680" y="25731"/>
                    <a:pt x="9369" y="25383"/>
                    <a:pt x="9022" y="25054"/>
                  </a:cubicBezTo>
                  <a:cubicBezTo>
                    <a:pt x="8638" y="24689"/>
                    <a:pt x="8273" y="24287"/>
                    <a:pt x="7926" y="23885"/>
                  </a:cubicBezTo>
                  <a:cubicBezTo>
                    <a:pt x="7560" y="23465"/>
                    <a:pt x="7250" y="23044"/>
                    <a:pt x="6921" y="22587"/>
                  </a:cubicBezTo>
                  <a:cubicBezTo>
                    <a:pt x="6756" y="22350"/>
                    <a:pt x="6628" y="22149"/>
                    <a:pt x="6464" y="21911"/>
                  </a:cubicBezTo>
                  <a:cubicBezTo>
                    <a:pt x="6336" y="21710"/>
                    <a:pt x="6244" y="21454"/>
                    <a:pt x="6025" y="21308"/>
                  </a:cubicBezTo>
                  <a:cubicBezTo>
                    <a:pt x="6001" y="21284"/>
                    <a:pt x="5974" y="21274"/>
                    <a:pt x="5946" y="21274"/>
                  </a:cubicBezTo>
                  <a:cubicBezTo>
                    <a:pt x="5869" y="21274"/>
                    <a:pt x="5792" y="21355"/>
                    <a:pt x="5806" y="21436"/>
                  </a:cubicBezTo>
                  <a:cubicBezTo>
                    <a:pt x="5842" y="21692"/>
                    <a:pt x="6062" y="21911"/>
                    <a:pt x="6190" y="22149"/>
                  </a:cubicBezTo>
                  <a:cubicBezTo>
                    <a:pt x="6354" y="22368"/>
                    <a:pt x="6519" y="22624"/>
                    <a:pt x="6665" y="22862"/>
                  </a:cubicBezTo>
                  <a:cubicBezTo>
                    <a:pt x="6994" y="23282"/>
                    <a:pt x="7341" y="23720"/>
                    <a:pt x="7706" y="24141"/>
                  </a:cubicBezTo>
                  <a:cubicBezTo>
                    <a:pt x="8072" y="24543"/>
                    <a:pt x="8474" y="24963"/>
                    <a:pt x="8894" y="25347"/>
                  </a:cubicBezTo>
                  <a:cubicBezTo>
                    <a:pt x="9205" y="25639"/>
                    <a:pt x="9552" y="25895"/>
                    <a:pt x="9918" y="26151"/>
                  </a:cubicBezTo>
                  <a:cubicBezTo>
                    <a:pt x="9442" y="25932"/>
                    <a:pt x="8931" y="25822"/>
                    <a:pt x="8437" y="25639"/>
                  </a:cubicBezTo>
                  <a:cubicBezTo>
                    <a:pt x="7999" y="25511"/>
                    <a:pt x="7578" y="25329"/>
                    <a:pt x="7213" y="25054"/>
                  </a:cubicBezTo>
                  <a:cubicBezTo>
                    <a:pt x="6811" y="24744"/>
                    <a:pt x="6464" y="24360"/>
                    <a:pt x="6171" y="23958"/>
                  </a:cubicBezTo>
                  <a:cubicBezTo>
                    <a:pt x="5550" y="23136"/>
                    <a:pt x="5112" y="22185"/>
                    <a:pt x="4563" y="21308"/>
                  </a:cubicBezTo>
                  <a:cubicBezTo>
                    <a:pt x="3704" y="19901"/>
                    <a:pt x="2645" y="18585"/>
                    <a:pt x="1329" y="17599"/>
                  </a:cubicBezTo>
                  <a:close/>
                  <a:moveTo>
                    <a:pt x="11471" y="26663"/>
                  </a:moveTo>
                  <a:cubicBezTo>
                    <a:pt x="11471" y="26900"/>
                    <a:pt x="11507" y="27119"/>
                    <a:pt x="11562" y="27357"/>
                  </a:cubicBezTo>
                  <a:cubicBezTo>
                    <a:pt x="11471" y="27156"/>
                    <a:pt x="11343" y="26918"/>
                    <a:pt x="11270" y="26717"/>
                  </a:cubicBezTo>
                  <a:lnTo>
                    <a:pt x="11270" y="26717"/>
                  </a:lnTo>
                  <a:cubicBezTo>
                    <a:pt x="11284" y="26722"/>
                    <a:pt x="11298" y="26724"/>
                    <a:pt x="11314" y="26724"/>
                  </a:cubicBezTo>
                  <a:cubicBezTo>
                    <a:pt x="11361" y="26724"/>
                    <a:pt x="11416" y="26704"/>
                    <a:pt x="11471" y="26663"/>
                  </a:cubicBezTo>
                  <a:close/>
                  <a:moveTo>
                    <a:pt x="17337" y="19207"/>
                  </a:moveTo>
                  <a:cubicBezTo>
                    <a:pt x="17757" y="20157"/>
                    <a:pt x="17775" y="21217"/>
                    <a:pt x="17483" y="22222"/>
                  </a:cubicBezTo>
                  <a:cubicBezTo>
                    <a:pt x="17337" y="22715"/>
                    <a:pt x="17154" y="23245"/>
                    <a:pt x="17154" y="23775"/>
                  </a:cubicBezTo>
                  <a:cubicBezTo>
                    <a:pt x="17154" y="24342"/>
                    <a:pt x="17300" y="24890"/>
                    <a:pt x="17428" y="25420"/>
                  </a:cubicBezTo>
                  <a:cubicBezTo>
                    <a:pt x="17593" y="26059"/>
                    <a:pt x="17757" y="26717"/>
                    <a:pt x="17903" y="27357"/>
                  </a:cubicBezTo>
                  <a:cubicBezTo>
                    <a:pt x="18049" y="27923"/>
                    <a:pt x="18214" y="28472"/>
                    <a:pt x="18305" y="29038"/>
                  </a:cubicBezTo>
                  <a:cubicBezTo>
                    <a:pt x="18397" y="29568"/>
                    <a:pt x="18415" y="30135"/>
                    <a:pt x="18269" y="30665"/>
                  </a:cubicBezTo>
                  <a:cubicBezTo>
                    <a:pt x="18159" y="31140"/>
                    <a:pt x="17958" y="31578"/>
                    <a:pt x="17684" y="32017"/>
                  </a:cubicBezTo>
                  <a:cubicBezTo>
                    <a:pt x="17410" y="32419"/>
                    <a:pt x="17117" y="32821"/>
                    <a:pt x="16770" y="33186"/>
                  </a:cubicBezTo>
                  <a:cubicBezTo>
                    <a:pt x="16405" y="33552"/>
                    <a:pt x="16076" y="33881"/>
                    <a:pt x="15765" y="34228"/>
                  </a:cubicBezTo>
                  <a:cubicBezTo>
                    <a:pt x="15747" y="34210"/>
                    <a:pt x="15710" y="34155"/>
                    <a:pt x="15692" y="34137"/>
                  </a:cubicBezTo>
                  <a:cubicBezTo>
                    <a:pt x="15747" y="34137"/>
                    <a:pt x="15765" y="34118"/>
                    <a:pt x="15783" y="34100"/>
                  </a:cubicBezTo>
                  <a:cubicBezTo>
                    <a:pt x="16313" y="33570"/>
                    <a:pt x="16679" y="32930"/>
                    <a:pt x="16862" y="32200"/>
                  </a:cubicBezTo>
                  <a:cubicBezTo>
                    <a:pt x="17209" y="30847"/>
                    <a:pt x="16953" y="29495"/>
                    <a:pt x="16697" y="28161"/>
                  </a:cubicBezTo>
                  <a:cubicBezTo>
                    <a:pt x="16478" y="26827"/>
                    <a:pt x="16222" y="25438"/>
                    <a:pt x="16679" y="24141"/>
                  </a:cubicBezTo>
                  <a:cubicBezTo>
                    <a:pt x="16737" y="23966"/>
                    <a:pt x="16580" y="23835"/>
                    <a:pt x="16434" y="23835"/>
                  </a:cubicBezTo>
                  <a:cubicBezTo>
                    <a:pt x="16352" y="23835"/>
                    <a:pt x="16273" y="23877"/>
                    <a:pt x="16240" y="23976"/>
                  </a:cubicBezTo>
                  <a:cubicBezTo>
                    <a:pt x="16021" y="24689"/>
                    <a:pt x="15948" y="25420"/>
                    <a:pt x="15966" y="26151"/>
                  </a:cubicBezTo>
                  <a:cubicBezTo>
                    <a:pt x="16039" y="27467"/>
                    <a:pt x="16405" y="28746"/>
                    <a:pt x="16496" y="30080"/>
                  </a:cubicBezTo>
                  <a:cubicBezTo>
                    <a:pt x="16569" y="31213"/>
                    <a:pt x="16478" y="32492"/>
                    <a:pt x="15747" y="33406"/>
                  </a:cubicBezTo>
                  <a:cubicBezTo>
                    <a:pt x="15400" y="32327"/>
                    <a:pt x="15126" y="31268"/>
                    <a:pt x="14925" y="30171"/>
                  </a:cubicBezTo>
                  <a:cubicBezTo>
                    <a:pt x="14705" y="29093"/>
                    <a:pt x="14559" y="28015"/>
                    <a:pt x="14468" y="26918"/>
                  </a:cubicBezTo>
                  <a:cubicBezTo>
                    <a:pt x="14413" y="26370"/>
                    <a:pt x="14395" y="25822"/>
                    <a:pt x="14376" y="25255"/>
                  </a:cubicBezTo>
                  <a:cubicBezTo>
                    <a:pt x="14376" y="24725"/>
                    <a:pt x="14376" y="24177"/>
                    <a:pt x="14523" y="23647"/>
                  </a:cubicBezTo>
                  <a:cubicBezTo>
                    <a:pt x="14797" y="22715"/>
                    <a:pt x="15400" y="21948"/>
                    <a:pt x="15985" y="21162"/>
                  </a:cubicBezTo>
                  <a:cubicBezTo>
                    <a:pt x="16496" y="20541"/>
                    <a:pt x="16971" y="19901"/>
                    <a:pt x="17337" y="19207"/>
                  </a:cubicBezTo>
                  <a:close/>
                  <a:moveTo>
                    <a:pt x="5780" y="29512"/>
                  </a:moveTo>
                  <a:cubicBezTo>
                    <a:pt x="5813" y="29512"/>
                    <a:pt x="5846" y="29513"/>
                    <a:pt x="5879" y="29513"/>
                  </a:cubicBezTo>
                  <a:cubicBezTo>
                    <a:pt x="6975" y="29513"/>
                    <a:pt x="7944" y="29952"/>
                    <a:pt x="8894" y="30500"/>
                  </a:cubicBezTo>
                  <a:cubicBezTo>
                    <a:pt x="10649" y="31542"/>
                    <a:pt x="12330" y="32839"/>
                    <a:pt x="14230" y="33753"/>
                  </a:cubicBezTo>
                  <a:cubicBezTo>
                    <a:pt x="13792" y="33753"/>
                    <a:pt x="13371" y="33680"/>
                    <a:pt x="12933" y="33588"/>
                  </a:cubicBezTo>
                  <a:cubicBezTo>
                    <a:pt x="11727" y="33314"/>
                    <a:pt x="10575" y="32784"/>
                    <a:pt x="9479" y="32218"/>
                  </a:cubicBezTo>
                  <a:cubicBezTo>
                    <a:pt x="8894" y="31925"/>
                    <a:pt x="8291" y="31596"/>
                    <a:pt x="7670" y="31322"/>
                  </a:cubicBezTo>
                  <a:cubicBezTo>
                    <a:pt x="7085" y="31048"/>
                    <a:pt x="6446" y="30774"/>
                    <a:pt x="5806" y="30646"/>
                  </a:cubicBezTo>
                  <a:cubicBezTo>
                    <a:pt x="5788" y="30641"/>
                    <a:pt x="5772" y="30639"/>
                    <a:pt x="5756" y="30639"/>
                  </a:cubicBezTo>
                  <a:cubicBezTo>
                    <a:pt x="5608" y="30639"/>
                    <a:pt x="5549" y="30854"/>
                    <a:pt x="5715" y="30920"/>
                  </a:cubicBezTo>
                  <a:cubicBezTo>
                    <a:pt x="6446" y="31213"/>
                    <a:pt x="7176" y="31542"/>
                    <a:pt x="7889" y="31907"/>
                  </a:cubicBezTo>
                  <a:cubicBezTo>
                    <a:pt x="9040" y="32510"/>
                    <a:pt x="10210" y="33150"/>
                    <a:pt x="11471" y="33607"/>
                  </a:cubicBezTo>
                  <a:cubicBezTo>
                    <a:pt x="12220" y="33881"/>
                    <a:pt x="13006" y="34063"/>
                    <a:pt x="13792" y="34118"/>
                  </a:cubicBezTo>
                  <a:cubicBezTo>
                    <a:pt x="13024" y="34319"/>
                    <a:pt x="12238" y="34429"/>
                    <a:pt x="11453" y="34429"/>
                  </a:cubicBezTo>
                  <a:cubicBezTo>
                    <a:pt x="10466" y="34429"/>
                    <a:pt x="9479" y="34283"/>
                    <a:pt x="8547" y="33954"/>
                  </a:cubicBezTo>
                  <a:cubicBezTo>
                    <a:pt x="7560" y="33607"/>
                    <a:pt x="6665" y="33113"/>
                    <a:pt x="5824" y="32547"/>
                  </a:cubicBezTo>
                  <a:cubicBezTo>
                    <a:pt x="4545" y="31688"/>
                    <a:pt x="3321" y="30683"/>
                    <a:pt x="1950" y="30007"/>
                  </a:cubicBezTo>
                  <a:cubicBezTo>
                    <a:pt x="2370" y="29970"/>
                    <a:pt x="2791" y="29934"/>
                    <a:pt x="3193" y="29860"/>
                  </a:cubicBezTo>
                  <a:cubicBezTo>
                    <a:pt x="4055" y="29737"/>
                    <a:pt x="4918" y="29512"/>
                    <a:pt x="5780" y="29512"/>
                  </a:cubicBezTo>
                  <a:close/>
                  <a:moveTo>
                    <a:pt x="20973" y="28435"/>
                  </a:moveTo>
                  <a:cubicBezTo>
                    <a:pt x="21284" y="29349"/>
                    <a:pt x="21558" y="30262"/>
                    <a:pt x="21832" y="31176"/>
                  </a:cubicBezTo>
                  <a:cubicBezTo>
                    <a:pt x="22106" y="32090"/>
                    <a:pt x="22417" y="32967"/>
                    <a:pt x="22691" y="33881"/>
                  </a:cubicBezTo>
                  <a:cubicBezTo>
                    <a:pt x="22819" y="34301"/>
                    <a:pt x="22965" y="34703"/>
                    <a:pt x="23057" y="35142"/>
                  </a:cubicBezTo>
                  <a:cubicBezTo>
                    <a:pt x="23111" y="35562"/>
                    <a:pt x="23111" y="35982"/>
                    <a:pt x="23075" y="36403"/>
                  </a:cubicBezTo>
                  <a:cubicBezTo>
                    <a:pt x="22965" y="37298"/>
                    <a:pt x="22782" y="38157"/>
                    <a:pt x="22618" y="39034"/>
                  </a:cubicBezTo>
                  <a:cubicBezTo>
                    <a:pt x="22453" y="39893"/>
                    <a:pt x="22344" y="40788"/>
                    <a:pt x="22179" y="41647"/>
                  </a:cubicBezTo>
                  <a:cubicBezTo>
                    <a:pt x="22070" y="41519"/>
                    <a:pt x="21978" y="41428"/>
                    <a:pt x="21887" y="41337"/>
                  </a:cubicBezTo>
                  <a:cubicBezTo>
                    <a:pt x="21924" y="40770"/>
                    <a:pt x="21960" y="40167"/>
                    <a:pt x="21960" y="39600"/>
                  </a:cubicBezTo>
                  <a:cubicBezTo>
                    <a:pt x="21960" y="38796"/>
                    <a:pt x="21905" y="37974"/>
                    <a:pt x="21704" y="37225"/>
                  </a:cubicBezTo>
                  <a:cubicBezTo>
                    <a:pt x="21467" y="36439"/>
                    <a:pt x="21010" y="35781"/>
                    <a:pt x="20882" y="34977"/>
                  </a:cubicBezTo>
                  <a:cubicBezTo>
                    <a:pt x="20736" y="34246"/>
                    <a:pt x="20864" y="33552"/>
                    <a:pt x="21083" y="32857"/>
                  </a:cubicBezTo>
                  <a:cubicBezTo>
                    <a:pt x="21141" y="32696"/>
                    <a:pt x="21009" y="32586"/>
                    <a:pt x="20881" y="32586"/>
                  </a:cubicBezTo>
                  <a:cubicBezTo>
                    <a:pt x="20807" y="32586"/>
                    <a:pt x="20733" y="32623"/>
                    <a:pt x="20699" y="32711"/>
                  </a:cubicBezTo>
                  <a:cubicBezTo>
                    <a:pt x="20462" y="33387"/>
                    <a:pt x="20425" y="34137"/>
                    <a:pt x="20535" y="34849"/>
                  </a:cubicBezTo>
                  <a:cubicBezTo>
                    <a:pt x="20644" y="35617"/>
                    <a:pt x="21046" y="36293"/>
                    <a:pt x="21266" y="37042"/>
                  </a:cubicBezTo>
                  <a:cubicBezTo>
                    <a:pt x="21522" y="37773"/>
                    <a:pt x="21522" y="38595"/>
                    <a:pt x="21540" y="39363"/>
                  </a:cubicBezTo>
                  <a:cubicBezTo>
                    <a:pt x="21522" y="39253"/>
                    <a:pt x="21467" y="39162"/>
                    <a:pt x="21448" y="39052"/>
                  </a:cubicBezTo>
                  <a:cubicBezTo>
                    <a:pt x="20882" y="37243"/>
                    <a:pt x="19877" y="35580"/>
                    <a:pt x="19548" y="33698"/>
                  </a:cubicBezTo>
                  <a:cubicBezTo>
                    <a:pt x="19402" y="32729"/>
                    <a:pt x="19438" y="31724"/>
                    <a:pt x="19731" y="30756"/>
                  </a:cubicBezTo>
                  <a:cubicBezTo>
                    <a:pt x="19987" y="29897"/>
                    <a:pt x="20425" y="29130"/>
                    <a:pt x="20973" y="28435"/>
                  </a:cubicBezTo>
                  <a:close/>
                  <a:moveTo>
                    <a:pt x="21832" y="42013"/>
                  </a:moveTo>
                  <a:cubicBezTo>
                    <a:pt x="21997" y="42177"/>
                    <a:pt x="22179" y="42342"/>
                    <a:pt x="22344" y="42488"/>
                  </a:cubicBezTo>
                  <a:cubicBezTo>
                    <a:pt x="22264" y="42498"/>
                    <a:pt x="22185" y="42509"/>
                    <a:pt x="22105" y="42519"/>
                  </a:cubicBezTo>
                  <a:lnTo>
                    <a:pt x="22105" y="42519"/>
                  </a:lnTo>
                  <a:cubicBezTo>
                    <a:pt x="22205" y="42452"/>
                    <a:pt x="22132" y="42259"/>
                    <a:pt x="21997" y="42214"/>
                  </a:cubicBezTo>
                  <a:cubicBezTo>
                    <a:pt x="21924" y="42195"/>
                    <a:pt x="21832" y="42177"/>
                    <a:pt x="21777" y="42177"/>
                  </a:cubicBezTo>
                  <a:cubicBezTo>
                    <a:pt x="21814" y="42159"/>
                    <a:pt x="21832" y="42104"/>
                    <a:pt x="21832" y="42031"/>
                  </a:cubicBezTo>
                  <a:lnTo>
                    <a:pt x="21832" y="42013"/>
                  </a:lnTo>
                  <a:close/>
                  <a:moveTo>
                    <a:pt x="11600" y="39475"/>
                  </a:moveTo>
                  <a:cubicBezTo>
                    <a:pt x="12224" y="39475"/>
                    <a:pt x="12855" y="39553"/>
                    <a:pt x="13463" y="39728"/>
                  </a:cubicBezTo>
                  <a:cubicBezTo>
                    <a:pt x="13956" y="39875"/>
                    <a:pt x="14413" y="40094"/>
                    <a:pt x="14870" y="40368"/>
                  </a:cubicBezTo>
                  <a:cubicBezTo>
                    <a:pt x="15327" y="40624"/>
                    <a:pt x="15783" y="40880"/>
                    <a:pt x="16295" y="40989"/>
                  </a:cubicBezTo>
                  <a:cubicBezTo>
                    <a:pt x="16591" y="41055"/>
                    <a:pt x="16894" y="41068"/>
                    <a:pt x="17199" y="41068"/>
                  </a:cubicBezTo>
                  <a:cubicBezTo>
                    <a:pt x="17403" y="41068"/>
                    <a:pt x="17607" y="41062"/>
                    <a:pt x="17812" y="41062"/>
                  </a:cubicBezTo>
                  <a:cubicBezTo>
                    <a:pt x="18342" y="41062"/>
                    <a:pt x="18817" y="41172"/>
                    <a:pt x="19310" y="41373"/>
                  </a:cubicBezTo>
                  <a:cubicBezTo>
                    <a:pt x="19913" y="41647"/>
                    <a:pt x="20498" y="42013"/>
                    <a:pt x="21101" y="42268"/>
                  </a:cubicBezTo>
                  <a:cubicBezTo>
                    <a:pt x="20553" y="42268"/>
                    <a:pt x="19987" y="42250"/>
                    <a:pt x="19438" y="42195"/>
                  </a:cubicBezTo>
                  <a:cubicBezTo>
                    <a:pt x="16514" y="41940"/>
                    <a:pt x="13682" y="41008"/>
                    <a:pt x="10923" y="40076"/>
                  </a:cubicBezTo>
                  <a:cubicBezTo>
                    <a:pt x="10903" y="40068"/>
                    <a:pt x="10883" y="40065"/>
                    <a:pt x="10865" y="40065"/>
                  </a:cubicBezTo>
                  <a:cubicBezTo>
                    <a:pt x="10700" y="40065"/>
                    <a:pt x="10615" y="40337"/>
                    <a:pt x="10813" y="40386"/>
                  </a:cubicBezTo>
                  <a:cubicBezTo>
                    <a:pt x="11599" y="40660"/>
                    <a:pt x="12403" y="40934"/>
                    <a:pt x="13225" y="41190"/>
                  </a:cubicBezTo>
                  <a:cubicBezTo>
                    <a:pt x="15757" y="41974"/>
                    <a:pt x="18376" y="42568"/>
                    <a:pt x="21030" y="42568"/>
                  </a:cubicBezTo>
                  <a:cubicBezTo>
                    <a:pt x="21323" y="42568"/>
                    <a:pt x="21616" y="42561"/>
                    <a:pt x="21910" y="42546"/>
                  </a:cubicBezTo>
                  <a:lnTo>
                    <a:pt x="21910" y="42546"/>
                  </a:lnTo>
                  <a:cubicBezTo>
                    <a:pt x="20779" y="42705"/>
                    <a:pt x="19659" y="42906"/>
                    <a:pt x="18525" y="43036"/>
                  </a:cubicBezTo>
                  <a:cubicBezTo>
                    <a:pt x="18117" y="43087"/>
                    <a:pt x="17698" y="43123"/>
                    <a:pt x="17278" y="43123"/>
                  </a:cubicBezTo>
                  <a:cubicBezTo>
                    <a:pt x="16645" y="43123"/>
                    <a:pt x="16012" y="43040"/>
                    <a:pt x="15418" y="42798"/>
                  </a:cubicBezTo>
                  <a:cubicBezTo>
                    <a:pt x="14523" y="42433"/>
                    <a:pt x="13773" y="41793"/>
                    <a:pt x="12841" y="41446"/>
                  </a:cubicBezTo>
                  <a:cubicBezTo>
                    <a:pt x="12330" y="41263"/>
                    <a:pt x="11873" y="41263"/>
                    <a:pt x="11361" y="41263"/>
                  </a:cubicBezTo>
                  <a:cubicBezTo>
                    <a:pt x="10813" y="41263"/>
                    <a:pt x="10356" y="41062"/>
                    <a:pt x="9899" y="40788"/>
                  </a:cubicBezTo>
                  <a:cubicBezTo>
                    <a:pt x="9406" y="40532"/>
                    <a:pt x="8931" y="40222"/>
                    <a:pt x="8419" y="40076"/>
                  </a:cubicBezTo>
                  <a:cubicBezTo>
                    <a:pt x="9114" y="39820"/>
                    <a:pt x="9826" y="39637"/>
                    <a:pt x="10557" y="39546"/>
                  </a:cubicBezTo>
                  <a:cubicBezTo>
                    <a:pt x="10899" y="39500"/>
                    <a:pt x="11249" y="39475"/>
                    <a:pt x="11600" y="39475"/>
                  </a:cubicBezTo>
                  <a:close/>
                  <a:moveTo>
                    <a:pt x="24847" y="34045"/>
                  </a:moveTo>
                  <a:cubicBezTo>
                    <a:pt x="25469" y="34977"/>
                    <a:pt x="26200" y="35854"/>
                    <a:pt x="27004" y="36677"/>
                  </a:cubicBezTo>
                  <a:cubicBezTo>
                    <a:pt x="27369" y="37060"/>
                    <a:pt x="27735" y="37426"/>
                    <a:pt x="28027" y="37864"/>
                  </a:cubicBezTo>
                  <a:cubicBezTo>
                    <a:pt x="28319" y="38303"/>
                    <a:pt x="28539" y="38778"/>
                    <a:pt x="28667" y="39272"/>
                  </a:cubicBezTo>
                  <a:cubicBezTo>
                    <a:pt x="28922" y="40130"/>
                    <a:pt x="29032" y="41008"/>
                    <a:pt x="29032" y="41903"/>
                  </a:cubicBezTo>
                  <a:cubicBezTo>
                    <a:pt x="29032" y="42744"/>
                    <a:pt x="28941" y="43566"/>
                    <a:pt x="28758" y="44388"/>
                  </a:cubicBezTo>
                  <a:cubicBezTo>
                    <a:pt x="28594" y="45156"/>
                    <a:pt x="28319" y="45850"/>
                    <a:pt x="28027" y="46563"/>
                  </a:cubicBezTo>
                  <a:cubicBezTo>
                    <a:pt x="28009" y="46545"/>
                    <a:pt x="27972" y="46545"/>
                    <a:pt x="27972" y="46526"/>
                  </a:cubicBezTo>
                  <a:cubicBezTo>
                    <a:pt x="27844" y="45923"/>
                    <a:pt x="27826" y="45302"/>
                    <a:pt x="27844" y="44717"/>
                  </a:cubicBezTo>
                  <a:cubicBezTo>
                    <a:pt x="27844" y="43475"/>
                    <a:pt x="27936" y="42250"/>
                    <a:pt x="27643" y="41062"/>
                  </a:cubicBezTo>
                  <a:cubicBezTo>
                    <a:pt x="27296" y="39728"/>
                    <a:pt x="26583" y="38577"/>
                    <a:pt x="25889" y="37426"/>
                  </a:cubicBezTo>
                  <a:cubicBezTo>
                    <a:pt x="25848" y="37361"/>
                    <a:pt x="25786" y="37334"/>
                    <a:pt x="25725" y="37334"/>
                  </a:cubicBezTo>
                  <a:cubicBezTo>
                    <a:pt x="25595" y="37334"/>
                    <a:pt x="25467" y="37454"/>
                    <a:pt x="25542" y="37590"/>
                  </a:cubicBezTo>
                  <a:cubicBezTo>
                    <a:pt x="25926" y="38248"/>
                    <a:pt x="26309" y="38906"/>
                    <a:pt x="26638" y="39600"/>
                  </a:cubicBezTo>
                  <a:cubicBezTo>
                    <a:pt x="26912" y="40222"/>
                    <a:pt x="27168" y="40861"/>
                    <a:pt x="27296" y="41519"/>
                  </a:cubicBezTo>
                  <a:cubicBezTo>
                    <a:pt x="27406" y="42104"/>
                    <a:pt x="27442" y="42707"/>
                    <a:pt x="27442" y="43292"/>
                  </a:cubicBezTo>
                  <a:cubicBezTo>
                    <a:pt x="27442" y="43895"/>
                    <a:pt x="27406" y="44480"/>
                    <a:pt x="27461" y="45101"/>
                  </a:cubicBezTo>
                  <a:lnTo>
                    <a:pt x="27534" y="45850"/>
                  </a:lnTo>
                  <a:cubicBezTo>
                    <a:pt x="27260" y="45265"/>
                    <a:pt x="27022" y="44644"/>
                    <a:pt x="26839" y="44023"/>
                  </a:cubicBezTo>
                  <a:cubicBezTo>
                    <a:pt x="26583" y="43182"/>
                    <a:pt x="26401" y="42342"/>
                    <a:pt x="26163" y="41519"/>
                  </a:cubicBezTo>
                  <a:cubicBezTo>
                    <a:pt x="25907" y="40642"/>
                    <a:pt x="25542" y="39820"/>
                    <a:pt x="25195" y="38961"/>
                  </a:cubicBezTo>
                  <a:cubicBezTo>
                    <a:pt x="24847" y="38084"/>
                    <a:pt x="24665" y="37170"/>
                    <a:pt x="24610" y="36238"/>
                  </a:cubicBezTo>
                  <a:cubicBezTo>
                    <a:pt x="24573" y="35927"/>
                    <a:pt x="24555" y="35598"/>
                    <a:pt x="24555" y="35251"/>
                  </a:cubicBezTo>
                  <a:lnTo>
                    <a:pt x="24555" y="35251"/>
                  </a:lnTo>
                  <a:lnTo>
                    <a:pt x="24573" y="35288"/>
                  </a:lnTo>
                  <a:cubicBezTo>
                    <a:pt x="24610" y="35306"/>
                    <a:pt x="24628" y="35324"/>
                    <a:pt x="24628" y="35343"/>
                  </a:cubicBezTo>
                  <a:cubicBezTo>
                    <a:pt x="24646" y="35379"/>
                    <a:pt x="24701" y="35397"/>
                    <a:pt x="24719" y="35416"/>
                  </a:cubicBezTo>
                  <a:cubicBezTo>
                    <a:pt x="24726" y="35419"/>
                    <a:pt x="24734" y="35421"/>
                    <a:pt x="24742" y="35421"/>
                  </a:cubicBezTo>
                  <a:cubicBezTo>
                    <a:pt x="24780" y="35421"/>
                    <a:pt x="24829" y="35388"/>
                    <a:pt x="24829" y="35343"/>
                  </a:cubicBezTo>
                  <a:cubicBezTo>
                    <a:pt x="24829" y="35306"/>
                    <a:pt x="24829" y="35233"/>
                    <a:pt x="24811" y="35196"/>
                  </a:cubicBezTo>
                  <a:cubicBezTo>
                    <a:pt x="24811" y="35142"/>
                    <a:pt x="24793" y="35123"/>
                    <a:pt x="24793" y="35069"/>
                  </a:cubicBezTo>
                  <a:cubicBezTo>
                    <a:pt x="24793" y="35050"/>
                    <a:pt x="24793" y="35050"/>
                    <a:pt x="24756" y="35032"/>
                  </a:cubicBezTo>
                  <a:cubicBezTo>
                    <a:pt x="24738" y="34977"/>
                    <a:pt x="24738" y="34922"/>
                    <a:pt x="24719" y="34868"/>
                  </a:cubicBezTo>
                  <a:lnTo>
                    <a:pt x="24719" y="34776"/>
                  </a:lnTo>
                  <a:lnTo>
                    <a:pt x="24719" y="34740"/>
                  </a:lnTo>
                  <a:lnTo>
                    <a:pt x="24719" y="34703"/>
                  </a:lnTo>
                  <a:lnTo>
                    <a:pt x="24719" y="34557"/>
                  </a:lnTo>
                  <a:lnTo>
                    <a:pt x="24719" y="34484"/>
                  </a:lnTo>
                  <a:lnTo>
                    <a:pt x="24719" y="34466"/>
                  </a:lnTo>
                  <a:lnTo>
                    <a:pt x="24719" y="34429"/>
                  </a:lnTo>
                  <a:cubicBezTo>
                    <a:pt x="24738" y="34392"/>
                    <a:pt x="24738" y="34319"/>
                    <a:pt x="24756" y="34283"/>
                  </a:cubicBezTo>
                  <a:lnTo>
                    <a:pt x="24829" y="34137"/>
                  </a:lnTo>
                  <a:cubicBezTo>
                    <a:pt x="24847" y="34118"/>
                    <a:pt x="24847" y="34063"/>
                    <a:pt x="24847" y="34045"/>
                  </a:cubicBezTo>
                  <a:close/>
                  <a:moveTo>
                    <a:pt x="31225" y="36805"/>
                  </a:moveTo>
                  <a:cubicBezTo>
                    <a:pt x="31773" y="37791"/>
                    <a:pt x="32559" y="38632"/>
                    <a:pt x="33253" y="39509"/>
                  </a:cubicBezTo>
                  <a:cubicBezTo>
                    <a:pt x="33930" y="40331"/>
                    <a:pt x="34478" y="41172"/>
                    <a:pt x="34843" y="42177"/>
                  </a:cubicBezTo>
                  <a:cubicBezTo>
                    <a:pt x="35154" y="43054"/>
                    <a:pt x="35318" y="43986"/>
                    <a:pt x="35318" y="44918"/>
                  </a:cubicBezTo>
                  <a:cubicBezTo>
                    <a:pt x="35318" y="46545"/>
                    <a:pt x="34880" y="48116"/>
                    <a:pt x="34076" y="49505"/>
                  </a:cubicBezTo>
                  <a:cubicBezTo>
                    <a:pt x="34112" y="49395"/>
                    <a:pt x="34112" y="49267"/>
                    <a:pt x="34131" y="49139"/>
                  </a:cubicBezTo>
                  <a:lnTo>
                    <a:pt x="34131" y="48957"/>
                  </a:lnTo>
                  <a:cubicBezTo>
                    <a:pt x="34149" y="48957"/>
                    <a:pt x="34204" y="48938"/>
                    <a:pt x="34204" y="48902"/>
                  </a:cubicBezTo>
                  <a:cubicBezTo>
                    <a:pt x="34313" y="48518"/>
                    <a:pt x="34313" y="48134"/>
                    <a:pt x="34332" y="47751"/>
                  </a:cubicBezTo>
                  <a:cubicBezTo>
                    <a:pt x="34332" y="47385"/>
                    <a:pt x="34332" y="47020"/>
                    <a:pt x="34313" y="46654"/>
                  </a:cubicBezTo>
                  <a:cubicBezTo>
                    <a:pt x="34240" y="45905"/>
                    <a:pt x="34076" y="45174"/>
                    <a:pt x="33856" y="44461"/>
                  </a:cubicBezTo>
                  <a:cubicBezTo>
                    <a:pt x="33849" y="44424"/>
                    <a:pt x="33821" y="44408"/>
                    <a:pt x="33791" y="44408"/>
                  </a:cubicBezTo>
                  <a:cubicBezTo>
                    <a:pt x="33747" y="44408"/>
                    <a:pt x="33699" y="44443"/>
                    <a:pt x="33710" y="44498"/>
                  </a:cubicBezTo>
                  <a:cubicBezTo>
                    <a:pt x="33875" y="45211"/>
                    <a:pt x="33984" y="45942"/>
                    <a:pt x="34039" y="46673"/>
                  </a:cubicBezTo>
                  <a:cubicBezTo>
                    <a:pt x="34057" y="46947"/>
                    <a:pt x="34057" y="47221"/>
                    <a:pt x="34057" y="47495"/>
                  </a:cubicBezTo>
                  <a:cubicBezTo>
                    <a:pt x="33582" y="44955"/>
                    <a:pt x="31846" y="42744"/>
                    <a:pt x="32011" y="40094"/>
                  </a:cubicBezTo>
                  <a:cubicBezTo>
                    <a:pt x="32011" y="40014"/>
                    <a:pt x="31941" y="39967"/>
                    <a:pt x="31874" y="39967"/>
                  </a:cubicBezTo>
                  <a:cubicBezTo>
                    <a:pt x="31817" y="39967"/>
                    <a:pt x="31763" y="40001"/>
                    <a:pt x="31755" y="40076"/>
                  </a:cubicBezTo>
                  <a:cubicBezTo>
                    <a:pt x="31664" y="40843"/>
                    <a:pt x="31755" y="41629"/>
                    <a:pt x="31938" y="42378"/>
                  </a:cubicBezTo>
                  <a:cubicBezTo>
                    <a:pt x="32285" y="43712"/>
                    <a:pt x="32888" y="44918"/>
                    <a:pt x="33327" y="46216"/>
                  </a:cubicBezTo>
                  <a:cubicBezTo>
                    <a:pt x="33528" y="46855"/>
                    <a:pt x="33710" y="47495"/>
                    <a:pt x="33783" y="48171"/>
                  </a:cubicBezTo>
                  <a:cubicBezTo>
                    <a:pt x="33802" y="48482"/>
                    <a:pt x="33838" y="48811"/>
                    <a:pt x="33802" y="49121"/>
                  </a:cubicBezTo>
                  <a:cubicBezTo>
                    <a:pt x="33747" y="49395"/>
                    <a:pt x="33655" y="49724"/>
                    <a:pt x="33619" y="50035"/>
                  </a:cubicBezTo>
                  <a:cubicBezTo>
                    <a:pt x="32943" y="49286"/>
                    <a:pt x="33052" y="48171"/>
                    <a:pt x="32888" y="47221"/>
                  </a:cubicBezTo>
                  <a:cubicBezTo>
                    <a:pt x="32559" y="45284"/>
                    <a:pt x="31207" y="43712"/>
                    <a:pt x="30786" y="41812"/>
                  </a:cubicBezTo>
                  <a:cubicBezTo>
                    <a:pt x="30585" y="40880"/>
                    <a:pt x="30585" y="39948"/>
                    <a:pt x="30732" y="38997"/>
                  </a:cubicBezTo>
                  <a:cubicBezTo>
                    <a:pt x="30823" y="38248"/>
                    <a:pt x="31024" y="37536"/>
                    <a:pt x="31225" y="36805"/>
                  </a:cubicBezTo>
                  <a:close/>
                  <a:moveTo>
                    <a:pt x="30730" y="49948"/>
                  </a:moveTo>
                  <a:cubicBezTo>
                    <a:pt x="30827" y="49948"/>
                    <a:pt x="30925" y="49952"/>
                    <a:pt x="31024" y="49962"/>
                  </a:cubicBezTo>
                  <a:cubicBezTo>
                    <a:pt x="31700" y="49998"/>
                    <a:pt x="32340" y="50236"/>
                    <a:pt x="32870" y="50656"/>
                  </a:cubicBezTo>
                  <a:cubicBezTo>
                    <a:pt x="30695" y="51643"/>
                    <a:pt x="28539" y="52703"/>
                    <a:pt x="26127" y="52959"/>
                  </a:cubicBezTo>
                  <a:cubicBezTo>
                    <a:pt x="25913" y="52977"/>
                    <a:pt x="25977" y="53307"/>
                    <a:pt x="26183" y="53307"/>
                  </a:cubicBezTo>
                  <a:cubicBezTo>
                    <a:pt x="26189" y="53307"/>
                    <a:pt x="26194" y="53306"/>
                    <a:pt x="26200" y="53306"/>
                  </a:cubicBezTo>
                  <a:cubicBezTo>
                    <a:pt x="28575" y="53050"/>
                    <a:pt x="30786" y="52045"/>
                    <a:pt x="32888" y="50967"/>
                  </a:cubicBezTo>
                  <a:lnTo>
                    <a:pt x="32888" y="50967"/>
                  </a:lnTo>
                  <a:cubicBezTo>
                    <a:pt x="32321" y="51643"/>
                    <a:pt x="31682" y="52228"/>
                    <a:pt x="30914" y="52648"/>
                  </a:cubicBezTo>
                  <a:cubicBezTo>
                    <a:pt x="30129" y="53068"/>
                    <a:pt x="29270" y="53288"/>
                    <a:pt x="28447" y="53653"/>
                  </a:cubicBezTo>
                  <a:cubicBezTo>
                    <a:pt x="27643" y="53982"/>
                    <a:pt x="26949" y="54530"/>
                    <a:pt x="26090" y="54622"/>
                  </a:cubicBezTo>
                  <a:cubicBezTo>
                    <a:pt x="25973" y="54636"/>
                    <a:pt x="25855" y="54643"/>
                    <a:pt x="25736" y="54643"/>
                  </a:cubicBezTo>
                  <a:cubicBezTo>
                    <a:pt x="25098" y="54643"/>
                    <a:pt x="24449" y="54448"/>
                    <a:pt x="23879" y="54201"/>
                  </a:cubicBezTo>
                  <a:cubicBezTo>
                    <a:pt x="23276" y="53927"/>
                    <a:pt x="22728" y="53580"/>
                    <a:pt x="22198" y="53215"/>
                  </a:cubicBezTo>
                  <a:cubicBezTo>
                    <a:pt x="22801" y="53160"/>
                    <a:pt x="23367" y="52940"/>
                    <a:pt x="23897" y="52685"/>
                  </a:cubicBezTo>
                  <a:cubicBezTo>
                    <a:pt x="24665" y="52319"/>
                    <a:pt x="25359" y="51789"/>
                    <a:pt x="26108" y="51369"/>
                  </a:cubicBezTo>
                  <a:cubicBezTo>
                    <a:pt x="26492" y="51131"/>
                    <a:pt x="26912" y="50930"/>
                    <a:pt x="27351" y="50821"/>
                  </a:cubicBezTo>
                  <a:cubicBezTo>
                    <a:pt x="27771" y="50675"/>
                    <a:pt x="28228" y="50601"/>
                    <a:pt x="28667" y="50473"/>
                  </a:cubicBezTo>
                  <a:cubicBezTo>
                    <a:pt x="29087" y="50364"/>
                    <a:pt x="29489" y="50181"/>
                    <a:pt x="29909" y="50053"/>
                  </a:cubicBezTo>
                  <a:cubicBezTo>
                    <a:pt x="30180" y="49985"/>
                    <a:pt x="30451" y="49948"/>
                    <a:pt x="30730" y="49948"/>
                  </a:cubicBezTo>
                  <a:close/>
                  <a:moveTo>
                    <a:pt x="12285" y="0"/>
                  </a:moveTo>
                  <a:cubicBezTo>
                    <a:pt x="12235" y="0"/>
                    <a:pt x="12181" y="17"/>
                    <a:pt x="12129" y="56"/>
                  </a:cubicBezTo>
                  <a:cubicBezTo>
                    <a:pt x="11288" y="677"/>
                    <a:pt x="10740" y="1591"/>
                    <a:pt x="10301" y="2523"/>
                  </a:cubicBezTo>
                  <a:cubicBezTo>
                    <a:pt x="9899" y="3363"/>
                    <a:pt x="9552" y="4240"/>
                    <a:pt x="9040" y="5026"/>
                  </a:cubicBezTo>
                  <a:cubicBezTo>
                    <a:pt x="8529" y="5830"/>
                    <a:pt x="7761" y="6525"/>
                    <a:pt x="7451" y="7457"/>
                  </a:cubicBezTo>
                  <a:cubicBezTo>
                    <a:pt x="7158" y="8352"/>
                    <a:pt x="7341" y="9321"/>
                    <a:pt x="7487" y="10234"/>
                  </a:cubicBezTo>
                  <a:cubicBezTo>
                    <a:pt x="7578" y="10782"/>
                    <a:pt x="7706" y="11331"/>
                    <a:pt x="7834" y="11879"/>
                  </a:cubicBezTo>
                  <a:cubicBezTo>
                    <a:pt x="7981" y="12409"/>
                    <a:pt x="8163" y="12939"/>
                    <a:pt x="8309" y="13469"/>
                  </a:cubicBezTo>
                  <a:cubicBezTo>
                    <a:pt x="8346" y="13505"/>
                    <a:pt x="8364" y="13524"/>
                    <a:pt x="8383" y="13560"/>
                  </a:cubicBezTo>
                  <a:cubicBezTo>
                    <a:pt x="8397" y="13647"/>
                    <a:pt x="8458" y="13723"/>
                    <a:pt x="8546" y="13723"/>
                  </a:cubicBezTo>
                  <a:cubicBezTo>
                    <a:pt x="8569" y="13723"/>
                    <a:pt x="8594" y="13718"/>
                    <a:pt x="8620" y="13706"/>
                  </a:cubicBezTo>
                  <a:lnTo>
                    <a:pt x="8620" y="13706"/>
                  </a:lnTo>
                  <a:cubicBezTo>
                    <a:pt x="8565" y="14035"/>
                    <a:pt x="8529" y="14328"/>
                    <a:pt x="8529" y="14657"/>
                  </a:cubicBezTo>
                  <a:cubicBezTo>
                    <a:pt x="8437" y="16246"/>
                    <a:pt x="8620" y="17891"/>
                    <a:pt x="8839" y="19463"/>
                  </a:cubicBezTo>
                  <a:cubicBezTo>
                    <a:pt x="9095" y="21144"/>
                    <a:pt x="9388" y="22807"/>
                    <a:pt x="9844" y="24397"/>
                  </a:cubicBezTo>
                  <a:cubicBezTo>
                    <a:pt x="10045" y="25109"/>
                    <a:pt x="10301" y="25767"/>
                    <a:pt x="10575" y="26462"/>
                  </a:cubicBezTo>
                  <a:cubicBezTo>
                    <a:pt x="10502" y="26407"/>
                    <a:pt x="10466" y="26370"/>
                    <a:pt x="10393" y="26352"/>
                  </a:cubicBezTo>
                  <a:cubicBezTo>
                    <a:pt x="10411" y="26315"/>
                    <a:pt x="10411" y="26279"/>
                    <a:pt x="10411" y="26224"/>
                  </a:cubicBezTo>
                  <a:cubicBezTo>
                    <a:pt x="10137" y="25201"/>
                    <a:pt x="9735" y="24250"/>
                    <a:pt x="9205" y="23300"/>
                  </a:cubicBezTo>
                  <a:cubicBezTo>
                    <a:pt x="7377" y="20084"/>
                    <a:pt x="4070" y="17690"/>
                    <a:pt x="360" y="16977"/>
                  </a:cubicBezTo>
                  <a:cubicBezTo>
                    <a:pt x="354" y="16977"/>
                    <a:pt x="348" y="16976"/>
                    <a:pt x="342" y="16976"/>
                  </a:cubicBezTo>
                  <a:cubicBezTo>
                    <a:pt x="172" y="16976"/>
                    <a:pt x="92" y="17218"/>
                    <a:pt x="251" y="17306"/>
                  </a:cubicBezTo>
                  <a:cubicBezTo>
                    <a:pt x="1256" y="17873"/>
                    <a:pt x="2096" y="18622"/>
                    <a:pt x="2864" y="19517"/>
                  </a:cubicBezTo>
                  <a:cubicBezTo>
                    <a:pt x="3522" y="20285"/>
                    <a:pt x="4070" y="21144"/>
                    <a:pt x="4600" y="22003"/>
                  </a:cubicBezTo>
                  <a:cubicBezTo>
                    <a:pt x="5093" y="22843"/>
                    <a:pt x="5550" y="23757"/>
                    <a:pt x="6190" y="24524"/>
                  </a:cubicBezTo>
                  <a:cubicBezTo>
                    <a:pt x="6811" y="25255"/>
                    <a:pt x="7542" y="25676"/>
                    <a:pt x="8456" y="25986"/>
                  </a:cubicBezTo>
                  <a:cubicBezTo>
                    <a:pt x="9260" y="26224"/>
                    <a:pt x="10119" y="26407"/>
                    <a:pt x="10776" y="26937"/>
                  </a:cubicBezTo>
                  <a:lnTo>
                    <a:pt x="10813" y="26937"/>
                  </a:lnTo>
                  <a:cubicBezTo>
                    <a:pt x="11818" y="29239"/>
                    <a:pt x="13189" y="31414"/>
                    <a:pt x="14596" y="33497"/>
                  </a:cubicBezTo>
                  <a:cubicBezTo>
                    <a:pt x="13554" y="32985"/>
                    <a:pt x="12567" y="32401"/>
                    <a:pt x="11580" y="31761"/>
                  </a:cubicBezTo>
                  <a:cubicBezTo>
                    <a:pt x="10594" y="31121"/>
                    <a:pt x="9625" y="30464"/>
                    <a:pt x="8565" y="29879"/>
                  </a:cubicBezTo>
                  <a:cubicBezTo>
                    <a:pt x="7679" y="29400"/>
                    <a:pt x="6775" y="29110"/>
                    <a:pt x="5753" y="29110"/>
                  </a:cubicBezTo>
                  <a:cubicBezTo>
                    <a:pt x="5722" y="29110"/>
                    <a:pt x="5691" y="29111"/>
                    <a:pt x="5660" y="29111"/>
                  </a:cubicBezTo>
                  <a:cubicBezTo>
                    <a:pt x="4360" y="29138"/>
                    <a:pt x="3040" y="29587"/>
                    <a:pt x="1737" y="29587"/>
                  </a:cubicBezTo>
                  <a:cubicBezTo>
                    <a:pt x="1281" y="29587"/>
                    <a:pt x="828" y="29532"/>
                    <a:pt x="379" y="29385"/>
                  </a:cubicBezTo>
                  <a:cubicBezTo>
                    <a:pt x="355" y="29379"/>
                    <a:pt x="332" y="29376"/>
                    <a:pt x="311" y="29376"/>
                  </a:cubicBezTo>
                  <a:cubicBezTo>
                    <a:pt x="85" y="29376"/>
                    <a:pt x="0" y="29704"/>
                    <a:pt x="251" y="29787"/>
                  </a:cubicBezTo>
                  <a:cubicBezTo>
                    <a:pt x="1420" y="30153"/>
                    <a:pt x="2462" y="30774"/>
                    <a:pt x="3467" y="31469"/>
                  </a:cubicBezTo>
                  <a:cubicBezTo>
                    <a:pt x="5203" y="32620"/>
                    <a:pt x="6866" y="33954"/>
                    <a:pt x="8931" y="34447"/>
                  </a:cubicBezTo>
                  <a:cubicBezTo>
                    <a:pt x="9714" y="34634"/>
                    <a:pt x="10516" y="34729"/>
                    <a:pt x="11315" y="34729"/>
                  </a:cubicBezTo>
                  <a:cubicBezTo>
                    <a:pt x="12473" y="34729"/>
                    <a:pt x="13624" y="34529"/>
                    <a:pt x="14705" y="34118"/>
                  </a:cubicBezTo>
                  <a:cubicBezTo>
                    <a:pt x="14797" y="34118"/>
                    <a:pt x="14888" y="34118"/>
                    <a:pt x="14961" y="34082"/>
                  </a:cubicBezTo>
                  <a:cubicBezTo>
                    <a:pt x="16789" y="36677"/>
                    <a:pt x="18817" y="39089"/>
                    <a:pt x="21065" y="41337"/>
                  </a:cubicBezTo>
                  <a:cubicBezTo>
                    <a:pt x="21156" y="41428"/>
                    <a:pt x="21266" y="41538"/>
                    <a:pt x="21375" y="41629"/>
                  </a:cubicBezTo>
                  <a:cubicBezTo>
                    <a:pt x="21375" y="41739"/>
                    <a:pt x="21357" y="41885"/>
                    <a:pt x="21357" y="42013"/>
                  </a:cubicBezTo>
                  <a:lnTo>
                    <a:pt x="21357" y="42067"/>
                  </a:lnTo>
                  <a:cubicBezTo>
                    <a:pt x="20516" y="41720"/>
                    <a:pt x="19749" y="41117"/>
                    <a:pt x="18872" y="40843"/>
                  </a:cubicBezTo>
                  <a:cubicBezTo>
                    <a:pt x="18360" y="40715"/>
                    <a:pt x="17885" y="40697"/>
                    <a:pt x="17355" y="40697"/>
                  </a:cubicBezTo>
                  <a:cubicBezTo>
                    <a:pt x="16789" y="40697"/>
                    <a:pt x="16259" y="40660"/>
                    <a:pt x="15747" y="40441"/>
                  </a:cubicBezTo>
                  <a:cubicBezTo>
                    <a:pt x="15235" y="40204"/>
                    <a:pt x="14760" y="39911"/>
                    <a:pt x="14248" y="39692"/>
                  </a:cubicBezTo>
                  <a:cubicBezTo>
                    <a:pt x="13810" y="39473"/>
                    <a:pt x="13353" y="39345"/>
                    <a:pt x="12896" y="39253"/>
                  </a:cubicBezTo>
                  <a:cubicBezTo>
                    <a:pt x="12426" y="39160"/>
                    <a:pt x="11952" y="39118"/>
                    <a:pt x="11479" y="39118"/>
                  </a:cubicBezTo>
                  <a:cubicBezTo>
                    <a:pt x="10005" y="39118"/>
                    <a:pt x="8537" y="39531"/>
                    <a:pt x="7195" y="40112"/>
                  </a:cubicBezTo>
                  <a:cubicBezTo>
                    <a:pt x="6999" y="40210"/>
                    <a:pt x="7123" y="40510"/>
                    <a:pt x="7320" y="40510"/>
                  </a:cubicBezTo>
                  <a:cubicBezTo>
                    <a:pt x="7344" y="40510"/>
                    <a:pt x="7370" y="40506"/>
                    <a:pt x="7396" y="40496"/>
                  </a:cubicBezTo>
                  <a:cubicBezTo>
                    <a:pt x="7533" y="40447"/>
                    <a:pt x="7675" y="40425"/>
                    <a:pt x="7817" y="40425"/>
                  </a:cubicBezTo>
                  <a:cubicBezTo>
                    <a:pt x="8203" y="40425"/>
                    <a:pt x="8592" y="40583"/>
                    <a:pt x="8912" y="40770"/>
                  </a:cubicBezTo>
                  <a:cubicBezTo>
                    <a:pt x="9406" y="41044"/>
                    <a:pt x="9863" y="41373"/>
                    <a:pt x="10411" y="41556"/>
                  </a:cubicBezTo>
                  <a:cubicBezTo>
                    <a:pt x="10667" y="41647"/>
                    <a:pt x="10923" y="41702"/>
                    <a:pt x="11197" y="41702"/>
                  </a:cubicBezTo>
                  <a:cubicBezTo>
                    <a:pt x="11367" y="41702"/>
                    <a:pt x="11530" y="41694"/>
                    <a:pt x="11700" y="41694"/>
                  </a:cubicBezTo>
                  <a:cubicBezTo>
                    <a:pt x="11786" y="41694"/>
                    <a:pt x="11873" y="41696"/>
                    <a:pt x="11964" y="41702"/>
                  </a:cubicBezTo>
                  <a:cubicBezTo>
                    <a:pt x="12458" y="41720"/>
                    <a:pt x="12878" y="41903"/>
                    <a:pt x="13317" y="42141"/>
                  </a:cubicBezTo>
                  <a:cubicBezTo>
                    <a:pt x="14194" y="42597"/>
                    <a:pt x="14961" y="43146"/>
                    <a:pt x="15930" y="43347"/>
                  </a:cubicBezTo>
                  <a:cubicBezTo>
                    <a:pt x="16368" y="43434"/>
                    <a:pt x="16811" y="43470"/>
                    <a:pt x="17253" y="43470"/>
                  </a:cubicBezTo>
                  <a:cubicBezTo>
                    <a:pt x="17825" y="43470"/>
                    <a:pt x="18397" y="43411"/>
                    <a:pt x="18963" y="43328"/>
                  </a:cubicBezTo>
                  <a:cubicBezTo>
                    <a:pt x="20169" y="43146"/>
                    <a:pt x="21375" y="42963"/>
                    <a:pt x="22563" y="42725"/>
                  </a:cubicBezTo>
                  <a:cubicBezTo>
                    <a:pt x="24555" y="44571"/>
                    <a:pt x="26675" y="46270"/>
                    <a:pt x="28922" y="47787"/>
                  </a:cubicBezTo>
                  <a:cubicBezTo>
                    <a:pt x="29873" y="48463"/>
                    <a:pt x="30860" y="49085"/>
                    <a:pt x="31846" y="49669"/>
                  </a:cubicBezTo>
                  <a:cubicBezTo>
                    <a:pt x="31554" y="49578"/>
                    <a:pt x="31243" y="49505"/>
                    <a:pt x="30951" y="49487"/>
                  </a:cubicBezTo>
                  <a:cubicBezTo>
                    <a:pt x="30873" y="49480"/>
                    <a:pt x="30796" y="49477"/>
                    <a:pt x="30720" y="49477"/>
                  </a:cubicBezTo>
                  <a:cubicBezTo>
                    <a:pt x="29974" y="49477"/>
                    <a:pt x="29305" y="49781"/>
                    <a:pt x="28575" y="49980"/>
                  </a:cubicBezTo>
                  <a:cubicBezTo>
                    <a:pt x="28137" y="50126"/>
                    <a:pt x="27680" y="50199"/>
                    <a:pt x="27260" y="50327"/>
                  </a:cubicBezTo>
                  <a:cubicBezTo>
                    <a:pt x="26821" y="50473"/>
                    <a:pt x="26401" y="50656"/>
                    <a:pt x="26017" y="50876"/>
                  </a:cubicBezTo>
                  <a:cubicBezTo>
                    <a:pt x="24751" y="51599"/>
                    <a:pt x="23529" y="52767"/>
                    <a:pt x="22018" y="52767"/>
                  </a:cubicBezTo>
                  <a:cubicBezTo>
                    <a:pt x="21850" y="52767"/>
                    <a:pt x="21679" y="52752"/>
                    <a:pt x="21503" y="52721"/>
                  </a:cubicBezTo>
                  <a:cubicBezTo>
                    <a:pt x="21490" y="52719"/>
                    <a:pt x="21478" y="52718"/>
                    <a:pt x="21466" y="52718"/>
                  </a:cubicBezTo>
                  <a:cubicBezTo>
                    <a:pt x="21256" y="52718"/>
                    <a:pt x="21184" y="53003"/>
                    <a:pt x="21357" y="53141"/>
                  </a:cubicBezTo>
                  <a:cubicBezTo>
                    <a:pt x="22198" y="53763"/>
                    <a:pt x="23075" y="54366"/>
                    <a:pt x="24062" y="54713"/>
                  </a:cubicBezTo>
                  <a:cubicBezTo>
                    <a:pt x="24543" y="54886"/>
                    <a:pt x="25066" y="54992"/>
                    <a:pt x="25597" y="54992"/>
                  </a:cubicBezTo>
                  <a:cubicBezTo>
                    <a:pt x="25852" y="54992"/>
                    <a:pt x="26109" y="54967"/>
                    <a:pt x="26364" y="54914"/>
                  </a:cubicBezTo>
                  <a:cubicBezTo>
                    <a:pt x="27278" y="54768"/>
                    <a:pt x="28009" y="54147"/>
                    <a:pt x="28849" y="53818"/>
                  </a:cubicBezTo>
                  <a:cubicBezTo>
                    <a:pt x="29745" y="53489"/>
                    <a:pt x="30640" y="53233"/>
                    <a:pt x="31426" y="52685"/>
                  </a:cubicBezTo>
                  <a:cubicBezTo>
                    <a:pt x="32212" y="52155"/>
                    <a:pt x="32870" y="51479"/>
                    <a:pt x="33327" y="50656"/>
                  </a:cubicBezTo>
                  <a:cubicBezTo>
                    <a:pt x="33345" y="50583"/>
                    <a:pt x="33327" y="50528"/>
                    <a:pt x="33290" y="50510"/>
                  </a:cubicBezTo>
                  <a:cubicBezTo>
                    <a:pt x="33290" y="50492"/>
                    <a:pt x="33253" y="50473"/>
                    <a:pt x="33235" y="50437"/>
                  </a:cubicBezTo>
                  <a:lnTo>
                    <a:pt x="33217" y="50419"/>
                  </a:lnTo>
                  <a:cubicBezTo>
                    <a:pt x="33235" y="50419"/>
                    <a:pt x="33235" y="50437"/>
                    <a:pt x="33253" y="50437"/>
                  </a:cubicBezTo>
                  <a:cubicBezTo>
                    <a:pt x="34697" y="51223"/>
                    <a:pt x="36177" y="51899"/>
                    <a:pt x="37767" y="52264"/>
                  </a:cubicBezTo>
                  <a:cubicBezTo>
                    <a:pt x="37790" y="52270"/>
                    <a:pt x="37812" y="52272"/>
                    <a:pt x="37833" y="52272"/>
                  </a:cubicBezTo>
                  <a:cubicBezTo>
                    <a:pt x="38099" y="52272"/>
                    <a:pt x="38218" y="51874"/>
                    <a:pt x="37913" y="51789"/>
                  </a:cubicBezTo>
                  <a:cubicBezTo>
                    <a:pt x="37530" y="51698"/>
                    <a:pt x="37146" y="51588"/>
                    <a:pt x="36762" y="51442"/>
                  </a:cubicBezTo>
                  <a:cubicBezTo>
                    <a:pt x="35757" y="51113"/>
                    <a:pt x="34788" y="50675"/>
                    <a:pt x="33838" y="50163"/>
                  </a:cubicBezTo>
                  <a:cubicBezTo>
                    <a:pt x="34533" y="49395"/>
                    <a:pt x="35044" y="48463"/>
                    <a:pt x="35355" y="47458"/>
                  </a:cubicBezTo>
                  <a:cubicBezTo>
                    <a:pt x="35940" y="45594"/>
                    <a:pt x="35885" y="43566"/>
                    <a:pt x="35209" y="41757"/>
                  </a:cubicBezTo>
                  <a:cubicBezTo>
                    <a:pt x="34843" y="40752"/>
                    <a:pt x="34240" y="39875"/>
                    <a:pt x="33564" y="39052"/>
                  </a:cubicBezTo>
                  <a:cubicBezTo>
                    <a:pt x="32760" y="38065"/>
                    <a:pt x="31865" y="37134"/>
                    <a:pt x="31371" y="35946"/>
                  </a:cubicBezTo>
                  <a:cubicBezTo>
                    <a:pt x="31336" y="35856"/>
                    <a:pt x="31239" y="35811"/>
                    <a:pt x="31145" y="35811"/>
                  </a:cubicBezTo>
                  <a:cubicBezTo>
                    <a:pt x="31047" y="35811"/>
                    <a:pt x="30951" y="35861"/>
                    <a:pt x="30933" y="35964"/>
                  </a:cubicBezTo>
                  <a:cubicBezTo>
                    <a:pt x="30659" y="37042"/>
                    <a:pt x="30476" y="38139"/>
                    <a:pt x="30366" y="39235"/>
                  </a:cubicBezTo>
                  <a:cubicBezTo>
                    <a:pt x="30275" y="40185"/>
                    <a:pt x="30238" y="41172"/>
                    <a:pt x="30494" y="42122"/>
                  </a:cubicBezTo>
                  <a:cubicBezTo>
                    <a:pt x="30750" y="43091"/>
                    <a:pt x="31225" y="43986"/>
                    <a:pt x="31664" y="44863"/>
                  </a:cubicBezTo>
                  <a:cubicBezTo>
                    <a:pt x="31883" y="45320"/>
                    <a:pt x="32102" y="45777"/>
                    <a:pt x="32248" y="46289"/>
                  </a:cubicBezTo>
                  <a:cubicBezTo>
                    <a:pt x="32413" y="46764"/>
                    <a:pt x="32486" y="47276"/>
                    <a:pt x="32522" y="47769"/>
                  </a:cubicBezTo>
                  <a:cubicBezTo>
                    <a:pt x="32577" y="48409"/>
                    <a:pt x="32614" y="49103"/>
                    <a:pt x="32870" y="49651"/>
                  </a:cubicBezTo>
                  <a:lnTo>
                    <a:pt x="32395" y="49377"/>
                  </a:lnTo>
                  <a:cubicBezTo>
                    <a:pt x="31006" y="48555"/>
                    <a:pt x="29635" y="47659"/>
                    <a:pt x="28319" y="46727"/>
                  </a:cubicBezTo>
                  <a:cubicBezTo>
                    <a:pt x="28795" y="45923"/>
                    <a:pt x="29123" y="45010"/>
                    <a:pt x="29306" y="44114"/>
                  </a:cubicBezTo>
                  <a:cubicBezTo>
                    <a:pt x="29672" y="42360"/>
                    <a:pt x="29635" y="40459"/>
                    <a:pt x="29032" y="38742"/>
                  </a:cubicBezTo>
                  <a:cubicBezTo>
                    <a:pt x="28849" y="38248"/>
                    <a:pt x="28630" y="37773"/>
                    <a:pt x="28301" y="37335"/>
                  </a:cubicBezTo>
                  <a:cubicBezTo>
                    <a:pt x="27954" y="36896"/>
                    <a:pt x="27570" y="36512"/>
                    <a:pt x="27168" y="36128"/>
                  </a:cubicBezTo>
                  <a:cubicBezTo>
                    <a:pt x="26364" y="35324"/>
                    <a:pt x="25670" y="34447"/>
                    <a:pt x="25067" y="33515"/>
                  </a:cubicBezTo>
                  <a:cubicBezTo>
                    <a:pt x="25030" y="33470"/>
                    <a:pt x="24975" y="33451"/>
                    <a:pt x="24923" y="33451"/>
                  </a:cubicBezTo>
                  <a:cubicBezTo>
                    <a:pt x="24870" y="33451"/>
                    <a:pt x="24820" y="33470"/>
                    <a:pt x="24793" y="33497"/>
                  </a:cubicBezTo>
                  <a:cubicBezTo>
                    <a:pt x="23989" y="34045"/>
                    <a:pt x="24171" y="35343"/>
                    <a:pt x="24208" y="36183"/>
                  </a:cubicBezTo>
                  <a:cubicBezTo>
                    <a:pt x="24281" y="37152"/>
                    <a:pt x="24482" y="38084"/>
                    <a:pt x="24829" y="38979"/>
                  </a:cubicBezTo>
                  <a:cubicBezTo>
                    <a:pt x="25176" y="39893"/>
                    <a:pt x="25560" y="40788"/>
                    <a:pt x="25834" y="41739"/>
                  </a:cubicBezTo>
                  <a:cubicBezTo>
                    <a:pt x="26218" y="43127"/>
                    <a:pt x="26529" y="44571"/>
                    <a:pt x="27168" y="45850"/>
                  </a:cubicBezTo>
                  <a:cubicBezTo>
                    <a:pt x="25487" y="44571"/>
                    <a:pt x="23897" y="43200"/>
                    <a:pt x="22362" y="41739"/>
                  </a:cubicBezTo>
                  <a:cubicBezTo>
                    <a:pt x="22362" y="41720"/>
                    <a:pt x="22380" y="41720"/>
                    <a:pt x="22380" y="41702"/>
                  </a:cubicBezTo>
                  <a:cubicBezTo>
                    <a:pt x="22600" y="40642"/>
                    <a:pt x="22819" y="39564"/>
                    <a:pt x="23020" y="38522"/>
                  </a:cubicBezTo>
                  <a:cubicBezTo>
                    <a:pt x="23184" y="37645"/>
                    <a:pt x="23385" y="36786"/>
                    <a:pt x="23440" y="35891"/>
                  </a:cubicBezTo>
                  <a:cubicBezTo>
                    <a:pt x="23477" y="35032"/>
                    <a:pt x="23184" y="34210"/>
                    <a:pt x="22929" y="33387"/>
                  </a:cubicBezTo>
                  <a:cubicBezTo>
                    <a:pt x="22636" y="32474"/>
                    <a:pt x="22362" y="31560"/>
                    <a:pt x="22070" y="30646"/>
                  </a:cubicBezTo>
                  <a:cubicBezTo>
                    <a:pt x="21777" y="29696"/>
                    <a:pt x="21448" y="28782"/>
                    <a:pt x="21229" y="27850"/>
                  </a:cubicBezTo>
                  <a:cubicBezTo>
                    <a:pt x="21204" y="27762"/>
                    <a:pt x="21110" y="27692"/>
                    <a:pt x="21018" y="27692"/>
                  </a:cubicBezTo>
                  <a:cubicBezTo>
                    <a:pt x="20976" y="27692"/>
                    <a:pt x="20935" y="27706"/>
                    <a:pt x="20900" y="27741"/>
                  </a:cubicBezTo>
                  <a:cubicBezTo>
                    <a:pt x="20096" y="28545"/>
                    <a:pt x="19530" y="29605"/>
                    <a:pt x="19237" y="30701"/>
                  </a:cubicBezTo>
                  <a:cubicBezTo>
                    <a:pt x="18981" y="31688"/>
                    <a:pt x="18945" y="32693"/>
                    <a:pt x="19091" y="33698"/>
                  </a:cubicBezTo>
                  <a:cubicBezTo>
                    <a:pt x="19256" y="34648"/>
                    <a:pt x="19603" y="35562"/>
                    <a:pt x="19968" y="36439"/>
                  </a:cubicBezTo>
                  <a:cubicBezTo>
                    <a:pt x="20535" y="37846"/>
                    <a:pt x="21229" y="39253"/>
                    <a:pt x="21357" y="40752"/>
                  </a:cubicBezTo>
                  <a:lnTo>
                    <a:pt x="20608" y="40003"/>
                  </a:lnTo>
                  <a:cubicBezTo>
                    <a:pt x="18908" y="38248"/>
                    <a:pt x="17355" y="36366"/>
                    <a:pt x="15930" y="34429"/>
                  </a:cubicBezTo>
                  <a:cubicBezTo>
                    <a:pt x="16387" y="34082"/>
                    <a:pt x="16843" y="33753"/>
                    <a:pt x="17227" y="33333"/>
                  </a:cubicBezTo>
                  <a:cubicBezTo>
                    <a:pt x="17611" y="32912"/>
                    <a:pt x="17995" y="32474"/>
                    <a:pt x="18269" y="31944"/>
                  </a:cubicBezTo>
                  <a:cubicBezTo>
                    <a:pt x="18799" y="30957"/>
                    <a:pt x="18890" y="29915"/>
                    <a:pt x="18689" y="28837"/>
                  </a:cubicBezTo>
                  <a:cubicBezTo>
                    <a:pt x="18433" y="27558"/>
                    <a:pt x="18086" y="26297"/>
                    <a:pt x="17794" y="25036"/>
                  </a:cubicBezTo>
                  <a:cubicBezTo>
                    <a:pt x="17666" y="24470"/>
                    <a:pt x="17538" y="23903"/>
                    <a:pt x="17629" y="23282"/>
                  </a:cubicBezTo>
                  <a:cubicBezTo>
                    <a:pt x="17721" y="22715"/>
                    <a:pt x="17958" y="22185"/>
                    <a:pt x="18068" y="21637"/>
                  </a:cubicBezTo>
                  <a:cubicBezTo>
                    <a:pt x="18269" y="20559"/>
                    <a:pt x="18068" y="19444"/>
                    <a:pt x="17520" y="18494"/>
                  </a:cubicBezTo>
                  <a:cubicBezTo>
                    <a:pt x="17466" y="18405"/>
                    <a:pt x="17378" y="18359"/>
                    <a:pt x="17291" y="18359"/>
                  </a:cubicBezTo>
                  <a:cubicBezTo>
                    <a:pt x="17199" y="18359"/>
                    <a:pt x="17109" y="18409"/>
                    <a:pt x="17063" y="18512"/>
                  </a:cubicBezTo>
                  <a:cubicBezTo>
                    <a:pt x="16606" y="19536"/>
                    <a:pt x="15857" y="20413"/>
                    <a:pt x="15235" y="21345"/>
                  </a:cubicBezTo>
                  <a:cubicBezTo>
                    <a:pt x="14687" y="22149"/>
                    <a:pt x="14212" y="23008"/>
                    <a:pt x="14029" y="23976"/>
                  </a:cubicBezTo>
                  <a:cubicBezTo>
                    <a:pt x="13938" y="24524"/>
                    <a:pt x="13938" y="25073"/>
                    <a:pt x="13956" y="25621"/>
                  </a:cubicBezTo>
                  <a:cubicBezTo>
                    <a:pt x="13956" y="26187"/>
                    <a:pt x="13974" y="26736"/>
                    <a:pt x="14029" y="27302"/>
                  </a:cubicBezTo>
                  <a:cubicBezTo>
                    <a:pt x="14194" y="29385"/>
                    <a:pt x="14577" y="31432"/>
                    <a:pt x="15217" y="33442"/>
                  </a:cubicBezTo>
                  <a:cubicBezTo>
                    <a:pt x="14943" y="33040"/>
                    <a:pt x="14651" y="32620"/>
                    <a:pt x="14376" y="32218"/>
                  </a:cubicBezTo>
                  <a:cubicBezTo>
                    <a:pt x="13645" y="31121"/>
                    <a:pt x="12951" y="29970"/>
                    <a:pt x="12311" y="28837"/>
                  </a:cubicBezTo>
                  <a:cubicBezTo>
                    <a:pt x="12110" y="27869"/>
                    <a:pt x="11855" y="26937"/>
                    <a:pt x="11763" y="25986"/>
                  </a:cubicBezTo>
                  <a:cubicBezTo>
                    <a:pt x="11672" y="24926"/>
                    <a:pt x="11836" y="23940"/>
                    <a:pt x="12238" y="22971"/>
                  </a:cubicBezTo>
                  <a:cubicBezTo>
                    <a:pt x="12640" y="22021"/>
                    <a:pt x="13134" y="21162"/>
                    <a:pt x="13426" y="20194"/>
                  </a:cubicBezTo>
                  <a:cubicBezTo>
                    <a:pt x="13737" y="19243"/>
                    <a:pt x="13737" y="18238"/>
                    <a:pt x="13499" y="17251"/>
                  </a:cubicBezTo>
                  <a:cubicBezTo>
                    <a:pt x="13243" y="16246"/>
                    <a:pt x="12841" y="15314"/>
                    <a:pt x="12385" y="14401"/>
                  </a:cubicBezTo>
                  <a:cubicBezTo>
                    <a:pt x="12334" y="14299"/>
                    <a:pt x="12232" y="14248"/>
                    <a:pt x="12133" y="14248"/>
                  </a:cubicBezTo>
                  <a:cubicBezTo>
                    <a:pt x="12054" y="14248"/>
                    <a:pt x="11976" y="14281"/>
                    <a:pt x="11928" y="14346"/>
                  </a:cubicBezTo>
                  <a:cubicBezTo>
                    <a:pt x="11398" y="15168"/>
                    <a:pt x="11124" y="16137"/>
                    <a:pt x="10904" y="17069"/>
                  </a:cubicBezTo>
                  <a:cubicBezTo>
                    <a:pt x="10539" y="18622"/>
                    <a:pt x="10320" y="20230"/>
                    <a:pt x="10356" y="21820"/>
                  </a:cubicBezTo>
                  <a:cubicBezTo>
                    <a:pt x="10374" y="23172"/>
                    <a:pt x="10502" y="24543"/>
                    <a:pt x="10868" y="25858"/>
                  </a:cubicBezTo>
                  <a:cubicBezTo>
                    <a:pt x="10502" y="24981"/>
                    <a:pt x="10192" y="24068"/>
                    <a:pt x="9954" y="23117"/>
                  </a:cubicBezTo>
                  <a:cubicBezTo>
                    <a:pt x="9552" y="21528"/>
                    <a:pt x="9278" y="19883"/>
                    <a:pt x="9040" y="18256"/>
                  </a:cubicBezTo>
                  <a:cubicBezTo>
                    <a:pt x="8839" y="16685"/>
                    <a:pt x="8803" y="15077"/>
                    <a:pt x="8931" y="13487"/>
                  </a:cubicBezTo>
                  <a:cubicBezTo>
                    <a:pt x="9808" y="12847"/>
                    <a:pt x="10466" y="11970"/>
                    <a:pt x="10831" y="10947"/>
                  </a:cubicBezTo>
                  <a:cubicBezTo>
                    <a:pt x="11197" y="9924"/>
                    <a:pt x="11105" y="8772"/>
                    <a:pt x="11690" y="7822"/>
                  </a:cubicBezTo>
                  <a:cubicBezTo>
                    <a:pt x="12001" y="7365"/>
                    <a:pt x="12366" y="6927"/>
                    <a:pt x="12586" y="6433"/>
                  </a:cubicBezTo>
                  <a:cubicBezTo>
                    <a:pt x="12768" y="6068"/>
                    <a:pt x="12860" y="5647"/>
                    <a:pt x="12878" y="5245"/>
                  </a:cubicBezTo>
                  <a:cubicBezTo>
                    <a:pt x="13006" y="3564"/>
                    <a:pt x="12129" y="1956"/>
                    <a:pt x="12494" y="311"/>
                  </a:cubicBezTo>
                  <a:cubicBezTo>
                    <a:pt x="12535" y="136"/>
                    <a:pt x="12426" y="0"/>
                    <a:pt x="12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7"/>
            <p:cNvSpPr/>
            <p:nvPr/>
          </p:nvSpPr>
          <p:spPr>
            <a:xfrm rot="5400000">
              <a:off x="-112718" y="802645"/>
              <a:ext cx="876225" cy="264031"/>
            </a:xfrm>
            <a:custGeom>
              <a:avLst/>
              <a:gdLst/>
              <a:ahLst/>
              <a:cxnLst/>
              <a:rect l="l" t="t" r="r" b="b"/>
              <a:pathLst>
                <a:path w="13706" h="4130" extrusionOk="0">
                  <a:moveTo>
                    <a:pt x="9505" y="319"/>
                  </a:moveTo>
                  <a:cubicBezTo>
                    <a:pt x="10849" y="319"/>
                    <a:pt x="12145" y="1102"/>
                    <a:pt x="13249" y="1843"/>
                  </a:cubicBezTo>
                  <a:cubicBezTo>
                    <a:pt x="12557" y="1696"/>
                    <a:pt x="11877" y="1608"/>
                    <a:pt x="11190" y="1608"/>
                  </a:cubicBezTo>
                  <a:cubicBezTo>
                    <a:pt x="11024" y="1608"/>
                    <a:pt x="10858" y="1613"/>
                    <a:pt x="10691" y="1624"/>
                  </a:cubicBezTo>
                  <a:cubicBezTo>
                    <a:pt x="9832" y="1697"/>
                    <a:pt x="9064" y="1898"/>
                    <a:pt x="8260" y="2172"/>
                  </a:cubicBezTo>
                  <a:cubicBezTo>
                    <a:pt x="7516" y="2420"/>
                    <a:pt x="6720" y="2703"/>
                    <a:pt x="5922" y="2703"/>
                  </a:cubicBezTo>
                  <a:cubicBezTo>
                    <a:pt x="5897" y="2703"/>
                    <a:pt x="5873" y="2703"/>
                    <a:pt x="5848" y="2702"/>
                  </a:cubicBezTo>
                  <a:cubicBezTo>
                    <a:pt x="4927" y="2677"/>
                    <a:pt x="3980" y="2295"/>
                    <a:pt x="3062" y="2295"/>
                  </a:cubicBezTo>
                  <a:cubicBezTo>
                    <a:pt x="2649" y="2295"/>
                    <a:pt x="2242" y="2372"/>
                    <a:pt x="1846" y="2593"/>
                  </a:cubicBezTo>
                  <a:cubicBezTo>
                    <a:pt x="1625" y="2703"/>
                    <a:pt x="1732" y="3019"/>
                    <a:pt x="1931" y="3019"/>
                  </a:cubicBezTo>
                  <a:cubicBezTo>
                    <a:pt x="1961" y="3019"/>
                    <a:pt x="1994" y="3012"/>
                    <a:pt x="2029" y="2995"/>
                  </a:cubicBezTo>
                  <a:cubicBezTo>
                    <a:pt x="2352" y="2815"/>
                    <a:pt x="2697" y="2755"/>
                    <a:pt x="3051" y="2755"/>
                  </a:cubicBezTo>
                  <a:cubicBezTo>
                    <a:pt x="3418" y="2755"/>
                    <a:pt x="3795" y="2820"/>
                    <a:pt x="4167" y="2885"/>
                  </a:cubicBezTo>
                  <a:cubicBezTo>
                    <a:pt x="4794" y="2984"/>
                    <a:pt x="5391" y="3128"/>
                    <a:pt x="6013" y="3128"/>
                  </a:cubicBezTo>
                  <a:cubicBezTo>
                    <a:pt x="6079" y="3128"/>
                    <a:pt x="6146" y="3126"/>
                    <a:pt x="6214" y="3122"/>
                  </a:cubicBezTo>
                  <a:cubicBezTo>
                    <a:pt x="6999" y="3068"/>
                    <a:pt x="7767" y="2794"/>
                    <a:pt x="8498" y="2538"/>
                  </a:cubicBezTo>
                  <a:cubicBezTo>
                    <a:pt x="9422" y="2230"/>
                    <a:pt x="10399" y="2018"/>
                    <a:pt x="11372" y="2018"/>
                  </a:cubicBezTo>
                  <a:cubicBezTo>
                    <a:pt x="11670" y="2018"/>
                    <a:pt x="11967" y="2038"/>
                    <a:pt x="12262" y="2081"/>
                  </a:cubicBezTo>
                  <a:cubicBezTo>
                    <a:pt x="11714" y="2227"/>
                    <a:pt x="11166" y="2428"/>
                    <a:pt x="10636" y="2629"/>
                  </a:cubicBezTo>
                  <a:cubicBezTo>
                    <a:pt x="9887" y="2940"/>
                    <a:pt x="9156" y="3250"/>
                    <a:pt x="8352" y="3433"/>
                  </a:cubicBezTo>
                  <a:cubicBezTo>
                    <a:pt x="7727" y="3586"/>
                    <a:pt x="7102" y="3654"/>
                    <a:pt x="6470" y="3654"/>
                  </a:cubicBezTo>
                  <a:cubicBezTo>
                    <a:pt x="6269" y="3654"/>
                    <a:pt x="6068" y="3647"/>
                    <a:pt x="5866" y="3634"/>
                  </a:cubicBezTo>
                  <a:cubicBezTo>
                    <a:pt x="4953" y="3561"/>
                    <a:pt x="4057" y="3451"/>
                    <a:pt x="3162" y="3342"/>
                  </a:cubicBezTo>
                  <a:cubicBezTo>
                    <a:pt x="2413" y="3232"/>
                    <a:pt x="1645" y="3141"/>
                    <a:pt x="841" y="3049"/>
                  </a:cubicBezTo>
                  <a:cubicBezTo>
                    <a:pt x="1590" y="2428"/>
                    <a:pt x="2413" y="1880"/>
                    <a:pt x="3399" y="1715"/>
                  </a:cubicBezTo>
                  <a:cubicBezTo>
                    <a:pt x="3754" y="1667"/>
                    <a:pt x="4113" y="1663"/>
                    <a:pt x="4471" y="1663"/>
                  </a:cubicBezTo>
                  <a:cubicBezTo>
                    <a:pt x="4536" y="1663"/>
                    <a:pt x="4601" y="1663"/>
                    <a:pt x="4666" y="1663"/>
                  </a:cubicBezTo>
                  <a:cubicBezTo>
                    <a:pt x="5183" y="1663"/>
                    <a:pt x="5694" y="1655"/>
                    <a:pt x="6177" y="1514"/>
                  </a:cubicBezTo>
                  <a:cubicBezTo>
                    <a:pt x="7127" y="1240"/>
                    <a:pt x="7895" y="582"/>
                    <a:pt x="8863" y="381"/>
                  </a:cubicBezTo>
                  <a:cubicBezTo>
                    <a:pt x="9078" y="339"/>
                    <a:pt x="9292" y="319"/>
                    <a:pt x="9505" y="319"/>
                  </a:cubicBezTo>
                  <a:close/>
                  <a:moveTo>
                    <a:pt x="9455" y="1"/>
                  </a:moveTo>
                  <a:cubicBezTo>
                    <a:pt x="9180" y="1"/>
                    <a:pt x="8903" y="33"/>
                    <a:pt x="8626" y="107"/>
                  </a:cubicBezTo>
                  <a:cubicBezTo>
                    <a:pt x="7621" y="345"/>
                    <a:pt x="6798" y="1076"/>
                    <a:pt x="5775" y="1259"/>
                  </a:cubicBezTo>
                  <a:cubicBezTo>
                    <a:pt x="4788" y="1423"/>
                    <a:pt x="3783" y="1222"/>
                    <a:pt x="2833" y="1496"/>
                  </a:cubicBezTo>
                  <a:cubicBezTo>
                    <a:pt x="1828" y="1788"/>
                    <a:pt x="969" y="2410"/>
                    <a:pt x="147" y="3049"/>
                  </a:cubicBezTo>
                  <a:cubicBezTo>
                    <a:pt x="0" y="3159"/>
                    <a:pt x="110" y="3397"/>
                    <a:pt x="293" y="3415"/>
                  </a:cubicBezTo>
                  <a:cubicBezTo>
                    <a:pt x="1389" y="3579"/>
                    <a:pt x="2467" y="3707"/>
                    <a:pt x="3564" y="3853"/>
                  </a:cubicBezTo>
                  <a:cubicBezTo>
                    <a:pt x="4441" y="3963"/>
                    <a:pt x="5355" y="4091"/>
                    <a:pt x="6250" y="4128"/>
                  </a:cubicBezTo>
                  <a:cubicBezTo>
                    <a:pt x="6319" y="4129"/>
                    <a:pt x="6388" y="4130"/>
                    <a:pt x="6457" y="4130"/>
                  </a:cubicBezTo>
                  <a:cubicBezTo>
                    <a:pt x="7226" y="4130"/>
                    <a:pt x="7979" y="4035"/>
                    <a:pt x="8717" y="3817"/>
                  </a:cubicBezTo>
                  <a:cubicBezTo>
                    <a:pt x="10289" y="3360"/>
                    <a:pt x="11751" y="2593"/>
                    <a:pt x="13377" y="2300"/>
                  </a:cubicBezTo>
                  <a:cubicBezTo>
                    <a:pt x="13523" y="2264"/>
                    <a:pt x="13560" y="2117"/>
                    <a:pt x="13541" y="2026"/>
                  </a:cubicBezTo>
                  <a:cubicBezTo>
                    <a:pt x="13633" y="1989"/>
                    <a:pt x="13706" y="1862"/>
                    <a:pt x="13615" y="1788"/>
                  </a:cubicBezTo>
                  <a:cubicBezTo>
                    <a:pt x="12810" y="1222"/>
                    <a:pt x="11970" y="655"/>
                    <a:pt x="11056" y="308"/>
                  </a:cubicBezTo>
                  <a:cubicBezTo>
                    <a:pt x="10535" y="126"/>
                    <a:pt x="9998" y="1"/>
                    <a:pt x="9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7"/>
            <p:cNvSpPr/>
            <p:nvPr/>
          </p:nvSpPr>
          <p:spPr>
            <a:xfrm rot="5400000">
              <a:off x="304138" y="967740"/>
              <a:ext cx="72497" cy="41363"/>
            </a:xfrm>
            <a:custGeom>
              <a:avLst/>
              <a:gdLst/>
              <a:ahLst/>
              <a:cxnLst/>
              <a:rect l="l" t="t" r="r" b="b"/>
              <a:pathLst>
                <a:path w="1134" h="647" extrusionOk="0">
                  <a:moveTo>
                    <a:pt x="981" y="1"/>
                  </a:moveTo>
                  <a:cubicBezTo>
                    <a:pt x="966" y="1"/>
                    <a:pt x="949" y="3"/>
                    <a:pt x="932" y="7"/>
                  </a:cubicBezTo>
                  <a:cubicBezTo>
                    <a:pt x="768" y="80"/>
                    <a:pt x="585" y="117"/>
                    <a:pt x="421" y="190"/>
                  </a:cubicBezTo>
                  <a:cubicBezTo>
                    <a:pt x="366" y="208"/>
                    <a:pt x="274" y="245"/>
                    <a:pt x="201" y="281"/>
                  </a:cubicBezTo>
                  <a:cubicBezTo>
                    <a:pt x="146" y="300"/>
                    <a:pt x="110" y="300"/>
                    <a:pt x="55" y="355"/>
                  </a:cubicBezTo>
                  <a:cubicBezTo>
                    <a:pt x="19" y="373"/>
                    <a:pt x="0" y="464"/>
                    <a:pt x="19" y="537"/>
                  </a:cubicBezTo>
                  <a:cubicBezTo>
                    <a:pt x="55" y="610"/>
                    <a:pt x="128" y="629"/>
                    <a:pt x="183" y="647"/>
                  </a:cubicBezTo>
                  <a:cubicBezTo>
                    <a:pt x="220" y="647"/>
                    <a:pt x="293" y="629"/>
                    <a:pt x="329" y="610"/>
                  </a:cubicBezTo>
                  <a:cubicBezTo>
                    <a:pt x="402" y="574"/>
                    <a:pt x="494" y="556"/>
                    <a:pt x="567" y="519"/>
                  </a:cubicBezTo>
                  <a:cubicBezTo>
                    <a:pt x="731" y="428"/>
                    <a:pt x="877" y="355"/>
                    <a:pt x="1042" y="263"/>
                  </a:cubicBezTo>
                  <a:cubicBezTo>
                    <a:pt x="1115" y="208"/>
                    <a:pt x="1133" y="154"/>
                    <a:pt x="1115" y="80"/>
                  </a:cubicBezTo>
                  <a:cubicBezTo>
                    <a:pt x="1073" y="25"/>
                    <a:pt x="1031" y="1"/>
                    <a:pt x="9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7"/>
            <p:cNvSpPr/>
            <p:nvPr/>
          </p:nvSpPr>
          <p:spPr>
            <a:xfrm rot="5400000">
              <a:off x="1918354" y="604493"/>
              <a:ext cx="29280" cy="58752"/>
            </a:xfrm>
            <a:custGeom>
              <a:avLst/>
              <a:gdLst/>
              <a:ahLst/>
              <a:cxnLst/>
              <a:rect l="l" t="t" r="r" b="b"/>
              <a:pathLst>
                <a:path w="458" h="919" extrusionOk="0">
                  <a:moveTo>
                    <a:pt x="302" y="0"/>
                  </a:moveTo>
                  <a:cubicBezTo>
                    <a:pt x="260" y="0"/>
                    <a:pt x="224" y="16"/>
                    <a:pt x="201" y="38"/>
                  </a:cubicBezTo>
                  <a:cubicBezTo>
                    <a:pt x="128" y="130"/>
                    <a:pt x="55" y="239"/>
                    <a:pt x="37" y="367"/>
                  </a:cubicBezTo>
                  <a:cubicBezTo>
                    <a:pt x="0" y="477"/>
                    <a:pt x="0" y="587"/>
                    <a:pt x="0" y="696"/>
                  </a:cubicBezTo>
                  <a:cubicBezTo>
                    <a:pt x="0" y="806"/>
                    <a:pt x="37" y="897"/>
                    <a:pt x="128" y="915"/>
                  </a:cubicBezTo>
                  <a:cubicBezTo>
                    <a:pt x="136" y="917"/>
                    <a:pt x="144" y="918"/>
                    <a:pt x="151" y="918"/>
                  </a:cubicBezTo>
                  <a:cubicBezTo>
                    <a:pt x="216" y="918"/>
                    <a:pt x="274" y="855"/>
                    <a:pt x="274" y="806"/>
                  </a:cubicBezTo>
                  <a:lnTo>
                    <a:pt x="274" y="714"/>
                  </a:lnTo>
                  <a:lnTo>
                    <a:pt x="274" y="678"/>
                  </a:lnTo>
                  <a:lnTo>
                    <a:pt x="274" y="660"/>
                  </a:lnTo>
                  <a:lnTo>
                    <a:pt x="274" y="587"/>
                  </a:lnTo>
                  <a:cubicBezTo>
                    <a:pt x="293" y="550"/>
                    <a:pt x="293" y="532"/>
                    <a:pt x="293" y="495"/>
                  </a:cubicBezTo>
                  <a:lnTo>
                    <a:pt x="293" y="459"/>
                  </a:lnTo>
                  <a:cubicBezTo>
                    <a:pt x="293" y="404"/>
                    <a:pt x="311" y="367"/>
                    <a:pt x="329" y="312"/>
                  </a:cubicBezTo>
                  <a:lnTo>
                    <a:pt x="329" y="294"/>
                  </a:lnTo>
                  <a:lnTo>
                    <a:pt x="366" y="276"/>
                  </a:lnTo>
                  <a:cubicBezTo>
                    <a:pt x="384" y="239"/>
                    <a:pt x="384" y="221"/>
                    <a:pt x="402" y="203"/>
                  </a:cubicBezTo>
                  <a:cubicBezTo>
                    <a:pt x="457" y="130"/>
                    <a:pt x="420" y="57"/>
                    <a:pt x="384" y="20"/>
                  </a:cubicBezTo>
                  <a:cubicBezTo>
                    <a:pt x="356" y="6"/>
                    <a:pt x="328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7"/>
            <p:cNvSpPr/>
            <p:nvPr/>
          </p:nvSpPr>
          <p:spPr>
            <a:xfrm rot="5400000">
              <a:off x="2956119" y="212734"/>
              <a:ext cx="45646" cy="80488"/>
            </a:xfrm>
            <a:custGeom>
              <a:avLst/>
              <a:gdLst/>
              <a:ahLst/>
              <a:cxnLst/>
              <a:rect l="l" t="t" r="r" b="b"/>
              <a:pathLst>
                <a:path w="714" h="1259" extrusionOk="0">
                  <a:moveTo>
                    <a:pt x="501" y="1"/>
                  </a:moveTo>
                  <a:cubicBezTo>
                    <a:pt x="437" y="1"/>
                    <a:pt x="371" y="29"/>
                    <a:pt x="348" y="86"/>
                  </a:cubicBezTo>
                  <a:cubicBezTo>
                    <a:pt x="165" y="360"/>
                    <a:pt x="19" y="671"/>
                    <a:pt x="1" y="1018"/>
                  </a:cubicBezTo>
                  <a:cubicBezTo>
                    <a:pt x="1" y="1091"/>
                    <a:pt x="19" y="1183"/>
                    <a:pt x="74" y="1201"/>
                  </a:cubicBezTo>
                  <a:cubicBezTo>
                    <a:pt x="94" y="1240"/>
                    <a:pt x="139" y="1258"/>
                    <a:pt x="183" y="1258"/>
                  </a:cubicBezTo>
                  <a:cubicBezTo>
                    <a:pt x="221" y="1258"/>
                    <a:pt x="258" y="1245"/>
                    <a:pt x="275" y="1219"/>
                  </a:cubicBezTo>
                  <a:cubicBezTo>
                    <a:pt x="348" y="1183"/>
                    <a:pt x="366" y="1128"/>
                    <a:pt x="385" y="1073"/>
                  </a:cubicBezTo>
                  <a:cubicBezTo>
                    <a:pt x="385" y="1018"/>
                    <a:pt x="421" y="1000"/>
                    <a:pt x="421" y="945"/>
                  </a:cubicBezTo>
                  <a:lnTo>
                    <a:pt x="421" y="909"/>
                  </a:lnTo>
                  <a:lnTo>
                    <a:pt x="421" y="890"/>
                  </a:lnTo>
                  <a:cubicBezTo>
                    <a:pt x="421" y="835"/>
                    <a:pt x="440" y="799"/>
                    <a:pt x="440" y="762"/>
                  </a:cubicBezTo>
                  <a:cubicBezTo>
                    <a:pt x="440" y="726"/>
                    <a:pt x="440" y="707"/>
                    <a:pt x="458" y="653"/>
                  </a:cubicBezTo>
                  <a:cubicBezTo>
                    <a:pt x="476" y="580"/>
                    <a:pt x="531" y="525"/>
                    <a:pt x="549" y="452"/>
                  </a:cubicBezTo>
                  <a:lnTo>
                    <a:pt x="549" y="433"/>
                  </a:lnTo>
                  <a:cubicBezTo>
                    <a:pt x="549" y="397"/>
                    <a:pt x="567" y="397"/>
                    <a:pt x="567" y="379"/>
                  </a:cubicBezTo>
                  <a:cubicBezTo>
                    <a:pt x="604" y="360"/>
                    <a:pt x="622" y="305"/>
                    <a:pt x="641" y="287"/>
                  </a:cubicBezTo>
                  <a:cubicBezTo>
                    <a:pt x="714" y="214"/>
                    <a:pt x="695" y="104"/>
                    <a:pt x="604" y="31"/>
                  </a:cubicBezTo>
                  <a:cubicBezTo>
                    <a:pt x="577" y="11"/>
                    <a:pt x="539" y="1"/>
                    <a:pt x="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7"/>
            <p:cNvSpPr/>
            <p:nvPr/>
          </p:nvSpPr>
          <p:spPr>
            <a:xfrm rot="5400000">
              <a:off x="3079823" y="287595"/>
              <a:ext cx="21928" cy="14960"/>
            </a:xfrm>
            <a:custGeom>
              <a:avLst/>
              <a:gdLst/>
              <a:ahLst/>
              <a:cxnLst/>
              <a:rect l="l" t="t" r="r" b="b"/>
              <a:pathLst>
                <a:path w="343" h="234" extrusionOk="0">
                  <a:moveTo>
                    <a:pt x="162" y="1"/>
                  </a:moveTo>
                  <a:cubicBezTo>
                    <a:pt x="138" y="1"/>
                    <a:pt x="113" y="8"/>
                    <a:pt x="89" y="26"/>
                  </a:cubicBezTo>
                  <a:cubicBezTo>
                    <a:pt x="0" y="100"/>
                    <a:pt x="91" y="233"/>
                    <a:pt x="187" y="233"/>
                  </a:cubicBezTo>
                  <a:cubicBezTo>
                    <a:pt x="209" y="233"/>
                    <a:pt x="232" y="226"/>
                    <a:pt x="253" y="208"/>
                  </a:cubicBezTo>
                  <a:cubicBezTo>
                    <a:pt x="342" y="135"/>
                    <a:pt x="263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8" name="Google Shape;348;p17"/>
          <p:cNvSpPr txBox="1">
            <a:spLocks noGrp="1"/>
          </p:cNvSpPr>
          <p:nvPr>
            <p:ph type="title"/>
          </p:nvPr>
        </p:nvSpPr>
        <p:spPr>
          <a:xfrm>
            <a:off x="1257288" y="1274725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i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49" name="Google Shape;349;p17"/>
          <p:cNvSpPr txBox="1">
            <a:spLocks noGrp="1"/>
          </p:cNvSpPr>
          <p:nvPr>
            <p:ph type="subTitle" idx="1"/>
          </p:nvPr>
        </p:nvSpPr>
        <p:spPr>
          <a:xfrm>
            <a:off x="1257300" y="1697100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0" name="Google Shape;350;p17"/>
          <p:cNvSpPr txBox="1">
            <a:spLocks noGrp="1"/>
          </p:cNvSpPr>
          <p:nvPr>
            <p:ph type="title" idx="2"/>
          </p:nvPr>
        </p:nvSpPr>
        <p:spPr>
          <a:xfrm>
            <a:off x="1257288" y="2423788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i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1" name="Google Shape;351;p17"/>
          <p:cNvSpPr txBox="1">
            <a:spLocks noGrp="1"/>
          </p:cNvSpPr>
          <p:nvPr>
            <p:ph type="subTitle" idx="3"/>
          </p:nvPr>
        </p:nvSpPr>
        <p:spPr>
          <a:xfrm>
            <a:off x="1257300" y="2846162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2" name="Google Shape;352;p17"/>
          <p:cNvSpPr txBox="1">
            <a:spLocks noGrp="1"/>
          </p:cNvSpPr>
          <p:nvPr>
            <p:ph type="title" idx="4"/>
          </p:nvPr>
        </p:nvSpPr>
        <p:spPr>
          <a:xfrm>
            <a:off x="1257288" y="3572850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i="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53" name="Google Shape;353;p17"/>
          <p:cNvSpPr txBox="1">
            <a:spLocks noGrp="1"/>
          </p:cNvSpPr>
          <p:nvPr>
            <p:ph type="subTitle" idx="5"/>
          </p:nvPr>
        </p:nvSpPr>
        <p:spPr>
          <a:xfrm>
            <a:off x="1257300" y="3995225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4" name="Google Shape;354;p17"/>
          <p:cNvSpPr txBox="1">
            <a:spLocks noGrp="1"/>
          </p:cNvSpPr>
          <p:nvPr>
            <p:ph type="title" idx="6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8"/>
          <p:cNvSpPr/>
          <p:nvPr/>
        </p:nvSpPr>
        <p:spPr>
          <a:xfrm rot="5400000">
            <a:off x="-662212" y="3823388"/>
            <a:ext cx="2128084" cy="925901"/>
          </a:xfrm>
          <a:custGeom>
            <a:avLst/>
            <a:gdLst/>
            <a:ahLst/>
            <a:cxnLst/>
            <a:rect l="l" t="t" r="r" b="b"/>
            <a:pathLst>
              <a:path w="30610" h="13318" extrusionOk="0">
                <a:moveTo>
                  <a:pt x="24994" y="1"/>
                </a:moveTo>
                <a:cubicBezTo>
                  <a:pt x="23744" y="1"/>
                  <a:pt x="22479" y="369"/>
                  <a:pt x="21454" y="1121"/>
                </a:cubicBezTo>
                <a:cubicBezTo>
                  <a:pt x="20303" y="1943"/>
                  <a:pt x="19481" y="3112"/>
                  <a:pt x="18549" y="4154"/>
                </a:cubicBezTo>
                <a:cubicBezTo>
                  <a:pt x="17617" y="5214"/>
                  <a:pt x="16466" y="6201"/>
                  <a:pt x="15095" y="6420"/>
                </a:cubicBezTo>
                <a:cubicBezTo>
                  <a:pt x="14878" y="6455"/>
                  <a:pt x="14661" y="6471"/>
                  <a:pt x="14446" y="6471"/>
                </a:cubicBezTo>
                <a:cubicBezTo>
                  <a:pt x="12761" y="6471"/>
                  <a:pt x="11133" y="5495"/>
                  <a:pt x="9448" y="5123"/>
                </a:cubicBezTo>
                <a:cubicBezTo>
                  <a:pt x="8902" y="4993"/>
                  <a:pt x="8341" y="4929"/>
                  <a:pt x="7780" y="4929"/>
                </a:cubicBezTo>
                <a:cubicBezTo>
                  <a:pt x="5974" y="4929"/>
                  <a:pt x="4158" y="5583"/>
                  <a:pt x="2778" y="6767"/>
                </a:cubicBezTo>
                <a:cubicBezTo>
                  <a:pt x="969" y="8321"/>
                  <a:pt x="1" y="10733"/>
                  <a:pt x="184" y="13108"/>
                </a:cubicBezTo>
                <a:cubicBezTo>
                  <a:pt x="4305" y="12675"/>
                  <a:pt x="8447" y="12460"/>
                  <a:pt x="12588" y="12460"/>
                </a:cubicBezTo>
                <a:cubicBezTo>
                  <a:pt x="17187" y="12460"/>
                  <a:pt x="21785" y="12726"/>
                  <a:pt x="26352" y="13255"/>
                </a:cubicBezTo>
                <a:cubicBezTo>
                  <a:pt x="26601" y="13288"/>
                  <a:pt x="26861" y="13317"/>
                  <a:pt x="27119" y="13317"/>
                </a:cubicBezTo>
                <a:cubicBezTo>
                  <a:pt x="27429" y="13317"/>
                  <a:pt x="27735" y="13275"/>
                  <a:pt x="28015" y="13145"/>
                </a:cubicBezTo>
                <a:cubicBezTo>
                  <a:pt x="28600" y="12871"/>
                  <a:pt x="28928" y="12268"/>
                  <a:pt x="29203" y="11701"/>
                </a:cubicBezTo>
                <a:cubicBezTo>
                  <a:pt x="30299" y="9271"/>
                  <a:pt x="30610" y="6511"/>
                  <a:pt x="30098" y="3917"/>
                </a:cubicBezTo>
                <a:cubicBezTo>
                  <a:pt x="29879" y="2729"/>
                  <a:pt x="29696" y="1632"/>
                  <a:pt x="28618" y="1011"/>
                </a:cubicBezTo>
                <a:cubicBezTo>
                  <a:pt x="27576" y="390"/>
                  <a:pt x="26462" y="24"/>
                  <a:pt x="25255" y="6"/>
                </a:cubicBezTo>
                <a:cubicBezTo>
                  <a:pt x="25169" y="2"/>
                  <a:pt x="25082" y="1"/>
                  <a:pt x="249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18"/>
          <p:cNvSpPr/>
          <p:nvPr/>
        </p:nvSpPr>
        <p:spPr>
          <a:xfrm rot="5400000">
            <a:off x="-349717" y="-153865"/>
            <a:ext cx="2599446" cy="2604730"/>
          </a:xfrm>
          <a:custGeom>
            <a:avLst/>
            <a:gdLst/>
            <a:ahLst/>
            <a:cxnLst/>
            <a:rect l="l" t="t" r="r" b="b"/>
            <a:pathLst>
              <a:path w="37390" h="37466" extrusionOk="0">
                <a:moveTo>
                  <a:pt x="3440" y="0"/>
                </a:moveTo>
                <a:cubicBezTo>
                  <a:pt x="3383" y="0"/>
                  <a:pt x="3327" y="1"/>
                  <a:pt x="3272" y="4"/>
                </a:cubicBezTo>
                <a:cubicBezTo>
                  <a:pt x="1170" y="95"/>
                  <a:pt x="1006" y="6107"/>
                  <a:pt x="713" y="8611"/>
                </a:cubicBezTo>
                <a:cubicBezTo>
                  <a:pt x="184" y="12850"/>
                  <a:pt x="1" y="17145"/>
                  <a:pt x="110" y="21403"/>
                </a:cubicBezTo>
                <a:cubicBezTo>
                  <a:pt x="147" y="22461"/>
                  <a:pt x="730" y="33372"/>
                  <a:pt x="1314" y="33372"/>
                </a:cubicBezTo>
                <a:cubicBezTo>
                  <a:pt x="1315" y="33372"/>
                  <a:pt x="1316" y="33372"/>
                  <a:pt x="1317" y="33372"/>
                </a:cubicBezTo>
                <a:cubicBezTo>
                  <a:pt x="2468" y="33340"/>
                  <a:pt x="3620" y="33324"/>
                  <a:pt x="4772" y="33324"/>
                </a:cubicBezTo>
                <a:cubicBezTo>
                  <a:pt x="15518" y="33324"/>
                  <a:pt x="26256" y="34709"/>
                  <a:pt x="36786" y="37465"/>
                </a:cubicBezTo>
                <a:cubicBezTo>
                  <a:pt x="37389" y="31234"/>
                  <a:pt x="34009" y="24728"/>
                  <a:pt x="29257" y="22992"/>
                </a:cubicBezTo>
                <a:cubicBezTo>
                  <a:pt x="25749" y="21677"/>
                  <a:pt x="21674" y="22737"/>
                  <a:pt x="18531" y="20361"/>
                </a:cubicBezTo>
                <a:cubicBezTo>
                  <a:pt x="16265" y="18661"/>
                  <a:pt x="14949" y="15537"/>
                  <a:pt x="13889" y="12485"/>
                </a:cubicBezTo>
                <a:cubicBezTo>
                  <a:pt x="12866" y="9397"/>
                  <a:pt x="11952" y="6144"/>
                  <a:pt x="10179" y="3713"/>
                </a:cubicBezTo>
                <a:cubicBezTo>
                  <a:pt x="8719" y="1701"/>
                  <a:pt x="5626" y="0"/>
                  <a:pt x="344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18"/>
          <p:cNvSpPr/>
          <p:nvPr/>
        </p:nvSpPr>
        <p:spPr>
          <a:xfrm rot="5400000">
            <a:off x="7988140" y="3007529"/>
            <a:ext cx="2331368" cy="3231267"/>
          </a:xfrm>
          <a:custGeom>
            <a:avLst/>
            <a:gdLst/>
            <a:ahLst/>
            <a:cxnLst/>
            <a:rect l="l" t="t" r="r" b="b"/>
            <a:pathLst>
              <a:path w="33534" h="46478" extrusionOk="0">
                <a:moveTo>
                  <a:pt x="26257" y="1"/>
                </a:moveTo>
                <a:cubicBezTo>
                  <a:pt x="21838" y="1"/>
                  <a:pt x="16436" y="3314"/>
                  <a:pt x="13724" y="6172"/>
                </a:cubicBezTo>
                <a:cubicBezTo>
                  <a:pt x="10234" y="9882"/>
                  <a:pt x="8023" y="14560"/>
                  <a:pt x="5830" y="19147"/>
                </a:cubicBezTo>
                <a:cubicBezTo>
                  <a:pt x="4459" y="22053"/>
                  <a:pt x="3089" y="24940"/>
                  <a:pt x="1718" y="27827"/>
                </a:cubicBezTo>
                <a:cubicBezTo>
                  <a:pt x="878" y="29618"/>
                  <a:pt x="0" y="31592"/>
                  <a:pt x="567" y="33474"/>
                </a:cubicBezTo>
                <a:cubicBezTo>
                  <a:pt x="1243" y="35685"/>
                  <a:pt x="3637" y="36928"/>
                  <a:pt x="5921" y="37348"/>
                </a:cubicBezTo>
                <a:cubicBezTo>
                  <a:pt x="8205" y="37768"/>
                  <a:pt x="10581" y="37659"/>
                  <a:pt x="12774" y="38389"/>
                </a:cubicBezTo>
                <a:cubicBezTo>
                  <a:pt x="15899" y="39413"/>
                  <a:pt x="18238" y="42008"/>
                  <a:pt x="20851" y="44000"/>
                </a:cubicBezTo>
                <a:cubicBezTo>
                  <a:pt x="22673" y="45378"/>
                  <a:pt x="24993" y="46477"/>
                  <a:pt x="27201" y="46477"/>
                </a:cubicBezTo>
                <a:cubicBezTo>
                  <a:pt x="28183" y="46477"/>
                  <a:pt x="29142" y="46260"/>
                  <a:pt x="30025" y="45754"/>
                </a:cubicBezTo>
                <a:cubicBezTo>
                  <a:pt x="31614" y="44840"/>
                  <a:pt x="32619" y="43141"/>
                  <a:pt x="33076" y="41350"/>
                </a:cubicBezTo>
                <a:cubicBezTo>
                  <a:pt x="33533" y="39577"/>
                  <a:pt x="33515" y="37713"/>
                  <a:pt x="33515" y="35886"/>
                </a:cubicBezTo>
                <a:cubicBezTo>
                  <a:pt x="33423" y="27736"/>
                  <a:pt x="33332" y="19567"/>
                  <a:pt x="33241" y="11399"/>
                </a:cubicBezTo>
                <a:cubicBezTo>
                  <a:pt x="33222" y="9151"/>
                  <a:pt x="33186" y="6812"/>
                  <a:pt x="32455" y="4674"/>
                </a:cubicBezTo>
                <a:cubicBezTo>
                  <a:pt x="31339" y="1263"/>
                  <a:pt x="28985" y="1"/>
                  <a:pt x="2625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18"/>
          <p:cNvSpPr/>
          <p:nvPr/>
        </p:nvSpPr>
        <p:spPr>
          <a:xfrm rot="5400000">
            <a:off x="7866020" y="4071437"/>
            <a:ext cx="1345469" cy="1103461"/>
          </a:xfrm>
          <a:custGeom>
            <a:avLst/>
            <a:gdLst/>
            <a:ahLst/>
            <a:cxnLst/>
            <a:rect l="l" t="t" r="r" b="b"/>
            <a:pathLst>
              <a:path w="19353" h="15872" extrusionOk="0">
                <a:moveTo>
                  <a:pt x="7968" y="4098"/>
                </a:moveTo>
                <a:cubicBezTo>
                  <a:pt x="7968" y="5323"/>
                  <a:pt x="7932" y="6565"/>
                  <a:pt x="7932" y="7790"/>
                </a:cubicBezTo>
                <a:lnTo>
                  <a:pt x="7804" y="7790"/>
                </a:lnTo>
                <a:cubicBezTo>
                  <a:pt x="6616" y="7790"/>
                  <a:pt x="5446" y="7771"/>
                  <a:pt x="4259" y="7771"/>
                </a:cubicBezTo>
                <a:cubicBezTo>
                  <a:pt x="4259" y="6529"/>
                  <a:pt x="4259" y="5323"/>
                  <a:pt x="4240" y="4098"/>
                </a:cubicBezTo>
                <a:close/>
                <a:moveTo>
                  <a:pt x="12391" y="4098"/>
                </a:moveTo>
                <a:lnTo>
                  <a:pt x="12391" y="7790"/>
                </a:lnTo>
                <a:lnTo>
                  <a:pt x="8334" y="7790"/>
                </a:lnTo>
                <a:cubicBezTo>
                  <a:pt x="8334" y="6547"/>
                  <a:pt x="8334" y="5323"/>
                  <a:pt x="8297" y="4098"/>
                </a:cubicBezTo>
                <a:close/>
                <a:moveTo>
                  <a:pt x="17014" y="4062"/>
                </a:moveTo>
                <a:lnTo>
                  <a:pt x="17014" y="4062"/>
                </a:lnTo>
                <a:cubicBezTo>
                  <a:pt x="16977" y="5304"/>
                  <a:pt x="16977" y="6529"/>
                  <a:pt x="16977" y="7790"/>
                </a:cubicBezTo>
                <a:lnTo>
                  <a:pt x="12573" y="7790"/>
                </a:lnTo>
                <a:lnTo>
                  <a:pt x="12573" y="4098"/>
                </a:lnTo>
                <a:lnTo>
                  <a:pt x="15607" y="4098"/>
                </a:lnTo>
                <a:cubicBezTo>
                  <a:pt x="16100" y="4098"/>
                  <a:pt x="16557" y="4098"/>
                  <a:pt x="17014" y="4062"/>
                </a:cubicBezTo>
                <a:close/>
                <a:moveTo>
                  <a:pt x="12391" y="8082"/>
                </a:moveTo>
                <a:lnTo>
                  <a:pt x="12391" y="8320"/>
                </a:lnTo>
                <a:cubicBezTo>
                  <a:pt x="12391" y="9361"/>
                  <a:pt x="12372" y="10421"/>
                  <a:pt x="12391" y="11463"/>
                </a:cubicBezTo>
                <a:lnTo>
                  <a:pt x="8297" y="11463"/>
                </a:lnTo>
                <a:lnTo>
                  <a:pt x="8297" y="11079"/>
                </a:lnTo>
                <a:lnTo>
                  <a:pt x="8297" y="8082"/>
                </a:lnTo>
                <a:close/>
                <a:moveTo>
                  <a:pt x="7932" y="8119"/>
                </a:moveTo>
                <a:lnTo>
                  <a:pt x="7932" y="8850"/>
                </a:lnTo>
                <a:cubicBezTo>
                  <a:pt x="7932" y="9727"/>
                  <a:pt x="7913" y="10604"/>
                  <a:pt x="7913" y="11499"/>
                </a:cubicBezTo>
                <a:lnTo>
                  <a:pt x="4277" y="11499"/>
                </a:lnTo>
                <a:lnTo>
                  <a:pt x="4277" y="11463"/>
                </a:lnTo>
                <a:lnTo>
                  <a:pt x="4277" y="8119"/>
                </a:lnTo>
                <a:close/>
                <a:moveTo>
                  <a:pt x="17014" y="8119"/>
                </a:moveTo>
                <a:lnTo>
                  <a:pt x="17014" y="8575"/>
                </a:lnTo>
                <a:lnTo>
                  <a:pt x="17014" y="10988"/>
                </a:lnTo>
                <a:lnTo>
                  <a:pt x="17014" y="11518"/>
                </a:lnTo>
                <a:lnTo>
                  <a:pt x="16648" y="11518"/>
                </a:lnTo>
                <a:cubicBezTo>
                  <a:pt x="15972" y="11518"/>
                  <a:pt x="15314" y="11499"/>
                  <a:pt x="14638" y="11499"/>
                </a:cubicBezTo>
                <a:lnTo>
                  <a:pt x="12592" y="11499"/>
                </a:lnTo>
                <a:lnTo>
                  <a:pt x="12592" y="10640"/>
                </a:lnTo>
                <a:lnTo>
                  <a:pt x="12592" y="8119"/>
                </a:lnTo>
                <a:close/>
                <a:moveTo>
                  <a:pt x="12500" y="0"/>
                </a:moveTo>
                <a:cubicBezTo>
                  <a:pt x="12454" y="0"/>
                  <a:pt x="12409" y="32"/>
                  <a:pt x="12409" y="96"/>
                </a:cubicBezTo>
                <a:cubicBezTo>
                  <a:pt x="12409" y="1065"/>
                  <a:pt x="12391" y="2052"/>
                  <a:pt x="12391" y="3038"/>
                </a:cubicBezTo>
                <a:lnTo>
                  <a:pt x="12391" y="3678"/>
                </a:lnTo>
                <a:lnTo>
                  <a:pt x="8297" y="3678"/>
                </a:lnTo>
                <a:cubicBezTo>
                  <a:pt x="8279" y="2582"/>
                  <a:pt x="8279" y="1503"/>
                  <a:pt x="8242" y="407"/>
                </a:cubicBezTo>
                <a:cubicBezTo>
                  <a:pt x="8242" y="343"/>
                  <a:pt x="8197" y="311"/>
                  <a:pt x="8146" y="311"/>
                </a:cubicBezTo>
                <a:cubicBezTo>
                  <a:pt x="8096" y="311"/>
                  <a:pt x="8041" y="343"/>
                  <a:pt x="8023" y="407"/>
                </a:cubicBezTo>
                <a:cubicBezTo>
                  <a:pt x="8005" y="1412"/>
                  <a:pt x="7986" y="2435"/>
                  <a:pt x="7968" y="3440"/>
                </a:cubicBezTo>
                <a:lnTo>
                  <a:pt x="7968" y="3660"/>
                </a:lnTo>
                <a:cubicBezTo>
                  <a:pt x="6726" y="3660"/>
                  <a:pt x="5501" y="3623"/>
                  <a:pt x="4240" y="3623"/>
                </a:cubicBezTo>
                <a:cubicBezTo>
                  <a:pt x="4222" y="2691"/>
                  <a:pt x="4222" y="1778"/>
                  <a:pt x="4185" y="846"/>
                </a:cubicBezTo>
                <a:cubicBezTo>
                  <a:pt x="4185" y="772"/>
                  <a:pt x="4135" y="736"/>
                  <a:pt x="4085" y="736"/>
                </a:cubicBezTo>
                <a:cubicBezTo>
                  <a:pt x="4035" y="736"/>
                  <a:pt x="3984" y="772"/>
                  <a:pt x="3984" y="846"/>
                </a:cubicBezTo>
                <a:cubicBezTo>
                  <a:pt x="3966" y="1778"/>
                  <a:pt x="3948" y="2691"/>
                  <a:pt x="3948" y="3623"/>
                </a:cubicBezTo>
                <a:cubicBezTo>
                  <a:pt x="2888" y="3623"/>
                  <a:pt x="1865" y="3660"/>
                  <a:pt x="805" y="3715"/>
                </a:cubicBezTo>
                <a:cubicBezTo>
                  <a:pt x="677" y="3715"/>
                  <a:pt x="677" y="3934"/>
                  <a:pt x="805" y="3952"/>
                </a:cubicBezTo>
                <a:cubicBezTo>
                  <a:pt x="1846" y="4025"/>
                  <a:pt x="2888" y="4025"/>
                  <a:pt x="3948" y="4025"/>
                </a:cubicBezTo>
                <a:lnTo>
                  <a:pt x="3948" y="4117"/>
                </a:lnTo>
                <a:cubicBezTo>
                  <a:pt x="3948" y="5304"/>
                  <a:pt x="3948" y="6510"/>
                  <a:pt x="3911" y="7698"/>
                </a:cubicBezTo>
                <a:cubicBezTo>
                  <a:pt x="2888" y="7698"/>
                  <a:pt x="1846" y="7717"/>
                  <a:pt x="805" y="7771"/>
                </a:cubicBezTo>
                <a:cubicBezTo>
                  <a:pt x="677" y="7771"/>
                  <a:pt x="677" y="7972"/>
                  <a:pt x="805" y="7972"/>
                </a:cubicBezTo>
                <a:cubicBezTo>
                  <a:pt x="1846" y="8009"/>
                  <a:pt x="2888" y="8045"/>
                  <a:pt x="3911" y="8045"/>
                </a:cubicBezTo>
                <a:lnTo>
                  <a:pt x="3911" y="9891"/>
                </a:lnTo>
                <a:lnTo>
                  <a:pt x="3911" y="11390"/>
                </a:lnTo>
                <a:lnTo>
                  <a:pt x="1974" y="11390"/>
                </a:lnTo>
                <a:cubicBezTo>
                  <a:pt x="1353" y="11390"/>
                  <a:pt x="768" y="11463"/>
                  <a:pt x="147" y="11481"/>
                </a:cubicBezTo>
                <a:cubicBezTo>
                  <a:pt x="1" y="11591"/>
                  <a:pt x="1" y="11773"/>
                  <a:pt x="147" y="11792"/>
                </a:cubicBezTo>
                <a:cubicBezTo>
                  <a:pt x="860" y="11828"/>
                  <a:pt x="1536" y="11883"/>
                  <a:pt x="2230" y="11883"/>
                </a:cubicBezTo>
                <a:lnTo>
                  <a:pt x="3893" y="11883"/>
                </a:lnTo>
                <a:cubicBezTo>
                  <a:pt x="3875" y="13162"/>
                  <a:pt x="3875" y="14441"/>
                  <a:pt x="3948" y="15721"/>
                </a:cubicBezTo>
                <a:cubicBezTo>
                  <a:pt x="3948" y="15821"/>
                  <a:pt x="4021" y="15871"/>
                  <a:pt x="4094" y="15871"/>
                </a:cubicBezTo>
                <a:cubicBezTo>
                  <a:pt x="4167" y="15871"/>
                  <a:pt x="4240" y="15821"/>
                  <a:pt x="4240" y="15721"/>
                </a:cubicBezTo>
                <a:cubicBezTo>
                  <a:pt x="4277" y="14642"/>
                  <a:pt x="4277" y="13546"/>
                  <a:pt x="4277" y="12449"/>
                </a:cubicBezTo>
                <a:lnTo>
                  <a:pt x="4277" y="11883"/>
                </a:lnTo>
                <a:lnTo>
                  <a:pt x="7932" y="11883"/>
                </a:lnTo>
                <a:cubicBezTo>
                  <a:pt x="7932" y="12632"/>
                  <a:pt x="7950" y="13381"/>
                  <a:pt x="7986" y="14149"/>
                </a:cubicBezTo>
                <a:cubicBezTo>
                  <a:pt x="7986" y="14240"/>
                  <a:pt x="8055" y="14286"/>
                  <a:pt x="8124" y="14286"/>
                </a:cubicBezTo>
                <a:cubicBezTo>
                  <a:pt x="8192" y="14286"/>
                  <a:pt x="8261" y="14240"/>
                  <a:pt x="8261" y="14149"/>
                </a:cubicBezTo>
                <a:cubicBezTo>
                  <a:pt x="8297" y="13381"/>
                  <a:pt x="8297" y="12632"/>
                  <a:pt x="8297" y="11883"/>
                </a:cubicBezTo>
                <a:lnTo>
                  <a:pt x="12372" y="11883"/>
                </a:lnTo>
                <a:cubicBezTo>
                  <a:pt x="12372" y="12449"/>
                  <a:pt x="12391" y="13016"/>
                  <a:pt x="12409" y="13601"/>
                </a:cubicBezTo>
                <a:cubicBezTo>
                  <a:pt x="12409" y="13646"/>
                  <a:pt x="12445" y="13669"/>
                  <a:pt x="12482" y="13669"/>
                </a:cubicBezTo>
                <a:cubicBezTo>
                  <a:pt x="12518" y="13669"/>
                  <a:pt x="12555" y="13646"/>
                  <a:pt x="12555" y="13601"/>
                </a:cubicBezTo>
                <a:cubicBezTo>
                  <a:pt x="12573" y="13016"/>
                  <a:pt x="12592" y="12449"/>
                  <a:pt x="12592" y="11883"/>
                </a:cubicBezTo>
                <a:lnTo>
                  <a:pt x="15095" y="11883"/>
                </a:lnTo>
                <a:cubicBezTo>
                  <a:pt x="15698" y="11883"/>
                  <a:pt x="16301" y="11883"/>
                  <a:pt x="16922" y="11865"/>
                </a:cubicBezTo>
                <a:lnTo>
                  <a:pt x="17014" y="11865"/>
                </a:lnTo>
                <a:cubicBezTo>
                  <a:pt x="17014" y="12376"/>
                  <a:pt x="17032" y="12888"/>
                  <a:pt x="17069" y="13418"/>
                </a:cubicBezTo>
                <a:cubicBezTo>
                  <a:pt x="17087" y="13509"/>
                  <a:pt x="17155" y="13555"/>
                  <a:pt x="17219" y="13555"/>
                </a:cubicBezTo>
                <a:cubicBezTo>
                  <a:pt x="17283" y="13555"/>
                  <a:pt x="17343" y="13509"/>
                  <a:pt x="17343" y="13418"/>
                </a:cubicBezTo>
                <a:cubicBezTo>
                  <a:pt x="17398" y="12906"/>
                  <a:pt x="17416" y="12376"/>
                  <a:pt x="17434" y="11865"/>
                </a:cubicBezTo>
                <a:cubicBezTo>
                  <a:pt x="17854" y="11865"/>
                  <a:pt x="18256" y="11865"/>
                  <a:pt x="18677" y="11792"/>
                </a:cubicBezTo>
                <a:cubicBezTo>
                  <a:pt x="18768" y="11773"/>
                  <a:pt x="18768" y="11609"/>
                  <a:pt x="18677" y="11591"/>
                </a:cubicBezTo>
                <a:cubicBezTo>
                  <a:pt x="18293" y="11518"/>
                  <a:pt x="17873" y="11518"/>
                  <a:pt x="17471" y="11518"/>
                </a:cubicBezTo>
                <a:lnTo>
                  <a:pt x="17471" y="10622"/>
                </a:lnTo>
                <a:lnTo>
                  <a:pt x="17471" y="8082"/>
                </a:lnTo>
                <a:cubicBezTo>
                  <a:pt x="17873" y="8082"/>
                  <a:pt x="18311" y="8064"/>
                  <a:pt x="18713" y="8009"/>
                </a:cubicBezTo>
                <a:cubicBezTo>
                  <a:pt x="18841" y="8009"/>
                  <a:pt x="18841" y="7863"/>
                  <a:pt x="18713" y="7826"/>
                </a:cubicBezTo>
                <a:cubicBezTo>
                  <a:pt x="18311" y="7790"/>
                  <a:pt x="17873" y="7790"/>
                  <a:pt x="17471" y="7771"/>
                </a:cubicBezTo>
                <a:lnTo>
                  <a:pt x="17471" y="5761"/>
                </a:lnTo>
                <a:lnTo>
                  <a:pt x="17471" y="4043"/>
                </a:lnTo>
                <a:cubicBezTo>
                  <a:pt x="17781" y="4043"/>
                  <a:pt x="18074" y="4043"/>
                  <a:pt x="18403" y="4025"/>
                </a:cubicBezTo>
                <a:cubicBezTo>
                  <a:pt x="18695" y="4025"/>
                  <a:pt x="18969" y="3970"/>
                  <a:pt x="19262" y="3952"/>
                </a:cubicBezTo>
                <a:cubicBezTo>
                  <a:pt x="19353" y="3952"/>
                  <a:pt x="19353" y="3806"/>
                  <a:pt x="19262" y="3788"/>
                </a:cubicBezTo>
                <a:cubicBezTo>
                  <a:pt x="18933" y="3769"/>
                  <a:pt x="18585" y="3751"/>
                  <a:pt x="18220" y="3715"/>
                </a:cubicBezTo>
                <a:lnTo>
                  <a:pt x="17471" y="3715"/>
                </a:lnTo>
                <a:cubicBezTo>
                  <a:pt x="17471" y="2783"/>
                  <a:pt x="17434" y="1832"/>
                  <a:pt x="17379" y="882"/>
                </a:cubicBezTo>
                <a:cubicBezTo>
                  <a:pt x="17379" y="809"/>
                  <a:pt x="17315" y="772"/>
                  <a:pt x="17251" y="772"/>
                </a:cubicBezTo>
                <a:cubicBezTo>
                  <a:pt x="17187" y="772"/>
                  <a:pt x="17123" y="809"/>
                  <a:pt x="17123" y="882"/>
                </a:cubicBezTo>
                <a:cubicBezTo>
                  <a:pt x="17069" y="1796"/>
                  <a:pt x="17050" y="2746"/>
                  <a:pt x="17032" y="3660"/>
                </a:cubicBezTo>
                <a:lnTo>
                  <a:pt x="17032" y="3696"/>
                </a:lnTo>
                <a:cubicBezTo>
                  <a:pt x="16411" y="3696"/>
                  <a:pt x="15789" y="3678"/>
                  <a:pt x="15186" y="3678"/>
                </a:cubicBezTo>
                <a:lnTo>
                  <a:pt x="12628" y="3678"/>
                </a:lnTo>
                <a:cubicBezTo>
                  <a:pt x="12628" y="2490"/>
                  <a:pt x="12628" y="1284"/>
                  <a:pt x="12592" y="96"/>
                </a:cubicBezTo>
                <a:cubicBezTo>
                  <a:pt x="12592" y="32"/>
                  <a:pt x="12546" y="0"/>
                  <a:pt x="12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18"/>
          <p:cNvSpPr/>
          <p:nvPr/>
        </p:nvSpPr>
        <p:spPr>
          <a:xfrm rot="5400000">
            <a:off x="7981700" y="1766541"/>
            <a:ext cx="1737159" cy="1174374"/>
          </a:xfrm>
          <a:custGeom>
            <a:avLst/>
            <a:gdLst/>
            <a:ahLst/>
            <a:cxnLst/>
            <a:rect l="l" t="t" r="r" b="b"/>
            <a:pathLst>
              <a:path w="24987" h="16892" extrusionOk="0">
                <a:moveTo>
                  <a:pt x="15168" y="0"/>
                </a:moveTo>
                <a:cubicBezTo>
                  <a:pt x="7212" y="0"/>
                  <a:pt x="1" y="12543"/>
                  <a:pt x="9216" y="16322"/>
                </a:cubicBezTo>
                <a:cubicBezTo>
                  <a:pt x="10255" y="16751"/>
                  <a:pt x="11358" y="16891"/>
                  <a:pt x="12483" y="16891"/>
                </a:cubicBezTo>
                <a:cubicBezTo>
                  <a:pt x="13514" y="16891"/>
                  <a:pt x="14562" y="16773"/>
                  <a:pt x="15593" y="16651"/>
                </a:cubicBezTo>
                <a:cubicBezTo>
                  <a:pt x="19979" y="16157"/>
                  <a:pt x="24986" y="14622"/>
                  <a:pt x="24493" y="9213"/>
                </a:cubicBezTo>
                <a:cubicBezTo>
                  <a:pt x="24182" y="5558"/>
                  <a:pt x="20473" y="1008"/>
                  <a:pt x="16818" y="186"/>
                </a:cubicBezTo>
                <a:cubicBezTo>
                  <a:pt x="16268" y="60"/>
                  <a:pt x="15716" y="0"/>
                  <a:pt x="1516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1" name="Google Shape;361;p18"/>
          <p:cNvGrpSpPr/>
          <p:nvPr/>
        </p:nvGrpSpPr>
        <p:grpSpPr>
          <a:xfrm rot="3841766">
            <a:off x="6596722" y="-395788"/>
            <a:ext cx="3515564" cy="2443289"/>
            <a:chOff x="-154942" y="-422500"/>
            <a:chExt cx="3515639" cy="2443341"/>
          </a:xfrm>
        </p:grpSpPr>
        <p:sp>
          <p:nvSpPr>
            <p:cNvPr id="362" name="Google Shape;362;p18"/>
            <p:cNvSpPr/>
            <p:nvPr/>
          </p:nvSpPr>
          <p:spPr>
            <a:xfrm rot="5400000">
              <a:off x="381207" y="-958649"/>
              <a:ext cx="2443341" cy="3515639"/>
            </a:xfrm>
            <a:custGeom>
              <a:avLst/>
              <a:gdLst/>
              <a:ahLst/>
              <a:cxnLst/>
              <a:rect l="l" t="t" r="r" b="b"/>
              <a:pathLst>
                <a:path w="38219" h="54992" extrusionOk="0">
                  <a:moveTo>
                    <a:pt x="12019" y="878"/>
                  </a:moveTo>
                  <a:lnTo>
                    <a:pt x="12019" y="878"/>
                  </a:lnTo>
                  <a:cubicBezTo>
                    <a:pt x="11964" y="1591"/>
                    <a:pt x="12074" y="2303"/>
                    <a:pt x="12220" y="2998"/>
                  </a:cubicBezTo>
                  <a:cubicBezTo>
                    <a:pt x="12385" y="3784"/>
                    <a:pt x="12567" y="4606"/>
                    <a:pt x="12476" y="5410"/>
                  </a:cubicBezTo>
                  <a:cubicBezTo>
                    <a:pt x="12421" y="5812"/>
                    <a:pt x="12311" y="6232"/>
                    <a:pt x="12074" y="6598"/>
                  </a:cubicBezTo>
                  <a:cubicBezTo>
                    <a:pt x="11800" y="7073"/>
                    <a:pt x="11416" y="7475"/>
                    <a:pt x="11160" y="7987"/>
                  </a:cubicBezTo>
                  <a:cubicBezTo>
                    <a:pt x="10685" y="8919"/>
                    <a:pt x="10758" y="10033"/>
                    <a:pt x="10374" y="11020"/>
                  </a:cubicBezTo>
                  <a:cubicBezTo>
                    <a:pt x="10027" y="11861"/>
                    <a:pt x="9461" y="12646"/>
                    <a:pt x="8730" y="13268"/>
                  </a:cubicBezTo>
                  <a:cubicBezTo>
                    <a:pt x="8748" y="12829"/>
                    <a:pt x="8803" y="12372"/>
                    <a:pt x="8858" y="11934"/>
                  </a:cubicBezTo>
                  <a:cubicBezTo>
                    <a:pt x="8931" y="11440"/>
                    <a:pt x="9040" y="10947"/>
                    <a:pt x="9187" y="10472"/>
                  </a:cubicBezTo>
                  <a:cubicBezTo>
                    <a:pt x="9479" y="9522"/>
                    <a:pt x="9918" y="8608"/>
                    <a:pt x="10356" y="7712"/>
                  </a:cubicBezTo>
                  <a:cubicBezTo>
                    <a:pt x="10446" y="7533"/>
                    <a:pt x="10258" y="7381"/>
                    <a:pt x="10093" y="7381"/>
                  </a:cubicBezTo>
                  <a:cubicBezTo>
                    <a:pt x="10022" y="7381"/>
                    <a:pt x="9956" y="7409"/>
                    <a:pt x="9918" y="7475"/>
                  </a:cubicBezTo>
                  <a:cubicBezTo>
                    <a:pt x="9333" y="8352"/>
                    <a:pt x="8986" y="9357"/>
                    <a:pt x="8730" y="10362"/>
                  </a:cubicBezTo>
                  <a:cubicBezTo>
                    <a:pt x="8602" y="10856"/>
                    <a:pt x="8492" y="11367"/>
                    <a:pt x="8419" y="11861"/>
                  </a:cubicBezTo>
                  <a:cubicBezTo>
                    <a:pt x="8419" y="11952"/>
                    <a:pt x="8401" y="12025"/>
                    <a:pt x="8401" y="12098"/>
                  </a:cubicBezTo>
                  <a:cubicBezTo>
                    <a:pt x="8364" y="11934"/>
                    <a:pt x="8346" y="11769"/>
                    <a:pt x="8291" y="11623"/>
                  </a:cubicBezTo>
                  <a:cubicBezTo>
                    <a:pt x="8163" y="11038"/>
                    <a:pt x="8035" y="10472"/>
                    <a:pt x="7944" y="9905"/>
                  </a:cubicBezTo>
                  <a:cubicBezTo>
                    <a:pt x="7798" y="9010"/>
                    <a:pt x="7670" y="8078"/>
                    <a:pt x="8127" y="7256"/>
                  </a:cubicBezTo>
                  <a:cubicBezTo>
                    <a:pt x="8565" y="6452"/>
                    <a:pt x="9260" y="5812"/>
                    <a:pt x="9680" y="5008"/>
                  </a:cubicBezTo>
                  <a:cubicBezTo>
                    <a:pt x="10429" y="3674"/>
                    <a:pt x="10868" y="1993"/>
                    <a:pt x="12019" y="878"/>
                  </a:cubicBezTo>
                  <a:close/>
                  <a:moveTo>
                    <a:pt x="12184" y="15186"/>
                  </a:moveTo>
                  <a:cubicBezTo>
                    <a:pt x="12586" y="16045"/>
                    <a:pt x="12969" y="16959"/>
                    <a:pt x="13152" y="17928"/>
                  </a:cubicBezTo>
                  <a:cubicBezTo>
                    <a:pt x="13335" y="18951"/>
                    <a:pt x="13152" y="19883"/>
                    <a:pt x="12787" y="20851"/>
                  </a:cubicBezTo>
                  <a:cubicBezTo>
                    <a:pt x="12421" y="21783"/>
                    <a:pt x="11946" y="22679"/>
                    <a:pt x="11672" y="23629"/>
                  </a:cubicBezTo>
                  <a:cubicBezTo>
                    <a:pt x="11453" y="24323"/>
                    <a:pt x="11379" y="25073"/>
                    <a:pt x="11398" y="25822"/>
                  </a:cubicBezTo>
                  <a:cubicBezTo>
                    <a:pt x="11270" y="25182"/>
                    <a:pt x="11142" y="24561"/>
                    <a:pt x="11051" y="23921"/>
                  </a:cubicBezTo>
                  <a:cubicBezTo>
                    <a:pt x="11032" y="23794"/>
                    <a:pt x="11032" y="23647"/>
                    <a:pt x="11014" y="23519"/>
                  </a:cubicBezTo>
                  <a:lnTo>
                    <a:pt x="11014" y="23519"/>
                  </a:lnTo>
                  <a:cubicBezTo>
                    <a:pt x="11035" y="23547"/>
                    <a:pt x="11067" y="23559"/>
                    <a:pt x="11101" y="23559"/>
                  </a:cubicBezTo>
                  <a:cubicBezTo>
                    <a:pt x="11156" y="23559"/>
                    <a:pt x="11218" y="23528"/>
                    <a:pt x="11252" y="23483"/>
                  </a:cubicBezTo>
                  <a:cubicBezTo>
                    <a:pt x="11343" y="23373"/>
                    <a:pt x="11343" y="23245"/>
                    <a:pt x="11379" y="23099"/>
                  </a:cubicBezTo>
                  <a:cubicBezTo>
                    <a:pt x="11398" y="22971"/>
                    <a:pt x="11416" y="22843"/>
                    <a:pt x="11434" y="22715"/>
                  </a:cubicBezTo>
                  <a:cubicBezTo>
                    <a:pt x="11489" y="22460"/>
                    <a:pt x="11526" y="22240"/>
                    <a:pt x="11599" y="21984"/>
                  </a:cubicBezTo>
                  <a:cubicBezTo>
                    <a:pt x="11708" y="21491"/>
                    <a:pt x="11836" y="20979"/>
                    <a:pt x="11983" y="20504"/>
                  </a:cubicBezTo>
                  <a:cubicBezTo>
                    <a:pt x="12017" y="20401"/>
                    <a:pt x="11936" y="20326"/>
                    <a:pt x="11857" y="20326"/>
                  </a:cubicBezTo>
                  <a:cubicBezTo>
                    <a:pt x="11811" y="20326"/>
                    <a:pt x="11765" y="20352"/>
                    <a:pt x="11745" y="20413"/>
                  </a:cubicBezTo>
                  <a:cubicBezTo>
                    <a:pt x="11562" y="20906"/>
                    <a:pt x="11379" y="21400"/>
                    <a:pt x="11233" y="21911"/>
                  </a:cubicBezTo>
                  <a:cubicBezTo>
                    <a:pt x="11160" y="22167"/>
                    <a:pt x="11105" y="22441"/>
                    <a:pt x="11051" y="22697"/>
                  </a:cubicBezTo>
                  <a:lnTo>
                    <a:pt x="10996" y="23099"/>
                  </a:lnTo>
                  <a:cubicBezTo>
                    <a:pt x="10996" y="23136"/>
                    <a:pt x="10996" y="23154"/>
                    <a:pt x="10959" y="23172"/>
                  </a:cubicBezTo>
                  <a:cubicBezTo>
                    <a:pt x="10850" y="21893"/>
                    <a:pt x="10850" y="20614"/>
                    <a:pt x="11014" y="19353"/>
                  </a:cubicBezTo>
                  <a:cubicBezTo>
                    <a:pt x="11105" y="18585"/>
                    <a:pt x="11270" y="17836"/>
                    <a:pt x="11471" y="17105"/>
                  </a:cubicBezTo>
                  <a:cubicBezTo>
                    <a:pt x="11654" y="16429"/>
                    <a:pt x="11855" y="15771"/>
                    <a:pt x="12184" y="15186"/>
                  </a:cubicBezTo>
                  <a:close/>
                  <a:moveTo>
                    <a:pt x="1329" y="17599"/>
                  </a:moveTo>
                  <a:lnTo>
                    <a:pt x="1329" y="17599"/>
                  </a:lnTo>
                  <a:cubicBezTo>
                    <a:pt x="1987" y="17781"/>
                    <a:pt x="2626" y="18037"/>
                    <a:pt x="3248" y="18330"/>
                  </a:cubicBezTo>
                  <a:cubicBezTo>
                    <a:pt x="6427" y="19810"/>
                    <a:pt x="8949" y="22679"/>
                    <a:pt x="10045" y="26059"/>
                  </a:cubicBezTo>
                  <a:cubicBezTo>
                    <a:pt x="9680" y="25731"/>
                    <a:pt x="9369" y="25383"/>
                    <a:pt x="9022" y="25054"/>
                  </a:cubicBezTo>
                  <a:cubicBezTo>
                    <a:pt x="8638" y="24689"/>
                    <a:pt x="8273" y="24287"/>
                    <a:pt x="7926" y="23885"/>
                  </a:cubicBezTo>
                  <a:cubicBezTo>
                    <a:pt x="7560" y="23465"/>
                    <a:pt x="7250" y="23044"/>
                    <a:pt x="6921" y="22587"/>
                  </a:cubicBezTo>
                  <a:cubicBezTo>
                    <a:pt x="6756" y="22350"/>
                    <a:pt x="6628" y="22149"/>
                    <a:pt x="6464" y="21911"/>
                  </a:cubicBezTo>
                  <a:cubicBezTo>
                    <a:pt x="6336" y="21710"/>
                    <a:pt x="6244" y="21454"/>
                    <a:pt x="6025" y="21308"/>
                  </a:cubicBezTo>
                  <a:cubicBezTo>
                    <a:pt x="6001" y="21284"/>
                    <a:pt x="5974" y="21274"/>
                    <a:pt x="5946" y="21274"/>
                  </a:cubicBezTo>
                  <a:cubicBezTo>
                    <a:pt x="5869" y="21274"/>
                    <a:pt x="5792" y="21355"/>
                    <a:pt x="5806" y="21436"/>
                  </a:cubicBezTo>
                  <a:cubicBezTo>
                    <a:pt x="5842" y="21692"/>
                    <a:pt x="6062" y="21911"/>
                    <a:pt x="6190" y="22149"/>
                  </a:cubicBezTo>
                  <a:cubicBezTo>
                    <a:pt x="6354" y="22368"/>
                    <a:pt x="6519" y="22624"/>
                    <a:pt x="6665" y="22862"/>
                  </a:cubicBezTo>
                  <a:cubicBezTo>
                    <a:pt x="6994" y="23282"/>
                    <a:pt x="7341" y="23720"/>
                    <a:pt x="7706" y="24141"/>
                  </a:cubicBezTo>
                  <a:cubicBezTo>
                    <a:pt x="8072" y="24543"/>
                    <a:pt x="8474" y="24963"/>
                    <a:pt x="8894" y="25347"/>
                  </a:cubicBezTo>
                  <a:cubicBezTo>
                    <a:pt x="9205" y="25639"/>
                    <a:pt x="9552" y="25895"/>
                    <a:pt x="9918" y="26151"/>
                  </a:cubicBezTo>
                  <a:cubicBezTo>
                    <a:pt x="9442" y="25932"/>
                    <a:pt x="8931" y="25822"/>
                    <a:pt x="8437" y="25639"/>
                  </a:cubicBezTo>
                  <a:cubicBezTo>
                    <a:pt x="7999" y="25511"/>
                    <a:pt x="7578" y="25329"/>
                    <a:pt x="7213" y="25054"/>
                  </a:cubicBezTo>
                  <a:cubicBezTo>
                    <a:pt x="6811" y="24744"/>
                    <a:pt x="6464" y="24360"/>
                    <a:pt x="6171" y="23958"/>
                  </a:cubicBezTo>
                  <a:cubicBezTo>
                    <a:pt x="5550" y="23136"/>
                    <a:pt x="5112" y="22185"/>
                    <a:pt x="4563" y="21308"/>
                  </a:cubicBezTo>
                  <a:cubicBezTo>
                    <a:pt x="3704" y="19901"/>
                    <a:pt x="2645" y="18585"/>
                    <a:pt x="1329" y="17599"/>
                  </a:cubicBezTo>
                  <a:close/>
                  <a:moveTo>
                    <a:pt x="11471" y="26663"/>
                  </a:moveTo>
                  <a:cubicBezTo>
                    <a:pt x="11471" y="26900"/>
                    <a:pt x="11507" y="27119"/>
                    <a:pt x="11562" y="27357"/>
                  </a:cubicBezTo>
                  <a:cubicBezTo>
                    <a:pt x="11471" y="27156"/>
                    <a:pt x="11343" y="26918"/>
                    <a:pt x="11270" y="26717"/>
                  </a:cubicBezTo>
                  <a:lnTo>
                    <a:pt x="11270" y="26717"/>
                  </a:lnTo>
                  <a:cubicBezTo>
                    <a:pt x="11284" y="26722"/>
                    <a:pt x="11298" y="26724"/>
                    <a:pt x="11314" y="26724"/>
                  </a:cubicBezTo>
                  <a:cubicBezTo>
                    <a:pt x="11361" y="26724"/>
                    <a:pt x="11416" y="26704"/>
                    <a:pt x="11471" y="26663"/>
                  </a:cubicBezTo>
                  <a:close/>
                  <a:moveTo>
                    <a:pt x="17337" y="19207"/>
                  </a:moveTo>
                  <a:cubicBezTo>
                    <a:pt x="17757" y="20157"/>
                    <a:pt x="17775" y="21217"/>
                    <a:pt x="17483" y="22222"/>
                  </a:cubicBezTo>
                  <a:cubicBezTo>
                    <a:pt x="17337" y="22715"/>
                    <a:pt x="17154" y="23245"/>
                    <a:pt x="17154" y="23775"/>
                  </a:cubicBezTo>
                  <a:cubicBezTo>
                    <a:pt x="17154" y="24342"/>
                    <a:pt x="17300" y="24890"/>
                    <a:pt x="17428" y="25420"/>
                  </a:cubicBezTo>
                  <a:cubicBezTo>
                    <a:pt x="17593" y="26059"/>
                    <a:pt x="17757" y="26717"/>
                    <a:pt x="17903" y="27357"/>
                  </a:cubicBezTo>
                  <a:cubicBezTo>
                    <a:pt x="18049" y="27923"/>
                    <a:pt x="18214" y="28472"/>
                    <a:pt x="18305" y="29038"/>
                  </a:cubicBezTo>
                  <a:cubicBezTo>
                    <a:pt x="18397" y="29568"/>
                    <a:pt x="18415" y="30135"/>
                    <a:pt x="18269" y="30665"/>
                  </a:cubicBezTo>
                  <a:cubicBezTo>
                    <a:pt x="18159" y="31140"/>
                    <a:pt x="17958" y="31578"/>
                    <a:pt x="17684" y="32017"/>
                  </a:cubicBezTo>
                  <a:cubicBezTo>
                    <a:pt x="17410" y="32419"/>
                    <a:pt x="17117" y="32821"/>
                    <a:pt x="16770" y="33186"/>
                  </a:cubicBezTo>
                  <a:cubicBezTo>
                    <a:pt x="16405" y="33552"/>
                    <a:pt x="16076" y="33881"/>
                    <a:pt x="15765" y="34228"/>
                  </a:cubicBezTo>
                  <a:cubicBezTo>
                    <a:pt x="15747" y="34210"/>
                    <a:pt x="15710" y="34155"/>
                    <a:pt x="15692" y="34137"/>
                  </a:cubicBezTo>
                  <a:cubicBezTo>
                    <a:pt x="15747" y="34137"/>
                    <a:pt x="15765" y="34118"/>
                    <a:pt x="15783" y="34100"/>
                  </a:cubicBezTo>
                  <a:cubicBezTo>
                    <a:pt x="16313" y="33570"/>
                    <a:pt x="16679" y="32930"/>
                    <a:pt x="16862" y="32200"/>
                  </a:cubicBezTo>
                  <a:cubicBezTo>
                    <a:pt x="17209" y="30847"/>
                    <a:pt x="16953" y="29495"/>
                    <a:pt x="16697" y="28161"/>
                  </a:cubicBezTo>
                  <a:cubicBezTo>
                    <a:pt x="16478" y="26827"/>
                    <a:pt x="16222" y="25438"/>
                    <a:pt x="16679" y="24141"/>
                  </a:cubicBezTo>
                  <a:cubicBezTo>
                    <a:pt x="16737" y="23966"/>
                    <a:pt x="16580" y="23835"/>
                    <a:pt x="16434" y="23835"/>
                  </a:cubicBezTo>
                  <a:cubicBezTo>
                    <a:pt x="16352" y="23835"/>
                    <a:pt x="16273" y="23877"/>
                    <a:pt x="16240" y="23976"/>
                  </a:cubicBezTo>
                  <a:cubicBezTo>
                    <a:pt x="16021" y="24689"/>
                    <a:pt x="15948" y="25420"/>
                    <a:pt x="15966" y="26151"/>
                  </a:cubicBezTo>
                  <a:cubicBezTo>
                    <a:pt x="16039" y="27467"/>
                    <a:pt x="16405" y="28746"/>
                    <a:pt x="16496" y="30080"/>
                  </a:cubicBezTo>
                  <a:cubicBezTo>
                    <a:pt x="16569" y="31213"/>
                    <a:pt x="16478" y="32492"/>
                    <a:pt x="15747" y="33406"/>
                  </a:cubicBezTo>
                  <a:cubicBezTo>
                    <a:pt x="15400" y="32327"/>
                    <a:pt x="15126" y="31268"/>
                    <a:pt x="14925" y="30171"/>
                  </a:cubicBezTo>
                  <a:cubicBezTo>
                    <a:pt x="14705" y="29093"/>
                    <a:pt x="14559" y="28015"/>
                    <a:pt x="14468" y="26918"/>
                  </a:cubicBezTo>
                  <a:cubicBezTo>
                    <a:pt x="14413" y="26370"/>
                    <a:pt x="14395" y="25822"/>
                    <a:pt x="14376" y="25255"/>
                  </a:cubicBezTo>
                  <a:cubicBezTo>
                    <a:pt x="14376" y="24725"/>
                    <a:pt x="14376" y="24177"/>
                    <a:pt x="14523" y="23647"/>
                  </a:cubicBezTo>
                  <a:cubicBezTo>
                    <a:pt x="14797" y="22715"/>
                    <a:pt x="15400" y="21948"/>
                    <a:pt x="15985" y="21162"/>
                  </a:cubicBezTo>
                  <a:cubicBezTo>
                    <a:pt x="16496" y="20541"/>
                    <a:pt x="16971" y="19901"/>
                    <a:pt x="17337" y="19207"/>
                  </a:cubicBezTo>
                  <a:close/>
                  <a:moveTo>
                    <a:pt x="5780" y="29512"/>
                  </a:moveTo>
                  <a:cubicBezTo>
                    <a:pt x="5813" y="29512"/>
                    <a:pt x="5846" y="29513"/>
                    <a:pt x="5879" y="29513"/>
                  </a:cubicBezTo>
                  <a:cubicBezTo>
                    <a:pt x="6975" y="29513"/>
                    <a:pt x="7944" y="29952"/>
                    <a:pt x="8894" y="30500"/>
                  </a:cubicBezTo>
                  <a:cubicBezTo>
                    <a:pt x="10649" y="31542"/>
                    <a:pt x="12330" y="32839"/>
                    <a:pt x="14230" y="33753"/>
                  </a:cubicBezTo>
                  <a:cubicBezTo>
                    <a:pt x="13792" y="33753"/>
                    <a:pt x="13371" y="33680"/>
                    <a:pt x="12933" y="33588"/>
                  </a:cubicBezTo>
                  <a:cubicBezTo>
                    <a:pt x="11727" y="33314"/>
                    <a:pt x="10575" y="32784"/>
                    <a:pt x="9479" y="32218"/>
                  </a:cubicBezTo>
                  <a:cubicBezTo>
                    <a:pt x="8894" y="31925"/>
                    <a:pt x="8291" y="31596"/>
                    <a:pt x="7670" y="31322"/>
                  </a:cubicBezTo>
                  <a:cubicBezTo>
                    <a:pt x="7085" y="31048"/>
                    <a:pt x="6446" y="30774"/>
                    <a:pt x="5806" y="30646"/>
                  </a:cubicBezTo>
                  <a:cubicBezTo>
                    <a:pt x="5788" y="30641"/>
                    <a:pt x="5772" y="30639"/>
                    <a:pt x="5756" y="30639"/>
                  </a:cubicBezTo>
                  <a:cubicBezTo>
                    <a:pt x="5608" y="30639"/>
                    <a:pt x="5549" y="30854"/>
                    <a:pt x="5715" y="30920"/>
                  </a:cubicBezTo>
                  <a:cubicBezTo>
                    <a:pt x="6446" y="31213"/>
                    <a:pt x="7176" y="31542"/>
                    <a:pt x="7889" y="31907"/>
                  </a:cubicBezTo>
                  <a:cubicBezTo>
                    <a:pt x="9040" y="32510"/>
                    <a:pt x="10210" y="33150"/>
                    <a:pt x="11471" y="33607"/>
                  </a:cubicBezTo>
                  <a:cubicBezTo>
                    <a:pt x="12220" y="33881"/>
                    <a:pt x="13006" y="34063"/>
                    <a:pt x="13792" y="34118"/>
                  </a:cubicBezTo>
                  <a:cubicBezTo>
                    <a:pt x="13024" y="34319"/>
                    <a:pt x="12238" y="34429"/>
                    <a:pt x="11453" y="34429"/>
                  </a:cubicBezTo>
                  <a:cubicBezTo>
                    <a:pt x="10466" y="34429"/>
                    <a:pt x="9479" y="34283"/>
                    <a:pt x="8547" y="33954"/>
                  </a:cubicBezTo>
                  <a:cubicBezTo>
                    <a:pt x="7560" y="33607"/>
                    <a:pt x="6665" y="33113"/>
                    <a:pt x="5824" y="32547"/>
                  </a:cubicBezTo>
                  <a:cubicBezTo>
                    <a:pt x="4545" y="31688"/>
                    <a:pt x="3321" y="30683"/>
                    <a:pt x="1950" y="30007"/>
                  </a:cubicBezTo>
                  <a:cubicBezTo>
                    <a:pt x="2370" y="29970"/>
                    <a:pt x="2791" y="29934"/>
                    <a:pt x="3193" y="29860"/>
                  </a:cubicBezTo>
                  <a:cubicBezTo>
                    <a:pt x="4055" y="29737"/>
                    <a:pt x="4918" y="29512"/>
                    <a:pt x="5780" y="29512"/>
                  </a:cubicBezTo>
                  <a:close/>
                  <a:moveTo>
                    <a:pt x="20973" y="28435"/>
                  </a:moveTo>
                  <a:cubicBezTo>
                    <a:pt x="21284" y="29349"/>
                    <a:pt x="21558" y="30262"/>
                    <a:pt x="21832" y="31176"/>
                  </a:cubicBezTo>
                  <a:cubicBezTo>
                    <a:pt x="22106" y="32090"/>
                    <a:pt x="22417" y="32967"/>
                    <a:pt x="22691" y="33881"/>
                  </a:cubicBezTo>
                  <a:cubicBezTo>
                    <a:pt x="22819" y="34301"/>
                    <a:pt x="22965" y="34703"/>
                    <a:pt x="23057" y="35142"/>
                  </a:cubicBezTo>
                  <a:cubicBezTo>
                    <a:pt x="23111" y="35562"/>
                    <a:pt x="23111" y="35982"/>
                    <a:pt x="23075" y="36403"/>
                  </a:cubicBezTo>
                  <a:cubicBezTo>
                    <a:pt x="22965" y="37298"/>
                    <a:pt x="22782" y="38157"/>
                    <a:pt x="22618" y="39034"/>
                  </a:cubicBezTo>
                  <a:cubicBezTo>
                    <a:pt x="22453" y="39893"/>
                    <a:pt x="22344" y="40788"/>
                    <a:pt x="22179" y="41647"/>
                  </a:cubicBezTo>
                  <a:cubicBezTo>
                    <a:pt x="22070" y="41519"/>
                    <a:pt x="21978" y="41428"/>
                    <a:pt x="21887" y="41337"/>
                  </a:cubicBezTo>
                  <a:cubicBezTo>
                    <a:pt x="21924" y="40770"/>
                    <a:pt x="21960" y="40167"/>
                    <a:pt x="21960" y="39600"/>
                  </a:cubicBezTo>
                  <a:cubicBezTo>
                    <a:pt x="21960" y="38796"/>
                    <a:pt x="21905" y="37974"/>
                    <a:pt x="21704" y="37225"/>
                  </a:cubicBezTo>
                  <a:cubicBezTo>
                    <a:pt x="21467" y="36439"/>
                    <a:pt x="21010" y="35781"/>
                    <a:pt x="20882" y="34977"/>
                  </a:cubicBezTo>
                  <a:cubicBezTo>
                    <a:pt x="20736" y="34246"/>
                    <a:pt x="20864" y="33552"/>
                    <a:pt x="21083" y="32857"/>
                  </a:cubicBezTo>
                  <a:cubicBezTo>
                    <a:pt x="21141" y="32696"/>
                    <a:pt x="21009" y="32586"/>
                    <a:pt x="20881" y="32586"/>
                  </a:cubicBezTo>
                  <a:cubicBezTo>
                    <a:pt x="20807" y="32586"/>
                    <a:pt x="20733" y="32623"/>
                    <a:pt x="20699" y="32711"/>
                  </a:cubicBezTo>
                  <a:cubicBezTo>
                    <a:pt x="20462" y="33387"/>
                    <a:pt x="20425" y="34137"/>
                    <a:pt x="20535" y="34849"/>
                  </a:cubicBezTo>
                  <a:cubicBezTo>
                    <a:pt x="20644" y="35617"/>
                    <a:pt x="21046" y="36293"/>
                    <a:pt x="21266" y="37042"/>
                  </a:cubicBezTo>
                  <a:cubicBezTo>
                    <a:pt x="21522" y="37773"/>
                    <a:pt x="21522" y="38595"/>
                    <a:pt x="21540" y="39363"/>
                  </a:cubicBezTo>
                  <a:cubicBezTo>
                    <a:pt x="21522" y="39253"/>
                    <a:pt x="21467" y="39162"/>
                    <a:pt x="21448" y="39052"/>
                  </a:cubicBezTo>
                  <a:cubicBezTo>
                    <a:pt x="20882" y="37243"/>
                    <a:pt x="19877" y="35580"/>
                    <a:pt x="19548" y="33698"/>
                  </a:cubicBezTo>
                  <a:cubicBezTo>
                    <a:pt x="19402" y="32729"/>
                    <a:pt x="19438" y="31724"/>
                    <a:pt x="19731" y="30756"/>
                  </a:cubicBezTo>
                  <a:cubicBezTo>
                    <a:pt x="19987" y="29897"/>
                    <a:pt x="20425" y="29130"/>
                    <a:pt x="20973" y="28435"/>
                  </a:cubicBezTo>
                  <a:close/>
                  <a:moveTo>
                    <a:pt x="21832" y="42013"/>
                  </a:moveTo>
                  <a:cubicBezTo>
                    <a:pt x="21997" y="42177"/>
                    <a:pt x="22179" y="42342"/>
                    <a:pt x="22344" y="42488"/>
                  </a:cubicBezTo>
                  <a:cubicBezTo>
                    <a:pt x="22264" y="42498"/>
                    <a:pt x="22185" y="42509"/>
                    <a:pt x="22105" y="42519"/>
                  </a:cubicBezTo>
                  <a:lnTo>
                    <a:pt x="22105" y="42519"/>
                  </a:lnTo>
                  <a:cubicBezTo>
                    <a:pt x="22205" y="42452"/>
                    <a:pt x="22132" y="42259"/>
                    <a:pt x="21997" y="42214"/>
                  </a:cubicBezTo>
                  <a:cubicBezTo>
                    <a:pt x="21924" y="42195"/>
                    <a:pt x="21832" y="42177"/>
                    <a:pt x="21777" y="42177"/>
                  </a:cubicBezTo>
                  <a:cubicBezTo>
                    <a:pt x="21814" y="42159"/>
                    <a:pt x="21832" y="42104"/>
                    <a:pt x="21832" y="42031"/>
                  </a:cubicBezTo>
                  <a:lnTo>
                    <a:pt x="21832" y="42013"/>
                  </a:lnTo>
                  <a:close/>
                  <a:moveTo>
                    <a:pt x="11600" y="39475"/>
                  </a:moveTo>
                  <a:cubicBezTo>
                    <a:pt x="12224" y="39475"/>
                    <a:pt x="12855" y="39553"/>
                    <a:pt x="13463" y="39728"/>
                  </a:cubicBezTo>
                  <a:cubicBezTo>
                    <a:pt x="13956" y="39875"/>
                    <a:pt x="14413" y="40094"/>
                    <a:pt x="14870" y="40368"/>
                  </a:cubicBezTo>
                  <a:cubicBezTo>
                    <a:pt x="15327" y="40624"/>
                    <a:pt x="15783" y="40880"/>
                    <a:pt x="16295" y="40989"/>
                  </a:cubicBezTo>
                  <a:cubicBezTo>
                    <a:pt x="16591" y="41055"/>
                    <a:pt x="16894" y="41068"/>
                    <a:pt x="17199" y="41068"/>
                  </a:cubicBezTo>
                  <a:cubicBezTo>
                    <a:pt x="17403" y="41068"/>
                    <a:pt x="17607" y="41062"/>
                    <a:pt x="17812" y="41062"/>
                  </a:cubicBezTo>
                  <a:cubicBezTo>
                    <a:pt x="18342" y="41062"/>
                    <a:pt x="18817" y="41172"/>
                    <a:pt x="19310" y="41373"/>
                  </a:cubicBezTo>
                  <a:cubicBezTo>
                    <a:pt x="19913" y="41647"/>
                    <a:pt x="20498" y="42013"/>
                    <a:pt x="21101" y="42268"/>
                  </a:cubicBezTo>
                  <a:cubicBezTo>
                    <a:pt x="20553" y="42268"/>
                    <a:pt x="19987" y="42250"/>
                    <a:pt x="19438" y="42195"/>
                  </a:cubicBezTo>
                  <a:cubicBezTo>
                    <a:pt x="16514" y="41940"/>
                    <a:pt x="13682" y="41008"/>
                    <a:pt x="10923" y="40076"/>
                  </a:cubicBezTo>
                  <a:cubicBezTo>
                    <a:pt x="10903" y="40068"/>
                    <a:pt x="10883" y="40065"/>
                    <a:pt x="10865" y="40065"/>
                  </a:cubicBezTo>
                  <a:cubicBezTo>
                    <a:pt x="10700" y="40065"/>
                    <a:pt x="10615" y="40337"/>
                    <a:pt x="10813" y="40386"/>
                  </a:cubicBezTo>
                  <a:cubicBezTo>
                    <a:pt x="11599" y="40660"/>
                    <a:pt x="12403" y="40934"/>
                    <a:pt x="13225" y="41190"/>
                  </a:cubicBezTo>
                  <a:cubicBezTo>
                    <a:pt x="15757" y="41974"/>
                    <a:pt x="18376" y="42568"/>
                    <a:pt x="21030" y="42568"/>
                  </a:cubicBezTo>
                  <a:cubicBezTo>
                    <a:pt x="21323" y="42568"/>
                    <a:pt x="21616" y="42561"/>
                    <a:pt x="21910" y="42546"/>
                  </a:cubicBezTo>
                  <a:lnTo>
                    <a:pt x="21910" y="42546"/>
                  </a:lnTo>
                  <a:cubicBezTo>
                    <a:pt x="20779" y="42705"/>
                    <a:pt x="19659" y="42906"/>
                    <a:pt x="18525" y="43036"/>
                  </a:cubicBezTo>
                  <a:cubicBezTo>
                    <a:pt x="18117" y="43087"/>
                    <a:pt x="17698" y="43123"/>
                    <a:pt x="17278" y="43123"/>
                  </a:cubicBezTo>
                  <a:cubicBezTo>
                    <a:pt x="16645" y="43123"/>
                    <a:pt x="16012" y="43040"/>
                    <a:pt x="15418" y="42798"/>
                  </a:cubicBezTo>
                  <a:cubicBezTo>
                    <a:pt x="14523" y="42433"/>
                    <a:pt x="13773" y="41793"/>
                    <a:pt x="12841" y="41446"/>
                  </a:cubicBezTo>
                  <a:cubicBezTo>
                    <a:pt x="12330" y="41263"/>
                    <a:pt x="11873" y="41263"/>
                    <a:pt x="11361" y="41263"/>
                  </a:cubicBezTo>
                  <a:cubicBezTo>
                    <a:pt x="10813" y="41263"/>
                    <a:pt x="10356" y="41062"/>
                    <a:pt x="9899" y="40788"/>
                  </a:cubicBezTo>
                  <a:cubicBezTo>
                    <a:pt x="9406" y="40532"/>
                    <a:pt x="8931" y="40222"/>
                    <a:pt x="8419" y="40076"/>
                  </a:cubicBezTo>
                  <a:cubicBezTo>
                    <a:pt x="9114" y="39820"/>
                    <a:pt x="9826" y="39637"/>
                    <a:pt x="10557" y="39546"/>
                  </a:cubicBezTo>
                  <a:cubicBezTo>
                    <a:pt x="10899" y="39500"/>
                    <a:pt x="11249" y="39475"/>
                    <a:pt x="11600" y="39475"/>
                  </a:cubicBezTo>
                  <a:close/>
                  <a:moveTo>
                    <a:pt x="24847" y="34045"/>
                  </a:moveTo>
                  <a:cubicBezTo>
                    <a:pt x="25469" y="34977"/>
                    <a:pt x="26200" y="35854"/>
                    <a:pt x="27004" y="36677"/>
                  </a:cubicBezTo>
                  <a:cubicBezTo>
                    <a:pt x="27369" y="37060"/>
                    <a:pt x="27735" y="37426"/>
                    <a:pt x="28027" y="37864"/>
                  </a:cubicBezTo>
                  <a:cubicBezTo>
                    <a:pt x="28319" y="38303"/>
                    <a:pt x="28539" y="38778"/>
                    <a:pt x="28667" y="39272"/>
                  </a:cubicBezTo>
                  <a:cubicBezTo>
                    <a:pt x="28922" y="40130"/>
                    <a:pt x="29032" y="41008"/>
                    <a:pt x="29032" y="41903"/>
                  </a:cubicBezTo>
                  <a:cubicBezTo>
                    <a:pt x="29032" y="42744"/>
                    <a:pt x="28941" y="43566"/>
                    <a:pt x="28758" y="44388"/>
                  </a:cubicBezTo>
                  <a:cubicBezTo>
                    <a:pt x="28594" y="45156"/>
                    <a:pt x="28319" y="45850"/>
                    <a:pt x="28027" y="46563"/>
                  </a:cubicBezTo>
                  <a:cubicBezTo>
                    <a:pt x="28009" y="46545"/>
                    <a:pt x="27972" y="46545"/>
                    <a:pt x="27972" y="46526"/>
                  </a:cubicBezTo>
                  <a:cubicBezTo>
                    <a:pt x="27844" y="45923"/>
                    <a:pt x="27826" y="45302"/>
                    <a:pt x="27844" y="44717"/>
                  </a:cubicBezTo>
                  <a:cubicBezTo>
                    <a:pt x="27844" y="43475"/>
                    <a:pt x="27936" y="42250"/>
                    <a:pt x="27643" y="41062"/>
                  </a:cubicBezTo>
                  <a:cubicBezTo>
                    <a:pt x="27296" y="39728"/>
                    <a:pt x="26583" y="38577"/>
                    <a:pt x="25889" y="37426"/>
                  </a:cubicBezTo>
                  <a:cubicBezTo>
                    <a:pt x="25848" y="37361"/>
                    <a:pt x="25786" y="37334"/>
                    <a:pt x="25725" y="37334"/>
                  </a:cubicBezTo>
                  <a:cubicBezTo>
                    <a:pt x="25595" y="37334"/>
                    <a:pt x="25467" y="37454"/>
                    <a:pt x="25542" y="37590"/>
                  </a:cubicBezTo>
                  <a:cubicBezTo>
                    <a:pt x="25926" y="38248"/>
                    <a:pt x="26309" y="38906"/>
                    <a:pt x="26638" y="39600"/>
                  </a:cubicBezTo>
                  <a:cubicBezTo>
                    <a:pt x="26912" y="40222"/>
                    <a:pt x="27168" y="40861"/>
                    <a:pt x="27296" y="41519"/>
                  </a:cubicBezTo>
                  <a:cubicBezTo>
                    <a:pt x="27406" y="42104"/>
                    <a:pt x="27442" y="42707"/>
                    <a:pt x="27442" y="43292"/>
                  </a:cubicBezTo>
                  <a:cubicBezTo>
                    <a:pt x="27442" y="43895"/>
                    <a:pt x="27406" y="44480"/>
                    <a:pt x="27461" y="45101"/>
                  </a:cubicBezTo>
                  <a:lnTo>
                    <a:pt x="27534" y="45850"/>
                  </a:lnTo>
                  <a:cubicBezTo>
                    <a:pt x="27260" y="45265"/>
                    <a:pt x="27022" y="44644"/>
                    <a:pt x="26839" y="44023"/>
                  </a:cubicBezTo>
                  <a:cubicBezTo>
                    <a:pt x="26583" y="43182"/>
                    <a:pt x="26401" y="42342"/>
                    <a:pt x="26163" y="41519"/>
                  </a:cubicBezTo>
                  <a:cubicBezTo>
                    <a:pt x="25907" y="40642"/>
                    <a:pt x="25542" y="39820"/>
                    <a:pt x="25195" y="38961"/>
                  </a:cubicBezTo>
                  <a:cubicBezTo>
                    <a:pt x="24847" y="38084"/>
                    <a:pt x="24665" y="37170"/>
                    <a:pt x="24610" y="36238"/>
                  </a:cubicBezTo>
                  <a:cubicBezTo>
                    <a:pt x="24573" y="35927"/>
                    <a:pt x="24555" y="35598"/>
                    <a:pt x="24555" y="35251"/>
                  </a:cubicBezTo>
                  <a:lnTo>
                    <a:pt x="24555" y="35251"/>
                  </a:lnTo>
                  <a:lnTo>
                    <a:pt x="24573" y="35288"/>
                  </a:lnTo>
                  <a:cubicBezTo>
                    <a:pt x="24610" y="35306"/>
                    <a:pt x="24628" y="35324"/>
                    <a:pt x="24628" y="35343"/>
                  </a:cubicBezTo>
                  <a:cubicBezTo>
                    <a:pt x="24646" y="35379"/>
                    <a:pt x="24701" y="35397"/>
                    <a:pt x="24719" y="35416"/>
                  </a:cubicBezTo>
                  <a:cubicBezTo>
                    <a:pt x="24726" y="35419"/>
                    <a:pt x="24734" y="35421"/>
                    <a:pt x="24742" y="35421"/>
                  </a:cubicBezTo>
                  <a:cubicBezTo>
                    <a:pt x="24780" y="35421"/>
                    <a:pt x="24829" y="35388"/>
                    <a:pt x="24829" y="35343"/>
                  </a:cubicBezTo>
                  <a:cubicBezTo>
                    <a:pt x="24829" y="35306"/>
                    <a:pt x="24829" y="35233"/>
                    <a:pt x="24811" y="35196"/>
                  </a:cubicBezTo>
                  <a:cubicBezTo>
                    <a:pt x="24811" y="35142"/>
                    <a:pt x="24793" y="35123"/>
                    <a:pt x="24793" y="35069"/>
                  </a:cubicBezTo>
                  <a:cubicBezTo>
                    <a:pt x="24793" y="35050"/>
                    <a:pt x="24793" y="35050"/>
                    <a:pt x="24756" y="35032"/>
                  </a:cubicBezTo>
                  <a:cubicBezTo>
                    <a:pt x="24738" y="34977"/>
                    <a:pt x="24738" y="34922"/>
                    <a:pt x="24719" y="34868"/>
                  </a:cubicBezTo>
                  <a:lnTo>
                    <a:pt x="24719" y="34776"/>
                  </a:lnTo>
                  <a:lnTo>
                    <a:pt x="24719" y="34740"/>
                  </a:lnTo>
                  <a:lnTo>
                    <a:pt x="24719" y="34703"/>
                  </a:lnTo>
                  <a:lnTo>
                    <a:pt x="24719" y="34557"/>
                  </a:lnTo>
                  <a:lnTo>
                    <a:pt x="24719" y="34484"/>
                  </a:lnTo>
                  <a:lnTo>
                    <a:pt x="24719" y="34466"/>
                  </a:lnTo>
                  <a:lnTo>
                    <a:pt x="24719" y="34429"/>
                  </a:lnTo>
                  <a:cubicBezTo>
                    <a:pt x="24738" y="34392"/>
                    <a:pt x="24738" y="34319"/>
                    <a:pt x="24756" y="34283"/>
                  </a:cubicBezTo>
                  <a:lnTo>
                    <a:pt x="24829" y="34137"/>
                  </a:lnTo>
                  <a:cubicBezTo>
                    <a:pt x="24847" y="34118"/>
                    <a:pt x="24847" y="34063"/>
                    <a:pt x="24847" y="34045"/>
                  </a:cubicBezTo>
                  <a:close/>
                  <a:moveTo>
                    <a:pt x="31225" y="36805"/>
                  </a:moveTo>
                  <a:cubicBezTo>
                    <a:pt x="31773" y="37791"/>
                    <a:pt x="32559" y="38632"/>
                    <a:pt x="33253" y="39509"/>
                  </a:cubicBezTo>
                  <a:cubicBezTo>
                    <a:pt x="33930" y="40331"/>
                    <a:pt x="34478" y="41172"/>
                    <a:pt x="34843" y="42177"/>
                  </a:cubicBezTo>
                  <a:cubicBezTo>
                    <a:pt x="35154" y="43054"/>
                    <a:pt x="35318" y="43986"/>
                    <a:pt x="35318" y="44918"/>
                  </a:cubicBezTo>
                  <a:cubicBezTo>
                    <a:pt x="35318" y="46545"/>
                    <a:pt x="34880" y="48116"/>
                    <a:pt x="34076" y="49505"/>
                  </a:cubicBezTo>
                  <a:cubicBezTo>
                    <a:pt x="34112" y="49395"/>
                    <a:pt x="34112" y="49267"/>
                    <a:pt x="34131" y="49139"/>
                  </a:cubicBezTo>
                  <a:lnTo>
                    <a:pt x="34131" y="48957"/>
                  </a:lnTo>
                  <a:cubicBezTo>
                    <a:pt x="34149" y="48957"/>
                    <a:pt x="34204" y="48938"/>
                    <a:pt x="34204" y="48902"/>
                  </a:cubicBezTo>
                  <a:cubicBezTo>
                    <a:pt x="34313" y="48518"/>
                    <a:pt x="34313" y="48134"/>
                    <a:pt x="34332" y="47751"/>
                  </a:cubicBezTo>
                  <a:cubicBezTo>
                    <a:pt x="34332" y="47385"/>
                    <a:pt x="34332" y="47020"/>
                    <a:pt x="34313" y="46654"/>
                  </a:cubicBezTo>
                  <a:cubicBezTo>
                    <a:pt x="34240" y="45905"/>
                    <a:pt x="34076" y="45174"/>
                    <a:pt x="33856" y="44461"/>
                  </a:cubicBezTo>
                  <a:cubicBezTo>
                    <a:pt x="33849" y="44424"/>
                    <a:pt x="33821" y="44408"/>
                    <a:pt x="33791" y="44408"/>
                  </a:cubicBezTo>
                  <a:cubicBezTo>
                    <a:pt x="33747" y="44408"/>
                    <a:pt x="33699" y="44443"/>
                    <a:pt x="33710" y="44498"/>
                  </a:cubicBezTo>
                  <a:cubicBezTo>
                    <a:pt x="33875" y="45211"/>
                    <a:pt x="33984" y="45942"/>
                    <a:pt x="34039" y="46673"/>
                  </a:cubicBezTo>
                  <a:cubicBezTo>
                    <a:pt x="34057" y="46947"/>
                    <a:pt x="34057" y="47221"/>
                    <a:pt x="34057" y="47495"/>
                  </a:cubicBezTo>
                  <a:cubicBezTo>
                    <a:pt x="33582" y="44955"/>
                    <a:pt x="31846" y="42744"/>
                    <a:pt x="32011" y="40094"/>
                  </a:cubicBezTo>
                  <a:cubicBezTo>
                    <a:pt x="32011" y="40014"/>
                    <a:pt x="31941" y="39967"/>
                    <a:pt x="31874" y="39967"/>
                  </a:cubicBezTo>
                  <a:cubicBezTo>
                    <a:pt x="31817" y="39967"/>
                    <a:pt x="31763" y="40001"/>
                    <a:pt x="31755" y="40076"/>
                  </a:cubicBezTo>
                  <a:cubicBezTo>
                    <a:pt x="31664" y="40843"/>
                    <a:pt x="31755" y="41629"/>
                    <a:pt x="31938" y="42378"/>
                  </a:cubicBezTo>
                  <a:cubicBezTo>
                    <a:pt x="32285" y="43712"/>
                    <a:pt x="32888" y="44918"/>
                    <a:pt x="33327" y="46216"/>
                  </a:cubicBezTo>
                  <a:cubicBezTo>
                    <a:pt x="33528" y="46855"/>
                    <a:pt x="33710" y="47495"/>
                    <a:pt x="33783" y="48171"/>
                  </a:cubicBezTo>
                  <a:cubicBezTo>
                    <a:pt x="33802" y="48482"/>
                    <a:pt x="33838" y="48811"/>
                    <a:pt x="33802" y="49121"/>
                  </a:cubicBezTo>
                  <a:cubicBezTo>
                    <a:pt x="33747" y="49395"/>
                    <a:pt x="33655" y="49724"/>
                    <a:pt x="33619" y="50035"/>
                  </a:cubicBezTo>
                  <a:cubicBezTo>
                    <a:pt x="32943" y="49286"/>
                    <a:pt x="33052" y="48171"/>
                    <a:pt x="32888" y="47221"/>
                  </a:cubicBezTo>
                  <a:cubicBezTo>
                    <a:pt x="32559" y="45284"/>
                    <a:pt x="31207" y="43712"/>
                    <a:pt x="30786" y="41812"/>
                  </a:cubicBezTo>
                  <a:cubicBezTo>
                    <a:pt x="30585" y="40880"/>
                    <a:pt x="30585" y="39948"/>
                    <a:pt x="30732" y="38997"/>
                  </a:cubicBezTo>
                  <a:cubicBezTo>
                    <a:pt x="30823" y="38248"/>
                    <a:pt x="31024" y="37536"/>
                    <a:pt x="31225" y="36805"/>
                  </a:cubicBezTo>
                  <a:close/>
                  <a:moveTo>
                    <a:pt x="30730" y="49948"/>
                  </a:moveTo>
                  <a:cubicBezTo>
                    <a:pt x="30827" y="49948"/>
                    <a:pt x="30925" y="49952"/>
                    <a:pt x="31024" y="49962"/>
                  </a:cubicBezTo>
                  <a:cubicBezTo>
                    <a:pt x="31700" y="49998"/>
                    <a:pt x="32340" y="50236"/>
                    <a:pt x="32870" y="50656"/>
                  </a:cubicBezTo>
                  <a:cubicBezTo>
                    <a:pt x="30695" y="51643"/>
                    <a:pt x="28539" y="52703"/>
                    <a:pt x="26127" y="52959"/>
                  </a:cubicBezTo>
                  <a:cubicBezTo>
                    <a:pt x="25913" y="52977"/>
                    <a:pt x="25977" y="53307"/>
                    <a:pt x="26183" y="53307"/>
                  </a:cubicBezTo>
                  <a:cubicBezTo>
                    <a:pt x="26189" y="53307"/>
                    <a:pt x="26194" y="53306"/>
                    <a:pt x="26200" y="53306"/>
                  </a:cubicBezTo>
                  <a:cubicBezTo>
                    <a:pt x="28575" y="53050"/>
                    <a:pt x="30786" y="52045"/>
                    <a:pt x="32888" y="50967"/>
                  </a:cubicBezTo>
                  <a:lnTo>
                    <a:pt x="32888" y="50967"/>
                  </a:lnTo>
                  <a:cubicBezTo>
                    <a:pt x="32321" y="51643"/>
                    <a:pt x="31682" y="52228"/>
                    <a:pt x="30914" y="52648"/>
                  </a:cubicBezTo>
                  <a:cubicBezTo>
                    <a:pt x="30129" y="53068"/>
                    <a:pt x="29270" y="53288"/>
                    <a:pt x="28447" y="53653"/>
                  </a:cubicBezTo>
                  <a:cubicBezTo>
                    <a:pt x="27643" y="53982"/>
                    <a:pt x="26949" y="54530"/>
                    <a:pt x="26090" y="54622"/>
                  </a:cubicBezTo>
                  <a:cubicBezTo>
                    <a:pt x="25973" y="54636"/>
                    <a:pt x="25855" y="54643"/>
                    <a:pt x="25736" y="54643"/>
                  </a:cubicBezTo>
                  <a:cubicBezTo>
                    <a:pt x="25098" y="54643"/>
                    <a:pt x="24449" y="54448"/>
                    <a:pt x="23879" y="54201"/>
                  </a:cubicBezTo>
                  <a:cubicBezTo>
                    <a:pt x="23276" y="53927"/>
                    <a:pt x="22728" y="53580"/>
                    <a:pt x="22198" y="53215"/>
                  </a:cubicBezTo>
                  <a:cubicBezTo>
                    <a:pt x="22801" y="53160"/>
                    <a:pt x="23367" y="52940"/>
                    <a:pt x="23897" y="52685"/>
                  </a:cubicBezTo>
                  <a:cubicBezTo>
                    <a:pt x="24665" y="52319"/>
                    <a:pt x="25359" y="51789"/>
                    <a:pt x="26108" y="51369"/>
                  </a:cubicBezTo>
                  <a:cubicBezTo>
                    <a:pt x="26492" y="51131"/>
                    <a:pt x="26912" y="50930"/>
                    <a:pt x="27351" y="50821"/>
                  </a:cubicBezTo>
                  <a:cubicBezTo>
                    <a:pt x="27771" y="50675"/>
                    <a:pt x="28228" y="50601"/>
                    <a:pt x="28667" y="50473"/>
                  </a:cubicBezTo>
                  <a:cubicBezTo>
                    <a:pt x="29087" y="50364"/>
                    <a:pt x="29489" y="50181"/>
                    <a:pt x="29909" y="50053"/>
                  </a:cubicBezTo>
                  <a:cubicBezTo>
                    <a:pt x="30180" y="49985"/>
                    <a:pt x="30451" y="49948"/>
                    <a:pt x="30730" y="49948"/>
                  </a:cubicBezTo>
                  <a:close/>
                  <a:moveTo>
                    <a:pt x="12285" y="0"/>
                  </a:moveTo>
                  <a:cubicBezTo>
                    <a:pt x="12235" y="0"/>
                    <a:pt x="12181" y="17"/>
                    <a:pt x="12129" y="56"/>
                  </a:cubicBezTo>
                  <a:cubicBezTo>
                    <a:pt x="11288" y="677"/>
                    <a:pt x="10740" y="1591"/>
                    <a:pt x="10301" y="2523"/>
                  </a:cubicBezTo>
                  <a:cubicBezTo>
                    <a:pt x="9899" y="3363"/>
                    <a:pt x="9552" y="4240"/>
                    <a:pt x="9040" y="5026"/>
                  </a:cubicBezTo>
                  <a:cubicBezTo>
                    <a:pt x="8529" y="5830"/>
                    <a:pt x="7761" y="6525"/>
                    <a:pt x="7451" y="7457"/>
                  </a:cubicBezTo>
                  <a:cubicBezTo>
                    <a:pt x="7158" y="8352"/>
                    <a:pt x="7341" y="9321"/>
                    <a:pt x="7487" y="10234"/>
                  </a:cubicBezTo>
                  <a:cubicBezTo>
                    <a:pt x="7578" y="10782"/>
                    <a:pt x="7706" y="11331"/>
                    <a:pt x="7834" y="11879"/>
                  </a:cubicBezTo>
                  <a:cubicBezTo>
                    <a:pt x="7981" y="12409"/>
                    <a:pt x="8163" y="12939"/>
                    <a:pt x="8309" y="13469"/>
                  </a:cubicBezTo>
                  <a:cubicBezTo>
                    <a:pt x="8346" y="13505"/>
                    <a:pt x="8364" y="13524"/>
                    <a:pt x="8383" y="13560"/>
                  </a:cubicBezTo>
                  <a:cubicBezTo>
                    <a:pt x="8397" y="13647"/>
                    <a:pt x="8458" y="13723"/>
                    <a:pt x="8546" y="13723"/>
                  </a:cubicBezTo>
                  <a:cubicBezTo>
                    <a:pt x="8569" y="13723"/>
                    <a:pt x="8594" y="13718"/>
                    <a:pt x="8620" y="13706"/>
                  </a:cubicBezTo>
                  <a:lnTo>
                    <a:pt x="8620" y="13706"/>
                  </a:lnTo>
                  <a:cubicBezTo>
                    <a:pt x="8565" y="14035"/>
                    <a:pt x="8529" y="14328"/>
                    <a:pt x="8529" y="14657"/>
                  </a:cubicBezTo>
                  <a:cubicBezTo>
                    <a:pt x="8437" y="16246"/>
                    <a:pt x="8620" y="17891"/>
                    <a:pt x="8839" y="19463"/>
                  </a:cubicBezTo>
                  <a:cubicBezTo>
                    <a:pt x="9095" y="21144"/>
                    <a:pt x="9388" y="22807"/>
                    <a:pt x="9844" y="24397"/>
                  </a:cubicBezTo>
                  <a:cubicBezTo>
                    <a:pt x="10045" y="25109"/>
                    <a:pt x="10301" y="25767"/>
                    <a:pt x="10575" y="26462"/>
                  </a:cubicBezTo>
                  <a:cubicBezTo>
                    <a:pt x="10502" y="26407"/>
                    <a:pt x="10466" y="26370"/>
                    <a:pt x="10393" y="26352"/>
                  </a:cubicBezTo>
                  <a:cubicBezTo>
                    <a:pt x="10411" y="26315"/>
                    <a:pt x="10411" y="26279"/>
                    <a:pt x="10411" y="26224"/>
                  </a:cubicBezTo>
                  <a:cubicBezTo>
                    <a:pt x="10137" y="25201"/>
                    <a:pt x="9735" y="24250"/>
                    <a:pt x="9205" y="23300"/>
                  </a:cubicBezTo>
                  <a:cubicBezTo>
                    <a:pt x="7377" y="20084"/>
                    <a:pt x="4070" y="17690"/>
                    <a:pt x="360" y="16977"/>
                  </a:cubicBezTo>
                  <a:cubicBezTo>
                    <a:pt x="354" y="16977"/>
                    <a:pt x="348" y="16976"/>
                    <a:pt x="342" y="16976"/>
                  </a:cubicBezTo>
                  <a:cubicBezTo>
                    <a:pt x="172" y="16976"/>
                    <a:pt x="92" y="17218"/>
                    <a:pt x="251" y="17306"/>
                  </a:cubicBezTo>
                  <a:cubicBezTo>
                    <a:pt x="1256" y="17873"/>
                    <a:pt x="2096" y="18622"/>
                    <a:pt x="2864" y="19517"/>
                  </a:cubicBezTo>
                  <a:cubicBezTo>
                    <a:pt x="3522" y="20285"/>
                    <a:pt x="4070" y="21144"/>
                    <a:pt x="4600" y="22003"/>
                  </a:cubicBezTo>
                  <a:cubicBezTo>
                    <a:pt x="5093" y="22843"/>
                    <a:pt x="5550" y="23757"/>
                    <a:pt x="6190" y="24524"/>
                  </a:cubicBezTo>
                  <a:cubicBezTo>
                    <a:pt x="6811" y="25255"/>
                    <a:pt x="7542" y="25676"/>
                    <a:pt x="8456" y="25986"/>
                  </a:cubicBezTo>
                  <a:cubicBezTo>
                    <a:pt x="9260" y="26224"/>
                    <a:pt x="10119" y="26407"/>
                    <a:pt x="10776" y="26937"/>
                  </a:cubicBezTo>
                  <a:lnTo>
                    <a:pt x="10813" y="26937"/>
                  </a:lnTo>
                  <a:cubicBezTo>
                    <a:pt x="11818" y="29239"/>
                    <a:pt x="13189" y="31414"/>
                    <a:pt x="14596" y="33497"/>
                  </a:cubicBezTo>
                  <a:cubicBezTo>
                    <a:pt x="13554" y="32985"/>
                    <a:pt x="12567" y="32401"/>
                    <a:pt x="11580" y="31761"/>
                  </a:cubicBezTo>
                  <a:cubicBezTo>
                    <a:pt x="10594" y="31121"/>
                    <a:pt x="9625" y="30464"/>
                    <a:pt x="8565" y="29879"/>
                  </a:cubicBezTo>
                  <a:cubicBezTo>
                    <a:pt x="7679" y="29400"/>
                    <a:pt x="6775" y="29110"/>
                    <a:pt x="5753" y="29110"/>
                  </a:cubicBezTo>
                  <a:cubicBezTo>
                    <a:pt x="5722" y="29110"/>
                    <a:pt x="5691" y="29111"/>
                    <a:pt x="5660" y="29111"/>
                  </a:cubicBezTo>
                  <a:cubicBezTo>
                    <a:pt x="4360" y="29138"/>
                    <a:pt x="3040" y="29587"/>
                    <a:pt x="1737" y="29587"/>
                  </a:cubicBezTo>
                  <a:cubicBezTo>
                    <a:pt x="1281" y="29587"/>
                    <a:pt x="828" y="29532"/>
                    <a:pt x="379" y="29385"/>
                  </a:cubicBezTo>
                  <a:cubicBezTo>
                    <a:pt x="355" y="29379"/>
                    <a:pt x="332" y="29376"/>
                    <a:pt x="311" y="29376"/>
                  </a:cubicBezTo>
                  <a:cubicBezTo>
                    <a:pt x="85" y="29376"/>
                    <a:pt x="0" y="29704"/>
                    <a:pt x="251" y="29787"/>
                  </a:cubicBezTo>
                  <a:cubicBezTo>
                    <a:pt x="1420" y="30153"/>
                    <a:pt x="2462" y="30774"/>
                    <a:pt x="3467" y="31469"/>
                  </a:cubicBezTo>
                  <a:cubicBezTo>
                    <a:pt x="5203" y="32620"/>
                    <a:pt x="6866" y="33954"/>
                    <a:pt x="8931" y="34447"/>
                  </a:cubicBezTo>
                  <a:cubicBezTo>
                    <a:pt x="9714" y="34634"/>
                    <a:pt x="10516" y="34729"/>
                    <a:pt x="11315" y="34729"/>
                  </a:cubicBezTo>
                  <a:cubicBezTo>
                    <a:pt x="12473" y="34729"/>
                    <a:pt x="13624" y="34529"/>
                    <a:pt x="14705" y="34118"/>
                  </a:cubicBezTo>
                  <a:cubicBezTo>
                    <a:pt x="14797" y="34118"/>
                    <a:pt x="14888" y="34118"/>
                    <a:pt x="14961" y="34082"/>
                  </a:cubicBezTo>
                  <a:cubicBezTo>
                    <a:pt x="16789" y="36677"/>
                    <a:pt x="18817" y="39089"/>
                    <a:pt x="21065" y="41337"/>
                  </a:cubicBezTo>
                  <a:cubicBezTo>
                    <a:pt x="21156" y="41428"/>
                    <a:pt x="21266" y="41538"/>
                    <a:pt x="21375" y="41629"/>
                  </a:cubicBezTo>
                  <a:cubicBezTo>
                    <a:pt x="21375" y="41739"/>
                    <a:pt x="21357" y="41885"/>
                    <a:pt x="21357" y="42013"/>
                  </a:cubicBezTo>
                  <a:lnTo>
                    <a:pt x="21357" y="42067"/>
                  </a:lnTo>
                  <a:cubicBezTo>
                    <a:pt x="20516" y="41720"/>
                    <a:pt x="19749" y="41117"/>
                    <a:pt x="18872" y="40843"/>
                  </a:cubicBezTo>
                  <a:cubicBezTo>
                    <a:pt x="18360" y="40715"/>
                    <a:pt x="17885" y="40697"/>
                    <a:pt x="17355" y="40697"/>
                  </a:cubicBezTo>
                  <a:cubicBezTo>
                    <a:pt x="16789" y="40697"/>
                    <a:pt x="16259" y="40660"/>
                    <a:pt x="15747" y="40441"/>
                  </a:cubicBezTo>
                  <a:cubicBezTo>
                    <a:pt x="15235" y="40204"/>
                    <a:pt x="14760" y="39911"/>
                    <a:pt x="14248" y="39692"/>
                  </a:cubicBezTo>
                  <a:cubicBezTo>
                    <a:pt x="13810" y="39473"/>
                    <a:pt x="13353" y="39345"/>
                    <a:pt x="12896" y="39253"/>
                  </a:cubicBezTo>
                  <a:cubicBezTo>
                    <a:pt x="12426" y="39160"/>
                    <a:pt x="11952" y="39118"/>
                    <a:pt x="11479" y="39118"/>
                  </a:cubicBezTo>
                  <a:cubicBezTo>
                    <a:pt x="10005" y="39118"/>
                    <a:pt x="8537" y="39531"/>
                    <a:pt x="7195" y="40112"/>
                  </a:cubicBezTo>
                  <a:cubicBezTo>
                    <a:pt x="6999" y="40210"/>
                    <a:pt x="7123" y="40510"/>
                    <a:pt x="7320" y="40510"/>
                  </a:cubicBezTo>
                  <a:cubicBezTo>
                    <a:pt x="7344" y="40510"/>
                    <a:pt x="7370" y="40506"/>
                    <a:pt x="7396" y="40496"/>
                  </a:cubicBezTo>
                  <a:cubicBezTo>
                    <a:pt x="7533" y="40447"/>
                    <a:pt x="7675" y="40425"/>
                    <a:pt x="7817" y="40425"/>
                  </a:cubicBezTo>
                  <a:cubicBezTo>
                    <a:pt x="8203" y="40425"/>
                    <a:pt x="8592" y="40583"/>
                    <a:pt x="8912" y="40770"/>
                  </a:cubicBezTo>
                  <a:cubicBezTo>
                    <a:pt x="9406" y="41044"/>
                    <a:pt x="9863" y="41373"/>
                    <a:pt x="10411" y="41556"/>
                  </a:cubicBezTo>
                  <a:cubicBezTo>
                    <a:pt x="10667" y="41647"/>
                    <a:pt x="10923" y="41702"/>
                    <a:pt x="11197" y="41702"/>
                  </a:cubicBezTo>
                  <a:cubicBezTo>
                    <a:pt x="11367" y="41702"/>
                    <a:pt x="11530" y="41694"/>
                    <a:pt x="11700" y="41694"/>
                  </a:cubicBezTo>
                  <a:cubicBezTo>
                    <a:pt x="11786" y="41694"/>
                    <a:pt x="11873" y="41696"/>
                    <a:pt x="11964" y="41702"/>
                  </a:cubicBezTo>
                  <a:cubicBezTo>
                    <a:pt x="12458" y="41720"/>
                    <a:pt x="12878" y="41903"/>
                    <a:pt x="13317" y="42141"/>
                  </a:cubicBezTo>
                  <a:cubicBezTo>
                    <a:pt x="14194" y="42597"/>
                    <a:pt x="14961" y="43146"/>
                    <a:pt x="15930" y="43347"/>
                  </a:cubicBezTo>
                  <a:cubicBezTo>
                    <a:pt x="16368" y="43434"/>
                    <a:pt x="16811" y="43470"/>
                    <a:pt x="17253" y="43470"/>
                  </a:cubicBezTo>
                  <a:cubicBezTo>
                    <a:pt x="17825" y="43470"/>
                    <a:pt x="18397" y="43411"/>
                    <a:pt x="18963" y="43328"/>
                  </a:cubicBezTo>
                  <a:cubicBezTo>
                    <a:pt x="20169" y="43146"/>
                    <a:pt x="21375" y="42963"/>
                    <a:pt x="22563" y="42725"/>
                  </a:cubicBezTo>
                  <a:cubicBezTo>
                    <a:pt x="24555" y="44571"/>
                    <a:pt x="26675" y="46270"/>
                    <a:pt x="28922" y="47787"/>
                  </a:cubicBezTo>
                  <a:cubicBezTo>
                    <a:pt x="29873" y="48463"/>
                    <a:pt x="30860" y="49085"/>
                    <a:pt x="31846" y="49669"/>
                  </a:cubicBezTo>
                  <a:cubicBezTo>
                    <a:pt x="31554" y="49578"/>
                    <a:pt x="31243" y="49505"/>
                    <a:pt x="30951" y="49487"/>
                  </a:cubicBezTo>
                  <a:cubicBezTo>
                    <a:pt x="30873" y="49480"/>
                    <a:pt x="30796" y="49477"/>
                    <a:pt x="30720" y="49477"/>
                  </a:cubicBezTo>
                  <a:cubicBezTo>
                    <a:pt x="29974" y="49477"/>
                    <a:pt x="29305" y="49781"/>
                    <a:pt x="28575" y="49980"/>
                  </a:cubicBezTo>
                  <a:cubicBezTo>
                    <a:pt x="28137" y="50126"/>
                    <a:pt x="27680" y="50199"/>
                    <a:pt x="27260" y="50327"/>
                  </a:cubicBezTo>
                  <a:cubicBezTo>
                    <a:pt x="26821" y="50473"/>
                    <a:pt x="26401" y="50656"/>
                    <a:pt x="26017" y="50876"/>
                  </a:cubicBezTo>
                  <a:cubicBezTo>
                    <a:pt x="24751" y="51599"/>
                    <a:pt x="23529" y="52767"/>
                    <a:pt x="22018" y="52767"/>
                  </a:cubicBezTo>
                  <a:cubicBezTo>
                    <a:pt x="21850" y="52767"/>
                    <a:pt x="21679" y="52752"/>
                    <a:pt x="21503" y="52721"/>
                  </a:cubicBezTo>
                  <a:cubicBezTo>
                    <a:pt x="21490" y="52719"/>
                    <a:pt x="21478" y="52718"/>
                    <a:pt x="21466" y="52718"/>
                  </a:cubicBezTo>
                  <a:cubicBezTo>
                    <a:pt x="21256" y="52718"/>
                    <a:pt x="21184" y="53003"/>
                    <a:pt x="21357" y="53141"/>
                  </a:cubicBezTo>
                  <a:cubicBezTo>
                    <a:pt x="22198" y="53763"/>
                    <a:pt x="23075" y="54366"/>
                    <a:pt x="24062" y="54713"/>
                  </a:cubicBezTo>
                  <a:cubicBezTo>
                    <a:pt x="24543" y="54886"/>
                    <a:pt x="25066" y="54992"/>
                    <a:pt x="25597" y="54992"/>
                  </a:cubicBezTo>
                  <a:cubicBezTo>
                    <a:pt x="25852" y="54992"/>
                    <a:pt x="26109" y="54967"/>
                    <a:pt x="26364" y="54914"/>
                  </a:cubicBezTo>
                  <a:cubicBezTo>
                    <a:pt x="27278" y="54768"/>
                    <a:pt x="28009" y="54147"/>
                    <a:pt x="28849" y="53818"/>
                  </a:cubicBezTo>
                  <a:cubicBezTo>
                    <a:pt x="29745" y="53489"/>
                    <a:pt x="30640" y="53233"/>
                    <a:pt x="31426" y="52685"/>
                  </a:cubicBezTo>
                  <a:cubicBezTo>
                    <a:pt x="32212" y="52155"/>
                    <a:pt x="32870" y="51479"/>
                    <a:pt x="33327" y="50656"/>
                  </a:cubicBezTo>
                  <a:cubicBezTo>
                    <a:pt x="33345" y="50583"/>
                    <a:pt x="33327" y="50528"/>
                    <a:pt x="33290" y="50510"/>
                  </a:cubicBezTo>
                  <a:cubicBezTo>
                    <a:pt x="33290" y="50492"/>
                    <a:pt x="33253" y="50473"/>
                    <a:pt x="33235" y="50437"/>
                  </a:cubicBezTo>
                  <a:lnTo>
                    <a:pt x="33217" y="50419"/>
                  </a:lnTo>
                  <a:cubicBezTo>
                    <a:pt x="33235" y="50419"/>
                    <a:pt x="33235" y="50437"/>
                    <a:pt x="33253" y="50437"/>
                  </a:cubicBezTo>
                  <a:cubicBezTo>
                    <a:pt x="34697" y="51223"/>
                    <a:pt x="36177" y="51899"/>
                    <a:pt x="37767" y="52264"/>
                  </a:cubicBezTo>
                  <a:cubicBezTo>
                    <a:pt x="37790" y="52270"/>
                    <a:pt x="37812" y="52272"/>
                    <a:pt x="37833" y="52272"/>
                  </a:cubicBezTo>
                  <a:cubicBezTo>
                    <a:pt x="38099" y="52272"/>
                    <a:pt x="38218" y="51874"/>
                    <a:pt x="37913" y="51789"/>
                  </a:cubicBezTo>
                  <a:cubicBezTo>
                    <a:pt x="37530" y="51698"/>
                    <a:pt x="37146" y="51588"/>
                    <a:pt x="36762" y="51442"/>
                  </a:cubicBezTo>
                  <a:cubicBezTo>
                    <a:pt x="35757" y="51113"/>
                    <a:pt x="34788" y="50675"/>
                    <a:pt x="33838" y="50163"/>
                  </a:cubicBezTo>
                  <a:cubicBezTo>
                    <a:pt x="34533" y="49395"/>
                    <a:pt x="35044" y="48463"/>
                    <a:pt x="35355" y="47458"/>
                  </a:cubicBezTo>
                  <a:cubicBezTo>
                    <a:pt x="35940" y="45594"/>
                    <a:pt x="35885" y="43566"/>
                    <a:pt x="35209" y="41757"/>
                  </a:cubicBezTo>
                  <a:cubicBezTo>
                    <a:pt x="34843" y="40752"/>
                    <a:pt x="34240" y="39875"/>
                    <a:pt x="33564" y="39052"/>
                  </a:cubicBezTo>
                  <a:cubicBezTo>
                    <a:pt x="32760" y="38065"/>
                    <a:pt x="31865" y="37134"/>
                    <a:pt x="31371" y="35946"/>
                  </a:cubicBezTo>
                  <a:cubicBezTo>
                    <a:pt x="31336" y="35856"/>
                    <a:pt x="31239" y="35811"/>
                    <a:pt x="31145" y="35811"/>
                  </a:cubicBezTo>
                  <a:cubicBezTo>
                    <a:pt x="31047" y="35811"/>
                    <a:pt x="30951" y="35861"/>
                    <a:pt x="30933" y="35964"/>
                  </a:cubicBezTo>
                  <a:cubicBezTo>
                    <a:pt x="30659" y="37042"/>
                    <a:pt x="30476" y="38139"/>
                    <a:pt x="30366" y="39235"/>
                  </a:cubicBezTo>
                  <a:cubicBezTo>
                    <a:pt x="30275" y="40185"/>
                    <a:pt x="30238" y="41172"/>
                    <a:pt x="30494" y="42122"/>
                  </a:cubicBezTo>
                  <a:cubicBezTo>
                    <a:pt x="30750" y="43091"/>
                    <a:pt x="31225" y="43986"/>
                    <a:pt x="31664" y="44863"/>
                  </a:cubicBezTo>
                  <a:cubicBezTo>
                    <a:pt x="31883" y="45320"/>
                    <a:pt x="32102" y="45777"/>
                    <a:pt x="32248" y="46289"/>
                  </a:cubicBezTo>
                  <a:cubicBezTo>
                    <a:pt x="32413" y="46764"/>
                    <a:pt x="32486" y="47276"/>
                    <a:pt x="32522" y="47769"/>
                  </a:cubicBezTo>
                  <a:cubicBezTo>
                    <a:pt x="32577" y="48409"/>
                    <a:pt x="32614" y="49103"/>
                    <a:pt x="32870" y="49651"/>
                  </a:cubicBezTo>
                  <a:lnTo>
                    <a:pt x="32395" y="49377"/>
                  </a:lnTo>
                  <a:cubicBezTo>
                    <a:pt x="31006" y="48555"/>
                    <a:pt x="29635" y="47659"/>
                    <a:pt x="28319" y="46727"/>
                  </a:cubicBezTo>
                  <a:cubicBezTo>
                    <a:pt x="28795" y="45923"/>
                    <a:pt x="29123" y="45010"/>
                    <a:pt x="29306" y="44114"/>
                  </a:cubicBezTo>
                  <a:cubicBezTo>
                    <a:pt x="29672" y="42360"/>
                    <a:pt x="29635" y="40459"/>
                    <a:pt x="29032" y="38742"/>
                  </a:cubicBezTo>
                  <a:cubicBezTo>
                    <a:pt x="28849" y="38248"/>
                    <a:pt x="28630" y="37773"/>
                    <a:pt x="28301" y="37335"/>
                  </a:cubicBezTo>
                  <a:cubicBezTo>
                    <a:pt x="27954" y="36896"/>
                    <a:pt x="27570" y="36512"/>
                    <a:pt x="27168" y="36128"/>
                  </a:cubicBezTo>
                  <a:cubicBezTo>
                    <a:pt x="26364" y="35324"/>
                    <a:pt x="25670" y="34447"/>
                    <a:pt x="25067" y="33515"/>
                  </a:cubicBezTo>
                  <a:cubicBezTo>
                    <a:pt x="25030" y="33470"/>
                    <a:pt x="24975" y="33451"/>
                    <a:pt x="24923" y="33451"/>
                  </a:cubicBezTo>
                  <a:cubicBezTo>
                    <a:pt x="24870" y="33451"/>
                    <a:pt x="24820" y="33470"/>
                    <a:pt x="24793" y="33497"/>
                  </a:cubicBezTo>
                  <a:cubicBezTo>
                    <a:pt x="23989" y="34045"/>
                    <a:pt x="24171" y="35343"/>
                    <a:pt x="24208" y="36183"/>
                  </a:cubicBezTo>
                  <a:cubicBezTo>
                    <a:pt x="24281" y="37152"/>
                    <a:pt x="24482" y="38084"/>
                    <a:pt x="24829" y="38979"/>
                  </a:cubicBezTo>
                  <a:cubicBezTo>
                    <a:pt x="25176" y="39893"/>
                    <a:pt x="25560" y="40788"/>
                    <a:pt x="25834" y="41739"/>
                  </a:cubicBezTo>
                  <a:cubicBezTo>
                    <a:pt x="26218" y="43127"/>
                    <a:pt x="26529" y="44571"/>
                    <a:pt x="27168" y="45850"/>
                  </a:cubicBezTo>
                  <a:cubicBezTo>
                    <a:pt x="25487" y="44571"/>
                    <a:pt x="23897" y="43200"/>
                    <a:pt x="22362" y="41739"/>
                  </a:cubicBezTo>
                  <a:cubicBezTo>
                    <a:pt x="22362" y="41720"/>
                    <a:pt x="22380" y="41720"/>
                    <a:pt x="22380" y="41702"/>
                  </a:cubicBezTo>
                  <a:cubicBezTo>
                    <a:pt x="22600" y="40642"/>
                    <a:pt x="22819" y="39564"/>
                    <a:pt x="23020" y="38522"/>
                  </a:cubicBezTo>
                  <a:cubicBezTo>
                    <a:pt x="23184" y="37645"/>
                    <a:pt x="23385" y="36786"/>
                    <a:pt x="23440" y="35891"/>
                  </a:cubicBezTo>
                  <a:cubicBezTo>
                    <a:pt x="23477" y="35032"/>
                    <a:pt x="23184" y="34210"/>
                    <a:pt x="22929" y="33387"/>
                  </a:cubicBezTo>
                  <a:cubicBezTo>
                    <a:pt x="22636" y="32474"/>
                    <a:pt x="22362" y="31560"/>
                    <a:pt x="22070" y="30646"/>
                  </a:cubicBezTo>
                  <a:cubicBezTo>
                    <a:pt x="21777" y="29696"/>
                    <a:pt x="21448" y="28782"/>
                    <a:pt x="21229" y="27850"/>
                  </a:cubicBezTo>
                  <a:cubicBezTo>
                    <a:pt x="21204" y="27762"/>
                    <a:pt x="21110" y="27692"/>
                    <a:pt x="21018" y="27692"/>
                  </a:cubicBezTo>
                  <a:cubicBezTo>
                    <a:pt x="20976" y="27692"/>
                    <a:pt x="20935" y="27706"/>
                    <a:pt x="20900" y="27741"/>
                  </a:cubicBezTo>
                  <a:cubicBezTo>
                    <a:pt x="20096" y="28545"/>
                    <a:pt x="19530" y="29605"/>
                    <a:pt x="19237" y="30701"/>
                  </a:cubicBezTo>
                  <a:cubicBezTo>
                    <a:pt x="18981" y="31688"/>
                    <a:pt x="18945" y="32693"/>
                    <a:pt x="19091" y="33698"/>
                  </a:cubicBezTo>
                  <a:cubicBezTo>
                    <a:pt x="19256" y="34648"/>
                    <a:pt x="19603" y="35562"/>
                    <a:pt x="19968" y="36439"/>
                  </a:cubicBezTo>
                  <a:cubicBezTo>
                    <a:pt x="20535" y="37846"/>
                    <a:pt x="21229" y="39253"/>
                    <a:pt x="21357" y="40752"/>
                  </a:cubicBezTo>
                  <a:lnTo>
                    <a:pt x="20608" y="40003"/>
                  </a:lnTo>
                  <a:cubicBezTo>
                    <a:pt x="18908" y="38248"/>
                    <a:pt x="17355" y="36366"/>
                    <a:pt x="15930" y="34429"/>
                  </a:cubicBezTo>
                  <a:cubicBezTo>
                    <a:pt x="16387" y="34082"/>
                    <a:pt x="16843" y="33753"/>
                    <a:pt x="17227" y="33333"/>
                  </a:cubicBezTo>
                  <a:cubicBezTo>
                    <a:pt x="17611" y="32912"/>
                    <a:pt x="17995" y="32474"/>
                    <a:pt x="18269" y="31944"/>
                  </a:cubicBezTo>
                  <a:cubicBezTo>
                    <a:pt x="18799" y="30957"/>
                    <a:pt x="18890" y="29915"/>
                    <a:pt x="18689" y="28837"/>
                  </a:cubicBezTo>
                  <a:cubicBezTo>
                    <a:pt x="18433" y="27558"/>
                    <a:pt x="18086" y="26297"/>
                    <a:pt x="17794" y="25036"/>
                  </a:cubicBezTo>
                  <a:cubicBezTo>
                    <a:pt x="17666" y="24470"/>
                    <a:pt x="17538" y="23903"/>
                    <a:pt x="17629" y="23282"/>
                  </a:cubicBezTo>
                  <a:cubicBezTo>
                    <a:pt x="17721" y="22715"/>
                    <a:pt x="17958" y="22185"/>
                    <a:pt x="18068" y="21637"/>
                  </a:cubicBezTo>
                  <a:cubicBezTo>
                    <a:pt x="18269" y="20559"/>
                    <a:pt x="18068" y="19444"/>
                    <a:pt x="17520" y="18494"/>
                  </a:cubicBezTo>
                  <a:cubicBezTo>
                    <a:pt x="17466" y="18405"/>
                    <a:pt x="17378" y="18359"/>
                    <a:pt x="17291" y="18359"/>
                  </a:cubicBezTo>
                  <a:cubicBezTo>
                    <a:pt x="17199" y="18359"/>
                    <a:pt x="17109" y="18409"/>
                    <a:pt x="17063" y="18512"/>
                  </a:cubicBezTo>
                  <a:cubicBezTo>
                    <a:pt x="16606" y="19536"/>
                    <a:pt x="15857" y="20413"/>
                    <a:pt x="15235" y="21345"/>
                  </a:cubicBezTo>
                  <a:cubicBezTo>
                    <a:pt x="14687" y="22149"/>
                    <a:pt x="14212" y="23008"/>
                    <a:pt x="14029" y="23976"/>
                  </a:cubicBezTo>
                  <a:cubicBezTo>
                    <a:pt x="13938" y="24524"/>
                    <a:pt x="13938" y="25073"/>
                    <a:pt x="13956" y="25621"/>
                  </a:cubicBezTo>
                  <a:cubicBezTo>
                    <a:pt x="13956" y="26187"/>
                    <a:pt x="13974" y="26736"/>
                    <a:pt x="14029" y="27302"/>
                  </a:cubicBezTo>
                  <a:cubicBezTo>
                    <a:pt x="14194" y="29385"/>
                    <a:pt x="14577" y="31432"/>
                    <a:pt x="15217" y="33442"/>
                  </a:cubicBezTo>
                  <a:cubicBezTo>
                    <a:pt x="14943" y="33040"/>
                    <a:pt x="14651" y="32620"/>
                    <a:pt x="14376" y="32218"/>
                  </a:cubicBezTo>
                  <a:cubicBezTo>
                    <a:pt x="13645" y="31121"/>
                    <a:pt x="12951" y="29970"/>
                    <a:pt x="12311" y="28837"/>
                  </a:cubicBezTo>
                  <a:cubicBezTo>
                    <a:pt x="12110" y="27869"/>
                    <a:pt x="11855" y="26937"/>
                    <a:pt x="11763" y="25986"/>
                  </a:cubicBezTo>
                  <a:cubicBezTo>
                    <a:pt x="11672" y="24926"/>
                    <a:pt x="11836" y="23940"/>
                    <a:pt x="12238" y="22971"/>
                  </a:cubicBezTo>
                  <a:cubicBezTo>
                    <a:pt x="12640" y="22021"/>
                    <a:pt x="13134" y="21162"/>
                    <a:pt x="13426" y="20194"/>
                  </a:cubicBezTo>
                  <a:cubicBezTo>
                    <a:pt x="13737" y="19243"/>
                    <a:pt x="13737" y="18238"/>
                    <a:pt x="13499" y="17251"/>
                  </a:cubicBezTo>
                  <a:cubicBezTo>
                    <a:pt x="13243" y="16246"/>
                    <a:pt x="12841" y="15314"/>
                    <a:pt x="12385" y="14401"/>
                  </a:cubicBezTo>
                  <a:cubicBezTo>
                    <a:pt x="12334" y="14299"/>
                    <a:pt x="12232" y="14248"/>
                    <a:pt x="12133" y="14248"/>
                  </a:cubicBezTo>
                  <a:cubicBezTo>
                    <a:pt x="12054" y="14248"/>
                    <a:pt x="11976" y="14281"/>
                    <a:pt x="11928" y="14346"/>
                  </a:cubicBezTo>
                  <a:cubicBezTo>
                    <a:pt x="11398" y="15168"/>
                    <a:pt x="11124" y="16137"/>
                    <a:pt x="10904" y="17069"/>
                  </a:cubicBezTo>
                  <a:cubicBezTo>
                    <a:pt x="10539" y="18622"/>
                    <a:pt x="10320" y="20230"/>
                    <a:pt x="10356" y="21820"/>
                  </a:cubicBezTo>
                  <a:cubicBezTo>
                    <a:pt x="10374" y="23172"/>
                    <a:pt x="10502" y="24543"/>
                    <a:pt x="10868" y="25858"/>
                  </a:cubicBezTo>
                  <a:cubicBezTo>
                    <a:pt x="10502" y="24981"/>
                    <a:pt x="10192" y="24068"/>
                    <a:pt x="9954" y="23117"/>
                  </a:cubicBezTo>
                  <a:cubicBezTo>
                    <a:pt x="9552" y="21528"/>
                    <a:pt x="9278" y="19883"/>
                    <a:pt x="9040" y="18256"/>
                  </a:cubicBezTo>
                  <a:cubicBezTo>
                    <a:pt x="8839" y="16685"/>
                    <a:pt x="8803" y="15077"/>
                    <a:pt x="8931" y="13487"/>
                  </a:cubicBezTo>
                  <a:cubicBezTo>
                    <a:pt x="9808" y="12847"/>
                    <a:pt x="10466" y="11970"/>
                    <a:pt x="10831" y="10947"/>
                  </a:cubicBezTo>
                  <a:cubicBezTo>
                    <a:pt x="11197" y="9924"/>
                    <a:pt x="11105" y="8772"/>
                    <a:pt x="11690" y="7822"/>
                  </a:cubicBezTo>
                  <a:cubicBezTo>
                    <a:pt x="12001" y="7365"/>
                    <a:pt x="12366" y="6927"/>
                    <a:pt x="12586" y="6433"/>
                  </a:cubicBezTo>
                  <a:cubicBezTo>
                    <a:pt x="12768" y="6068"/>
                    <a:pt x="12860" y="5647"/>
                    <a:pt x="12878" y="5245"/>
                  </a:cubicBezTo>
                  <a:cubicBezTo>
                    <a:pt x="13006" y="3564"/>
                    <a:pt x="12129" y="1956"/>
                    <a:pt x="12494" y="311"/>
                  </a:cubicBezTo>
                  <a:cubicBezTo>
                    <a:pt x="12535" y="136"/>
                    <a:pt x="12426" y="0"/>
                    <a:pt x="12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8"/>
            <p:cNvSpPr/>
            <p:nvPr/>
          </p:nvSpPr>
          <p:spPr>
            <a:xfrm rot="5400000">
              <a:off x="-112718" y="802645"/>
              <a:ext cx="876225" cy="264031"/>
            </a:xfrm>
            <a:custGeom>
              <a:avLst/>
              <a:gdLst/>
              <a:ahLst/>
              <a:cxnLst/>
              <a:rect l="l" t="t" r="r" b="b"/>
              <a:pathLst>
                <a:path w="13706" h="4130" extrusionOk="0">
                  <a:moveTo>
                    <a:pt x="9505" y="319"/>
                  </a:moveTo>
                  <a:cubicBezTo>
                    <a:pt x="10849" y="319"/>
                    <a:pt x="12145" y="1102"/>
                    <a:pt x="13249" y="1843"/>
                  </a:cubicBezTo>
                  <a:cubicBezTo>
                    <a:pt x="12557" y="1696"/>
                    <a:pt x="11877" y="1608"/>
                    <a:pt x="11190" y="1608"/>
                  </a:cubicBezTo>
                  <a:cubicBezTo>
                    <a:pt x="11024" y="1608"/>
                    <a:pt x="10858" y="1613"/>
                    <a:pt x="10691" y="1624"/>
                  </a:cubicBezTo>
                  <a:cubicBezTo>
                    <a:pt x="9832" y="1697"/>
                    <a:pt x="9064" y="1898"/>
                    <a:pt x="8260" y="2172"/>
                  </a:cubicBezTo>
                  <a:cubicBezTo>
                    <a:pt x="7516" y="2420"/>
                    <a:pt x="6720" y="2703"/>
                    <a:pt x="5922" y="2703"/>
                  </a:cubicBezTo>
                  <a:cubicBezTo>
                    <a:pt x="5897" y="2703"/>
                    <a:pt x="5873" y="2703"/>
                    <a:pt x="5848" y="2702"/>
                  </a:cubicBezTo>
                  <a:cubicBezTo>
                    <a:pt x="4927" y="2677"/>
                    <a:pt x="3980" y="2295"/>
                    <a:pt x="3062" y="2295"/>
                  </a:cubicBezTo>
                  <a:cubicBezTo>
                    <a:pt x="2649" y="2295"/>
                    <a:pt x="2242" y="2372"/>
                    <a:pt x="1846" y="2593"/>
                  </a:cubicBezTo>
                  <a:cubicBezTo>
                    <a:pt x="1625" y="2703"/>
                    <a:pt x="1732" y="3019"/>
                    <a:pt x="1931" y="3019"/>
                  </a:cubicBezTo>
                  <a:cubicBezTo>
                    <a:pt x="1961" y="3019"/>
                    <a:pt x="1994" y="3012"/>
                    <a:pt x="2029" y="2995"/>
                  </a:cubicBezTo>
                  <a:cubicBezTo>
                    <a:pt x="2352" y="2815"/>
                    <a:pt x="2697" y="2755"/>
                    <a:pt x="3051" y="2755"/>
                  </a:cubicBezTo>
                  <a:cubicBezTo>
                    <a:pt x="3418" y="2755"/>
                    <a:pt x="3795" y="2820"/>
                    <a:pt x="4167" y="2885"/>
                  </a:cubicBezTo>
                  <a:cubicBezTo>
                    <a:pt x="4794" y="2984"/>
                    <a:pt x="5391" y="3128"/>
                    <a:pt x="6013" y="3128"/>
                  </a:cubicBezTo>
                  <a:cubicBezTo>
                    <a:pt x="6079" y="3128"/>
                    <a:pt x="6146" y="3126"/>
                    <a:pt x="6214" y="3122"/>
                  </a:cubicBezTo>
                  <a:cubicBezTo>
                    <a:pt x="6999" y="3068"/>
                    <a:pt x="7767" y="2794"/>
                    <a:pt x="8498" y="2538"/>
                  </a:cubicBezTo>
                  <a:cubicBezTo>
                    <a:pt x="9422" y="2230"/>
                    <a:pt x="10399" y="2018"/>
                    <a:pt x="11372" y="2018"/>
                  </a:cubicBezTo>
                  <a:cubicBezTo>
                    <a:pt x="11670" y="2018"/>
                    <a:pt x="11967" y="2038"/>
                    <a:pt x="12262" y="2081"/>
                  </a:cubicBezTo>
                  <a:cubicBezTo>
                    <a:pt x="11714" y="2227"/>
                    <a:pt x="11166" y="2428"/>
                    <a:pt x="10636" y="2629"/>
                  </a:cubicBezTo>
                  <a:cubicBezTo>
                    <a:pt x="9887" y="2940"/>
                    <a:pt x="9156" y="3250"/>
                    <a:pt x="8352" y="3433"/>
                  </a:cubicBezTo>
                  <a:cubicBezTo>
                    <a:pt x="7727" y="3586"/>
                    <a:pt x="7102" y="3654"/>
                    <a:pt x="6470" y="3654"/>
                  </a:cubicBezTo>
                  <a:cubicBezTo>
                    <a:pt x="6269" y="3654"/>
                    <a:pt x="6068" y="3647"/>
                    <a:pt x="5866" y="3634"/>
                  </a:cubicBezTo>
                  <a:cubicBezTo>
                    <a:pt x="4953" y="3561"/>
                    <a:pt x="4057" y="3451"/>
                    <a:pt x="3162" y="3342"/>
                  </a:cubicBezTo>
                  <a:cubicBezTo>
                    <a:pt x="2413" y="3232"/>
                    <a:pt x="1645" y="3141"/>
                    <a:pt x="841" y="3049"/>
                  </a:cubicBezTo>
                  <a:cubicBezTo>
                    <a:pt x="1590" y="2428"/>
                    <a:pt x="2413" y="1880"/>
                    <a:pt x="3399" y="1715"/>
                  </a:cubicBezTo>
                  <a:cubicBezTo>
                    <a:pt x="3754" y="1667"/>
                    <a:pt x="4113" y="1663"/>
                    <a:pt x="4471" y="1663"/>
                  </a:cubicBezTo>
                  <a:cubicBezTo>
                    <a:pt x="4536" y="1663"/>
                    <a:pt x="4601" y="1663"/>
                    <a:pt x="4666" y="1663"/>
                  </a:cubicBezTo>
                  <a:cubicBezTo>
                    <a:pt x="5183" y="1663"/>
                    <a:pt x="5694" y="1655"/>
                    <a:pt x="6177" y="1514"/>
                  </a:cubicBezTo>
                  <a:cubicBezTo>
                    <a:pt x="7127" y="1240"/>
                    <a:pt x="7895" y="582"/>
                    <a:pt x="8863" y="381"/>
                  </a:cubicBezTo>
                  <a:cubicBezTo>
                    <a:pt x="9078" y="339"/>
                    <a:pt x="9292" y="319"/>
                    <a:pt x="9505" y="319"/>
                  </a:cubicBezTo>
                  <a:close/>
                  <a:moveTo>
                    <a:pt x="9455" y="1"/>
                  </a:moveTo>
                  <a:cubicBezTo>
                    <a:pt x="9180" y="1"/>
                    <a:pt x="8903" y="33"/>
                    <a:pt x="8626" y="107"/>
                  </a:cubicBezTo>
                  <a:cubicBezTo>
                    <a:pt x="7621" y="345"/>
                    <a:pt x="6798" y="1076"/>
                    <a:pt x="5775" y="1259"/>
                  </a:cubicBezTo>
                  <a:cubicBezTo>
                    <a:pt x="4788" y="1423"/>
                    <a:pt x="3783" y="1222"/>
                    <a:pt x="2833" y="1496"/>
                  </a:cubicBezTo>
                  <a:cubicBezTo>
                    <a:pt x="1828" y="1788"/>
                    <a:pt x="969" y="2410"/>
                    <a:pt x="147" y="3049"/>
                  </a:cubicBezTo>
                  <a:cubicBezTo>
                    <a:pt x="0" y="3159"/>
                    <a:pt x="110" y="3397"/>
                    <a:pt x="293" y="3415"/>
                  </a:cubicBezTo>
                  <a:cubicBezTo>
                    <a:pt x="1389" y="3579"/>
                    <a:pt x="2467" y="3707"/>
                    <a:pt x="3564" y="3853"/>
                  </a:cubicBezTo>
                  <a:cubicBezTo>
                    <a:pt x="4441" y="3963"/>
                    <a:pt x="5355" y="4091"/>
                    <a:pt x="6250" y="4128"/>
                  </a:cubicBezTo>
                  <a:cubicBezTo>
                    <a:pt x="6319" y="4129"/>
                    <a:pt x="6388" y="4130"/>
                    <a:pt x="6457" y="4130"/>
                  </a:cubicBezTo>
                  <a:cubicBezTo>
                    <a:pt x="7226" y="4130"/>
                    <a:pt x="7979" y="4035"/>
                    <a:pt x="8717" y="3817"/>
                  </a:cubicBezTo>
                  <a:cubicBezTo>
                    <a:pt x="10289" y="3360"/>
                    <a:pt x="11751" y="2593"/>
                    <a:pt x="13377" y="2300"/>
                  </a:cubicBezTo>
                  <a:cubicBezTo>
                    <a:pt x="13523" y="2264"/>
                    <a:pt x="13560" y="2117"/>
                    <a:pt x="13541" y="2026"/>
                  </a:cubicBezTo>
                  <a:cubicBezTo>
                    <a:pt x="13633" y="1989"/>
                    <a:pt x="13706" y="1862"/>
                    <a:pt x="13615" y="1788"/>
                  </a:cubicBezTo>
                  <a:cubicBezTo>
                    <a:pt x="12810" y="1222"/>
                    <a:pt x="11970" y="655"/>
                    <a:pt x="11056" y="308"/>
                  </a:cubicBezTo>
                  <a:cubicBezTo>
                    <a:pt x="10535" y="126"/>
                    <a:pt x="9998" y="1"/>
                    <a:pt x="9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8"/>
            <p:cNvSpPr/>
            <p:nvPr/>
          </p:nvSpPr>
          <p:spPr>
            <a:xfrm rot="5400000">
              <a:off x="304138" y="967740"/>
              <a:ext cx="72497" cy="41363"/>
            </a:xfrm>
            <a:custGeom>
              <a:avLst/>
              <a:gdLst/>
              <a:ahLst/>
              <a:cxnLst/>
              <a:rect l="l" t="t" r="r" b="b"/>
              <a:pathLst>
                <a:path w="1134" h="647" extrusionOk="0">
                  <a:moveTo>
                    <a:pt x="981" y="1"/>
                  </a:moveTo>
                  <a:cubicBezTo>
                    <a:pt x="966" y="1"/>
                    <a:pt x="949" y="3"/>
                    <a:pt x="932" y="7"/>
                  </a:cubicBezTo>
                  <a:cubicBezTo>
                    <a:pt x="768" y="80"/>
                    <a:pt x="585" y="117"/>
                    <a:pt x="421" y="190"/>
                  </a:cubicBezTo>
                  <a:cubicBezTo>
                    <a:pt x="366" y="208"/>
                    <a:pt x="274" y="245"/>
                    <a:pt x="201" y="281"/>
                  </a:cubicBezTo>
                  <a:cubicBezTo>
                    <a:pt x="146" y="300"/>
                    <a:pt x="110" y="300"/>
                    <a:pt x="55" y="355"/>
                  </a:cubicBezTo>
                  <a:cubicBezTo>
                    <a:pt x="19" y="373"/>
                    <a:pt x="0" y="464"/>
                    <a:pt x="19" y="537"/>
                  </a:cubicBezTo>
                  <a:cubicBezTo>
                    <a:pt x="55" y="610"/>
                    <a:pt x="128" y="629"/>
                    <a:pt x="183" y="647"/>
                  </a:cubicBezTo>
                  <a:cubicBezTo>
                    <a:pt x="220" y="647"/>
                    <a:pt x="293" y="629"/>
                    <a:pt x="329" y="610"/>
                  </a:cubicBezTo>
                  <a:cubicBezTo>
                    <a:pt x="402" y="574"/>
                    <a:pt x="494" y="556"/>
                    <a:pt x="567" y="519"/>
                  </a:cubicBezTo>
                  <a:cubicBezTo>
                    <a:pt x="731" y="428"/>
                    <a:pt x="877" y="355"/>
                    <a:pt x="1042" y="263"/>
                  </a:cubicBezTo>
                  <a:cubicBezTo>
                    <a:pt x="1115" y="208"/>
                    <a:pt x="1133" y="154"/>
                    <a:pt x="1115" y="80"/>
                  </a:cubicBezTo>
                  <a:cubicBezTo>
                    <a:pt x="1073" y="25"/>
                    <a:pt x="1031" y="1"/>
                    <a:pt x="9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8"/>
            <p:cNvSpPr/>
            <p:nvPr/>
          </p:nvSpPr>
          <p:spPr>
            <a:xfrm rot="5400000">
              <a:off x="1918354" y="604493"/>
              <a:ext cx="29280" cy="58752"/>
            </a:xfrm>
            <a:custGeom>
              <a:avLst/>
              <a:gdLst/>
              <a:ahLst/>
              <a:cxnLst/>
              <a:rect l="l" t="t" r="r" b="b"/>
              <a:pathLst>
                <a:path w="458" h="919" extrusionOk="0">
                  <a:moveTo>
                    <a:pt x="302" y="0"/>
                  </a:moveTo>
                  <a:cubicBezTo>
                    <a:pt x="260" y="0"/>
                    <a:pt x="224" y="16"/>
                    <a:pt x="201" y="38"/>
                  </a:cubicBezTo>
                  <a:cubicBezTo>
                    <a:pt x="128" y="130"/>
                    <a:pt x="55" y="239"/>
                    <a:pt x="37" y="367"/>
                  </a:cubicBezTo>
                  <a:cubicBezTo>
                    <a:pt x="0" y="477"/>
                    <a:pt x="0" y="587"/>
                    <a:pt x="0" y="696"/>
                  </a:cubicBezTo>
                  <a:cubicBezTo>
                    <a:pt x="0" y="806"/>
                    <a:pt x="37" y="897"/>
                    <a:pt x="128" y="915"/>
                  </a:cubicBezTo>
                  <a:cubicBezTo>
                    <a:pt x="136" y="917"/>
                    <a:pt x="144" y="918"/>
                    <a:pt x="151" y="918"/>
                  </a:cubicBezTo>
                  <a:cubicBezTo>
                    <a:pt x="216" y="918"/>
                    <a:pt x="274" y="855"/>
                    <a:pt x="274" y="806"/>
                  </a:cubicBezTo>
                  <a:lnTo>
                    <a:pt x="274" y="714"/>
                  </a:lnTo>
                  <a:lnTo>
                    <a:pt x="274" y="678"/>
                  </a:lnTo>
                  <a:lnTo>
                    <a:pt x="274" y="660"/>
                  </a:lnTo>
                  <a:lnTo>
                    <a:pt x="274" y="587"/>
                  </a:lnTo>
                  <a:cubicBezTo>
                    <a:pt x="293" y="550"/>
                    <a:pt x="293" y="532"/>
                    <a:pt x="293" y="495"/>
                  </a:cubicBezTo>
                  <a:lnTo>
                    <a:pt x="293" y="459"/>
                  </a:lnTo>
                  <a:cubicBezTo>
                    <a:pt x="293" y="404"/>
                    <a:pt x="311" y="367"/>
                    <a:pt x="329" y="312"/>
                  </a:cubicBezTo>
                  <a:lnTo>
                    <a:pt x="329" y="294"/>
                  </a:lnTo>
                  <a:lnTo>
                    <a:pt x="366" y="276"/>
                  </a:lnTo>
                  <a:cubicBezTo>
                    <a:pt x="384" y="239"/>
                    <a:pt x="384" y="221"/>
                    <a:pt x="402" y="203"/>
                  </a:cubicBezTo>
                  <a:cubicBezTo>
                    <a:pt x="457" y="130"/>
                    <a:pt x="420" y="57"/>
                    <a:pt x="384" y="20"/>
                  </a:cubicBezTo>
                  <a:cubicBezTo>
                    <a:pt x="356" y="6"/>
                    <a:pt x="328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8"/>
            <p:cNvSpPr/>
            <p:nvPr/>
          </p:nvSpPr>
          <p:spPr>
            <a:xfrm rot="5400000">
              <a:off x="2956119" y="212734"/>
              <a:ext cx="45646" cy="80488"/>
            </a:xfrm>
            <a:custGeom>
              <a:avLst/>
              <a:gdLst/>
              <a:ahLst/>
              <a:cxnLst/>
              <a:rect l="l" t="t" r="r" b="b"/>
              <a:pathLst>
                <a:path w="714" h="1259" extrusionOk="0">
                  <a:moveTo>
                    <a:pt x="501" y="1"/>
                  </a:moveTo>
                  <a:cubicBezTo>
                    <a:pt x="437" y="1"/>
                    <a:pt x="371" y="29"/>
                    <a:pt x="348" y="86"/>
                  </a:cubicBezTo>
                  <a:cubicBezTo>
                    <a:pt x="165" y="360"/>
                    <a:pt x="19" y="671"/>
                    <a:pt x="1" y="1018"/>
                  </a:cubicBezTo>
                  <a:cubicBezTo>
                    <a:pt x="1" y="1091"/>
                    <a:pt x="19" y="1183"/>
                    <a:pt x="74" y="1201"/>
                  </a:cubicBezTo>
                  <a:cubicBezTo>
                    <a:pt x="94" y="1240"/>
                    <a:pt x="139" y="1258"/>
                    <a:pt x="183" y="1258"/>
                  </a:cubicBezTo>
                  <a:cubicBezTo>
                    <a:pt x="221" y="1258"/>
                    <a:pt x="258" y="1245"/>
                    <a:pt x="275" y="1219"/>
                  </a:cubicBezTo>
                  <a:cubicBezTo>
                    <a:pt x="348" y="1183"/>
                    <a:pt x="366" y="1128"/>
                    <a:pt x="385" y="1073"/>
                  </a:cubicBezTo>
                  <a:cubicBezTo>
                    <a:pt x="385" y="1018"/>
                    <a:pt x="421" y="1000"/>
                    <a:pt x="421" y="945"/>
                  </a:cubicBezTo>
                  <a:lnTo>
                    <a:pt x="421" y="909"/>
                  </a:lnTo>
                  <a:lnTo>
                    <a:pt x="421" y="890"/>
                  </a:lnTo>
                  <a:cubicBezTo>
                    <a:pt x="421" y="835"/>
                    <a:pt x="440" y="799"/>
                    <a:pt x="440" y="762"/>
                  </a:cubicBezTo>
                  <a:cubicBezTo>
                    <a:pt x="440" y="726"/>
                    <a:pt x="440" y="707"/>
                    <a:pt x="458" y="653"/>
                  </a:cubicBezTo>
                  <a:cubicBezTo>
                    <a:pt x="476" y="580"/>
                    <a:pt x="531" y="525"/>
                    <a:pt x="549" y="452"/>
                  </a:cubicBezTo>
                  <a:lnTo>
                    <a:pt x="549" y="433"/>
                  </a:lnTo>
                  <a:cubicBezTo>
                    <a:pt x="549" y="397"/>
                    <a:pt x="567" y="397"/>
                    <a:pt x="567" y="379"/>
                  </a:cubicBezTo>
                  <a:cubicBezTo>
                    <a:pt x="604" y="360"/>
                    <a:pt x="622" y="305"/>
                    <a:pt x="641" y="287"/>
                  </a:cubicBezTo>
                  <a:cubicBezTo>
                    <a:pt x="714" y="214"/>
                    <a:pt x="695" y="104"/>
                    <a:pt x="604" y="31"/>
                  </a:cubicBezTo>
                  <a:cubicBezTo>
                    <a:pt x="577" y="11"/>
                    <a:pt x="539" y="1"/>
                    <a:pt x="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8"/>
            <p:cNvSpPr/>
            <p:nvPr/>
          </p:nvSpPr>
          <p:spPr>
            <a:xfrm rot="5400000">
              <a:off x="3079823" y="287595"/>
              <a:ext cx="21928" cy="14960"/>
            </a:xfrm>
            <a:custGeom>
              <a:avLst/>
              <a:gdLst/>
              <a:ahLst/>
              <a:cxnLst/>
              <a:rect l="l" t="t" r="r" b="b"/>
              <a:pathLst>
                <a:path w="343" h="234" extrusionOk="0">
                  <a:moveTo>
                    <a:pt x="162" y="1"/>
                  </a:moveTo>
                  <a:cubicBezTo>
                    <a:pt x="138" y="1"/>
                    <a:pt x="113" y="8"/>
                    <a:pt x="89" y="26"/>
                  </a:cubicBezTo>
                  <a:cubicBezTo>
                    <a:pt x="0" y="100"/>
                    <a:pt x="91" y="233"/>
                    <a:pt x="187" y="233"/>
                  </a:cubicBezTo>
                  <a:cubicBezTo>
                    <a:pt x="209" y="233"/>
                    <a:pt x="232" y="226"/>
                    <a:pt x="253" y="208"/>
                  </a:cubicBezTo>
                  <a:cubicBezTo>
                    <a:pt x="342" y="135"/>
                    <a:pt x="263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8" name="Google Shape;368;p18"/>
          <p:cNvSpPr txBox="1">
            <a:spLocks noGrp="1"/>
          </p:cNvSpPr>
          <p:nvPr>
            <p:ph type="title"/>
          </p:nvPr>
        </p:nvSpPr>
        <p:spPr>
          <a:xfrm>
            <a:off x="1257300" y="1658850"/>
            <a:ext cx="2212800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69" name="Google Shape;369;p18"/>
          <p:cNvSpPr txBox="1">
            <a:spLocks noGrp="1"/>
          </p:cNvSpPr>
          <p:nvPr>
            <p:ph type="subTitle" idx="1"/>
          </p:nvPr>
        </p:nvSpPr>
        <p:spPr>
          <a:xfrm>
            <a:off x="1257606" y="2102341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18"/>
          <p:cNvSpPr txBox="1">
            <a:spLocks noGrp="1"/>
          </p:cNvSpPr>
          <p:nvPr>
            <p:ph type="title" idx="2"/>
          </p:nvPr>
        </p:nvSpPr>
        <p:spPr>
          <a:xfrm>
            <a:off x="3700750" y="1658850"/>
            <a:ext cx="2212800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1" name="Google Shape;371;p18"/>
          <p:cNvSpPr txBox="1">
            <a:spLocks noGrp="1"/>
          </p:cNvSpPr>
          <p:nvPr>
            <p:ph type="subTitle" idx="3"/>
          </p:nvPr>
        </p:nvSpPr>
        <p:spPr>
          <a:xfrm>
            <a:off x="3701055" y="2102341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2" name="Google Shape;372;p18"/>
          <p:cNvSpPr txBox="1">
            <a:spLocks noGrp="1"/>
          </p:cNvSpPr>
          <p:nvPr>
            <p:ph type="title" idx="4"/>
          </p:nvPr>
        </p:nvSpPr>
        <p:spPr>
          <a:xfrm>
            <a:off x="1257300" y="3100301"/>
            <a:ext cx="2212800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3" name="Google Shape;373;p18"/>
          <p:cNvSpPr txBox="1">
            <a:spLocks noGrp="1"/>
          </p:cNvSpPr>
          <p:nvPr>
            <p:ph type="subTitle" idx="5"/>
          </p:nvPr>
        </p:nvSpPr>
        <p:spPr>
          <a:xfrm>
            <a:off x="1257606" y="3543794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18"/>
          <p:cNvSpPr txBox="1">
            <a:spLocks noGrp="1"/>
          </p:cNvSpPr>
          <p:nvPr>
            <p:ph type="title" idx="6"/>
          </p:nvPr>
        </p:nvSpPr>
        <p:spPr>
          <a:xfrm>
            <a:off x="3700750" y="3100301"/>
            <a:ext cx="2212800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5" name="Google Shape;375;p18"/>
          <p:cNvSpPr txBox="1">
            <a:spLocks noGrp="1"/>
          </p:cNvSpPr>
          <p:nvPr>
            <p:ph type="subTitle" idx="7"/>
          </p:nvPr>
        </p:nvSpPr>
        <p:spPr>
          <a:xfrm>
            <a:off x="3701055" y="3543794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18"/>
          <p:cNvSpPr txBox="1">
            <a:spLocks noGrp="1"/>
          </p:cNvSpPr>
          <p:nvPr>
            <p:ph type="title" idx="8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4"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2"/>
          <p:cNvSpPr/>
          <p:nvPr/>
        </p:nvSpPr>
        <p:spPr>
          <a:xfrm rot="5400000">
            <a:off x="-644824" y="-456543"/>
            <a:ext cx="2676470" cy="2681910"/>
          </a:xfrm>
          <a:custGeom>
            <a:avLst/>
            <a:gdLst/>
            <a:ahLst/>
            <a:cxnLst/>
            <a:rect l="l" t="t" r="r" b="b"/>
            <a:pathLst>
              <a:path w="37390" h="37466" extrusionOk="0">
                <a:moveTo>
                  <a:pt x="3440" y="0"/>
                </a:moveTo>
                <a:cubicBezTo>
                  <a:pt x="3383" y="0"/>
                  <a:pt x="3327" y="1"/>
                  <a:pt x="3272" y="4"/>
                </a:cubicBezTo>
                <a:cubicBezTo>
                  <a:pt x="1170" y="95"/>
                  <a:pt x="1006" y="6107"/>
                  <a:pt x="713" y="8611"/>
                </a:cubicBezTo>
                <a:cubicBezTo>
                  <a:pt x="184" y="12850"/>
                  <a:pt x="1" y="17145"/>
                  <a:pt x="110" y="21403"/>
                </a:cubicBezTo>
                <a:cubicBezTo>
                  <a:pt x="147" y="22461"/>
                  <a:pt x="730" y="33372"/>
                  <a:pt x="1314" y="33372"/>
                </a:cubicBezTo>
                <a:cubicBezTo>
                  <a:pt x="1315" y="33372"/>
                  <a:pt x="1316" y="33372"/>
                  <a:pt x="1317" y="33372"/>
                </a:cubicBezTo>
                <a:cubicBezTo>
                  <a:pt x="2468" y="33340"/>
                  <a:pt x="3620" y="33324"/>
                  <a:pt x="4772" y="33324"/>
                </a:cubicBezTo>
                <a:cubicBezTo>
                  <a:pt x="15518" y="33324"/>
                  <a:pt x="26256" y="34709"/>
                  <a:pt x="36786" y="37465"/>
                </a:cubicBezTo>
                <a:cubicBezTo>
                  <a:pt x="37389" y="31234"/>
                  <a:pt x="34009" y="24728"/>
                  <a:pt x="29257" y="22992"/>
                </a:cubicBezTo>
                <a:cubicBezTo>
                  <a:pt x="25749" y="21677"/>
                  <a:pt x="21674" y="22737"/>
                  <a:pt x="18531" y="20361"/>
                </a:cubicBezTo>
                <a:cubicBezTo>
                  <a:pt x="16265" y="18661"/>
                  <a:pt x="14949" y="15537"/>
                  <a:pt x="13889" y="12485"/>
                </a:cubicBezTo>
                <a:cubicBezTo>
                  <a:pt x="12866" y="9397"/>
                  <a:pt x="11952" y="6144"/>
                  <a:pt x="10179" y="3713"/>
                </a:cubicBezTo>
                <a:cubicBezTo>
                  <a:pt x="8719" y="1701"/>
                  <a:pt x="5626" y="0"/>
                  <a:pt x="34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22"/>
          <p:cNvSpPr/>
          <p:nvPr/>
        </p:nvSpPr>
        <p:spPr>
          <a:xfrm rot="5400000">
            <a:off x="8022782" y="2923449"/>
            <a:ext cx="2400448" cy="3327011"/>
          </a:xfrm>
          <a:custGeom>
            <a:avLst/>
            <a:gdLst/>
            <a:ahLst/>
            <a:cxnLst/>
            <a:rect l="l" t="t" r="r" b="b"/>
            <a:pathLst>
              <a:path w="33534" h="46478" extrusionOk="0">
                <a:moveTo>
                  <a:pt x="26257" y="1"/>
                </a:moveTo>
                <a:cubicBezTo>
                  <a:pt x="21838" y="1"/>
                  <a:pt x="16436" y="3314"/>
                  <a:pt x="13724" y="6172"/>
                </a:cubicBezTo>
                <a:cubicBezTo>
                  <a:pt x="10234" y="9882"/>
                  <a:pt x="8023" y="14560"/>
                  <a:pt x="5830" y="19147"/>
                </a:cubicBezTo>
                <a:cubicBezTo>
                  <a:pt x="4459" y="22053"/>
                  <a:pt x="3089" y="24940"/>
                  <a:pt x="1718" y="27827"/>
                </a:cubicBezTo>
                <a:cubicBezTo>
                  <a:pt x="878" y="29618"/>
                  <a:pt x="0" y="31592"/>
                  <a:pt x="567" y="33474"/>
                </a:cubicBezTo>
                <a:cubicBezTo>
                  <a:pt x="1243" y="35685"/>
                  <a:pt x="3637" y="36928"/>
                  <a:pt x="5921" y="37348"/>
                </a:cubicBezTo>
                <a:cubicBezTo>
                  <a:pt x="8205" y="37768"/>
                  <a:pt x="10581" y="37659"/>
                  <a:pt x="12774" y="38389"/>
                </a:cubicBezTo>
                <a:cubicBezTo>
                  <a:pt x="15899" y="39413"/>
                  <a:pt x="18238" y="42008"/>
                  <a:pt x="20851" y="44000"/>
                </a:cubicBezTo>
                <a:cubicBezTo>
                  <a:pt x="22673" y="45378"/>
                  <a:pt x="24993" y="46477"/>
                  <a:pt x="27201" y="46477"/>
                </a:cubicBezTo>
                <a:cubicBezTo>
                  <a:pt x="28183" y="46477"/>
                  <a:pt x="29142" y="46260"/>
                  <a:pt x="30025" y="45754"/>
                </a:cubicBezTo>
                <a:cubicBezTo>
                  <a:pt x="31614" y="44840"/>
                  <a:pt x="32619" y="43141"/>
                  <a:pt x="33076" y="41350"/>
                </a:cubicBezTo>
                <a:cubicBezTo>
                  <a:pt x="33533" y="39577"/>
                  <a:pt x="33515" y="37713"/>
                  <a:pt x="33515" y="35886"/>
                </a:cubicBezTo>
                <a:cubicBezTo>
                  <a:pt x="33423" y="27736"/>
                  <a:pt x="33332" y="19567"/>
                  <a:pt x="33241" y="11399"/>
                </a:cubicBezTo>
                <a:cubicBezTo>
                  <a:pt x="33222" y="9151"/>
                  <a:pt x="33186" y="6812"/>
                  <a:pt x="32455" y="4674"/>
                </a:cubicBezTo>
                <a:cubicBezTo>
                  <a:pt x="31339" y="1263"/>
                  <a:pt x="28985" y="1"/>
                  <a:pt x="2625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22"/>
          <p:cNvSpPr/>
          <p:nvPr/>
        </p:nvSpPr>
        <p:spPr>
          <a:xfrm rot="5400000">
            <a:off x="7873692" y="2738942"/>
            <a:ext cx="1788632" cy="1209172"/>
          </a:xfrm>
          <a:custGeom>
            <a:avLst/>
            <a:gdLst/>
            <a:ahLst/>
            <a:cxnLst/>
            <a:rect l="l" t="t" r="r" b="b"/>
            <a:pathLst>
              <a:path w="24987" h="16892" extrusionOk="0">
                <a:moveTo>
                  <a:pt x="15168" y="0"/>
                </a:moveTo>
                <a:cubicBezTo>
                  <a:pt x="7212" y="0"/>
                  <a:pt x="1" y="12543"/>
                  <a:pt x="9216" y="16322"/>
                </a:cubicBezTo>
                <a:cubicBezTo>
                  <a:pt x="10255" y="16751"/>
                  <a:pt x="11358" y="16891"/>
                  <a:pt x="12483" y="16891"/>
                </a:cubicBezTo>
                <a:cubicBezTo>
                  <a:pt x="13514" y="16891"/>
                  <a:pt x="14562" y="16773"/>
                  <a:pt x="15593" y="16651"/>
                </a:cubicBezTo>
                <a:cubicBezTo>
                  <a:pt x="19979" y="16157"/>
                  <a:pt x="24986" y="14622"/>
                  <a:pt x="24493" y="9213"/>
                </a:cubicBezTo>
                <a:cubicBezTo>
                  <a:pt x="24182" y="5558"/>
                  <a:pt x="20473" y="1008"/>
                  <a:pt x="16818" y="186"/>
                </a:cubicBezTo>
                <a:cubicBezTo>
                  <a:pt x="16268" y="60"/>
                  <a:pt x="15716" y="0"/>
                  <a:pt x="1516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22"/>
          <p:cNvSpPr/>
          <p:nvPr/>
        </p:nvSpPr>
        <p:spPr>
          <a:xfrm rot="5400000">
            <a:off x="-704709" y="3769632"/>
            <a:ext cx="2191140" cy="953336"/>
          </a:xfrm>
          <a:custGeom>
            <a:avLst/>
            <a:gdLst/>
            <a:ahLst/>
            <a:cxnLst/>
            <a:rect l="l" t="t" r="r" b="b"/>
            <a:pathLst>
              <a:path w="30610" h="13318" extrusionOk="0">
                <a:moveTo>
                  <a:pt x="24994" y="1"/>
                </a:moveTo>
                <a:cubicBezTo>
                  <a:pt x="23744" y="1"/>
                  <a:pt x="22479" y="369"/>
                  <a:pt x="21454" y="1121"/>
                </a:cubicBezTo>
                <a:cubicBezTo>
                  <a:pt x="20303" y="1943"/>
                  <a:pt x="19481" y="3112"/>
                  <a:pt x="18549" y="4154"/>
                </a:cubicBezTo>
                <a:cubicBezTo>
                  <a:pt x="17617" y="5214"/>
                  <a:pt x="16466" y="6201"/>
                  <a:pt x="15095" y="6420"/>
                </a:cubicBezTo>
                <a:cubicBezTo>
                  <a:pt x="14878" y="6455"/>
                  <a:pt x="14661" y="6471"/>
                  <a:pt x="14446" y="6471"/>
                </a:cubicBezTo>
                <a:cubicBezTo>
                  <a:pt x="12761" y="6471"/>
                  <a:pt x="11133" y="5495"/>
                  <a:pt x="9448" y="5123"/>
                </a:cubicBezTo>
                <a:cubicBezTo>
                  <a:pt x="8902" y="4993"/>
                  <a:pt x="8341" y="4929"/>
                  <a:pt x="7780" y="4929"/>
                </a:cubicBezTo>
                <a:cubicBezTo>
                  <a:pt x="5974" y="4929"/>
                  <a:pt x="4158" y="5583"/>
                  <a:pt x="2778" y="6767"/>
                </a:cubicBezTo>
                <a:cubicBezTo>
                  <a:pt x="969" y="8321"/>
                  <a:pt x="1" y="10733"/>
                  <a:pt x="184" y="13108"/>
                </a:cubicBezTo>
                <a:cubicBezTo>
                  <a:pt x="4305" y="12675"/>
                  <a:pt x="8447" y="12460"/>
                  <a:pt x="12588" y="12460"/>
                </a:cubicBezTo>
                <a:cubicBezTo>
                  <a:pt x="17187" y="12460"/>
                  <a:pt x="21785" y="12726"/>
                  <a:pt x="26352" y="13255"/>
                </a:cubicBezTo>
                <a:cubicBezTo>
                  <a:pt x="26601" y="13288"/>
                  <a:pt x="26861" y="13317"/>
                  <a:pt x="27119" y="13317"/>
                </a:cubicBezTo>
                <a:cubicBezTo>
                  <a:pt x="27429" y="13317"/>
                  <a:pt x="27735" y="13275"/>
                  <a:pt x="28015" y="13145"/>
                </a:cubicBezTo>
                <a:cubicBezTo>
                  <a:pt x="28600" y="12871"/>
                  <a:pt x="28928" y="12268"/>
                  <a:pt x="29203" y="11701"/>
                </a:cubicBezTo>
                <a:cubicBezTo>
                  <a:pt x="30299" y="9271"/>
                  <a:pt x="30610" y="6511"/>
                  <a:pt x="30098" y="3917"/>
                </a:cubicBezTo>
                <a:cubicBezTo>
                  <a:pt x="29879" y="2729"/>
                  <a:pt x="29696" y="1632"/>
                  <a:pt x="28618" y="1011"/>
                </a:cubicBezTo>
                <a:cubicBezTo>
                  <a:pt x="27576" y="390"/>
                  <a:pt x="26462" y="24"/>
                  <a:pt x="25255" y="6"/>
                </a:cubicBezTo>
                <a:cubicBezTo>
                  <a:pt x="25169" y="2"/>
                  <a:pt x="25082" y="1"/>
                  <a:pt x="2499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22"/>
          <p:cNvSpPr/>
          <p:nvPr/>
        </p:nvSpPr>
        <p:spPr>
          <a:xfrm rot="5400000">
            <a:off x="8130739" y="4503866"/>
            <a:ext cx="1237301" cy="1014697"/>
          </a:xfrm>
          <a:custGeom>
            <a:avLst/>
            <a:gdLst/>
            <a:ahLst/>
            <a:cxnLst/>
            <a:rect l="l" t="t" r="r" b="b"/>
            <a:pathLst>
              <a:path w="19354" h="15872" extrusionOk="0">
                <a:moveTo>
                  <a:pt x="2322" y="3976"/>
                </a:moveTo>
                <a:cubicBezTo>
                  <a:pt x="2815" y="3994"/>
                  <a:pt x="3272" y="3994"/>
                  <a:pt x="3729" y="3994"/>
                </a:cubicBezTo>
                <a:lnTo>
                  <a:pt x="6762" y="3994"/>
                </a:lnTo>
                <a:lnTo>
                  <a:pt x="6762" y="7703"/>
                </a:lnTo>
                <a:lnTo>
                  <a:pt x="2358" y="7703"/>
                </a:lnTo>
                <a:cubicBezTo>
                  <a:pt x="2358" y="6461"/>
                  <a:pt x="2358" y="5236"/>
                  <a:pt x="2322" y="3976"/>
                </a:cubicBezTo>
                <a:close/>
                <a:moveTo>
                  <a:pt x="11075" y="3994"/>
                </a:moveTo>
                <a:cubicBezTo>
                  <a:pt x="11057" y="5236"/>
                  <a:pt x="11057" y="6461"/>
                  <a:pt x="11057" y="7703"/>
                </a:cubicBezTo>
                <a:lnTo>
                  <a:pt x="6982" y="7703"/>
                </a:lnTo>
                <a:lnTo>
                  <a:pt x="6982" y="3994"/>
                </a:lnTo>
                <a:close/>
                <a:moveTo>
                  <a:pt x="15095" y="3994"/>
                </a:moveTo>
                <a:cubicBezTo>
                  <a:pt x="15077" y="5236"/>
                  <a:pt x="15077" y="6443"/>
                  <a:pt x="15077" y="7667"/>
                </a:cubicBezTo>
                <a:cubicBezTo>
                  <a:pt x="13889" y="7667"/>
                  <a:pt x="12720" y="7703"/>
                  <a:pt x="11532" y="7703"/>
                </a:cubicBezTo>
                <a:lnTo>
                  <a:pt x="11404" y="7703"/>
                </a:lnTo>
                <a:cubicBezTo>
                  <a:pt x="11404" y="6461"/>
                  <a:pt x="11404" y="5236"/>
                  <a:pt x="11367" y="3994"/>
                </a:cubicBezTo>
                <a:close/>
                <a:moveTo>
                  <a:pt x="11075" y="8014"/>
                </a:moveTo>
                <a:lnTo>
                  <a:pt x="11075" y="11011"/>
                </a:lnTo>
                <a:lnTo>
                  <a:pt x="11075" y="11395"/>
                </a:lnTo>
                <a:lnTo>
                  <a:pt x="7000" y="11395"/>
                </a:lnTo>
                <a:lnTo>
                  <a:pt x="7000" y="8252"/>
                </a:lnTo>
                <a:lnTo>
                  <a:pt x="7000" y="8014"/>
                </a:lnTo>
                <a:close/>
                <a:moveTo>
                  <a:pt x="15059" y="8014"/>
                </a:moveTo>
                <a:lnTo>
                  <a:pt x="15059" y="11376"/>
                </a:lnTo>
                <a:lnTo>
                  <a:pt x="11916" y="11376"/>
                </a:lnTo>
                <a:lnTo>
                  <a:pt x="11916" y="11395"/>
                </a:lnTo>
                <a:lnTo>
                  <a:pt x="11422" y="11395"/>
                </a:lnTo>
                <a:cubicBezTo>
                  <a:pt x="11422" y="10499"/>
                  <a:pt x="11404" y="9640"/>
                  <a:pt x="11404" y="8745"/>
                </a:cubicBezTo>
                <a:lnTo>
                  <a:pt x="11404" y="8014"/>
                </a:lnTo>
                <a:close/>
                <a:moveTo>
                  <a:pt x="6744" y="8014"/>
                </a:moveTo>
                <a:lnTo>
                  <a:pt x="6744" y="10554"/>
                </a:lnTo>
                <a:lnTo>
                  <a:pt x="6744" y="11395"/>
                </a:lnTo>
                <a:lnTo>
                  <a:pt x="4716" y="11395"/>
                </a:lnTo>
                <a:cubicBezTo>
                  <a:pt x="4040" y="11395"/>
                  <a:pt x="3382" y="11413"/>
                  <a:pt x="2706" y="11413"/>
                </a:cubicBezTo>
                <a:lnTo>
                  <a:pt x="2322" y="11413"/>
                </a:lnTo>
                <a:lnTo>
                  <a:pt x="2322" y="10901"/>
                </a:lnTo>
                <a:lnTo>
                  <a:pt x="2322" y="8471"/>
                </a:lnTo>
                <a:lnTo>
                  <a:pt x="2322" y="8014"/>
                </a:lnTo>
                <a:close/>
                <a:moveTo>
                  <a:pt x="6854" y="1"/>
                </a:moveTo>
                <a:cubicBezTo>
                  <a:pt x="6808" y="1"/>
                  <a:pt x="6762" y="28"/>
                  <a:pt x="6762" y="83"/>
                </a:cubicBezTo>
                <a:cubicBezTo>
                  <a:pt x="6762" y="1271"/>
                  <a:pt x="6744" y="2495"/>
                  <a:pt x="6744" y="3683"/>
                </a:cubicBezTo>
                <a:lnTo>
                  <a:pt x="4186" y="3683"/>
                </a:lnTo>
                <a:cubicBezTo>
                  <a:pt x="3564" y="3683"/>
                  <a:pt x="2943" y="3683"/>
                  <a:pt x="2322" y="3701"/>
                </a:cubicBezTo>
                <a:lnTo>
                  <a:pt x="2322" y="3647"/>
                </a:lnTo>
                <a:cubicBezTo>
                  <a:pt x="2303" y="2715"/>
                  <a:pt x="2285" y="1801"/>
                  <a:pt x="2249" y="887"/>
                </a:cubicBezTo>
                <a:cubicBezTo>
                  <a:pt x="2249" y="805"/>
                  <a:pt x="2185" y="764"/>
                  <a:pt x="2121" y="764"/>
                </a:cubicBezTo>
                <a:cubicBezTo>
                  <a:pt x="2057" y="764"/>
                  <a:pt x="1993" y="805"/>
                  <a:pt x="1993" y="887"/>
                </a:cubicBezTo>
                <a:cubicBezTo>
                  <a:pt x="1938" y="1819"/>
                  <a:pt x="1920" y="2788"/>
                  <a:pt x="1901" y="3720"/>
                </a:cubicBezTo>
                <a:lnTo>
                  <a:pt x="1152" y="3720"/>
                </a:lnTo>
                <a:cubicBezTo>
                  <a:pt x="805" y="3720"/>
                  <a:pt x="458" y="3775"/>
                  <a:pt x="92" y="3793"/>
                </a:cubicBezTo>
                <a:cubicBezTo>
                  <a:pt x="1" y="3793"/>
                  <a:pt x="1" y="3921"/>
                  <a:pt x="92" y="3957"/>
                </a:cubicBezTo>
                <a:cubicBezTo>
                  <a:pt x="385" y="3976"/>
                  <a:pt x="659" y="3994"/>
                  <a:pt x="951" y="4012"/>
                </a:cubicBezTo>
                <a:cubicBezTo>
                  <a:pt x="1280" y="4012"/>
                  <a:pt x="1573" y="4049"/>
                  <a:pt x="1901" y="4049"/>
                </a:cubicBezTo>
                <a:lnTo>
                  <a:pt x="1901" y="5748"/>
                </a:lnTo>
                <a:lnTo>
                  <a:pt x="1901" y="7758"/>
                </a:lnTo>
                <a:cubicBezTo>
                  <a:pt x="1481" y="7758"/>
                  <a:pt x="1061" y="7795"/>
                  <a:pt x="641" y="7831"/>
                </a:cubicBezTo>
                <a:cubicBezTo>
                  <a:pt x="531" y="7831"/>
                  <a:pt x="531" y="7996"/>
                  <a:pt x="641" y="8014"/>
                </a:cubicBezTo>
                <a:cubicBezTo>
                  <a:pt x="1061" y="8069"/>
                  <a:pt x="1481" y="8069"/>
                  <a:pt x="1901" y="8087"/>
                </a:cubicBezTo>
                <a:lnTo>
                  <a:pt x="1901" y="10627"/>
                </a:lnTo>
                <a:lnTo>
                  <a:pt x="1901" y="11504"/>
                </a:lnTo>
                <a:cubicBezTo>
                  <a:pt x="1481" y="11504"/>
                  <a:pt x="1079" y="11541"/>
                  <a:pt x="695" y="11578"/>
                </a:cubicBezTo>
                <a:cubicBezTo>
                  <a:pt x="604" y="11596"/>
                  <a:pt x="604" y="11760"/>
                  <a:pt x="695" y="11779"/>
                </a:cubicBezTo>
                <a:cubicBezTo>
                  <a:pt x="1079" y="11852"/>
                  <a:pt x="1518" y="11852"/>
                  <a:pt x="1920" y="11852"/>
                </a:cubicBezTo>
                <a:cubicBezTo>
                  <a:pt x="1920" y="12382"/>
                  <a:pt x="1938" y="12875"/>
                  <a:pt x="2011" y="13405"/>
                </a:cubicBezTo>
                <a:cubicBezTo>
                  <a:pt x="2020" y="13496"/>
                  <a:pt x="2089" y="13542"/>
                  <a:pt x="2155" y="13542"/>
                </a:cubicBezTo>
                <a:cubicBezTo>
                  <a:pt x="2221" y="13542"/>
                  <a:pt x="2285" y="13496"/>
                  <a:pt x="2285" y="13405"/>
                </a:cubicBezTo>
                <a:cubicBezTo>
                  <a:pt x="2322" y="12912"/>
                  <a:pt x="2358" y="12382"/>
                  <a:pt x="2358" y="11852"/>
                </a:cubicBezTo>
                <a:lnTo>
                  <a:pt x="2450" y="11852"/>
                </a:lnTo>
                <a:cubicBezTo>
                  <a:pt x="3053" y="11852"/>
                  <a:pt x="3656" y="11852"/>
                  <a:pt x="4277" y="11870"/>
                </a:cubicBezTo>
                <a:lnTo>
                  <a:pt x="6762" y="11870"/>
                </a:lnTo>
                <a:cubicBezTo>
                  <a:pt x="6762" y="12455"/>
                  <a:pt x="6762" y="13021"/>
                  <a:pt x="6799" y="13588"/>
                </a:cubicBezTo>
                <a:cubicBezTo>
                  <a:pt x="6799" y="13633"/>
                  <a:pt x="6835" y="13656"/>
                  <a:pt x="6872" y="13656"/>
                </a:cubicBezTo>
                <a:cubicBezTo>
                  <a:pt x="6909" y="13656"/>
                  <a:pt x="6945" y="13633"/>
                  <a:pt x="6945" y="13588"/>
                </a:cubicBezTo>
                <a:cubicBezTo>
                  <a:pt x="6963" y="13021"/>
                  <a:pt x="6982" y="12455"/>
                  <a:pt x="6982" y="11870"/>
                </a:cubicBezTo>
                <a:lnTo>
                  <a:pt x="11057" y="11870"/>
                </a:lnTo>
                <a:cubicBezTo>
                  <a:pt x="11057" y="12637"/>
                  <a:pt x="11057" y="13387"/>
                  <a:pt x="11093" y="14136"/>
                </a:cubicBezTo>
                <a:cubicBezTo>
                  <a:pt x="11093" y="14227"/>
                  <a:pt x="11162" y="14273"/>
                  <a:pt x="11230" y="14273"/>
                </a:cubicBezTo>
                <a:cubicBezTo>
                  <a:pt x="11299" y="14273"/>
                  <a:pt x="11367" y="14227"/>
                  <a:pt x="11367" y="14136"/>
                </a:cubicBezTo>
                <a:cubicBezTo>
                  <a:pt x="11422" y="13387"/>
                  <a:pt x="11422" y="12637"/>
                  <a:pt x="11422" y="11870"/>
                </a:cubicBezTo>
                <a:lnTo>
                  <a:pt x="15077" y="11870"/>
                </a:lnTo>
                <a:lnTo>
                  <a:pt x="15077" y="12455"/>
                </a:lnTo>
                <a:cubicBezTo>
                  <a:pt x="15077" y="13551"/>
                  <a:pt x="15059" y="14611"/>
                  <a:pt x="15114" y="15707"/>
                </a:cubicBezTo>
                <a:cubicBezTo>
                  <a:pt x="15114" y="15817"/>
                  <a:pt x="15191" y="15872"/>
                  <a:pt x="15269" y="15872"/>
                </a:cubicBezTo>
                <a:cubicBezTo>
                  <a:pt x="15347" y="15872"/>
                  <a:pt x="15424" y="15817"/>
                  <a:pt x="15424" y="15707"/>
                </a:cubicBezTo>
                <a:cubicBezTo>
                  <a:pt x="15479" y="14428"/>
                  <a:pt x="15479" y="13149"/>
                  <a:pt x="15461" y="11870"/>
                </a:cubicBezTo>
                <a:lnTo>
                  <a:pt x="17124" y="11870"/>
                </a:lnTo>
                <a:cubicBezTo>
                  <a:pt x="17836" y="11870"/>
                  <a:pt x="18531" y="11833"/>
                  <a:pt x="19207" y="11779"/>
                </a:cubicBezTo>
                <a:cubicBezTo>
                  <a:pt x="19353" y="11687"/>
                  <a:pt x="19353" y="11486"/>
                  <a:pt x="19207" y="11486"/>
                </a:cubicBezTo>
                <a:cubicBezTo>
                  <a:pt x="18604" y="11450"/>
                  <a:pt x="18001" y="11395"/>
                  <a:pt x="17379" y="11395"/>
                </a:cubicBezTo>
                <a:lnTo>
                  <a:pt x="15442" y="11395"/>
                </a:lnTo>
                <a:lnTo>
                  <a:pt x="15442" y="9896"/>
                </a:lnTo>
                <a:lnTo>
                  <a:pt x="15442" y="8032"/>
                </a:lnTo>
                <a:cubicBezTo>
                  <a:pt x="16466" y="8032"/>
                  <a:pt x="17526" y="8032"/>
                  <a:pt x="18549" y="7978"/>
                </a:cubicBezTo>
                <a:cubicBezTo>
                  <a:pt x="18695" y="7978"/>
                  <a:pt x="18695" y="7758"/>
                  <a:pt x="18549" y="7758"/>
                </a:cubicBezTo>
                <a:cubicBezTo>
                  <a:pt x="17526" y="7722"/>
                  <a:pt x="16466" y="7703"/>
                  <a:pt x="15442" y="7703"/>
                </a:cubicBezTo>
                <a:cubicBezTo>
                  <a:pt x="15442" y="6516"/>
                  <a:pt x="15442" y="5291"/>
                  <a:pt x="15424" y="4103"/>
                </a:cubicBezTo>
                <a:lnTo>
                  <a:pt x="15424" y="4012"/>
                </a:lnTo>
                <a:cubicBezTo>
                  <a:pt x="16466" y="4012"/>
                  <a:pt x="17507" y="4012"/>
                  <a:pt x="18549" y="3957"/>
                </a:cubicBezTo>
                <a:cubicBezTo>
                  <a:pt x="18695" y="3957"/>
                  <a:pt x="18695" y="3738"/>
                  <a:pt x="18549" y="3720"/>
                </a:cubicBezTo>
                <a:cubicBezTo>
                  <a:pt x="17489" y="3647"/>
                  <a:pt x="16466" y="3628"/>
                  <a:pt x="15424" y="3628"/>
                </a:cubicBezTo>
                <a:cubicBezTo>
                  <a:pt x="15424" y="2696"/>
                  <a:pt x="15388" y="1783"/>
                  <a:pt x="15369" y="851"/>
                </a:cubicBezTo>
                <a:cubicBezTo>
                  <a:pt x="15369" y="778"/>
                  <a:pt x="15319" y="741"/>
                  <a:pt x="15269" y="741"/>
                </a:cubicBezTo>
                <a:cubicBezTo>
                  <a:pt x="15219" y="741"/>
                  <a:pt x="15168" y="778"/>
                  <a:pt x="15168" y="851"/>
                </a:cubicBezTo>
                <a:cubicBezTo>
                  <a:pt x="15150" y="1783"/>
                  <a:pt x="15132" y="2696"/>
                  <a:pt x="15132" y="3628"/>
                </a:cubicBezTo>
                <a:cubicBezTo>
                  <a:pt x="13889" y="3628"/>
                  <a:pt x="12628" y="3647"/>
                  <a:pt x="11404" y="3647"/>
                </a:cubicBezTo>
                <a:lnTo>
                  <a:pt x="11404" y="3446"/>
                </a:lnTo>
                <a:cubicBezTo>
                  <a:pt x="11404" y="2441"/>
                  <a:pt x="11386" y="1417"/>
                  <a:pt x="11331" y="412"/>
                </a:cubicBezTo>
                <a:cubicBezTo>
                  <a:pt x="11331" y="339"/>
                  <a:pt x="11285" y="302"/>
                  <a:pt x="11237" y="302"/>
                </a:cubicBezTo>
                <a:cubicBezTo>
                  <a:pt x="11189" y="302"/>
                  <a:pt x="11139" y="339"/>
                  <a:pt x="11130" y="412"/>
                </a:cubicBezTo>
                <a:cubicBezTo>
                  <a:pt x="11112" y="1509"/>
                  <a:pt x="11075" y="2587"/>
                  <a:pt x="11057" y="3683"/>
                </a:cubicBezTo>
                <a:lnTo>
                  <a:pt x="6963" y="3683"/>
                </a:lnTo>
                <a:lnTo>
                  <a:pt x="6963" y="3044"/>
                </a:lnTo>
                <a:cubicBezTo>
                  <a:pt x="6963" y="2057"/>
                  <a:pt x="6945" y="1070"/>
                  <a:pt x="6945" y="83"/>
                </a:cubicBezTo>
                <a:cubicBezTo>
                  <a:pt x="6945" y="28"/>
                  <a:pt x="6899" y="1"/>
                  <a:pt x="685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5" name="Google Shape;485;p22"/>
          <p:cNvGrpSpPr/>
          <p:nvPr/>
        </p:nvGrpSpPr>
        <p:grpSpPr>
          <a:xfrm>
            <a:off x="8" y="4180129"/>
            <a:ext cx="1106619" cy="1122793"/>
            <a:chOff x="6575458" y="1821066"/>
            <a:chExt cx="1106619" cy="1122793"/>
          </a:xfrm>
        </p:grpSpPr>
        <p:sp>
          <p:nvSpPr>
            <p:cNvPr id="486" name="Google Shape;486;p22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2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2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2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2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2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2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2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2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2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2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2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2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2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2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2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2" name="Google Shape;502;p22"/>
          <p:cNvGrpSpPr/>
          <p:nvPr/>
        </p:nvGrpSpPr>
        <p:grpSpPr>
          <a:xfrm rot="3841766">
            <a:off x="6596722" y="-395788"/>
            <a:ext cx="3515564" cy="2443289"/>
            <a:chOff x="-154942" y="-422500"/>
            <a:chExt cx="3515639" cy="2443341"/>
          </a:xfrm>
        </p:grpSpPr>
        <p:sp>
          <p:nvSpPr>
            <p:cNvPr id="503" name="Google Shape;503;p22"/>
            <p:cNvSpPr/>
            <p:nvPr/>
          </p:nvSpPr>
          <p:spPr>
            <a:xfrm rot="5400000">
              <a:off x="381207" y="-958649"/>
              <a:ext cx="2443341" cy="3515639"/>
            </a:xfrm>
            <a:custGeom>
              <a:avLst/>
              <a:gdLst/>
              <a:ahLst/>
              <a:cxnLst/>
              <a:rect l="l" t="t" r="r" b="b"/>
              <a:pathLst>
                <a:path w="38219" h="54992" extrusionOk="0">
                  <a:moveTo>
                    <a:pt x="12019" y="878"/>
                  </a:moveTo>
                  <a:lnTo>
                    <a:pt x="12019" y="878"/>
                  </a:lnTo>
                  <a:cubicBezTo>
                    <a:pt x="11964" y="1591"/>
                    <a:pt x="12074" y="2303"/>
                    <a:pt x="12220" y="2998"/>
                  </a:cubicBezTo>
                  <a:cubicBezTo>
                    <a:pt x="12385" y="3784"/>
                    <a:pt x="12567" y="4606"/>
                    <a:pt x="12476" y="5410"/>
                  </a:cubicBezTo>
                  <a:cubicBezTo>
                    <a:pt x="12421" y="5812"/>
                    <a:pt x="12311" y="6232"/>
                    <a:pt x="12074" y="6598"/>
                  </a:cubicBezTo>
                  <a:cubicBezTo>
                    <a:pt x="11800" y="7073"/>
                    <a:pt x="11416" y="7475"/>
                    <a:pt x="11160" y="7987"/>
                  </a:cubicBezTo>
                  <a:cubicBezTo>
                    <a:pt x="10685" y="8919"/>
                    <a:pt x="10758" y="10033"/>
                    <a:pt x="10374" y="11020"/>
                  </a:cubicBezTo>
                  <a:cubicBezTo>
                    <a:pt x="10027" y="11861"/>
                    <a:pt x="9461" y="12646"/>
                    <a:pt x="8730" y="13268"/>
                  </a:cubicBezTo>
                  <a:cubicBezTo>
                    <a:pt x="8748" y="12829"/>
                    <a:pt x="8803" y="12372"/>
                    <a:pt x="8858" y="11934"/>
                  </a:cubicBezTo>
                  <a:cubicBezTo>
                    <a:pt x="8931" y="11440"/>
                    <a:pt x="9040" y="10947"/>
                    <a:pt x="9187" y="10472"/>
                  </a:cubicBezTo>
                  <a:cubicBezTo>
                    <a:pt x="9479" y="9522"/>
                    <a:pt x="9918" y="8608"/>
                    <a:pt x="10356" y="7712"/>
                  </a:cubicBezTo>
                  <a:cubicBezTo>
                    <a:pt x="10446" y="7533"/>
                    <a:pt x="10258" y="7381"/>
                    <a:pt x="10093" y="7381"/>
                  </a:cubicBezTo>
                  <a:cubicBezTo>
                    <a:pt x="10022" y="7381"/>
                    <a:pt x="9956" y="7409"/>
                    <a:pt x="9918" y="7475"/>
                  </a:cubicBezTo>
                  <a:cubicBezTo>
                    <a:pt x="9333" y="8352"/>
                    <a:pt x="8986" y="9357"/>
                    <a:pt x="8730" y="10362"/>
                  </a:cubicBezTo>
                  <a:cubicBezTo>
                    <a:pt x="8602" y="10856"/>
                    <a:pt x="8492" y="11367"/>
                    <a:pt x="8419" y="11861"/>
                  </a:cubicBezTo>
                  <a:cubicBezTo>
                    <a:pt x="8419" y="11952"/>
                    <a:pt x="8401" y="12025"/>
                    <a:pt x="8401" y="12098"/>
                  </a:cubicBezTo>
                  <a:cubicBezTo>
                    <a:pt x="8364" y="11934"/>
                    <a:pt x="8346" y="11769"/>
                    <a:pt x="8291" y="11623"/>
                  </a:cubicBezTo>
                  <a:cubicBezTo>
                    <a:pt x="8163" y="11038"/>
                    <a:pt x="8035" y="10472"/>
                    <a:pt x="7944" y="9905"/>
                  </a:cubicBezTo>
                  <a:cubicBezTo>
                    <a:pt x="7798" y="9010"/>
                    <a:pt x="7670" y="8078"/>
                    <a:pt x="8127" y="7256"/>
                  </a:cubicBezTo>
                  <a:cubicBezTo>
                    <a:pt x="8565" y="6452"/>
                    <a:pt x="9260" y="5812"/>
                    <a:pt x="9680" y="5008"/>
                  </a:cubicBezTo>
                  <a:cubicBezTo>
                    <a:pt x="10429" y="3674"/>
                    <a:pt x="10868" y="1993"/>
                    <a:pt x="12019" y="878"/>
                  </a:cubicBezTo>
                  <a:close/>
                  <a:moveTo>
                    <a:pt x="12184" y="15186"/>
                  </a:moveTo>
                  <a:cubicBezTo>
                    <a:pt x="12586" y="16045"/>
                    <a:pt x="12969" y="16959"/>
                    <a:pt x="13152" y="17928"/>
                  </a:cubicBezTo>
                  <a:cubicBezTo>
                    <a:pt x="13335" y="18951"/>
                    <a:pt x="13152" y="19883"/>
                    <a:pt x="12787" y="20851"/>
                  </a:cubicBezTo>
                  <a:cubicBezTo>
                    <a:pt x="12421" y="21783"/>
                    <a:pt x="11946" y="22679"/>
                    <a:pt x="11672" y="23629"/>
                  </a:cubicBezTo>
                  <a:cubicBezTo>
                    <a:pt x="11453" y="24323"/>
                    <a:pt x="11379" y="25073"/>
                    <a:pt x="11398" y="25822"/>
                  </a:cubicBezTo>
                  <a:cubicBezTo>
                    <a:pt x="11270" y="25182"/>
                    <a:pt x="11142" y="24561"/>
                    <a:pt x="11051" y="23921"/>
                  </a:cubicBezTo>
                  <a:cubicBezTo>
                    <a:pt x="11032" y="23794"/>
                    <a:pt x="11032" y="23647"/>
                    <a:pt x="11014" y="23519"/>
                  </a:cubicBezTo>
                  <a:lnTo>
                    <a:pt x="11014" y="23519"/>
                  </a:lnTo>
                  <a:cubicBezTo>
                    <a:pt x="11035" y="23547"/>
                    <a:pt x="11067" y="23559"/>
                    <a:pt x="11101" y="23559"/>
                  </a:cubicBezTo>
                  <a:cubicBezTo>
                    <a:pt x="11156" y="23559"/>
                    <a:pt x="11218" y="23528"/>
                    <a:pt x="11252" y="23483"/>
                  </a:cubicBezTo>
                  <a:cubicBezTo>
                    <a:pt x="11343" y="23373"/>
                    <a:pt x="11343" y="23245"/>
                    <a:pt x="11379" y="23099"/>
                  </a:cubicBezTo>
                  <a:cubicBezTo>
                    <a:pt x="11398" y="22971"/>
                    <a:pt x="11416" y="22843"/>
                    <a:pt x="11434" y="22715"/>
                  </a:cubicBezTo>
                  <a:cubicBezTo>
                    <a:pt x="11489" y="22460"/>
                    <a:pt x="11526" y="22240"/>
                    <a:pt x="11599" y="21984"/>
                  </a:cubicBezTo>
                  <a:cubicBezTo>
                    <a:pt x="11708" y="21491"/>
                    <a:pt x="11836" y="20979"/>
                    <a:pt x="11983" y="20504"/>
                  </a:cubicBezTo>
                  <a:cubicBezTo>
                    <a:pt x="12017" y="20401"/>
                    <a:pt x="11936" y="20326"/>
                    <a:pt x="11857" y="20326"/>
                  </a:cubicBezTo>
                  <a:cubicBezTo>
                    <a:pt x="11811" y="20326"/>
                    <a:pt x="11765" y="20352"/>
                    <a:pt x="11745" y="20413"/>
                  </a:cubicBezTo>
                  <a:cubicBezTo>
                    <a:pt x="11562" y="20906"/>
                    <a:pt x="11379" y="21400"/>
                    <a:pt x="11233" y="21911"/>
                  </a:cubicBezTo>
                  <a:cubicBezTo>
                    <a:pt x="11160" y="22167"/>
                    <a:pt x="11105" y="22441"/>
                    <a:pt x="11051" y="22697"/>
                  </a:cubicBezTo>
                  <a:lnTo>
                    <a:pt x="10996" y="23099"/>
                  </a:lnTo>
                  <a:cubicBezTo>
                    <a:pt x="10996" y="23136"/>
                    <a:pt x="10996" y="23154"/>
                    <a:pt x="10959" y="23172"/>
                  </a:cubicBezTo>
                  <a:cubicBezTo>
                    <a:pt x="10850" y="21893"/>
                    <a:pt x="10850" y="20614"/>
                    <a:pt x="11014" y="19353"/>
                  </a:cubicBezTo>
                  <a:cubicBezTo>
                    <a:pt x="11105" y="18585"/>
                    <a:pt x="11270" y="17836"/>
                    <a:pt x="11471" y="17105"/>
                  </a:cubicBezTo>
                  <a:cubicBezTo>
                    <a:pt x="11654" y="16429"/>
                    <a:pt x="11855" y="15771"/>
                    <a:pt x="12184" y="15186"/>
                  </a:cubicBezTo>
                  <a:close/>
                  <a:moveTo>
                    <a:pt x="1329" y="17599"/>
                  </a:moveTo>
                  <a:lnTo>
                    <a:pt x="1329" y="17599"/>
                  </a:lnTo>
                  <a:cubicBezTo>
                    <a:pt x="1987" y="17781"/>
                    <a:pt x="2626" y="18037"/>
                    <a:pt x="3248" y="18330"/>
                  </a:cubicBezTo>
                  <a:cubicBezTo>
                    <a:pt x="6427" y="19810"/>
                    <a:pt x="8949" y="22679"/>
                    <a:pt x="10045" y="26059"/>
                  </a:cubicBezTo>
                  <a:cubicBezTo>
                    <a:pt x="9680" y="25731"/>
                    <a:pt x="9369" y="25383"/>
                    <a:pt x="9022" y="25054"/>
                  </a:cubicBezTo>
                  <a:cubicBezTo>
                    <a:pt x="8638" y="24689"/>
                    <a:pt x="8273" y="24287"/>
                    <a:pt x="7926" y="23885"/>
                  </a:cubicBezTo>
                  <a:cubicBezTo>
                    <a:pt x="7560" y="23465"/>
                    <a:pt x="7250" y="23044"/>
                    <a:pt x="6921" y="22587"/>
                  </a:cubicBezTo>
                  <a:cubicBezTo>
                    <a:pt x="6756" y="22350"/>
                    <a:pt x="6628" y="22149"/>
                    <a:pt x="6464" y="21911"/>
                  </a:cubicBezTo>
                  <a:cubicBezTo>
                    <a:pt x="6336" y="21710"/>
                    <a:pt x="6244" y="21454"/>
                    <a:pt x="6025" y="21308"/>
                  </a:cubicBezTo>
                  <a:cubicBezTo>
                    <a:pt x="6001" y="21284"/>
                    <a:pt x="5974" y="21274"/>
                    <a:pt x="5946" y="21274"/>
                  </a:cubicBezTo>
                  <a:cubicBezTo>
                    <a:pt x="5869" y="21274"/>
                    <a:pt x="5792" y="21355"/>
                    <a:pt x="5806" y="21436"/>
                  </a:cubicBezTo>
                  <a:cubicBezTo>
                    <a:pt x="5842" y="21692"/>
                    <a:pt x="6062" y="21911"/>
                    <a:pt x="6190" y="22149"/>
                  </a:cubicBezTo>
                  <a:cubicBezTo>
                    <a:pt x="6354" y="22368"/>
                    <a:pt x="6519" y="22624"/>
                    <a:pt x="6665" y="22862"/>
                  </a:cubicBezTo>
                  <a:cubicBezTo>
                    <a:pt x="6994" y="23282"/>
                    <a:pt x="7341" y="23720"/>
                    <a:pt x="7706" y="24141"/>
                  </a:cubicBezTo>
                  <a:cubicBezTo>
                    <a:pt x="8072" y="24543"/>
                    <a:pt x="8474" y="24963"/>
                    <a:pt x="8894" y="25347"/>
                  </a:cubicBezTo>
                  <a:cubicBezTo>
                    <a:pt x="9205" y="25639"/>
                    <a:pt x="9552" y="25895"/>
                    <a:pt x="9918" y="26151"/>
                  </a:cubicBezTo>
                  <a:cubicBezTo>
                    <a:pt x="9442" y="25932"/>
                    <a:pt x="8931" y="25822"/>
                    <a:pt x="8437" y="25639"/>
                  </a:cubicBezTo>
                  <a:cubicBezTo>
                    <a:pt x="7999" y="25511"/>
                    <a:pt x="7578" y="25329"/>
                    <a:pt x="7213" y="25054"/>
                  </a:cubicBezTo>
                  <a:cubicBezTo>
                    <a:pt x="6811" y="24744"/>
                    <a:pt x="6464" y="24360"/>
                    <a:pt x="6171" y="23958"/>
                  </a:cubicBezTo>
                  <a:cubicBezTo>
                    <a:pt x="5550" y="23136"/>
                    <a:pt x="5112" y="22185"/>
                    <a:pt x="4563" y="21308"/>
                  </a:cubicBezTo>
                  <a:cubicBezTo>
                    <a:pt x="3704" y="19901"/>
                    <a:pt x="2645" y="18585"/>
                    <a:pt x="1329" y="17599"/>
                  </a:cubicBezTo>
                  <a:close/>
                  <a:moveTo>
                    <a:pt x="11471" y="26663"/>
                  </a:moveTo>
                  <a:cubicBezTo>
                    <a:pt x="11471" y="26900"/>
                    <a:pt x="11507" y="27119"/>
                    <a:pt x="11562" y="27357"/>
                  </a:cubicBezTo>
                  <a:cubicBezTo>
                    <a:pt x="11471" y="27156"/>
                    <a:pt x="11343" y="26918"/>
                    <a:pt x="11270" y="26717"/>
                  </a:cubicBezTo>
                  <a:lnTo>
                    <a:pt x="11270" y="26717"/>
                  </a:lnTo>
                  <a:cubicBezTo>
                    <a:pt x="11284" y="26722"/>
                    <a:pt x="11298" y="26724"/>
                    <a:pt x="11314" y="26724"/>
                  </a:cubicBezTo>
                  <a:cubicBezTo>
                    <a:pt x="11361" y="26724"/>
                    <a:pt x="11416" y="26704"/>
                    <a:pt x="11471" y="26663"/>
                  </a:cubicBezTo>
                  <a:close/>
                  <a:moveTo>
                    <a:pt x="17337" y="19207"/>
                  </a:moveTo>
                  <a:cubicBezTo>
                    <a:pt x="17757" y="20157"/>
                    <a:pt x="17775" y="21217"/>
                    <a:pt x="17483" y="22222"/>
                  </a:cubicBezTo>
                  <a:cubicBezTo>
                    <a:pt x="17337" y="22715"/>
                    <a:pt x="17154" y="23245"/>
                    <a:pt x="17154" y="23775"/>
                  </a:cubicBezTo>
                  <a:cubicBezTo>
                    <a:pt x="17154" y="24342"/>
                    <a:pt x="17300" y="24890"/>
                    <a:pt x="17428" y="25420"/>
                  </a:cubicBezTo>
                  <a:cubicBezTo>
                    <a:pt x="17593" y="26059"/>
                    <a:pt x="17757" y="26717"/>
                    <a:pt x="17903" y="27357"/>
                  </a:cubicBezTo>
                  <a:cubicBezTo>
                    <a:pt x="18049" y="27923"/>
                    <a:pt x="18214" y="28472"/>
                    <a:pt x="18305" y="29038"/>
                  </a:cubicBezTo>
                  <a:cubicBezTo>
                    <a:pt x="18397" y="29568"/>
                    <a:pt x="18415" y="30135"/>
                    <a:pt x="18269" y="30665"/>
                  </a:cubicBezTo>
                  <a:cubicBezTo>
                    <a:pt x="18159" y="31140"/>
                    <a:pt x="17958" y="31578"/>
                    <a:pt x="17684" y="32017"/>
                  </a:cubicBezTo>
                  <a:cubicBezTo>
                    <a:pt x="17410" y="32419"/>
                    <a:pt x="17117" y="32821"/>
                    <a:pt x="16770" y="33186"/>
                  </a:cubicBezTo>
                  <a:cubicBezTo>
                    <a:pt x="16405" y="33552"/>
                    <a:pt x="16076" y="33881"/>
                    <a:pt x="15765" y="34228"/>
                  </a:cubicBezTo>
                  <a:cubicBezTo>
                    <a:pt x="15747" y="34210"/>
                    <a:pt x="15710" y="34155"/>
                    <a:pt x="15692" y="34137"/>
                  </a:cubicBezTo>
                  <a:cubicBezTo>
                    <a:pt x="15747" y="34137"/>
                    <a:pt x="15765" y="34118"/>
                    <a:pt x="15783" y="34100"/>
                  </a:cubicBezTo>
                  <a:cubicBezTo>
                    <a:pt x="16313" y="33570"/>
                    <a:pt x="16679" y="32930"/>
                    <a:pt x="16862" y="32200"/>
                  </a:cubicBezTo>
                  <a:cubicBezTo>
                    <a:pt x="17209" y="30847"/>
                    <a:pt x="16953" y="29495"/>
                    <a:pt x="16697" y="28161"/>
                  </a:cubicBezTo>
                  <a:cubicBezTo>
                    <a:pt x="16478" y="26827"/>
                    <a:pt x="16222" y="25438"/>
                    <a:pt x="16679" y="24141"/>
                  </a:cubicBezTo>
                  <a:cubicBezTo>
                    <a:pt x="16737" y="23966"/>
                    <a:pt x="16580" y="23835"/>
                    <a:pt x="16434" y="23835"/>
                  </a:cubicBezTo>
                  <a:cubicBezTo>
                    <a:pt x="16352" y="23835"/>
                    <a:pt x="16273" y="23877"/>
                    <a:pt x="16240" y="23976"/>
                  </a:cubicBezTo>
                  <a:cubicBezTo>
                    <a:pt x="16021" y="24689"/>
                    <a:pt x="15948" y="25420"/>
                    <a:pt x="15966" y="26151"/>
                  </a:cubicBezTo>
                  <a:cubicBezTo>
                    <a:pt x="16039" y="27467"/>
                    <a:pt x="16405" y="28746"/>
                    <a:pt x="16496" y="30080"/>
                  </a:cubicBezTo>
                  <a:cubicBezTo>
                    <a:pt x="16569" y="31213"/>
                    <a:pt x="16478" y="32492"/>
                    <a:pt x="15747" y="33406"/>
                  </a:cubicBezTo>
                  <a:cubicBezTo>
                    <a:pt x="15400" y="32327"/>
                    <a:pt x="15126" y="31268"/>
                    <a:pt x="14925" y="30171"/>
                  </a:cubicBezTo>
                  <a:cubicBezTo>
                    <a:pt x="14705" y="29093"/>
                    <a:pt x="14559" y="28015"/>
                    <a:pt x="14468" y="26918"/>
                  </a:cubicBezTo>
                  <a:cubicBezTo>
                    <a:pt x="14413" y="26370"/>
                    <a:pt x="14395" y="25822"/>
                    <a:pt x="14376" y="25255"/>
                  </a:cubicBezTo>
                  <a:cubicBezTo>
                    <a:pt x="14376" y="24725"/>
                    <a:pt x="14376" y="24177"/>
                    <a:pt x="14523" y="23647"/>
                  </a:cubicBezTo>
                  <a:cubicBezTo>
                    <a:pt x="14797" y="22715"/>
                    <a:pt x="15400" y="21948"/>
                    <a:pt x="15985" y="21162"/>
                  </a:cubicBezTo>
                  <a:cubicBezTo>
                    <a:pt x="16496" y="20541"/>
                    <a:pt x="16971" y="19901"/>
                    <a:pt x="17337" y="19207"/>
                  </a:cubicBezTo>
                  <a:close/>
                  <a:moveTo>
                    <a:pt x="5780" y="29512"/>
                  </a:moveTo>
                  <a:cubicBezTo>
                    <a:pt x="5813" y="29512"/>
                    <a:pt x="5846" y="29513"/>
                    <a:pt x="5879" y="29513"/>
                  </a:cubicBezTo>
                  <a:cubicBezTo>
                    <a:pt x="6975" y="29513"/>
                    <a:pt x="7944" y="29952"/>
                    <a:pt x="8894" y="30500"/>
                  </a:cubicBezTo>
                  <a:cubicBezTo>
                    <a:pt x="10649" y="31542"/>
                    <a:pt x="12330" y="32839"/>
                    <a:pt x="14230" y="33753"/>
                  </a:cubicBezTo>
                  <a:cubicBezTo>
                    <a:pt x="13792" y="33753"/>
                    <a:pt x="13371" y="33680"/>
                    <a:pt x="12933" y="33588"/>
                  </a:cubicBezTo>
                  <a:cubicBezTo>
                    <a:pt x="11727" y="33314"/>
                    <a:pt x="10575" y="32784"/>
                    <a:pt x="9479" y="32218"/>
                  </a:cubicBezTo>
                  <a:cubicBezTo>
                    <a:pt x="8894" y="31925"/>
                    <a:pt x="8291" y="31596"/>
                    <a:pt x="7670" y="31322"/>
                  </a:cubicBezTo>
                  <a:cubicBezTo>
                    <a:pt x="7085" y="31048"/>
                    <a:pt x="6446" y="30774"/>
                    <a:pt x="5806" y="30646"/>
                  </a:cubicBezTo>
                  <a:cubicBezTo>
                    <a:pt x="5788" y="30641"/>
                    <a:pt x="5772" y="30639"/>
                    <a:pt x="5756" y="30639"/>
                  </a:cubicBezTo>
                  <a:cubicBezTo>
                    <a:pt x="5608" y="30639"/>
                    <a:pt x="5549" y="30854"/>
                    <a:pt x="5715" y="30920"/>
                  </a:cubicBezTo>
                  <a:cubicBezTo>
                    <a:pt x="6446" y="31213"/>
                    <a:pt x="7176" y="31542"/>
                    <a:pt x="7889" y="31907"/>
                  </a:cubicBezTo>
                  <a:cubicBezTo>
                    <a:pt x="9040" y="32510"/>
                    <a:pt x="10210" y="33150"/>
                    <a:pt x="11471" y="33607"/>
                  </a:cubicBezTo>
                  <a:cubicBezTo>
                    <a:pt x="12220" y="33881"/>
                    <a:pt x="13006" y="34063"/>
                    <a:pt x="13792" y="34118"/>
                  </a:cubicBezTo>
                  <a:cubicBezTo>
                    <a:pt x="13024" y="34319"/>
                    <a:pt x="12238" y="34429"/>
                    <a:pt x="11453" y="34429"/>
                  </a:cubicBezTo>
                  <a:cubicBezTo>
                    <a:pt x="10466" y="34429"/>
                    <a:pt x="9479" y="34283"/>
                    <a:pt x="8547" y="33954"/>
                  </a:cubicBezTo>
                  <a:cubicBezTo>
                    <a:pt x="7560" y="33607"/>
                    <a:pt x="6665" y="33113"/>
                    <a:pt x="5824" y="32547"/>
                  </a:cubicBezTo>
                  <a:cubicBezTo>
                    <a:pt x="4545" y="31688"/>
                    <a:pt x="3321" y="30683"/>
                    <a:pt x="1950" y="30007"/>
                  </a:cubicBezTo>
                  <a:cubicBezTo>
                    <a:pt x="2370" y="29970"/>
                    <a:pt x="2791" y="29934"/>
                    <a:pt x="3193" y="29860"/>
                  </a:cubicBezTo>
                  <a:cubicBezTo>
                    <a:pt x="4055" y="29737"/>
                    <a:pt x="4918" y="29512"/>
                    <a:pt x="5780" y="29512"/>
                  </a:cubicBezTo>
                  <a:close/>
                  <a:moveTo>
                    <a:pt x="20973" y="28435"/>
                  </a:moveTo>
                  <a:cubicBezTo>
                    <a:pt x="21284" y="29349"/>
                    <a:pt x="21558" y="30262"/>
                    <a:pt x="21832" y="31176"/>
                  </a:cubicBezTo>
                  <a:cubicBezTo>
                    <a:pt x="22106" y="32090"/>
                    <a:pt x="22417" y="32967"/>
                    <a:pt x="22691" y="33881"/>
                  </a:cubicBezTo>
                  <a:cubicBezTo>
                    <a:pt x="22819" y="34301"/>
                    <a:pt x="22965" y="34703"/>
                    <a:pt x="23057" y="35142"/>
                  </a:cubicBezTo>
                  <a:cubicBezTo>
                    <a:pt x="23111" y="35562"/>
                    <a:pt x="23111" y="35982"/>
                    <a:pt x="23075" y="36403"/>
                  </a:cubicBezTo>
                  <a:cubicBezTo>
                    <a:pt x="22965" y="37298"/>
                    <a:pt x="22782" y="38157"/>
                    <a:pt x="22618" y="39034"/>
                  </a:cubicBezTo>
                  <a:cubicBezTo>
                    <a:pt x="22453" y="39893"/>
                    <a:pt x="22344" y="40788"/>
                    <a:pt x="22179" y="41647"/>
                  </a:cubicBezTo>
                  <a:cubicBezTo>
                    <a:pt x="22070" y="41519"/>
                    <a:pt x="21978" y="41428"/>
                    <a:pt x="21887" y="41337"/>
                  </a:cubicBezTo>
                  <a:cubicBezTo>
                    <a:pt x="21924" y="40770"/>
                    <a:pt x="21960" y="40167"/>
                    <a:pt x="21960" y="39600"/>
                  </a:cubicBezTo>
                  <a:cubicBezTo>
                    <a:pt x="21960" y="38796"/>
                    <a:pt x="21905" y="37974"/>
                    <a:pt x="21704" y="37225"/>
                  </a:cubicBezTo>
                  <a:cubicBezTo>
                    <a:pt x="21467" y="36439"/>
                    <a:pt x="21010" y="35781"/>
                    <a:pt x="20882" y="34977"/>
                  </a:cubicBezTo>
                  <a:cubicBezTo>
                    <a:pt x="20736" y="34246"/>
                    <a:pt x="20864" y="33552"/>
                    <a:pt x="21083" y="32857"/>
                  </a:cubicBezTo>
                  <a:cubicBezTo>
                    <a:pt x="21141" y="32696"/>
                    <a:pt x="21009" y="32586"/>
                    <a:pt x="20881" y="32586"/>
                  </a:cubicBezTo>
                  <a:cubicBezTo>
                    <a:pt x="20807" y="32586"/>
                    <a:pt x="20733" y="32623"/>
                    <a:pt x="20699" y="32711"/>
                  </a:cubicBezTo>
                  <a:cubicBezTo>
                    <a:pt x="20462" y="33387"/>
                    <a:pt x="20425" y="34137"/>
                    <a:pt x="20535" y="34849"/>
                  </a:cubicBezTo>
                  <a:cubicBezTo>
                    <a:pt x="20644" y="35617"/>
                    <a:pt x="21046" y="36293"/>
                    <a:pt x="21266" y="37042"/>
                  </a:cubicBezTo>
                  <a:cubicBezTo>
                    <a:pt x="21522" y="37773"/>
                    <a:pt x="21522" y="38595"/>
                    <a:pt x="21540" y="39363"/>
                  </a:cubicBezTo>
                  <a:cubicBezTo>
                    <a:pt x="21522" y="39253"/>
                    <a:pt x="21467" y="39162"/>
                    <a:pt x="21448" y="39052"/>
                  </a:cubicBezTo>
                  <a:cubicBezTo>
                    <a:pt x="20882" y="37243"/>
                    <a:pt x="19877" y="35580"/>
                    <a:pt x="19548" y="33698"/>
                  </a:cubicBezTo>
                  <a:cubicBezTo>
                    <a:pt x="19402" y="32729"/>
                    <a:pt x="19438" y="31724"/>
                    <a:pt x="19731" y="30756"/>
                  </a:cubicBezTo>
                  <a:cubicBezTo>
                    <a:pt x="19987" y="29897"/>
                    <a:pt x="20425" y="29130"/>
                    <a:pt x="20973" y="28435"/>
                  </a:cubicBezTo>
                  <a:close/>
                  <a:moveTo>
                    <a:pt x="21832" y="42013"/>
                  </a:moveTo>
                  <a:cubicBezTo>
                    <a:pt x="21997" y="42177"/>
                    <a:pt x="22179" y="42342"/>
                    <a:pt x="22344" y="42488"/>
                  </a:cubicBezTo>
                  <a:cubicBezTo>
                    <a:pt x="22264" y="42498"/>
                    <a:pt x="22185" y="42509"/>
                    <a:pt x="22105" y="42519"/>
                  </a:cubicBezTo>
                  <a:lnTo>
                    <a:pt x="22105" y="42519"/>
                  </a:lnTo>
                  <a:cubicBezTo>
                    <a:pt x="22205" y="42452"/>
                    <a:pt x="22132" y="42259"/>
                    <a:pt x="21997" y="42214"/>
                  </a:cubicBezTo>
                  <a:cubicBezTo>
                    <a:pt x="21924" y="42195"/>
                    <a:pt x="21832" y="42177"/>
                    <a:pt x="21777" y="42177"/>
                  </a:cubicBezTo>
                  <a:cubicBezTo>
                    <a:pt x="21814" y="42159"/>
                    <a:pt x="21832" y="42104"/>
                    <a:pt x="21832" y="42031"/>
                  </a:cubicBezTo>
                  <a:lnTo>
                    <a:pt x="21832" y="42013"/>
                  </a:lnTo>
                  <a:close/>
                  <a:moveTo>
                    <a:pt x="11600" y="39475"/>
                  </a:moveTo>
                  <a:cubicBezTo>
                    <a:pt x="12224" y="39475"/>
                    <a:pt x="12855" y="39553"/>
                    <a:pt x="13463" y="39728"/>
                  </a:cubicBezTo>
                  <a:cubicBezTo>
                    <a:pt x="13956" y="39875"/>
                    <a:pt x="14413" y="40094"/>
                    <a:pt x="14870" y="40368"/>
                  </a:cubicBezTo>
                  <a:cubicBezTo>
                    <a:pt x="15327" y="40624"/>
                    <a:pt x="15783" y="40880"/>
                    <a:pt x="16295" y="40989"/>
                  </a:cubicBezTo>
                  <a:cubicBezTo>
                    <a:pt x="16591" y="41055"/>
                    <a:pt x="16894" y="41068"/>
                    <a:pt x="17199" y="41068"/>
                  </a:cubicBezTo>
                  <a:cubicBezTo>
                    <a:pt x="17403" y="41068"/>
                    <a:pt x="17607" y="41062"/>
                    <a:pt x="17812" y="41062"/>
                  </a:cubicBezTo>
                  <a:cubicBezTo>
                    <a:pt x="18342" y="41062"/>
                    <a:pt x="18817" y="41172"/>
                    <a:pt x="19310" y="41373"/>
                  </a:cubicBezTo>
                  <a:cubicBezTo>
                    <a:pt x="19913" y="41647"/>
                    <a:pt x="20498" y="42013"/>
                    <a:pt x="21101" y="42268"/>
                  </a:cubicBezTo>
                  <a:cubicBezTo>
                    <a:pt x="20553" y="42268"/>
                    <a:pt x="19987" y="42250"/>
                    <a:pt x="19438" y="42195"/>
                  </a:cubicBezTo>
                  <a:cubicBezTo>
                    <a:pt x="16514" y="41940"/>
                    <a:pt x="13682" y="41008"/>
                    <a:pt x="10923" y="40076"/>
                  </a:cubicBezTo>
                  <a:cubicBezTo>
                    <a:pt x="10903" y="40068"/>
                    <a:pt x="10883" y="40065"/>
                    <a:pt x="10865" y="40065"/>
                  </a:cubicBezTo>
                  <a:cubicBezTo>
                    <a:pt x="10700" y="40065"/>
                    <a:pt x="10615" y="40337"/>
                    <a:pt x="10813" y="40386"/>
                  </a:cubicBezTo>
                  <a:cubicBezTo>
                    <a:pt x="11599" y="40660"/>
                    <a:pt x="12403" y="40934"/>
                    <a:pt x="13225" y="41190"/>
                  </a:cubicBezTo>
                  <a:cubicBezTo>
                    <a:pt x="15757" y="41974"/>
                    <a:pt x="18376" y="42568"/>
                    <a:pt x="21030" y="42568"/>
                  </a:cubicBezTo>
                  <a:cubicBezTo>
                    <a:pt x="21323" y="42568"/>
                    <a:pt x="21616" y="42561"/>
                    <a:pt x="21910" y="42546"/>
                  </a:cubicBezTo>
                  <a:lnTo>
                    <a:pt x="21910" y="42546"/>
                  </a:lnTo>
                  <a:cubicBezTo>
                    <a:pt x="20779" y="42705"/>
                    <a:pt x="19659" y="42906"/>
                    <a:pt x="18525" y="43036"/>
                  </a:cubicBezTo>
                  <a:cubicBezTo>
                    <a:pt x="18117" y="43087"/>
                    <a:pt x="17698" y="43123"/>
                    <a:pt x="17278" y="43123"/>
                  </a:cubicBezTo>
                  <a:cubicBezTo>
                    <a:pt x="16645" y="43123"/>
                    <a:pt x="16012" y="43040"/>
                    <a:pt x="15418" y="42798"/>
                  </a:cubicBezTo>
                  <a:cubicBezTo>
                    <a:pt x="14523" y="42433"/>
                    <a:pt x="13773" y="41793"/>
                    <a:pt x="12841" y="41446"/>
                  </a:cubicBezTo>
                  <a:cubicBezTo>
                    <a:pt x="12330" y="41263"/>
                    <a:pt x="11873" y="41263"/>
                    <a:pt x="11361" y="41263"/>
                  </a:cubicBezTo>
                  <a:cubicBezTo>
                    <a:pt x="10813" y="41263"/>
                    <a:pt x="10356" y="41062"/>
                    <a:pt x="9899" y="40788"/>
                  </a:cubicBezTo>
                  <a:cubicBezTo>
                    <a:pt x="9406" y="40532"/>
                    <a:pt x="8931" y="40222"/>
                    <a:pt x="8419" y="40076"/>
                  </a:cubicBezTo>
                  <a:cubicBezTo>
                    <a:pt x="9114" y="39820"/>
                    <a:pt x="9826" y="39637"/>
                    <a:pt x="10557" y="39546"/>
                  </a:cubicBezTo>
                  <a:cubicBezTo>
                    <a:pt x="10899" y="39500"/>
                    <a:pt x="11249" y="39475"/>
                    <a:pt x="11600" y="39475"/>
                  </a:cubicBezTo>
                  <a:close/>
                  <a:moveTo>
                    <a:pt x="24847" y="34045"/>
                  </a:moveTo>
                  <a:cubicBezTo>
                    <a:pt x="25469" y="34977"/>
                    <a:pt x="26200" y="35854"/>
                    <a:pt x="27004" y="36677"/>
                  </a:cubicBezTo>
                  <a:cubicBezTo>
                    <a:pt x="27369" y="37060"/>
                    <a:pt x="27735" y="37426"/>
                    <a:pt x="28027" y="37864"/>
                  </a:cubicBezTo>
                  <a:cubicBezTo>
                    <a:pt x="28319" y="38303"/>
                    <a:pt x="28539" y="38778"/>
                    <a:pt x="28667" y="39272"/>
                  </a:cubicBezTo>
                  <a:cubicBezTo>
                    <a:pt x="28922" y="40130"/>
                    <a:pt x="29032" y="41008"/>
                    <a:pt x="29032" y="41903"/>
                  </a:cubicBezTo>
                  <a:cubicBezTo>
                    <a:pt x="29032" y="42744"/>
                    <a:pt x="28941" y="43566"/>
                    <a:pt x="28758" y="44388"/>
                  </a:cubicBezTo>
                  <a:cubicBezTo>
                    <a:pt x="28594" y="45156"/>
                    <a:pt x="28319" y="45850"/>
                    <a:pt x="28027" y="46563"/>
                  </a:cubicBezTo>
                  <a:cubicBezTo>
                    <a:pt x="28009" y="46545"/>
                    <a:pt x="27972" y="46545"/>
                    <a:pt x="27972" y="46526"/>
                  </a:cubicBezTo>
                  <a:cubicBezTo>
                    <a:pt x="27844" y="45923"/>
                    <a:pt x="27826" y="45302"/>
                    <a:pt x="27844" y="44717"/>
                  </a:cubicBezTo>
                  <a:cubicBezTo>
                    <a:pt x="27844" y="43475"/>
                    <a:pt x="27936" y="42250"/>
                    <a:pt x="27643" y="41062"/>
                  </a:cubicBezTo>
                  <a:cubicBezTo>
                    <a:pt x="27296" y="39728"/>
                    <a:pt x="26583" y="38577"/>
                    <a:pt x="25889" y="37426"/>
                  </a:cubicBezTo>
                  <a:cubicBezTo>
                    <a:pt x="25848" y="37361"/>
                    <a:pt x="25786" y="37334"/>
                    <a:pt x="25725" y="37334"/>
                  </a:cubicBezTo>
                  <a:cubicBezTo>
                    <a:pt x="25595" y="37334"/>
                    <a:pt x="25467" y="37454"/>
                    <a:pt x="25542" y="37590"/>
                  </a:cubicBezTo>
                  <a:cubicBezTo>
                    <a:pt x="25926" y="38248"/>
                    <a:pt x="26309" y="38906"/>
                    <a:pt x="26638" y="39600"/>
                  </a:cubicBezTo>
                  <a:cubicBezTo>
                    <a:pt x="26912" y="40222"/>
                    <a:pt x="27168" y="40861"/>
                    <a:pt x="27296" y="41519"/>
                  </a:cubicBezTo>
                  <a:cubicBezTo>
                    <a:pt x="27406" y="42104"/>
                    <a:pt x="27442" y="42707"/>
                    <a:pt x="27442" y="43292"/>
                  </a:cubicBezTo>
                  <a:cubicBezTo>
                    <a:pt x="27442" y="43895"/>
                    <a:pt x="27406" y="44480"/>
                    <a:pt x="27461" y="45101"/>
                  </a:cubicBezTo>
                  <a:lnTo>
                    <a:pt x="27534" y="45850"/>
                  </a:lnTo>
                  <a:cubicBezTo>
                    <a:pt x="27260" y="45265"/>
                    <a:pt x="27022" y="44644"/>
                    <a:pt x="26839" y="44023"/>
                  </a:cubicBezTo>
                  <a:cubicBezTo>
                    <a:pt x="26583" y="43182"/>
                    <a:pt x="26401" y="42342"/>
                    <a:pt x="26163" y="41519"/>
                  </a:cubicBezTo>
                  <a:cubicBezTo>
                    <a:pt x="25907" y="40642"/>
                    <a:pt x="25542" y="39820"/>
                    <a:pt x="25195" y="38961"/>
                  </a:cubicBezTo>
                  <a:cubicBezTo>
                    <a:pt x="24847" y="38084"/>
                    <a:pt x="24665" y="37170"/>
                    <a:pt x="24610" y="36238"/>
                  </a:cubicBezTo>
                  <a:cubicBezTo>
                    <a:pt x="24573" y="35927"/>
                    <a:pt x="24555" y="35598"/>
                    <a:pt x="24555" y="35251"/>
                  </a:cubicBezTo>
                  <a:lnTo>
                    <a:pt x="24555" y="35251"/>
                  </a:lnTo>
                  <a:lnTo>
                    <a:pt x="24573" y="35288"/>
                  </a:lnTo>
                  <a:cubicBezTo>
                    <a:pt x="24610" y="35306"/>
                    <a:pt x="24628" y="35324"/>
                    <a:pt x="24628" y="35343"/>
                  </a:cubicBezTo>
                  <a:cubicBezTo>
                    <a:pt x="24646" y="35379"/>
                    <a:pt x="24701" y="35397"/>
                    <a:pt x="24719" y="35416"/>
                  </a:cubicBezTo>
                  <a:cubicBezTo>
                    <a:pt x="24726" y="35419"/>
                    <a:pt x="24734" y="35421"/>
                    <a:pt x="24742" y="35421"/>
                  </a:cubicBezTo>
                  <a:cubicBezTo>
                    <a:pt x="24780" y="35421"/>
                    <a:pt x="24829" y="35388"/>
                    <a:pt x="24829" y="35343"/>
                  </a:cubicBezTo>
                  <a:cubicBezTo>
                    <a:pt x="24829" y="35306"/>
                    <a:pt x="24829" y="35233"/>
                    <a:pt x="24811" y="35196"/>
                  </a:cubicBezTo>
                  <a:cubicBezTo>
                    <a:pt x="24811" y="35142"/>
                    <a:pt x="24793" y="35123"/>
                    <a:pt x="24793" y="35069"/>
                  </a:cubicBezTo>
                  <a:cubicBezTo>
                    <a:pt x="24793" y="35050"/>
                    <a:pt x="24793" y="35050"/>
                    <a:pt x="24756" y="35032"/>
                  </a:cubicBezTo>
                  <a:cubicBezTo>
                    <a:pt x="24738" y="34977"/>
                    <a:pt x="24738" y="34922"/>
                    <a:pt x="24719" y="34868"/>
                  </a:cubicBezTo>
                  <a:lnTo>
                    <a:pt x="24719" y="34776"/>
                  </a:lnTo>
                  <a:lnTo>
                    <a:pt x="24719" y="34740"/>
                  </a:lnTo>
                  <a:lnTo>
                    <a:pt x="24719" y="34703"/>
                  </a:lnTo>
                  <a:lnTo>
                    <a:pt x="24719" y="34557"/>
                  </a:lnTo>
                  <a:lnTo>
                    <a:pt x="24719" y="34484"/>
                  </a:lnTo>
                  <a:lnTo>
                    <a:pt x="24719" y="34466"/>
                  </a:lnTo>
                  <a:lnTo>
                    <a:pt x="24719" y="34429"/>
                  </a:lnTo>
                  <a:cubicBezTo>
                    <a:pt x="24738" y="34392"/>
                    <a:pt x="24738" y="34319"/>
                    <a:pt x="24756" y="34283"/>
                  </a:cubicBezTo>
                  <a:lnTo>
                    <a:pt x="24829" y="34137"/>
                  </a:lnTo>
                  <a:cubicBezTo>
                    <a:pt x="24847" y="34118"/>
                    <a:pt x="24847" y="34063"/>
                    <a:pt x="24847" y="34045"/>
                  </a:cubicBezTo>
                  <a:close/>
                  <a:moveTo>
                    <a:pt x="31225" y="36805"/>
                  </a:moveTo>
                  <a:cubicBezTo>
                    <a:pt x="31773" y="37791"/>
                    <a:pt x="32559" y="38632"/>
                    <a:pt x="33253" y="39509"/>
                  </a:cubicBezTo>
                  <a:cubicBezTo>
                    <a:pt x="33930" y="40331"/>
                    <a:pt x="34478" y="41172"/>
                    <a:pt x="34843" y="42177"/>
                  </a:cubicBezTo>
                  <a:cubicBezTo>
                    <a:pt x="35154" y="43054"/>
                    <a:pt x="35318" y="43986"/>
                    <a:pt x="35318" y="44918"/>
                  </a:cubicBezTo>
                  <a:cubicBezTo>
                    <a:pt x="35318" y="46545"/>
                    <a:pt x="34880" y="48116"/>
                    <a:pt x="34076" y="49505"/>
                  </a:cubicBezTo>
                  <a:cubicBezTo>
                    <a:pt x="34112" y="49395"/>
                    <a:pt x="34112" y="49267"/>
                    <a:pt x="34131" y="49139"/>
                  </a:cubicBezTo>
                  <a:lnTo>
                    <a:pt x="34131" y="48957"/>
                  </a:lnTo>
                  <a:cubicBezTo>
                    <a:pt x="34149" y="48957"/>
                    <a:pt x="34204" y="48938"/>
                    <a:pt x="34204" y="48902"/>
                  </a:cubicBezTo>
                  <a:cubicBezTo>
                    <a:pt x="34313" y="48518"/>
                    <a:pt x="34313" y="48134"/>
                    <a:pt x="34332" y="47751"/>
                  </a:cubicBezTo>
                  <a:cubicBezTo>
                    <a:pt x="34332" y="47385"/>
                    <a:pt x="34332" y="47020"/>
                    <a:pt x="34313" y="46654"/>
                  </a:cubicBezTo>
                  <a:cubicBezTo>
                    <a:pt x="34240" y="45905"/>
                    <a:pt x="34076" y="45174"/>
                    <a:pt x="33856" y="44461"/>
                  </a:cubicBezTo>
                  <a:cubicBezTo>
                    <a:pt x="33849" y="44424"/>
                    <a:pt x="33821" y="44408"/>
                    <a:pt x="33791" y="44408"/>
                  </a:cubicBezTo>
                  <a:cubicBezTo>
                    <a:pt x="33747" y="44408"/>
                    <a:pt x="33699" y="44443"/>
                    <a:pt x="33710" y="44498"/>
                  </a:cubicBezTo>
                  <a:cubicBezTo>
                    <a:pt x="33875" y="45211"/>
                    <a:pt x="33984" y="45942"/>
                    <a:pt x="34039" y="46673"/>
                  </a:cubicBezTo>
                  <a:cubicBezTo>
                    <a:pt x="34057" y="46947"/>
                    <a:pt x="34057" y="47221"/>
                    <a:pt x="34057" y="47495"/>
                  </a:cubicBezTo>
                  <a:cubicBezTo>
                    <a:pt x="33582" y="44955"/>
                    <a:pt x="31846" y="42744"/>
                    <a:pt x="32011" y="40094"/>
                  </a:cubicBezTo>
                  <a:cubicBezTo>
                    <a:pt x="32011" y="40014"/>
                    <a:pt x="31941" y="39967"/>
                    <a:pt x="31874" y="39967"/>
                  </a:cubicBezTo>
                  <a:cubicBezTo>
                    <a:pt x="31817" y="39967"/>
                    <a:pt x="31763" y="40001"/>
                    <a:pt x="31755" y="40076"/>
                  </a:cubicBezTo>
                  <a:cubicBezTo>
                    <a:pt x="31664" y="40843"/>
                    <a:pt x="31755" y="41629"/>
                    <a:pt x="31938" y="42378"/>
                  </a:cubicBezTo>
                  <a:cubicBezTo>
                    <a:pt x="32285" y="43712"/>
                    <a:pt x="32888" y="44918"/>
                    <a:pt x="33327" y="46216"/>
                  </a:cubicBezTo>
                  <a:cubicBezTo>
                    <a:pt x="33528" y="46855"/>
                    <a:pt x="33710" y="47495"/>
                    <a:pt x="33783" y="48171"/>
                  </a:cubicBezTo>
                  <a:cubicBezTo>
                    <a:pt x="33802" y="48482"/>
                    <a:pt x="33838" y="48811"/>
                    <a:pt x="33802" y="49121"/>
                  </a:cubicBezTo>
                  <a:cubicBezTo>
                    <a:pt x="33747" y="49395"/>
                    <a:pt x="33655" y="49724"/>
                    <a:pt x="33619" y="50035"/>
                  </a:cubicBezTo>
                  <a:cubicBezTo>
                    <a:pt x="32943" y="49286"/>
                    <a:pt x="33052" y="48171"/>
                    <a:pt x="32888" y="47221"/>
                  </a:cubicBezTo>
                  <a:cubicBezTo>
                    <a:pt x="32559" y="45284"/>
                    <a:pt x="31207" y="43712"/>
                    <a:pt x="30786" y="41812"/>
                  </a:cubicBezTo>
                  <a:cubicBezTo>
                    <a:pt x="30585" y="40880"/>
                    <a:pt x="30585" y="39948"/>
                    <a:pt x="30732" y="38997"/>
                  </a:cubicBezTo>
                  <a:cubicBezTo>
                    <a:pt x="30823" y="38248"/>
                    <a:pt x="31024" y="37536"/>
                    <a:pt x="31225" y="36805"/>
                  </a:cubicBezTo>
                  <a:close/>
                  <a:moveTo>
                    <a:pt x="30730" y="49948"/>
                  </a:moveTo>
                  <a:cubicBezTo>
                    <a:pt x="30827" y="49948"/>
                    <a:pt x="30925" y="49952"/>
                    <a:pt x="31024" y="49962"/>
                  </a:cubicBezTo>
                  <a:cubicBezTo>
                    <a:pt x="31700" y="49998"/>
                    <a:pt x="32340" y="50236"/>
                    <a:pt x="32870" y="50656"/>
                  </a:cubicBezTo>
                  <a:cubicBezTo>
                    <a:pt x="30695" y="51643"/>
                    <a:pt x="28539" y="52703"/>
                    <a:pt x="26127" y="52959"/>
                  </a:cubicBezTo>
                  <a:cubicBezTo>
                    <a:pt x="25913" y="52977"/>
                    <a:pt x="25977" y="53307"/>
                    <a:pt x="26183" y="53307"/>
                  </a:cubicBezTo>
                  <a:cubicBezTo>
                    <a:pt x="26189" y="53307"/>
                    <a:pt x="26194" y="53306"/>
                    <a:pt x="26200" y="53306"/>
                  </a:cubicBezTo>
                  <a:cubicBezTo>
                    <a:pt x="28575" y="53050"/>
                    <a:pt x="30786" y="52045"/>
                    <a:pt x="32888" y="50967"/>
                  </a:cubicBezTo>
                  <a:lnTo>
                    <a:pt x="32888" y="50967"/>
                  </a:lnTo>
                  <a:cubicBezTo>
                    <a:pt x="32321" y="51643"/>
                    <a:pt x="31682" y="52228"/>
                    <a:pt x="30914" y="52648"/>
                  </a:cubicBezTo>
                  <a:cubicBezTo>
                    <a:pt x="30129" y="53068"/>
                    <a:pt x="29270" y="53288"/>
                    <a:pt x="28447" y="53653"/>
                  </a:cubicBezTo>
                  <a:cubicBezTo>
                    <a:pt x="27643" y="53982"/>
                    <a:pt x="26949" y="54530"/>
                    <a:pt x="26090" y="54622"/>
                  </a:cubicBezTo>
                  <a:cubicBezTo>
                    <a:pt x="25973" y="54636"/>
                    <a:pt x="25855" y="54643"/>
                    <a:pt x="25736" y="54643"/>
                  </a:cubicBezTo>
                  <a:cubicBezTo>
                    <a:pt x="25098" y="54643"/>
                    <a:pt x="24449" y="54448"/>
                    <a:pt x="23879" y="54201"/>
                  </a:cubicBezTo>
                  <a:cubicBezTo>
                    <a:pt x="23276" y="53927"/>
                    <a:pt x="22728" y="53580"/>
                    <a:pt x="22198" y="53215"/>
                  </a:cubicBezTo>
                  <a:cubicBezTo>
                    <a:pt x="22801" y="53160"/>
                    <a:pt x="23367" y="52940"/>
                    <a:pt x="23897" y="52685"/>
                  </a:cubicBezTo>
                  <a:cubicBezTo>
                    <a:pt x="24665" y="52319"/>
                    <a:pt x="25359" y="51789"/>
                    <a:pt x="26108" y="51369"/>
                  </a:cubicBezTo>
                  <a:cubicBezTo>
                    <a:pt x="26492" y="51131"/>
                    <a:pt x="26912" y="50930"/>
                    <a:pt x="27351" y="50821"/>
                  </a:cubicBezTo>
                  <a:cubicBezTo>
                    <a:pt x="27771" y="50675"/>
                    <a:pt x="28228" y="50601"/>
                    <a:pt x="28667" y="50473"/>
                  </a:cubicBezTo>
                  <a:cubicBezTo>
                    <a:pt x="29087" y="50364"/>
                    <a:pt x="29489" y="50181"/>
                    <a:pt x="29909" y="50053"/>
                  </a:cubicBezTo>
                  <a:cubicBezTo>
                    <a:pt x="30180" y="49985"/>
                    <a:pt x="30451" y="49948"/>
                    <a:pt x="30730" y="49948"/>
                  </a:cubicBezTo>
                  <a:close/>
                  <a:moveTo>
                    <a:pt x="12285" y="0"/>
                  </a:moveTo>
                  <a:cubicBezTo>
                    <a:pt x="12235" y="0"/>
                    <a:pt x="12181" y="17"/>
                    <a:pt x="12129" y="56"/>
                  </a:cubicBezTo>
                  <a:cubicBezTo>
                    <a:pt x="11288" y="677"/>
                    <a:pt x="10740" y="1591"/>
                    <a:pt x="10301" y="2523"/>
                  </a:cubicBezTo>
                  <a:cubicBezTo>
                    <a:pt x="9899" y="3363"/>
                    <a:pt x="9552" y="4240"/>
                    <a:pt x="9040" y="5026"/>
                  </a:cubicBezTo>
                  <a:cubicBezTo>
                    <a:pt x="8529" y="5830"/>
                    <a:pt x="7761" y="6525"/>
                    <a:pt x="7451" y="7457"/>
                  </a:cubicBezTo>
                  <a:cubicBezTo>
                    <a:pt x="7158" y="8352"/>
                    <a:pt x="7341" y="9321"/>
                    <a:pt x="7487" y="10234"/>
                  </a:cubicBezTo>
                  <a:cubicBezTo>
                    <a:pt x="7578" y="10782"/>
                    <a:pt x="7706" y="11331"/>
                    <a:pt x="7834" y="11879"/>
                  </a:cubicBezTo>
                  <a:cubicBezTo>
                    <a:pt x="7981" y="12409"/>
                    <a:pt x="8163" y="12939"/>
                    <a:pt x="8309" y="13469"/>
                  </a:cubicBezTo>
                  <a:cubicBezTo>
                    <a:pt x="8346" y="13505"/>
                    <a:pt x="8364" y="13524"/>
                    <a:pt x="8383" y="13560"/>
                  </a:cubicBezTo>
                  <a:cubicBezTo>
                    <a:pt x="8397" y="13647"/>
                    <a:pt x="8458" y="13723"/>
                    <a:pt x="8546" y="13723"/>
                  </a:cubicBezTo>
                  <a:cubicBezTo>
                    <a:pt x="8569" y="13723"/>
                    <a:pt x="8594" y="13718"/>
                    <a:pt x="8620" y="13706"/>
                  </a:cubicBezTo>
                  <a:lnTo>
                    <a:pt x="8620" y="13706"/>
                  </a:lnTo>
                  <a:cubicBezTo>
                    <a:pt x="8565" y="14035"/>
                    <a:pt x="8529" y="14328"/>
                    <a:pt x="8529" y="14657"/>
                  </a:cubicBezTo>
                  <a:cubicBezTo>
                    <a:pt x="8437" y="16246"/>
                    <a:pt x="8620" y="17891"/>
                    <a:pt x="8839" y="19463"/>
                  </a:cubicBezTo>
                  <a:cubicBezTo>
                    <a:pt x="9095" y="21144"/>
                    <a:pt x="9388" y="22807"/>
                    <a:pt x="9844" y="24397"/>
                  </a:cubicBezTo>
                  <a:cubicBezTo>
                    <a:pt x="10045" y="25109"/>
                    <a:pt x="10301" y="25767"/>
                    <a:pt x="10575" y="26462"/>
                  </a:cubicBezTo>
                  <a:cubicBezTo>
                    <a:pt x="10502" y="26407"/>
                    <a:pt x="10466" y="26370"/>
                    <a:pt x="10393" y="26352"/>
                  </a:cubicBezTo>
                  <a:cubicBezTo>
                    <a:pt x="10411" y="26315"/>
                    <a:pt x="10411" y="26279"/>
                    <a:pt x="10411" y="26224"/>
                  </a:cubicBezTo>
                  <a:cubicBezTo>
                    <a:pt x="10137" y="25201"/>
                    <a:pt x="9735" y="24250"/>
                    <a:pt x="9205" y="23300"/>
                  </a:cubicBezTo>
                  <a:cubicBezTo>
                    <a:pt x="7377" y="20084"/>
                    <a:pt x="4070" y="17690"/>
                    <a:pt x="360" y="16977"/>
                  </a:cubicBezTo>
                  <a:cubicBezTo>
                    <a:pt x="354" y="16977"/>
                    <a:pt x="348" y="16976"/>
                    <a:pt x="342" y="16976"/>
                  </a:cubicBezTo>
                  <a:cubicBezTo>
                    <a:pt x="172" y="16976"/>
                    <a:pt x="92" y="17218"/>
                    <a:pt x="251" y="17306"/>
                  </a:cubicBezTo>
                  <a:cubicBezTo>
                    <a:pt x="1256" y="17873"/>
                    <a:pt x="2096" y="18622"/>
                    <a:pt x="2864" y="19517"/>
                  </a:cubicBezTo>
                  <a:cubicBezTo>
                    <a:pt x="3522" y="20285"/>
                    <a:pt x="4070" y="21144"/>
                    <a:pt x="4600" y="22003"/>
                  </a:cubicBezTo>
                  <a:cubicBezTo>
                    <a:pt x="5093" y="22843"/>
                    <a:pt x="5550" y="23757"/>
                    <a:pt x="6190" y="24524"/>
                  </a:cubicBezTo>
                  <a:cubicBezTo>
                    <a:pt x="6811" y="25255"/>
                    <a:pt x="7542" y="25676"/>
                    <a:pt x="8456" y="25986"/>
                  </a:cubicBezTo>
                  <a:cubicBezTo>
                    <a:pt x="9260" y="26224"/>
                    <a:pt x="10119" y="26407"/>
                    <a:pt x="10776" y="26937"/>
                  </a:cubicBezTo>
                  <a:lnTo>
                    <a:pt x="10813" y="26937"/>
                  </a:lnTo>
                  <a:cubicBezTo>
                    <a:pt x="11818" y="29239"/>
                    <a:pt x="13189" y="31414"/>
                    <a:pt x="14596" y="33497"/>
                  </a:cubicBezTo>
                  <a:cubicBezTo>
                    <a:pt x="13554" y="32985"/>
                    <a:pt x="12567" y="32401"/>
                    <a:pt x="11580" y="31761"/>
                  </a:cubicBezTo>
                  <a:cubicBezTo>
                    <a:pt x="10594" y="31121"/>
                    <a:pt x="9625" y="30464"/>
                    <a:pt x="8565" y="29879"/>
                  </a:cubicBezTo>
                  <a:cubicBezTo>
                    <a:pt x="7679" y="29400"/>
                    <a:pt x="6775" y="29110"/>
                    <a:pt x="5753" y="29110"/>
                  </a:cubicBezTo>
                  <a:cubicBezTo>
                    <a:pt x="5722" y="29110"/>
                    <a:pt x="5691" y="29111"/>
                    <a:pt x="5660" y="29111"/>
                  </a:cubicBezTo>
                  <a:cubicBezTo>
                    <a:pt x="4360" y="29138"/>
                    <a:pt x="3040" y="29587"/>
                    <a:pt x="1737" y="29587"/>
                  </a:cubicBezTo>
                  <a:cubicBezTo>
                    <a:pt x="1281" y="29587"/>
                    <a:pt x="828" y="29532"/>
                    <a:pt x="379" y="29385"/>
                  </a:cubicBezTo>
                  <a:cubicBezTo>
                    <a:pt x="355" y="29379"/>
                    <a:pt x="332" y="29376"/>
                    <a:pt x="311" y="29376"/>
                  </a:cubicBezTo>
                  <a:cubicBezTo>
                    <a:pt x="85" y="29376"/>
                    <a:pt x="0" y="29704"/>
                    <a:pt x="251" y="29787"/>
                  </a:cubicBezTo>
                  <a:cubicBezTo>
                    <a:pt x="1420" y="30153"/>
                    <a:pt x="2462" y="30774"/>
                    <a:pt x="3467" y="31469"/>
                  </a:cubicBezTo>
                  <a:cubicBezTo>
                    <a:pt x="5203" y="32620"/>
                    <a:pt x="6866" y="33954"/>
                    <a:pt x="8931" y="34447"/>
                  </a:cubicBezTo>
                  <a:cubicBezTo>
                    <a:pt x="9714" y="34634"/>
                    <a:pt x="10516" y="34729"/>
                    <a:pt x="11315" y="34729"/>
                  </a:cubicBezTo>
                  <a:cubicBezTo>
                    <a:pt x="12473" y="34729"/>
                    <a:pt x="13624" y="34529"/>
                    <a:pt x="14705" y="34118"/>
                  </a:cubicBezTo>
                  <a:cubicBezTo>
                    <a:pt x="14797" y="34118"/>
                    <a:pt x="14888" y="34118"/>
                    <a:pt x="14961" y="34082"/>
                  </a:cubicBezTo>
                  <a:cubicBezTo>
                    <a:pt x="16789" y="36677"/>
                    <a:pt x="18817" y="39089"/>
                    <a:pt x="21065" y="41337"/>
                  </a:cubicBezTo>
                  <a:cubicBezTo>
                    <a:pt x="21156" y="41428"/>
                    <a:pt x="21266" y="41538"/>
                    <a:pt x="21375" y="41629"/>
                  </a:cubicBezTo>
                  <a:cubicBezTo>
                    <a:pt x="21375" y="41739"/>
                    <a:pt x="21357" y="41885"/>
                    <a:pt x="21357" y="42013"/>
                  </a:cubicBezTo>
                  <a:lnTo>
                    <a:pt x="21357" y="42067"/>
                  </a:lnTo>
                  <a:cubicBezTo>
                    <a:pt x="20516" y="41720"/>
                    <a:pt x="19749" y="41117"/>
                    <a:pt x="18872" y="40843"/>
                  </a:cubicBezTo>
                  <a:cubicBezTo>
                    <a:pt x="18360" y="40715"/>
                    <a:pt x="17885" y="40697"/>
                    <a:pt x="17355" y="40697"/>
                  </a:cubicBezTo>
                  <a:cubicBezTo>
                    <a:pt x="16789" y="40697"/>
                    <a:pt x="16259" y="40660"/>
                    <a:pt x="15747" y="40441"/>
                  </a:cubicBezTo>
                  <a:cubicBezTo>
                    <a:pt x="15235" y="40204"/>
                    <a:pt x="14760" y="39911"/>
                    <a:pt x="14248" y="39692"/>
                  </a:cubicBezTo>
                  <a:cubicBezTo>
                    <a:pt x="13810" y="39473"/>
                    <a:pt x="13353" y="39345"/>
                    <a:pt x="12896" y="39253"/>
                  </a:cubicBezTo>
                  <a:cubicBezTo>
                    <a:pt x="12426" y="39160"/>
                    <a:pt x="11952" y="39118"/>
                    <a:pt x="11479" y="39118"/>
                  </a:cubicBezTo>
                  <a:cubicBezTo>
                    <a:pt x="10005" y="39118"/>
                    <a:pt x="8537" y="39531"/>
                    <a:pt x="7195" y="40112"/>
                  </a:cubicBezTo>
                  <a:cubicBezTo>
                    <a:pt x="6999" y="40210"/>
                    <a:pt x="7123" y="40510"/>
                    <a:pt x="7320" y="40510"/>
                  </a:cubicBezTo>
                  <a:cubicBezTo>
                    <a:pt x="7344" y="40510"/>
                    <a:pt x="7370" y="40506"/>
                    <a:pt x="7396" y="40496"/>
                  </a:cubicBezTo>
                  <a:cubicBezTo>
                    <a:pt x="7533" y="40447"/>
                    <a:pt x="7675" y="40425"/>
                    <a:pt x="7817" y="40425"/>
                  </a:cubicBezTo>
                  <a:cubicBezTo>
                    <a:pt x="8203" y="40425"/>
                    <a:pt x="8592" y="40583"/>
                    <a:pt x="8912" y="40770"/>
                  </a:cubicBezTo>
                  <a:cubicBezTo>
                    <a:pt x="9406" y="41044"/>
                    <a:pt x="9863" y="41373"/>
                    <a:pt x="10411" y="41556"/>
                  </a:cubicBezTo>
                  <a:cubicBezTo>
                    <a:pt x="10667" y="41647"/>
                    <a:pt x="10923" y="41702"/>
                    <a:pt x="11197" y="41702"/>
                  </a:cubicBezTo>
                  <a:cubicBezTo>
                    <a:pt x="11367" y="41702"/>
                    <a:pt x="11530" y="41694"/>
                    <a:pt x="11700" y="41694"/>
                  </a:cubicBezTo>
                  <a:cubicBezTo>
                    <a:pt x="11786" y="41694"/>
                    <a:pt x="11873" y="41696"/>
                    <a:pt x="11964" y="41702"/>
                  </a:cubicBezTo>
                  <a:cubicBezTo>
                    <a:pt x="12458" y="41720"/>
                    <a:pt x="12878" y="41903"/>
                    <a:pt x="13317" y="42141"/>
                  </a:cubicBezTo>
                  <a:cubicBezTo>
                    <a:pt x="14194" y="42597"/>
                    <a:pt x="14961" y="43146"/>
                    <a:pt x="15930" y="43347"/>
                  </a:cubicBezTo>
                  <a:cubicBezTo>
                    <a:pt x="16368" y="43434"/>
                    <a:pt x="16811" y="43470"/>
                    <a:pt x="17253" y="43470"/>
                  </a:cubicBezTo>
                  <a:cubicBezTo>
                    <a:pt x="17825" y="43470"/>
                    <a:pt x="18397" y="43411"/>
                    <a:pt x="18963" y="43328"/>
                  </a:cubicBezTo>
                  <a:cubicBezTo>
                    <a:pt x="20169" y="43146"/>
                    <a:pt x="21375" y="42963"/>
                    <a:pt x="22563" y="42725"/>
                  </a:cubicBezTo>
                  <a:cubicBezTo>
                    <a:pt x="24555" y="44571"/>
                    <a:pt x="26675" y="46270"/>
                    <a:pt x="28922" y="47787"/>
                  </a:cubicBezTo>
                  <a:cubicBezTo>
                    <a:pt x="29873" y="48463"/>
                    <a:pt x="30860" y="49085"/>
                    <a:pt x="31846" y="49669"/>
                  </a:cubicBezTo>
                  <a:cubicBezTo>
                    <a:pt x="31554" y="49578"/>
                    <a:pt x="31243" y="49505"/>
                    <a:pt x="30951" y="49487"/>
                  </a:cubicBezTo>
                  <a:cubicBezTo>
                    <a:pt x="30873" y="49480"/>
                    <a:pt x="30796" y="49477"/>
                    <a:pt x="30720" y="49477"/>
                  </a:cubicBezTo>
                  <a:cubicBezTo>
                    <a:pt x="29974" y="49477"/>
                    <a:pt x="29305" y="49781"/>
                    <a:pt x="28575" y="49980"/>
                  </a:cubicBezTo>
                  <a:cubicBezTo>
                    <a:pt x="28137" y="50126"/>
                    <a:pt x="27680" y="50199"/>
                    <a:pt x="27260" y="50327"/>
                  </a:cubicBezTo>
                  <a:cubicBezTo>
                    <a:pt x="26821" y="50473"/>
                    <a:pt x="26401" y="50656"/>
                    <a:pt x="26017" y="50876"/>
                  </a:cubicBezTo>
                  <a:cubicBezTo>
                    <a:pt x="24751" y="51599"/>
                    <a:pt x="23529" y="52767"/>
                    <a:pt x="22018" y="52767"/>
                  </a:cubicBezTo>
                  <a:cubicBezTo>
                    <a:pt x="21850" y="52767"/>
                    <a:pt x="21679" y="52752"/>
                    <a:pt x="21503" y="52721"/>
                  </a:cubicBezTo>
                  <a:cubicBezTo>
                    <a:pt x="21490" y="52719"/>
                    <a:pt x="21478" y="52718"/>
                    <a:pt x="21466" y="52718"/>
                  </a:cubicBezTo>
                  <a:cubicBezTo>
                    <a:pt x="21256" y="52718"/>
                    <a:pt x="21184" y="53003"/>
                    <a:pt x="21357" y="53141"/>
                  </a:cubicBezTo>
                  <a:cubicBezTo>
                    <a:pt x="22198" y="53763"/>
                    <a:pt x="23075" y="54366"/>
                    <a:pt x="24062" y="54713"/>
                  </a:cubicBezTo>
                  <a:cubicBezTo>
                    <a:pt x="24543" y="54886"/>
                    <a:pt x="25066" y="54992"/>
                    <a:pt x="25597" y="54992"/>
                  </a:cubicBezTo>
                  <a:cubicBezTo>
                    <a:pt x="25852" y="54992"/>
                    <a:pt x="26109" y="54967"/>
                    <a:pt x="26364" y="54914"/>
                  </a:cubicBezTo>
                  <a:cubicBezTo>
                    <a:pt x="27278" y="54768"/>
                    <a:pt x="28009" y="54147"/>
                    <a:pt x="28849" y="53818"/>
                  </a:cubicBezTo>
                  <a:cubicBezTo>
                    <a:pt x="29745" y="53489"/>
                    <a:pt x="30640" y="53233"/>
                    <a:pt x="31426" y="52685"/>
                  </a:cubicBezTo>
                  <a:cubicBezTo>
                    <a:pt x="32212" y="52155"/>
                    <a:pt x="32870" y="51479"/>
                    <a:pt x="33327" y="50656"/>
                  </a:cubicBezTo>
                  <a:cubicBezTo>
                    <a:pt x="33345" y="50583"/>
                    <a:pt x="33327" y="50528"/>
                    <a:pt x="33290" y="50510"/>
                  </a:cubicBezTo>
                  <a:cubicBezTo>
                    <a:pt x="33290" y="50492"/>
                    <a:pt x="33253" y="50473"/>
                    <a:pt x="33235" y="50437"/>
                  </a:cubicBezTo>
                  <a:lnTo>
                    <a:pt x="33217" y="50419"/>
                  </a:lnTo>
                  <a:cubicBezTo>
                    <a:pt x="33235" y="50419"/>
                    <a:pt x="33235" y="50437"/>
                    <a:pt x="33253" y="50437"/>
                  </a:cubicBezTo>
                  <a:cubicBezTo>
                    <a:pt x="34697" y="51223"/>
                    <a:pt x="36177" y="51899"/>
                    <a:pt x="37767" y="52264"/>
                  </a:cubicBezTo>
                  <a:cubicBezTo>
                    <a:pt x="37790" y="52270"/>
                    <a:pt x="37812" y="52272"/>
                    <a:pt x="37833" y="52272"/>
                  </a:cubicBezTo>
                  <a:cubicBezTo>
                    <a:pt x="38099" y="52272"/>
                    <a:pt x="38218" y="51874"/>
                    <a:pt x="37913" y="51789"/>
                  </a:cubicBezTo>
                  <a:cubicBezTo>
                    <a:pt x="37530" y="51698"/>
                    <a:pt x="37146" y="51588"/>
                    <a:pt x="36762" y="51442"/>
                  </a:cubicBezTo>
                  <a:cubicBezTo>
                    <a:pt x="35757" y="51113"/>
                    <a:pt x="34788" y="50675"/>
                    <a:pt x="33838" y="50163"/>
                  </a:cubicBezTo>
                  <a:cubicBezTo>
                    <a:pt x="34533" y="49395"/>
                    <a:pt x="35044" y="48463"/>
                    <a:pt x="35355" y="47458"/>
                  </a:cubicBezTo>
                  <a:cubicBezTo>
                    <a:pt x="35940" y="45594"/>
                    <a:pt x="35885" y="43566"/>
                    <a:pt x="35209" y="41757"/>
                  </a:cubicBezTo>
                  <a:cubicBezTo>
                    <a:pt x="34843" y="40752"/>
                    <a:pt x="34240" y="39875"/>
                    <a:pt x="33564" y="39052"/>
                  </a:cubicBezTo>
                  <a:cubicBezTo>
                    <a:pt x="32760" y="38065"/>
                    <a:pt x="31865" y="37134"/>
                    <a:pt x="31371" y="35946"/>
                  </a:cubicBezTo>
                  <a:cubicBezTo>
                    <a:pt x="31336" y="35856"/>
                    <a:pt x="31239" y="35811"/>
                    <a:pt x="31145" y="35811"/>
                  </a:cubicBezTo>
                  <a:cubicBezTo>
                    <a:pt x="31047" y="35811"/>
                    <a:pt x="30951" y="35861"/>
                    <a:pt x="30933" y="35964"/>
                  </a:cubicBezTo>
                  <a:cubicBezTo>
                    <a:pt x="30659" y="37042"/>
                    <a:pt x="30476" y="38139"/>
                    <a:pt x="30366" y="39235"/>
                  </a:cubicBezTo>
                  <a:cubicBezTo>
                    <a:pt x="30275" y="40185"/>
                    <a:pt x="30238" y="41172"/>
                    <a:pt x="30494" y="42122"/>
                  </a:cubicBezTo>
                  <a:cubicBezTo>
                    <a:pt x="30750" y="43091"/>
                    <a:pt x="31225" y="43986"/>
                    <a:pt x="31664" y="44863"/>
                  </a:cubicBezTo>
                  <a:cubicBezTo>
                    <a:pt x="31883" y="45320"/>
                    <a:pt x="32102" y="45777"/>
                    <a:pt x="32248" y="46289"/>
                  </a:cubicBezTo>
                  <a:cubicBezTo>
                    <a:pt x="32413" y="46764"/>
                    <a:pt x="32486" y="47276"/>
                    <a:pt x="32522" y="47769"/>
                  </a:cubicBezTo>
                  <a:cubicBezTo>
                    <a:pt x="32577" y="48409"/>
                    <a:pt x="32614" y="49103"/>
                    <a:pt x="32870" y="49651"/>
                  </a:cubicBezTo>
                  <a:lnTo>
                    <a:pt x="32395" y="49377"/>
                  </a:lnTo>
                  <a:cubicBezTo>
                    <a:pt x="31006" y="48555"/>
                    <a:pt x="29635" y="47659"/>
                    <a:pt x="28319" y="46727"/>
                  </a:cubicBezTo>
                  <a:cubicBezTo>
                    <a:pt x="28795" y="45923"/>
                    <a:pt x="29123" y="45010"/>
                    <a:pt x="29306" y="44114"/>
                  </a:cubicBezTo>
                  <a:cubicBezTo>
                    <a:pt x="29672" y="42360"/>
                    <a:pt x="29635" y="40459"/>
                    <a:pt x="29032" y="38742"/>
                  </a:cubicBezTo>
                  <a:cubicBezTo>
                    <a:pt x="28849" y="38248"/>
                    <a:pt x="28630" y="37773"/>
                    <a:pt x="28301" y="37335"/>
                  </a:cubicBezTo>
                  <a:cubicBezTo>
                    <a:pt x="27954" y="36896"/>
                    <a:pt x="27570" y="36512"/>
                    <a:pt x="27168" y="36128"/>
                  </a:cubicBezTo>
                  <a:cubicBezTo>
                    <a:pt x="26364" y="35324"/>
                    <a:pt x="25670" y="34447"/>
                    <a:pt x="25067" y="33515"/>
                  </a:cubicBezTo>
                  <a:cubicBezTo>
                    <a:pt x="25030" y="33470"/>
                    <a:pt x="24975" y="33451"/>
                    <a:pt x="24923" y="33451"/>
                  </a:cubicBezTo>
                  <a:cubicBezTo>
                    <a:pt x="24870" y="33451"/>
                    <a:pt x="24820" y="33470"/>
                    <a:pt x="24793" y="33497"/>
                  </a:cubicBezTo>
                  <a:cubicBezTo>
                    <a:pt x="23989" y="34045"/>
                    <a:pt x="24171" y="35343"/>
                    <a:pt x="24208" y="36183"/>
                  </a:cubicBezTo>
                  <a:cubicBezTo>
                    <a:pt x="24281" y="37152"/>
                    <a:pt x="24482" y="38084"/>
                    <a:pt x="24829" y="38979"/>
                  </a:cubicBezTo>
                  <a:cubicBezTo>
                    <a:pt x="25176" y="39893"/>
                    <a:pt x="25560" y="40788"/>
                    <a:pt x="25834" y="41739"/>
                  </a:cubicBezTo>
                  <a:cubicBezTo>
                    <a:pt x="26218" y="43127"/>
                    <a:pt x="26529" y="44571"/>
                    <a:pt x="27168" y="45850"/>
                  </a:cubicBezTo>
                  <a:cubicBezTo>
                    <a:pt x="25487" y="44571"/>
                    <a:pt x="23897" y="43200"/>
                    <a:pt x="22362" y="41739"/>
                  </a:cubicBezTo>
                  <a:cubicBezTo>
                    <a:pt x="22362" y="41720"/>
                    <a:pt x="22380" y="41720"/>
                    <a:pt x="22380" y="41702"/>
                  </a:cubicBezTo>
                  <a:cubicBezTo>
                    <a:pt x="22600" y="40642"/>
                    <a:pt x="22819" y="39564"/>
                    <a:pt x="23020" y="38522"/>
                  </a:cubicBezTo>
                  <a:cubicBezTo>
                    <a:pt x="23184" y="37645"/>
                    <a:pt x="23385" y="36786"/>
                    <a:pt x="23440" y="35891"/>
                  </a:cubicBezTo>
                  <a:cubicBezTo>
                    <a:pt x="23477" y="35032"/>
                    <a:pt x="23184" y="34210"/>
                    <a:pt x="22929" y="33387"/>
                  </a:cubicBezTo>
                  <a:cubicBezTo>
                    <a:pt x="22636" y="32474"/>
                    <a:pt x="22362" y="31560"/>
                    <a:pt x="22070" y="30646"/>
                  </a:cubicBezTo>
                  <a:cubicBezTo>
                    <a:pt x="21777" y="29696"/>
                    <a:pt x="21448" y="28782"/>
                    <a:pt x="21229" y="27850"/>
                  </a:cubicBezTo>
                  <a:cubicBezTo>
                    <a:pt x="21204" y="27762"/>
                    <a:pt x="21110" y="27692"/>
                    <a:pt x="21018" y="27692"/>
                  </a:cubicBezTo>
                  <a:cubicBezTo>
                    <a:pt x="20976" y="27692"/>
                    <a:pt x="20935" y="27706"/>
                    <a:pt x="20900" y="27741"/>
                  </a:cubicBezTo>
                  <a:cubicBezTo>
                    <a:pt x="20096" y="28545"/>
                    <a:pt x="19530" y="29605"/>
                    <a:pt x="19237" y="30701"/>
                  </a:cubicBezTo>
                  <a:cubicBezTo>
                    <a:pt x="18981" y="31688"/>
                    <a:pt x="18945" y="32693"/>
                    <a:pt x="19091" y="33698"/>
                  </a:cubicBezTo>
                  <a:cubicBezTo>
                    <a:pt x="19256" y="34648"/>
                    <a:pt x="19603" y="35562"/>
                    <a:pt x="19968" y="36439"/>
                  </a:cubicBezTo>
                  <a:cubicBezTo>
                    <a:pt x="20535" y="37846"/>
                    <a:pt x="21229" y="39253"/>
                    <a:pt x="21357" y="40752"/>
                  </a:cubicBezTo>
                  <a:lnTo>
                    <a:pt x="20608" y="40003"/>
                  </a:lnTo>
                  <a:cubicBezTo>
                    <a:pt x="18908" y="38248"/>
                    <a:pt x="17355" y="36366"/>
                    <a:pt x="15930" y="34429"/>
                  </a:cubicBezTo>
                  <a:cubicBezTo>
                    <a:pt x="16387" y="34082"/>
                    <a:pt x="16843" y="33753"/>
                    <a:pt x="17227" y="33333"/>
                  </a:cubicBezTo>
                  <a:cubicBezTo>
                    <a:pt x="17611" y="32912"/>
                    <a:pt x="17995" y="32474"/>
                    <a:pt x="18269" y="31944"/>
                  </a:cubicBezTo>
                  <a:cubicBezTo>
                    <a:pt x="18799" y="30957"/>
                    <a:pt x="18890" y="29915"/>
                    <a:pt x="18689" y="28837"/>
                  </a:cubicBezTo>
                  <a:cubicBezTo>
                    <a:pt x="18433" y="27558"/>
                    <a:pt x="18086" y="26297"/>
                    <a:pt x="17794" y="25036"/>
                  </a:cubicBezTo>
                  <a:cubicBezTo>
                    <a:pt x="17666" y="24470"/>
                    <a:pt x="17538" y="23903"/>
                    <a:pt x="17629" y="23282"/>
                  </a:cubicBezTo>
                  <a:cubicBezTo>
                    <a:pt x="17721" y="22715"/>
                    <a:pt x="17958" y="22185"/>
                    <a:pt x="18068" y="21637"/>
                  </a:cubicBezTo>
                  <a:cubicBezTo>
                    <a:pt x="18269" y="20559"/>
                    <a:pt x="18068" y="19444"/>
                    <a:pt x="17520" y="18494"/>
                  </a:cubicBezTo>
                  <a:cubicBezTo>
                    <a:pt x="17466" y="18405"/>
                    <a:pt x="17378" y="18359"/>
                    <a:pt x="17291" y="18359"/>
                  </a:cubicBezTo>
                  <a:cubicBezTo>
                    <a:pt x="17199" y="18359"/>
                    <a:pt x="17109" y="18409"/>
                    <a:pt x="17063" y="18512"/>
                  </a:cubicBezTo>
                  <a:cubicBezTo>
                    <a:pt x="16606" y="19536"/>
                    <a:pt x="15857" y="20413"/>
                    <a:pt x="15235" y="21345"/>
                  </a:cubicBezTo>
                  <a:cubicBezTo>
                    <a:pt x="14687" y="22149"/>
                    <a:pt x="14212" y="23008"/>
                    <a:pt x="14029" y="23976"/>
                  </a:cubicBezTo>
                  <a:cubicBezTo>
                    <a:pt x="13938" y="24524"/>
                    <a:pt x="13938" y="25073"/>
                    <a:pt x="13956" y="25621"/>
                  </a:cubicBezTo>
                  <a:cubicBezTo>
                    <a:pt x="13956" y="26187"/>
                    <a:pt x="13974" y="26736"/>
                    <a:pt x="14029" y="27302"/>
                  </a:cubicBezTo>
                  <a:cubicBezTo>
                    <a:pt x="14194" y="29385"/>
                    <a:pt x="14577" y="31432"/>
                    <a:pt x="15217" y="33442"/>
                  </a:cubicBezTo>
                  <a:cubicBezTo>
                    <a:pt x="14943" y="33040"/>
                    <a:pt x="14651" y="32620"/>
                    <a:pt x="14376" y="32218"/>
                  </a:cubicBezTo>
                  <a:cubicBezTo>
                    <a:pt x="13645" y="31121"/>
                    <a:pt x="12951" y="29970"/>
                    <a:pt x="12311" y="28837"/>
                  </a:cubicBezTo>
                  <a:cubicBezTo>
                    <a:pt x="12110" y="27869"/>
                    <a:pt x="11855" y="26937"/>
                    <a:pt x="11763" y="25986"/>
                  </a:cubicBezTo>
                  <a:cubicBezTo>
                    <a:pt x="11672" y="24926"/>
                    <a:pt x="11836" y="23940"/>
                    <a:pt x="12238" y="22971"/>
                  </a:cubicBezTo>
                  <a:cubicBezTo>
                    <a:pt x="12640" y="22021"/>
                    <a:pt x="13134" y="21162"/>
                    <a:pt x="13426" y="20194"/>
                  </a:cubicBezTo>
                  <a:cubicBezTo>
                    <a:pt x="13737" y="19243"/>
                    <a:pt x="13737" y="18238"/>
                    <a:pt x="13499" y="17251"/>
                  </a:cubicBezTo>
                  <a:cubicBezTo>
                    <a:pt x="13243" y="16246"/>
                    <a:pt x="12841" y="15314"/>
                    <a:pt x="12385" y="14401"/>
                  </a:cubicBezTo>
                  <a:cubicBezTo>
                    <a:pt x="12334" y="14299"/>
                    <a:pt x="12232" y="14248"/>
                    <a:pt x="12133" y="14248"/>
                  </a:cubicBezTo>
                  <a:cubicBezTo>
                    <a:pt x="12054" y="14248"/>
                    <a:pt x="11976" y="14281"/>
                    <a:pt x="11928" y="14346"/>
                  </a:cubicBezTo>
                  <a:cubicBezTo>
                    <a:pt x="11398" y="15168"/>
                    <a:pt x="11124" y="16137"/>
                    <a:pt x="10904" y="17069"/>
                  </a:cubicBezTo>
                  <a:cubicBezTo>
                    <a:pt x="10539" y="18622"/>
                    <a:pt x="10320" y="20230"/>
                    <a:pt x="10356" y="21820"/>
                  </a:cubicBezTo>
                  <a:cubicBezTo>
                    <a:pt x="10374" y="23172"/>
                    <a:pt x="10502" y="24543"/>
                    <a:pt x="10868" y="25858"/>
                  </a:cubicBezTo>
                  <a:cubicBezTo>
                    <a:pt x="10502" y="24981"/>
                    <a:pt x="10192" y="24068"/>
                    <a:pt x="9954" y="23117"/>
                  </a:cubicBezTo>
                  <a:cubicBezTo>
                    <a:pt x="9552" y="21528"/>
                    <a:pt x="9278" y="19883"/>
                    <a:pt x="9040" y="18256"/>
                  </a:cubicBezTo>
                  <a:cubicBezTo>
                    <a:pt x="8839" y="16685"/>
                    <a:pt x="8803" y="15077"/>
                    <a:pt x="8931" y="13487"/>
                  </a:cubicBezTo>
                  <a:cubicBezTo>
                    <a:pt x="9808" y="12847"/>
                    <a:pt x="10466" y="11970"/>
                    <a:pt x="10831" y="10947"/>
                  </a:cubicBezTo>
                  <a:cubicBezTo>
                    <a:pt x="11197" y="9924"/>
                    <a:pt x="11105" y="8772"/>
                    <a:pt x="11690" y="7822"/>
                  </a:cubicBezTo>
                  <a:cubicBezTo>
                    <a:pt x="12001" y="7365"/>
                    <a:pt x="12366" y="6927"/>
                    <a:pt x="12586" y="6433"/>
                  </a:cubicBezTo>
                  <a:cubicBezTo>
                    <a:pt x="12768" y="6068"/>
                    <a:pt x="12860" y="5647"/>
                    <a:pt x="12878" y="5245"/>
                  </a:cubicBezTo>
                  <a:cubicBezTo>
                    <a:pt x="13006" y="3564"/>
                    <a:pt x="12129" y="1956"/>
                    <a:pt x="12494" y="311"/>
                  </a:cubicBezTo>
                  <a:cubicBezTo>
                    <a:pt x="12535" y="136"/>
                    <a:pt x="12426" y="0"/>
                    <a:pt x="12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2"/>
            <p:cNvSpPr/>
            <p:nvPr/>
          </p:nvSpPr>
          <p:spPr>
            <a:xfrm rot="5400000">
              <a:off x="-112718" y="802645"/>
              <a:ext cx="876225" cy="264031"/>
            </a:xfrm>
            <a:custGeom>
              <a:avLst/>
              <a:gdLst/>
              <a:ahLst/>
              <a:cxnLst/>
              <a:rect l="l" t="t" r="r" b="b"/>
              <a:pathLst>
                <a:path w="13706" h="4130" extrusionOk="0">
                  <a:moveTo>
                    <a:pt x="9505" y="319"/>
                  </a:moveTo>
                  <a:cubicBezTo>
                    <a:pt x="10849" y="319"/>
                    <a:pt x="12145" y="1102"/>
                    <a:pt x="13249" y="1843"/>
                  </a:cubicBezTo>
                  <a:cubicBezTo>
                    <a:pt x="12557" y="1696"/>
                    <a:pt x="11877" y="1608"/>
                    <a:pt x="11190" y="1608"/>
                  </a:cubicBezTo>
                  <a:cubicBezTo>
                    <a:pt x="11024" y="1608"/>
                    <a:pt x="10858" y="1613"/>
                    <a:pt x="10691" y="1624"/>
                  </a:cubicBezTo>
                  <a:cubicBezTo>
                    <a:pt x="9832" y="1697"/>
                    <a:pt x="9064" y="1898"/>
                    <a:pt x="8260" y="2172"/>
                  </a:cubicBezTo>
                  <a:cubicBezTo>
                    <a:pt x="7516" y="2420"/>
                    <a:pt x="6720" y="2703"/>
                    <a:pt x="5922" y="2703"/>
                  </a:cubicBezTo>
                  <a:cubicBezTo>
                    <a:pt x="5897" y="2703"/>
                    <a:pt x="5873" y="2703"/>
                    <a:pt x="5848" y="2702"/>
                  </a:cubicBezTo>
                  <a:cubicBezTo>
                    <a:pt x="4927" y="2677"/>
                    <a:pt x="3980" y="2295"/>
                    <a:pt x="3062" y="2295"/>
                  </a:cubicBezTo>
                  <a:cubicBezTo>
                    <a:pt x="2649" y="2295"/>
                    <a:pt x="2242" y="2372"/>
                    <a:pt x="1846" y="2593"/>
                  </a:cubicBezTo>
                  <a:cubicBezTo>
                    <a:pt x="1625" y="2703"/>
                    <a:pt x="1732" y="3019"/>
                    <a:pt x="1931" y="3019"/>
                  </a:cubicBezTo>
                  <a:cubicBezTo>
                    <a:pt x="1961" y="3019"/>
                    <a:pt x="1994" y="3012"/>
                    <a:pt x="2029" y="2995"/>
                  </a:cubicBezTo>
                  <a:cubicBezTo>
                    <a:pt x="2352" y="2815"/>
                    <a:pt x="2697" y="2755"/>
                    <a:pt x="3051" y="2755"/>
                  </a:cubicBezTo>
                  <a:cubicBezTo>
                    <a:pt x="3418" y="2755"/>
                    <a:pt x="3795" y="2820"/>
                    <a:pt x="4167" y="2885"/>
                  </a:cubicBezTo>
                  <a:cubicBezTo>
                    <a:pt x="4794" y="2984"/>
                    <a:pt x="5391" y="3128"/>
                    <a:pt x="6013" y="3128"/>
                  </a:cubicBezTo>
                  <a:cubicBezTo>
                    <a:pt x="6079" y="3128"/>
                    <a:pt x="6146" y="3126"/>
                    <a:pt x="6214" y="3122"/>
                  </a:cubicBezTo>
                  <a:cubicBezTo>
                    <a:pt x="6999" y="3068"/>
                    <a:pt x="7767" y="2794"/>
                    <a:pt x="8498" y="2538"/>
                  </a:cubicBezTo>
                  <a:cubicBezTo>
                    <a:pt x="9422" y="2230"/>
                    <a:pt x="10399" y="2018"/>
                    <a:pt x="11372" y="2018"/>
                  </a:cubicBezTo>
                  <a:cubicBezTo>
                    <a:pt x="11670" y="2018"/>
                    <a:pt x="11967" y="2038"/>
                    <a:pt x="12262" y="2081"/>
                  </a:cubicBezTo>
                  <a:cubicBezTo>
                    <a:pt x="11714" y="2227"/>
                    <a:pt x="11166" y="2428"/>
                    <a:pt x="10636" y="2629"/>
                  </a:cubicBezTo>
                  <a:cubicBezTo>
                    <a:pt x="9887" y="2940"/>
                    <a:pt x="9156" y="3250"/>
                    <a:pt x="8352" y="3433"/>
                  </a:cubicBezTo>
                  <a:cubicBezTo>
                    <a:pt x="7727" y="3586"/>
                    <a:pt x="7102" y="3654"/>
                    <a:pt x="6470" y="3654"/>
                  </a:cubicBezTo>
                  <a:cubicBezTo>
                    <a:pt x="6269" y="3654"/>
                    <a:pt x="6068" y="3647"/>
                    <a:pt x="5866" y="3634"/>
                  </a:cubicBezTo>
                  <a:cubicBezTo>
                    <a:pt x="4953" y="3561"/>
                    <a:pt x="4057" y="3451"/>
                    <a:pt x="3162" y="3342"/>
                  </a:cubicBezTo>
                  <a:cubicBezTo>
                    <a:pt x="2413" y="3232"/>
                    <a:pt x="1645" y="3141"/>
                    <a:pt x="841" y="3049"/>
                  </a:cubicBezTo>
                  <a:cubicBezTo>
                    <a:pt x="1590" y="2428"/>
                    <a:pt x="2413" y="1880"/>
                    <a:pt x="3399" y="1715"/>
                  </a:cubicBezTo>
                  <a:cubicBezTo>
                    <a:pt x="3754" y="1667"/>
                    <a:pt x="4113" y="1663"/>
                    <a:pt x="4471" y="1663"/>
                  </a:cubicBezTo>
                  <a:cubicBezTo>
                    <a:pt x="4536" y="1663"/>
                    <a:pt x="4601" y="1663"/>
                    <a:pt x="4666" y="1663"/>
                  </a:cubicBezTo>
                  <a:cubicBezTo>
                    <a:pt x="5183" y="1663"/>
                    <a:pt x="5694" y="1655"/>
                    <a:pt x="6177" y="1514"/>
                  </a:cubicBezTo>
                  <a:cubicBezTo>
                    <a:pt x="7127" y="1240"/>
                    <a:pt x="7895" y="582"/>
                    <a:pt x="8863" y="381"/>
                  </a:cubicBezTo>
                  <a:cubicBezTo>
                    <a:pt x="9078" y="339"/>
                    <a:pt x="9292" y="319"/>
                    <a:pt x="9505" y="319"/>
                  </a:cubicBezTo>
                  <a:close/>
                  <a:moveTo>
                    <a:pt x="9455" y="1"/>
                  </a:moveTo>
                  <a:cubicBezTo>
                    <a:pt x="9180" y="1"/>
                    <a:pt x="8903" y="33"/>
                    <a:pt x="8626" y="107"/>
                  </a:cubicBezTo>
                  <a:cubicBezTo>
                    <a:pt x="7621" y="345"/>
                    <a:pt x="6798" y="1076"/>
                    <a:pt x="5775" y="1259"/>
                  </a:cubicBezTo>
                  <a:cubicBezTo>
                    <a:pt x="4788" y="1423"/>
                    <a:pt x="3783" y="1222"/>
                    <a:pt x="2833" y="1496"/>
                  </a:cubicBezTo>
                  <a:cubicBezTo>
                    <a:pt x="1828" y="1788"/>
                    <a:pt x="969" y="2410"/>
                    <a:pt x="147" y="3049"/>
                  </a:cubicBezTo>
                  <a:cubicBezTo>
                    <a:pt x="0" y="3159"/>
                    <a:pt x="110" y="3397"/>
                    <a:pt x="293" y="3415"/>
                  </a:cubicBezTo>
                  <a:cubicBezTo>
                    <a:pt x="1389" y="3579"/>
                    <a:pt x="2467" y="3707"/>
                    <a:pt x="3564" y="3853"/>
                  </a:cubicBezTo>
                  <a:cubicBezTo>
                    <a:pt x="4441" y="3963"/>
                    <a:pt x="5355" y="4091"/>
                    <a:pt x="6250" y="4128"/>
                  </a:cubicBezTo>
                  <a:cubicBezTo>
                    <a:pt x="6319" y="4129"/>
                    <a:pt x="6388" y="4130"/>
                    <a:pt x="6457" y="4130"/>
                  </a:cubicBezTo>
                  <a:cubicBezTo>
                    <a:pt x="7226" y="4130"/>
                    <a:pt x="7979" y="4035"/>
                    <a:pt x="8717" y="3817"/>
                  </a:cubicBezTo>
                  <a:cubicBezTo>
                    <a:pt x="10289" y="3360"/>
                    <a:pt x="11751" y="2593"/>
                    <a:pt x="13377" y="2300"/>
                  </a:cubicBezTo>
                  <a:cubicBezTo>
                    <a:pt x="13523" y="2264"/>
                    <a:pt x="13560" y="2117"/>
                    <a:pt x="13541" y="2026"/>
                  </a:cubicBezTo>
                  <a:cubicBezTo>
                    <a:pt x="13633" y="1989"/>
                    <a:pt x="13706" y="1862"/>
                    <a:pt x="13615" y="1788"/>
                  </a:cubicBezTo>
                  <a:cubicBezTo>
                    <a:pt x="12810" y="1222"/>
                    <a:pt x="11970" y="655"/>
                    <a:pt x="11056" y="308"/>
                  </a:cubicBezTo>
                  <a:cubicBezTo>
                    <a:pt x="10535" y="126"/>
                    <a:pt x="9998" y="1"/>
                    <a:pt x="9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2"/>
            <p:cNvSpPr/>
            <p:nvPr/>
          </p:nvSpPr>
          <p:spPr>
            <a:xfrm rot="5400000">
              <a:off x="304138" y="967740"/>
              <a:ext cx="72497" cy="41363"/>
            </a:xfrm>
            <a:custGeom>
              <a:avLst/>
              <a:gdLst/>
              <a:ahLst/>
              <a:cxnLst/>
              <a:rect l="l" t="t" r="r" b="b"/>
              <a:pathLst>
                <a:path w="1134" h="647" extrusionOk="0">
                  <a:moveTo>
                    <a:pt x="981" y="1"/>
                  </a:moveTo>
                  <a:cubicBezTo>
                    <a:pt x="966" y="1"/>
                    <a:pt x="949" y="3"/>
                    <a:pt x="932" y="7"/>
                  </a:cubicBezTo>
                  <a:cubicBezTo>
                    <a:pt x="768" y="80"/>
                    <a:pt x="585" y="117"/>
                    <a:pt x="421" y="190"/>
                  </a:cubicBezTo>
                  <a:cubicBezTo>
                    <a:pt x="366" y="208"/>
                    <a:pt x="274" y="245"/>
                    <a:pt x="201" y="281"/>
                  </a:cubicBezTo>
                  <a:cubicBezTo>
                    <a:pt x="146" y="300"/>
                    <a:pt x="110" y="300"/>
                    <a:pt x="55" y="355"/>
                  </a:cubicBezTo>
                  <a:cubicBezTo>
                    <a:pt x="19" y="373"/>
                    <a:pt x="0" y="464"/>
                    <a:pt x="19" y="537"/>
                  </a:cubicBezTo>
                  <a:cubicBezTo>
                    <a:pt x="55" y="610"/>
                    <a:pt x="128" y="629"/>
                    <a:pt x="183" y="647"/>
                  </a:cubicBezTo>
                  <a:cubicBezTo>
                    <a:pt x="220" y="647"/>
                    <a:pt x="293" y="629"/>
                    <a:pt x="329" y="610"/>
                  </a:cubicBezTo>
                  <a:cubicBezTo>
                    <a:pt x="402" y="574"/>
                    <a:pt x="494" y="556"/>
                    <a:pt x="567" y="519"/>
                  </a:cubicBezTo>
                  <a:cubicBezTo>
                    <a:pt x="731" y="428"/>
                    <a:pt x="877" y="355"/>
                    <a:pt x="1042" y="263"/>
                  </a:cubicBezTo>
                  <a:cubicBezTo>
                    <a:pt x="1115" y="208"/>
                    <a:pt x="1133" y="154"/>
                    <a:pt x="1115" y="80"/>
                  </a:cubicBezTo>
                  <a:cubicBezTo>
                    <a:pt x="1073" y="25"/>
                    <a:pt x="1031" y="1"/>
                    <a:pt x="9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2"/>
            <p:cNvSpPr/>
            <p:nvPr/>
          </p:nvSpPr>
          <p:spPr>
            <a:xfrm rot="5400000">
              <a:off x="1918354" y="604493"/>
              <a:ext cx="29280" cy="58752"/>
            </a:xfrm>
            <a:custGeom>
              <a:avLst/>
              <a:gdLst/>
              <a:ahLst/>
              <a:cxnLst/>
              <a:rect l="l" t="t" r="r" b="b"/>
              <a:pathLst>
                <a:path w="458" h="919" extrusionOk="0">
                  <a:moveTo>
                    <a:pt x="302" y="0"/>
                  </a:moveTo>
                  <a:cubicBezTo>
                    <a:pt x="260" y="0"/>
                    <a:pt x="224" y="16"/>
                    <a:pt x="201" y="38"/>
                  </a:cubicBezTo>
                  <a:cubicBezTo>
                    <a:pt x="128" y="130"/>
                    <a:pt x="55" y="239"/>
                    <a:pt x="37" y="367"/>
                  </a:cubicBezTo>
                  <a:cubicBezTo>
                    <a:pt x="0" y="477"/>
                    <a:pt x="0" y="587"/>
                    <a:pt x="0" y="696"/>
                  </a:cubicBezTo>
                  <a:cubicBezTo>
                    <a:pt x="0" y="806"/>
                    <a:pt x="37" y="897"/>
                    <a:pt x="128" y="915"/>
                  </a:cubicBezTo>
                  <a:cubicBezTo>
                    <a:pt x="136" y="917"/>
                    <a:pt x="144" y="918"/>
                    <a:pt x="151" y="918"/>
                  </a:cubicBezTo>
                  <a:cubicBezTo>
                    <a:pt x="216" y="918"/>
                    <a:pt x="274" y="855"/>
                    <a:pt x="274" y="806"/>
                  </a:cubicBezTo>
                  <a:lnTo>
                    <a:pt x="274" y="714"/>
                  </a:lnTo>
                  <a:lnTo>
                    <a:pt x="274" y="678"/>
                  </a:lnTo>
                  <a:lnTo>
                    <a:pt x="274" y="660"/>
                  </a:lnTo>
                  <a:lnTo>
                    <a:pt x="274" y="587"/>
                  </a:lnTo>
                  <a:cubicBezTo>
                    <a:pt x="293" y="550"/>
                    <a:pt x="293" y="532"/>
                    <a:pt x="293" y="495"/>
                  </a:cubicBezTo>
                  <a:lnTo>
                    <a:pt x="293" y="459"/>
                  </a:lnTo>
                  <a:cubicBezTo>
                    <a:pt x="293" y="404"/>
                    <a:pt x="311" y="367"/>
                    <a:pt x="329" y="312"/>
                  </a:cubicBezTo>
                  <a:lnTo>
                    <a:pt x="329" y="294"/>
                  </a:lnTo>
                  <a:lnTo>
                    <a:pt x="366" y="276"/>
                  </a:lnTo>
                  <a:cubicBezTo>
                    <a:pt x="384" y="239"/>
                    <a:pt x="384" y="221"/>
                    <a:pt x="402" y="203"/>
                  </a:cubicBezTo>
                  <a:cubicBezTo>
                    <a:pt x="457" y="130"/>
                    <a:pt x="420" y="57"/>
                    <a:pt x="384" y="20"/>
                  </a:cubicBezTo>
                  <a:cubicBezTo>
                    <a:pt x="356" y="6"/>
                    <a:pt x="328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2"/>
            <p:cNvSpPr/>
            <p:nvPr/>
          </p:nvSpPr>
          <p:spPr>
            <a:xfrm rot="5400000">
              <a:off x="2956119" y="212734"/>
              <a:ext cx="45646" cy="80488"/>
            </a:xfrm>
            <a:custGeom>
              <a:avLst/>
              <a:gdLst/>
              <a:ahLst/>
              <a:cxnLst/>
              <a:rect l="l" t="t" r="r" b="b"/>
              <a:pathLst>
                <a:path w="714" h="1259" extrusionOk="0">
                  <a:moveTo>
                    <a:pt x="501" y="1"/>
                  </a:moveTo>
                  <a:cubicBezTo>
                    <a:pt x="437" y="1"/>
                    <a:pt x="371" y="29"/>
                    <a:pt x="348" y="86"/>
                  </a:cubicBezTo>
                  <a:cubicBezTo>
                    <a:pt x="165" y="360"/>
                    <a:pt x="19" y="671"/>
                    <a:pt x="1" y="1018"/>
                  </a:cubicBezTo>
                  <a:cubicBezTo>
                    <a:pt x="1" y="1091"/>
                    <a:pt x="19" y="1183"/>
                    <a:pt x="74" y="1201"/>
                  </a:cubicBezTo>
                  <a:cubicBezTo>
                    <a:pt x="94" y="1240"/>
                    <a:pt x="139" y="1258"/>
                    <a:pt x="183" y="1258"/>
                  </a:cubicBezTo>
                  <a:cubicBezTo>
                    <a:pt x="221" y="1258"/>
                    <a:pt x="258" y="1245"/>
                    <a:pt x="275" y="1219"/>
                  </a:cubicBezTo>
                  <a:cubicBezTo>
                    <a:pt x="348" y="1183"/>
                    <a:pt x="366" y="1128"/>
                    <a:pt x="385" y="1073"/>
                  </a:cubicBezTo>
                  <a:cubicBezTo>
                    <a:pt x="385" y="1018"/>
                    <a:pt x="421" y="1000"/>
                    <a:pt x="421" y="945"/>
                  </a:cubicBezTo>
                  <a:lnTo>
                    <a:pt x="421" y="909"/>
                  </a:lnTo>
                  <a:lnTo>
                    <a:pt x="421" y="890"/>
                  </a:lnTo>
                  <a:cubicBezTo>
                    <a:pt x="421" y="835"/>
                    <a:pt x="440" y="799"/>
                    <a:pt x="440" y="762"/>
                  </a:cubicBezTo>
                  <a:cubicBezTo>
                    <a:pt x="440" y="726"/>
                    <a:pt x="440" y="707"/>
                    <a:pt x="458" y="653"/>
                  </a:cubicBezTo>
                  <a:cubicBezTo>
                    <a:pt x="476" y="580"/>
                    <a:pt x="531" y="525"/>
                    <a:pt x="549" y="452"/>
                  </a:cubicBezTo>
                  <a:lnTo>
                    <a:pt x="549" y="433"/>
                  </a:lnTo>
                  <a:cubicBezTo>
                    <a:pt x="549" y="397"/>
                    <a:pt x="567" y="397"/>
                    <a:pt x="567" y="379"/>
                  </a:cubicBezTo>
                  <a:cubicBezTo>
                    <a:pt x="604" y="360"/>
                    <a:pt x="622" y="305"/>
                    <a:pt x="641" y="287"/>
                  </a:cubicBezTo>
                  <a:cubicBezTo>
                    <a:pt x="714" y="214"/>
                    <a:pt x="695" y="104"/>
                    <a:pt x="604" y="31"/>
                  </a:cubicBezTo>
                  <a:cubicBezTo>
                    <a:pt x="577" y="11"/>
                    <a:pt x="539" y="1"/>
                    <a:pt x="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2"/>
            <p:cNvSpPr/>
            <p:nvPr/>
          </p:nvSpPr>
          <p:spPr>
            <a:xfrm rot="5400000">
              <a:off x="3079823" y="287595"/>
              <a:ext cx="21928" cy="14960"/>
            </a:xfrm>
            <a:custGeom>
              <a:avLst/>
              <a:gdLst/>
              <a:ahLst/>
              <a:cxnLst/>
              <a:rect l="l" t="t" r="r" b="b"/>
              <a:pathLst>
                <a:path w="343" h="234" extrusionOk="0">
                  <a:moveTo>
                    <a:pt x="162" y="1"/>
                  </a:moveTo>
                  <a:cubicBezTo>
                    <a:pt x="138" y="1"/>
                    <a:pt x="113" y="8"/>
                    <a:pt x="89" y="26"/>
                  </a:cubicBezTo>
                  <a:cubicBezTo>
                    <a:pt x="0" y="100"/>
                    <a:pt x="91" y="233"/>
                    <a:pt x="187" y="233"/>
                  </a:cubicBezTo>
                  <a:cubicBezTo>
                    <a:pt x="209" y="233"/>
                    <a:pt x="232" y="226"/>
                    <a:pt x="253" y="208"/>
                  </a:cubicBezTo>
                  <a:cubicBezTo>
                    <a:pt x="342" y="135"/>
                    <a:pt x="263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9" name="Google Shape;509;p22"/>
          <p:cNvSpPr/>
          <p:nvPr/>
        </p:nvSpPr>
        <p:spPr>
          <a:xfrm>
            <a:off x="-398075" y="-439975"/>
            <a:ext cx="1969400" cy="2021775"/>
          </a:xfrm>
          <a:custGeom>
            <a:avLst/>
            <a:gdLst/>
            <a:ahLst/>
            <a:cxnLst/>
            <a:rect l="l" t="t" r="r" b="b"/>
            <a:pathLst>
              <a:path w="78776" h="80871" extrusionOk="0">
                <a:moveTo>
                  <a:pt x="78776" y="0"/>
                </a:moveTo>
                <a:cubicBezTo>
                  <a:pt x="77348" y="8570"/>
                  <a:pt x="68927" y="14355"/>
                  <a:pt x="63273" y="20951"/>
                </a:cubicBezTo>
                <a:cubicBezTo>
                  <a:pt x="52924" y="33024"/>
                  <a:pt x="41405" y="44124"/>
                  <a:pt x="29332" y="54473"/>
                </a:cubicBezTo>
                <a:cubicBezTo>
                  <a:pt x="24017" y="59029"/>
                  <a:pt x="23543" y="67361"/>
                  <a:pt x="19275" y="72910"/>
                </a:cubicBezTo>
                <a:cubicBezTo>
                  <a:pt x="15037" y="78420"/>
                  <a:pt x="6951" y="80871"/>
                  <a:pt x="0" y="8087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"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3"/>
          <p:cNvSpPr/>
          <p:nvPr/>
        </p:nvSpPr>
        <p:spPr>
          <a:xfrm>
            <a:off x="7626200" y="-157125"/>
            <a:ext cx="1718000" cy="2524600"/>
          </a:xfrm>
          <a:custGeom>
            <a:avLst/>
            <a:gdLst/>
            <a:ahLst/>
            <a:cxnLst/>
            <a:rect l="l" t="t" r="r" b="b"/>
            <a:pathLst>
              <a:path w="68720" h="100984" extrusionOk="0">
                <a:moveTo>
                  <a:pt x="0" y="0"/>
                </a:moveTo>
                <a:cubicBezTo>
                  <a:pt x="11625" y="19375"/>
                  <a:pt x="15426" y="42682"/>
                  <a:pt x="26399" y="62434"/>
                </a:cubicBezTo>
                <a:cubicBezTo>
                  <a:pt x="29249" y="67563"/>
                  <a:pt x="31900" y="73951"/>
                  <a:pt x="37293" y="76262"/>
                </a:cubicBezTo>
                <a:cubicBezTo>
                  <a:pt x="40750" y="77744"/>
                  <a:pt x="45529" y="76536"/>
                  <a:pt x="48188" y="79195"/>
                </a:cubicBezTo>
                <a:cubicBezTo>
                  <a:pt x="55245" y="86252"/>
                  <a:pt x="59794" y="96521"/>
                  <a:pt x="68720" y="100984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" name="Google Shape;512;p23"/>
          <p:cNvSpPr/>
          <p:nvPr/>
        </p:nvSpPr>
        <p:spPr>
          <a:xfrm rot="5400000" flipH="1">
            <a:off x="-1338983" y="-1251034"/>
            <a:ext cx="3667217" cy="3747001"/>
          </a:xfrm>
          <a:custGeom>
            <a:avLst/>
            <a:gdLst/>
            <a:ahLst/>
            <a:cxnLst/>
            <a:rect l="l" t="t" r="r" b="b"/>
            <a:pathLst>
              <a:path w="57363" h="58611" extrusionOk="0">
                <a:moveTo>
                  <a:pt x="47349" y="0"/>
                </a:moveTo>
                <a:cubicBezTo>
                  <a:pt x="44050" y="0"/>
                  <a:pt x="40580" y="844"/>
                  <a:pt x="37882" y="2547"/>
                </a:cubicBezTo>
                <a:cubicBezTo>
                  <a:pt x="34063" y="4978"/>
                  <a:pt x="31395" y="9181"/>
                  <a:pt x="30847" y="13676"/>
                </a:cubicBezTo>
                <a:cubicBezTo>
                  <a:pt x="30536" y="16034"/>
                  <a:pt x="30773" y="18592"/>
                  <a:pt x="29531" y="20620"/>
                </a:cubicBezTo>
                <a:cubicBezTo>
                  <a:pt x="27868" y="23380"/>
                  <a:pt x="24286" y="24166"/>
                  <a:pt x="21107" y="24732"/>
                </a:cubicBezTo>
                <a:cubicBezTo>
                  <a:pt x="17927" y="25317"/>
                  <a:pt x="14327" y="26322"/>
                  <a:pt x="12993" y="29264"/>
                </a:cubicBezTo>
                <a:cubicBezTo>
                  <a:pt x="11750" y="32042"/>
                  <a:pt x="12956" y="35751"/>
                  <a:pt x="10891" y="38017"/>
                </a:cubicBezTo>
                <a:cubicBezTo>
                  <a:pt x="9375" y="39717"/>
                  <a:pt x="6725" y="39717"/>
                  <a:pt x="4660" y="40740"/>
                </a:cubicBezTo>
                <a:cubicBezTo>
                  <a:pt x="1261" y="42421"/>
                  <a:pt x="0" y="47045"/>
                  <a:pt x="1334" y="50590"/>
                </a:cubicBezTo>
                <a:cubicBezTo>
                  <a:pt x="2668" y="54153"/>
                  <a:pt x="6085" y="56620"/>
                  <a:pt x="9704" y="57717"/>
                </a:cubicBezTo>
                <a:cubicBezTo>
                  <a:pt x="12015" y="58404"/>
                  <a:pt x="14409" y="58610"/>
                  <a:pt x="16818" y="58610"/>
                </a:cubicBezTo>
                <a:cubicBezTo>
                  <a:pt x="18638" y="58610"/>
                  <a:pt x="20467" y="58492"/>
                  <a:pt x="22276" y="58374"/>
                </a:cubicBezTo>
                <a:cubicBezTo>
                  <a:pt x="29841" y="57863"/>
                  <a:pt x="37370" y="57369"/>
                  <a:pt x="44936" y="56839"/>
                </a:cubicBezTo>
                <a:cubicBezTo>
                  <a:pt x="47787" y="56657"/>
                  <a:pt x="50911" y="56346"/>
                  <a:pt x="52976" y="54336"/>
                </a:cubicBezTo>
                <a:cubicBezTo>
                  <a:pt x="54749" y="52563"/>
                  <a:pt x="55261" y="49914"/>
                  <a:pt x="55608" y="47428"/>
                </a:cubicBezTo>
                <a:cubicBezTo>
                  <a:pt x="57362" y="34636"/>
                  <a:pt x="57198" y="21607"/>
                  <a:pt x="55114" y="8870"/>
                </a:cubicBezTo>
                <a:cubicBezTo>
                  <a:pt x="54566" y="5508"/>
                  <a:pt x="54128" y="848"/>
                  <a:pt x="50126" y="208"/>
                </a:cubicBezTo>
                <a:cubicBezTo>
                  <a:pt x="49229" y="70"/>
                  <a:pt x="48296" y="0"/>
                  <a:pt x="4734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23"/>
          <p:cNvSpPr/>
          <p:nvPr/>
        </p:nvSpPr>
        <p:spPr>
          <a:xfrm rot="5400000" flipH="1">
            <a:off x="-406011" y="-30930"/>
            <a:ext cx="1237301" cy="1014697"/>
          </a:xfrm>
          <a:custGeom>
            <a:avLst/>
            <a:gdLst/>
            <a:ahLst/>
            <a:cxnLst/>
            <a:rect l="l" t="t" r="r" b="b"/>
            <a:pathLst>
              <a:path w="19354" h="15872" extrusionOk="0">
                <a:moveTo>
                  <a:pt x="2322" y="3976"/>
                </a:moveTo>
                <a:cubicBezTo>
                  <a:pt x="2815" y="3994"/>
                  <a:pt x="3272" y="3994"/>
                  <a:pt x="3729" y="3994"/>
                </a:cubicBezTo>
                <a:lnTo>
                  <a:pt x="6762" y="3994"/>
                </a:lnTo>
                <a:lnTo>
                  <a:pt x="6762" y="7703"/>
                </a:lnTo>
                <a:lnTo>
                  <a:pt x="2358" y="7703"/>
                </a:lnTo>
                <a:cubicBezTo>
                  <a:pt x="2358" y="6461"/>
                  <a:pt x="2358" y="5236"/>
                  <a:pt x="2322" y="3976"/>
                </a:cubicBezTo>
                <a:close/>
                <a:moveTo>
                  <a:pt x="11075" y="3994"/>
                </a:moveTo>
                <a:cubicBezTo>
                  <a:pt x="11057" y="5236"/>
                  <a:pt x="11057" y="6461"/>
                  <a:pt x="11057" y="7703"/>
                </a:cubicBezTo>
                <a:lnTo>
                  <a:pt x="6982" y="7703"/>
                </a:lnTo>
                <a:lnTo>
                  <a:pt x="6982" y="3994"/>
                </a:lnTo>
                <a:close/>
                <a:moveTo>
                  <a:pt x="15095" y="3994"/>
                </a:moveTo>
                <a:cubicBezTo>
                  <a:pt x="15077" y="5236"/>
                  <a:pt x="15077" y="6443"/>
                  <a:pt x="15077" y="7667"/>
                </a:cubicBezTo>
                <a:cubicBezTo>
                  <a:pt x="13889" y="7667"/>
                  <a:pt x="12720" y="7703"/>
                  <a:pt x="11532" y="7703"/>
                </a:cubicBezTo>
                <a:lnTo>
                  <a:pt x="11404" y="7703"/>
                </a:lnTo>
                <a:cubicBezTo>
                  <a:pt x="11404" y="6461"/>
                  <a:pt x="11404" y="5236"/>
                  <a:pt x="11367" y="3994"/>
                </a:cubicBezTo>
                <a:close/>
                <a:moveTo>
                  <a:pt x="11075" y="8014"/>
                </a:moveTo>
                <a:lnTo>
                  <a:pt x="11075" y="11011"/>
                </a:lnTo>
                <a:lnTo>
                  <a:pt x="11075" y="11395"/>
                </a:lnTo>
                <a:lnTo>
                  <a:pt x="7000" y="11395"/>
                </a:lnTo>
                <a:lnTo>
                  <a:pt x="7000" y="8252"/>
                </a:lnTo>
                <a:lnTo>
                  <a:pt x="7000" y="8014"/>
                </a:lnTo>
                <a:close/>
                <a:moveTo>
                  <a:pt x="15059" y="8014"/>
                </a:moveTo>
                <a:lnTo>
                  <a:pt x="15059" y="11376"/>
                </a:lnTo>
                <a:lnTo>
                  <a:pt x="11916" y="11376"/>
                </a:lnTo>
                <a:lnTo>
                  <a:pt x="11916" y="11395"/>
                </a:lnTo>
                <a:lnTo>
                  <a:pt x="11422" y="11395"/>
                </a:lnTo>
                <a:cubicBezTo>
                  <a:pt x="11422" y="10499"/>
                  <a:pt x="11404" y="9640"/>
                  <a:pt x="11404" y="8745"/>
                </a:cubicBezTo>
                <a:lnTo>
                  <a:pt x="11404" y="8014"/>
                </a:lnTo>
                <a:close/>
                <a:moveTo>
                  <a:pt x="6744" y="8014"/>
                </a:moveTo>
                <a:lnTo>
                  <a:pt x="6744" y="10554"/>
                </a:lnTo>
                <a:lnTo>
                  <a:pt x="6744" y="11395"/>
                </a:lnTo>
                <a:lnTo>
                  <a:pt x="4716" y="11395"/>
                </a:lnTo>
                <a:cubicBezTo>
                  <a:pt x="4040" y="11395"/>
                  <a:pt x="3382" y="11413"/>
                  <a:pt x="2706" y="11413"/>
                </a:cubicBezTo>
                <a:lnTo>
                  <a:pt x="2322" y="11413"/>
                </a:lnTo>
                <a:lnTo>
                  <a:pt x="2322" y="10901"/>
                </a:lnTo>
                <a:lnTo>
                  <a:pt x="2322" y="8471"/>
                </a:lnTo>
                <a:lnTo>
                  <a:pt x="2322" y="8014"/>
                </a:lnTo>
                <a:close/>
                <a:moveTo>
                  <a:pt x="6854" y="1"/>
                </a:moveTo>
                <a:cubicBezTo>
                  <a:pt x="6808" y="1"/>
                  <a:pt x="6762" y="28"/>
                  <a:pt x="6762" y="83"/>
                </a:cubicBezTo>
                <a:cubicBezTo>
                  <a:pt x="6762" y="1271"/>
                  <a:pt x="6744" y="2495"/>
                  <a:pt x="6744" y="3683"/>
                </a:cubicBezTo>
                <a:lnTo>
                  <a:pt x="4186" y="3683"/>
                </a:lnTo>
                <a:cubicBezTo>
                  <a:pt x="3564" y="3683"/>
                  <a:pt x="2943" y="3683"/>
                  <a:pt x="2322" y="3701"/>
                </a:cubicBezTo>
                <a:lnTo>
                  <a:pt x="2322" y="3647"/>
                </a:lnTo>
                <a:cubicBezTo>
                  <a:pt x="2303" y="2715"/>
                  <a:pt x="2285" y="1801"/>
                  <a:pt x="2249" y="887"/>
                </a:cubicBezTo>
                <a:cubicBezTo>
                  <a:pt x="2249" y="805"/>
                  <a:pt x="2185" y="764"/>
                  <a:pt x="2121" y="764"/>
                </a:cubicBezTo>
                <a:cubicBezTo>
                  <a:pt x="2057" y="764"/>
                  <a:pt x="1993" y="805"/>
                  <a:pt x="1993" y="887"/>
                </a:cubicBezTo>
                <a:cubicBezTo>
                  <a:pt x="1938" y="1819"/>
                  <a:pt x="1920" y="2788"/>
                  <a:pt x="1901" y="3720"/>
                </a:cubicBezTo>
                <a:lnTo>
                  <a:pt x="1152" y="3720"/>
                </a:lnTo>
                <a:cubicBezTo>
                  <a:pt x="805" y="3720"/>
                  <a:pt x="458" y="3775"/>
                  <a:pt x="92" y="3793"/>
                </a:cubicBezTo>
                <a:cubicBezTo>
                  <a:pt x="1" y="3793"/>
                  <a:pt x="1" y="3921"/>
                  <a:pt x="92" y="3957"/>
                </a:cubicBezTo>
                <a:cubicBezTo>
                  <a:pt x="385" y="3976"/>
                  <a:pt x="659" y="3994"/>
                  <a:pt x="951" y="4012"/>
                </a:cubicBezTo>
                <a:cubicBezTo>
                  <a:pt x="1280" y="4012"/>
                  <a:pt x="1573" y="4049"/>
                  <a:pt x="1901" y="4049"/>
                </a:cubicBezTo>
                <a:lnTo>
                  <a:pt x="1901" y="5748"/>
                </a:lnTo>
                <a:lnTo>
                  <a:pt x="1901" y="7758"/>
                </a:lnTo>
                <a:cubicBezTo>
                  <a:pt x="1481" y="7758"/>
                  <a:pt x="1061" y="7795"/>
                  <a:pt x="641" y="7831"/>
                </a:cubicBezTo>
                <a:cubicBezTo>
                  <a:pt x="531" y="7831"/>
                  <a:pt x="531" y="7996"/>
                  <a:pt x="641" y="8014"/>
                </a:cubicBezTo>
                <a:cubicBezTo>
                  <a:pt x="1061" y="8069"/>
                  <a:pt x="1481" y="8069"/>
                  <a:pt x="1901" y="8087"/>
                </a:cubicBezTo>
                <a:lnTo>
                  <a:pt x="1901" y="10627"/>
                </a:lnTo>
                <a:lnTo>
                  <a:pt x="1901" y="11504"/>
                </a:lnTo>
                <a:cubicBezTo>
                  <a:pt x="1481" y="11504"/>
                  <a:pt x="1079" y="11541"/>
                  <a:pt x="695" y="11578"/>
                </a:cubicBezTo>
                <a:cubicBezTo>
                  <a:pt x="604" y="11596"/>
                  <a:pt x="604" y="11760"/>
                  <a:pt x="695" y="11779"/>
                </a:cubicBezTo>
                <a:cubicBezTo>
                  <a:pt x="1079" y="11852"/>
                  <a:pt x="1518" y="11852"/>
                  <a:pt x="1920" y="11852"/>
                </a:cubicBezTo>
                <a:cubicBezTo>
                  <a:pt x="1920" y="12382"/>
                  <a:pt x="1938" y="12875"/>
                  <a:pt x="2011" y="13405"/>
                </a:cubicBezTo>
                <a:cubicBezTo>
                  <a:pt x="2020" y="13496"/>
                  <a:pt x="2089" y="13542"/>
                  <a:pt x="2155" y="13542"/>
                </a:cubicBezTo>
                <a:cubicBezTo>
                  <a:pt x="2221" y="13542"/>
                  <a:pt x="2285" y="13496"/>
                  <a:pt x="2285" y="13405"/>
                </a:cubicBezTo>
                <a:cubicBezTo>
                  <a:pt x="2322" y="12912"/>
                  <a:pt x="2358" y="12382"/>
                  <a:pt x="2358" y="11852"/>
                </a:cubicBezTo>
                <a:lnTo>
                  <a:pt x="2450" y="11852"/>
                </a:lnTo>
                <a:cubicBezTo>
                  <a:pt x="3053" y="11852"/>
                  <a:pt x="3656" y="11852"/>
                  <a:pt x="4277" y="11870"/>
                </a:cubicBezTo>
                <a:lnTo>
                  <a:pt x="6762" y="11870"/>
                </a:lnTo>
                <a:cubicBezTo>
                  <a:pt x="6762" y="12455"/>
                  <a:pt x="6762" y="13021"/>
                  <a:pt x="6799" y="13588"/>
                </a:cubicBezTo>
                <a:cubicBezTo>
                  <a:pt x="6799" y="13633"/>
                  <a:pt x="6835" y="13656"/>
                  <a:pt x="6872" y="13656"/>
                </a:cubicBezTo>
                <a:cubicBezTo>
                  <a:pt x="6909" y="13656"/>
                  <a:pt x="6945" y="13633"/>
                  <a:pt x="6945" y="13588"/>
                </a:cubicBezTo>
                <a:cubicBezTo>
                  <a:pt x="6963" y="13021"/>
                  <a:pt x="6982" y="12455"/>
                  <a:pt x="6982" y="11870"/>
                </a:cubicBezTo>
                <a:lnTo>
                  <a:pt x="11057" y="11870"/>
                </a:lnTo>
                <a:cubicBezTo>
                  <a:pt x="11057" y="12637"/>
                  <a:pt x="11057" y="13387"/>
                  <a:pt x="11093" y="14136"/>
                </a:cubicBezTo>
                <a:cubicBezTo>
                  <a:pt x="11093" y="14227"/>
                  <a:pt x="11162" y="14273"/>
                  <a:pt x="11230" y="14273"/>
                </a:cubicBezTo>
                <a:cubicBezTo>
                  <a:pt x="11299" y="14273"/>
                  <a:pt x="11367" y="14227"/>
                  <a:pt x="11367" y="14136"/>
                </a:cubicBezTo>
                <a:cubicBezTo>
                  <a:pt x="11422" y="13387"/>
                  <a:pt x="11422" y="12637"/>
                  <a:pt x="11422" y="11870"/>
                </a:cubicBezTo>
                <a:lnTo>
                  <a:pt x="15077" y="11870"/>
                </a:lnTo>
                <a:lnTo>
                  <a:pt x="15077" y="12455"/>
                </a:lnTo>
                <a:cubicBezTo>
                  <a:pt x="15077" y="13551"/>
                  <a:pt x="15059" y="14611"/>
                  <a:pt x="15114" y="15707"/>
                </a:cubicBezTo>
                <a:cubicBezTo>
                  <a:pt x="15114" y="15817"/>
                  <a:pt x="15191" y="15872"/>
                  <a:pt x="15269" y="15872"/>
                </a:cubicBezTo>
                <a:cubicBezTo>
                  <a:pt x="15347" y="15872"/>
                  <a:pt x="15424" y="15817"/>
                  <a:pt x="15424" y="15707"/>
                </a:cubicBezTo>
                <a:cubicBezTo>
                  <a:pt x="15479" y="14428"/>
                  <a:pt x="15479" y="13149"/>
                  <a:pt x="15461" y="11870"/>
                </a:cubicBezTo>
                <a:lnTo>
                  <a:pt x="17124" y="11870"/>
                </a:lnTo>
                <a:cubicBezTo>
                  <a:pt x="17836" y="11870"/>
                  <a:pt x="18531" y="11833"/>
                  <a:pt x="19207" y="11779"/>
                </a:cubicBezTo>
                <a:cubicBezTo>
                  <a:pt x="19353" y="11687"/>
                  <a:pt x="19353" y="11486"/>
                  <a:pt x="19207" y="11486"/>
                </a:cubicBezTo>
                <a:cubicBezTo>
                  <a:pt x="18604" y="11450"/>
                  <a:pt x="18001" y="11395"/>
                  <a:pt x="17379" y="11395"/>
                </a:cubicBezTo>
                <a:lnTo>
                  <a:pt x="15442" y="11395"/>
                </a:lnTo>
                <a:lnTo>
                  <a:pt x="15442" y="9896"/>
                </a:lnTo>
                <a:lnTo>
                  <a:pt x="15442" y="8032"/>
                </a:lnTo>
                <a:cubicBezTo>
                  <a:pt x="16466" y="8032"/>
                  <a:pt x="17526" y="8032"/>
                  <a:pt x="18549" y="7978"/>
                </a:cubicBezTo>
                <a:cubicBezTo>
                  <a:pt x="18695" y="7978"/>
                  <a:pt x="18695" y="7758"/>
                  <a:pt x="18549" y="7758"/>
                </a:cubicBezTo>
                <a:cubicBezTo>
                  <a:pt x="17526" y="7722"/>
                  <a:pt x="16466" y="7703"/>
                  <a:pt x="15442" y="7703"/>
                </a:cubicBezTo>
                <a:cubicBezTo>
                  <a:pt x="15442" y="6516"/>
                  <a:pt x="15442" y="5291"/>
                  <a:pt x="15424" y="4103"/>
                </a:cubicBezTo>
                <a:lnTo>
                  <a:pt x="15424" y="4012"/>
                </a:lnTo>
                <a:cubicBezTo>
                  <a:pt x="16466" y="4012"/>
                  <a:pt x="17507" y="4012"/>
                  <a:pt x="18549" y="3957"/>
                </a:cubicBezTo>
                <a:cubicBezTo>
                  <a:pt x="18695" y="3957"/>
                  <a:pt x="18695" y="3738"/>
                  <a:pt x="18549" y="3720"/>
                </a:cubicBezTo>
                <a:cubicBezTo>
                  <a:pt x="17489" y="3647"/>
                  <a:pt x="16466" y="3628"/>
                  <a:pt x="15424" y="3628"/>
                </a:cubicBezTo>
                <a:cubicBezTo>
                  <a:pt x="15424" y="2696"/>
                  <a:pt x="15388" y="1783"/>
                  <a:pt x="15369" y="851"/>
                </a:cubicBezTo>
                <a:cubicBezTo>
                  <a:pt x="15369" y="778"/>
                  <a:pt x="15319" y="741"/>
                  <a:pt x="15269" y="741"/>
                </a:cubicBezTo>
                <a:cubicBezTo>
                  <a:pt x="15219" y="741"/>
                  <a:pt x="15168" y="778"/>
                  <a:pt x="15168" y="851"/>
                </a:cubicBezTo>
                <a:cubicBezTo>
                  <a:pt x="15150" y="1783"/>
                  <a:pt x="15132" y="2696"/>
                  <a:pt x="15132" y="3628"/>
                </a:cubicBezTo>
                <a:cubicBezTo>
                  <a:pt x="13889" y="3628"/>
                  <a:pt x="12628" y="3647"/>
                  <a:pt x="11404" y="3647"/>
                </a:cubicBezTo>
                <a:lnTo>
                  <a:pt x="11404" y="3446"/>
                </a:lnTo>
                <a:cubicBezTo>
                  <a:pt x="11404" y="2441"/>
                  <a:pt x="11386" y="1417"/>
                  <a:pt x="11331" y="412"/>
                </a:cubicBezTo>
                <a:cubicBezTo>
                  <a:pt x="11331" y="339"/>
                  <a:pt x="11285" y="302"/>
                  <a:pt x="11237" y="302"/>
                </a:cubicBezTo>
                <a:cubicBezTo>
                  <a:pt x="11189" y="302"/>
                  <a:pt x="11139" y="339"/>
                  <a:pt x="11130" y="412"/>
                </a:cubicBezTo>
                <a:cubicBezTo>
                  <a:pt x="11112" y="1509"/>
                  <a:pt x="11075" y="2587"/>
                  <a:pt x="11057" y="3683"/>
                </a:cubicBezTo>
                <a:lnTo>
                  <a:pt x="6963" y="3683"/>
                </a:lnTo>
                <a:lnTo>
                  <a:pt x="6963" y="3044"/>
                </a:lnTo>
                <a:cubicBezTo>
                  <a:pt x="6963" y="2057"/>
                  <a:pt x="6945" y="1070"/>
                  <a:pt x="6945" y="83"/>
                </a:cubicBezTo>
                <a:cubicBezTo>
                  <a:pt x="6945" y="28"/>
                  <a:pt x="6899" y="1"/>
                  <a:pt x="685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4" name="Google Shape;514;p23"/>
          <p:cNvGrpSpPr/>
          <p:nvPr/>
        </p:nvGrpSpPr>
        <p:grpSpPr>
          <a:xfrm rot="-10119719" flipH="1">
            <a:off x="-852953" y="3562214"/>
            <a:ext cx="3515694" cy="2443380"/>
            <a:chOff x="-154942" y="-422500"/>
            <a:chExt cx="3515639" cy="2443341"/>
          </a:xfrm>
        </p:grpSpPr>
        <p:sp>
          <p:nvSpPr>
            <p:cNvPr id="515" name="Google Shape;515;p23"/>
            <p:cNvSpPr/>
            <p:nvPr/>
          </p:nvSpPr>
          <p:spPr>
            <a:xfrm rot="5400000">
              <a:off x="381207" y="-958649"/>
              <a:ext cx="2443341" cy="3515639"/>
            </a:xfrm>
            <a:custGeom>
              <a:avLst/>
              <a:gdLst/>
              <a:ahLst/>
              <a:cxnLst/>
              <a:rect l="l" t="t" r="r" b="b"/>
              <a:pathLst>
                <a:path w="38219" h="54992" extrusionOk="0">
                  <a:moveTo>
                    <a:pt x="12019" y="878"/>
                  </a:moveTo>
                  <a:lnTo>
                    <a:pt x="12019" y="878"/>
                  </a:lnTo>
                  <a:cubicBezTo>
                    <a:pt x="11964" y="1591"/>
                    <a:pt x="12074" y="2303"/>
                    <a:pt x="12220" y="2998"/>
                  </a:cubicBezTo>
                  <a:cubicBezTo>
                    <a:pt x="12385" y="3784"/>
                    <a:pt x="12567" y="4606"/>
                    <a:pt x="12476" y="5410"/>
                  </a:cubicBezTo>
                  <a:cubicBezTo>
                    <a:pt x="12421" y="5812"/>
                    <a:pt x="12311" y="6232"/>
                    <a:pt x="12074" y="6598"/>
                  </a:cubicBezTo>
                  <a:cubicBezTo>
                    <a:pt x="11800" y="7073"/>
                    <a:pt x="11416" y="7475"/>
                    <a:pt x="11160" y="7987"/>
                  </a:cubicBezTo>
                  <a:cubicBezTo>
                    <a:pt x="10685" y="8919"/>
                    <a:pt x="10758" y="10033"/>
                    <a:pt x="10374" y="11020"/>
                  </a:cubicBezTo>
                  <a:cubicBezTo>
                    <a:pt x="10027" y="11861"/>
                    <a:pt x="9461" y="12646"/>
                    <a:pt x="8730" y="13268"/>
                  </a:cubicBezTo>
                  <a:cubicBezTo>
                    <a:pt x="8748" y="12829"/>
                    <a:pt x="8803" y="12372"/>
                    <a:pt x="8858" y="11934"/>
                  </a:cubicBezTo>
                  <a:cubicBezTo>
                    <a:pt x="8931" y="11440"/>
                    <a:pt x="9040" y="10947"/>
                    <a:pt x="9187" y="10472"/>
                  </a:cubicBezTo>
                  <a:cubicBezTo>
                    <a:pt x="9479" y="9522"/>
                    <a:pt x="9918" y="8608"/>
                    <a:pt x="10356" y="7712"/>
                  </a:cubicBezTo>
                  <a:cubicBezTo>
                    <a:pt x="10446" y="7533"/>
                    <a:pt x="10258" y="7381"/>
                    <a:pt x="10093" y="7381"/>
                  </a:cubicBezTo>
                  <a:cubicBezTo>
                    <a:pt x="10022" y="7381"/>
                    <a:pt x="9956" y="7409"/>
                    <a:pt x="9918" y="7475"/>
                  </a:cubicBezTo>
                  <a:cubicBezTo>
                    <a:pt x="9333" y="8352"/>
                    <a:pt x="8986" y="9357"/>
                    <a:pt x="8730" y="10362"/>
                  </a:cubicBezTo>
                  <a:cubicBezTo>
                    <a:pt x="8602" y="10856"/>
                    <a:pt x="8492" y="11367"/>
                    <a:pt x="8419" y="11861"/>
                  </a:cubicBezTo>
                  <a:cubicBezTo>
                    <a:pt x="8419" y="11952"/>
                    <a:pt x="8401" y="12025"/>
                    <a:pt x="8401" y="12098"/>
                  </a:cubicBezTo>
                  <a:cubicBezTo>
                    <a:pt x="8364" y="11934"/>
                    <a:pt x="8346" y="11769"/>
                    <a:pt x="8291" y="11623"/>
                  </a:cubicBezTo>
                  <a:cubicBezTo>
                    <a:pt x="8163" y="11038"/>
                    <a:pt x="8035" y="10472"/>
                    <a:pt x="7944" y="9905"/>
                  </a:cubicBezTo>
                  <a:cubicBezTo>
                    <a:pt x="7798" y="9010"/>
                    <a:pt x="7670" y="8078"/>
                    <a:pt x="8127" y="7256"/>
                  </a:cubicBezTo>
                  <a:cubicBezTo>
                    <a:pt x="8565" y="6452"/>
                    <a:pt x="9260" y="5812"/>
                    <a:pt x="9680" y="5008"/>
                  </a:cubicBezTo>
                  <a:cubicBezTo>
                    <a:pt x="10429" y="3674"/>
                    <a:pt x="10868" y="1993"/>
                    <a:pt x="12019" y="878"/>
                  </a:cubicBezTo>
                  <a:close/>
                  <a:moveTo>
                    <a:pt x="12184" y="15186"/>
                  </a:moveTo>
                  <a:cubicBezTo>
                    <a:pt x="12586" y="16045"/>
                    <a:pt x="12969" y="16959"/>
                    <a:pt x="13152" y="17928"/>
                  </a:cubicBezTo>
                  <a:cubicBezTo>
                    <a:pt x="13335" y="18951"/>
                    <a:pt x="13152" y="19883"/>
                    <a:pt x="12787" y="20851"/>
                  </a:cubicBezTo>
                  <a:cubicBezTo>
                    <a:pt x="12421" y="21783"/>
                    <a:pt x="11946" y="22679"/>
                    <a:pt x="11672" y="23629"/>
                  </a:cubicBezTo>
                  <a:cubicBezTo>
                    <a:pt x="11453" y="24323"/>
                    <a:pt x="11379" y="25073"/>
                    <a:pt x="11398" y="25822"/>
                  </a:cubicBezTo>
                  <a:cubicBezTo>
                    <a:pt x="11270" y="25182"/>
                    <a:pt x="11142" y="24561"/>
                    <a:pt x="11051" y="23921"/>
                  </a:cubicBezTo>
                  <a:cubicBezTo>
                    <a:pt x="11032" y="23794"/>
                    <a:pt x="11032" y="23647"/>
                    <a:pt x="11014" y="23519"/>
                  </a:cubicBezTo>
                  <a:lnTo>
                    <a:pt x="11014" y="23519"/>
                  </a:lnTo>
                  <a:cubicBezTo>
                    <a:pt x="11035" y="23547"/>
                    <a:pt x="11067" y="23559"/>
                    <a:pt x="11101" y="23559"/>
                  </a:cubicBezTo>
                  <a:cubicBezTo>
                    <a:pt x="11156" y="23559"/>
                    <a:pt x="11218" y="23528"/>
                    <a:pt x="11252" y="23483"/>
                  </a:cubicBezTo>
                  <a:cubicBezTo>
                    <a:pt x="11343" y="23373"/>
                    <a:pt x="11343" y="23245"/>
                    <a:pt x="11379" y="23099"/>
                  </a:cubicBezTo>
                  <a:cubicBezTo>
                    <a:pt x="11398" y="22971"/>
                    <a:pt x="11416" y="22843"/>
                    <a:pt x="11434" y="22715"/>
                  </a:cubicBezTo>
                  <a:cubicBezTo>
                    <a:pt x="11489" y="22460"/>
                    <a:pt x="11526" y="22240"/>
                    <a:pt x="11599" y="21984"/>
                  </a:cubicBezTo>
                  <a:cubicBezTo>
                    <a:pt x="11708" y="21491"/>
                    <a:pt x="11836" y="20979"/>
                    <a:pt x="11983" y="20504"/>
                  </a:cubicBezTo>
                  <a:cubicBezTo>
                    <a:pt x="12017" y="20401"/>
                    <a:pt x="11936" y="20326"/>
                    <a:pt x="11857" y="20326"/>
                  </a:cubicBezTo>
                  <a:cubicBezTo>
                    <a:pt x="11811" y="20326"/>
                    <a:pt x="11765" y="20352"/>
                    <a:pt x="11745" y="20413"/>
                  </a:cubicBezTo>
                  <a:cubicBezTo>
                    <a:pt x="11562" y="20906"/>
                    <a:pt x="11379" y="21400"/>
                    <a:pt x="11233" y="21911"/>
                  </a:cubicBezTo>
                  <a:cubicBezTo>
                    <a:pt x="11160" y="22167"/>
                    <a:pt x="11105" y="22441"/>
                    <a:pt x="11051" y="22697"/>
                  </a:cubicBezTo>
                  <a:lnTo>
                    <a:pt x="10996" y="23099"/>
                  </a:lnTo>
                  <a:cubicBezTo>
                    <a:pt x="10996" y="23136"/>
                    <a:pt x="10996" y="23154"/>
                    <a:pt x="10959" y="23172"/>
                  </a:cubicBezTo>
                  <a:cubicBezTo>
                    <a:pt x="10850" y="21893"/>
                    <a:pt x="10850" y="20614"/>
                    <a:pt x="11014" y="19353"/>
                  </a:cubicBezTo>
                  <a:cubicBezTo>
                    <a:pt x="11105" y="18585"/>
                    <a:pt x="11270" y="17836"/>
                    <a:pt x="11471" y="17105"/>
                  </a:cubicBezTo>
                  <a:cubicBezTo>
                    <a:pt x="11654" y="16429"/>
                    <a:pt x="11855" y="15771"/>
                    <a:pt x="12184" y="15186"/>
                  </a:cubicBezTo>
                  <a:close/>
                  <a:moveTo>
                    <a:pt x="1329" y="17599"/>
                  </a:moveTo>
                  <a:lnTo>
                    <a:pt x="1329" y="17599"/>
                  </a:lnTo>
                  <a:cubicBezTo>
                    <a:pt x="1987" y="17781"/>
                    <a:pt x="2626" y="18037"/>
                    <a:pt x="3248" y="18330"/>
                  </a:cubicBezTo>
                  <a:cubicBezTo>
                    <a:pt x="6427" y="19810"/>
                    <a:pt x="8949" y="22679"/>
                    <a:pt x="10045" y="26059"/>
                  </a:cubicBezTo>
                  <a:cubicBezTo>
                    <a:pt x="9680" y="25731"/>
                    <a:pt x="9369" y="25383"/>
                    <a:pt x="9022" y="25054"/>
                  </a:cubicBezTo>
                  <a:cubicBezTo>
                    <a:pt x="8638" y="24689"/>
                    <a:pt x="8273" y="24287"/>
                    <a:pt x="7926" y="23885"/>
                  </a:cubicBezTo>
                  <a:cubicBezTo>
                    <a:pt x="7560" y="23465"/>
                    <a:pt x="7250" y="23044"/>
                    <a:pt x="6921" y="22587"/>
                  </a:cubicBezTo>
                  <a:cubicBezTo>
                    <a:pt x="6756" y="22350"/>
                    <a:pt x="6628" y="22149"/>
                    <a:pt x="6464" y="21911"/>
                  </a:cubicBezTo>
                  <a:cubicBezTo>
                    <a:pt x="6336" y="21710"/>
                    <a:pt x="6244" y="21454"/>
                    <a:pt x="6025" y="21308"/>
                  </a:cubicBezTo>
                  <a:cubicBezTo>
                    <a:pt x="6001" y="21284"/>
                    <a:pt x="5974" y="21274"/>
                    <a:pt x="5946" y="21274"/>
                  </a:cubicBezTo>
                  <a:cubicBezTo>
                    <a:pt x="5869" y="21274"/>
                    <a:pt x="5792" y="21355"/>
                    <a:pt x="5806" y="21436"/>
                  </a:cubicBezTo>
                  <a:cubicBezTo>
                    <a:pt x="5842" y="21692"/>
                    <a:pt x="6062" y="21911"/>
                    <a:pt x="6190" y="22149"/>
                  </a:cubicBezTo>
                  <a:cubicBezTo>
                    <a:pt x="6354" y="22368"/>
                    <a:pt x="6519" y="22624"/>
                    <a:pt x="6665" y="22862"/>
                  </a:cubicBezTo>
                  <a:cubicBezTo>
                    <a:pt x="6994" y="23282"/>
                    <a:pt x="7341" y="23720"/>
                    <a:pt x="7706" y="24141"/>
                  </a:cubicBezTo>
                  <a:cubicBezTo>
                    <a:pt x="8072" y="24543"/>
                    <a:pt x="8474" y="24963"/>
                    <a:pt x="8894" y="25347"/>
                  </a:cubicBezTo>
                  <a:cubicBezTo>
                    <a:pt x="9205" y="25639"/>
                    <a:pt x="9552" y="25895"/>
                    <a:pt x="9918" y="26151"/>
                  </a:cubicBezTo>
                  <a:cubicBezTo>
                    <a:pt x="9442" y="25932"/>
                    <a:pt x="8931" y="25822"/>
                    <a:pt x="8437" y="25639"/>
                  </a:cubicBezTo>
                  <a:cubicBezTo>
                    <a:pt x="7999" y="25511"/>
                    <a:pt x="7578" y="25329"/>
                    <a:pt x="7213" y="25054"/>
                  </a:cubicBezTo>
                  <a:cubicBezTo>
                    <a:pt x="6811" y="24744"/>
                    <a:pt x="6464" y="24360"/>
                    <a:pt x="6171" y="23958"/>
                  </a:cubicBezTo>
                  <a:cubicBezTo>
                    <a:pt x="5550" y="23136"/>
                    <a:pt x="5112" y="22185"/>
                    <a:pt x="4563" y="21308"/>
                  </a:cubicBezTo>
                  <a:cubicBezTo>
                    <a:pt x="3704" y="19901"/>
                    <a:pt x="2645" y="18585"/>
                    <a:pt x="1329" y="17599"/>
                  </a:cubicBezTo>
                  <a:close/>
                  <a:moveTo>
                    <a:pt x="11471" y="26663"/>
                  </a:moveTo>
                  <a:cubicBezTo>
                    <a:pt x="11471" y="26900"/>
                    <a:pt x="11507" y="27119"/>
                    <a:pt x="11562" y="27357"/>
                  </a:cubicBezTo>
                  <a:cubicBezTo>
                    <a:pt x="11471" y="27156"/>
                    <a:pt x="11343" y="26918"/>
                    <a:pt x="11270" y="26717"/>
                  </a:cubicBezTo>
                  <a:lnTo>
                    <a:pt x="11270" y="26717"/>
                  </a:lnTo>
                  <a:cubicBezTo>
                    <a:pt x="11284" y="26722"/>
                    <a:pt x="11298" y="26724"/>
                    <a:pt x="11314" y="26724"/>
                  </a:cubicBezTo>
                  <a:cubicBezTo>
                    <a:pt x="11361" y="26724"/>
                    <a:pt x="11416" y="26704"/>
                    <a:pt x="11471" y="26663"/>
                  </a:cubicBezTo>
                  <a:close/>
                  <a:moveTo>
                    <a:pt x="17337" y="19207"/>
                  </a:moveTo>
                  <a:cubicBezTo>
                    <a:pt x="17757" y="20157"/>
                    <a:pt x="17775" y="21217"/>
                    <a:pt x="17483" y="22222"/>
                  </a:cubicBezTo>
                  <a:cubicBezTo>
                    <a:pt x="17337" y="22715"/>
                    <a:pt x="17154" y="23245"/>
                    <a:pt x="17154" y="23775"/>
                  </a:cubicBezTo>
                  <a:cubicBezTo>
                    <a:pt x="17154" y="24342"/>
                    <a:pt x="17300" y="24890"/>
                    <a:pt x="17428" y="25420"/>
                  </a:cubicBezTo>
                  <a:cubicBezTo>
                    <a:pt x="17593" y="26059"/>
                    <a:pt x="17757" y="26717"/>
                    <a:pt x="17903" y="27357"/>
                  </a:cubicBezTo>
                  <a:cubicBezTo>
                    <a:pt x="18049" y="27923"/>
                    <a:pt x="18214" y="28472"/>
                    <a:pt x="18305" y="29038"/>
                  </a:cubicBezTo>
                  <a:cubicBezTo>
                    <a:pt x="18397" y="29568"/>
                    <a:pt x="18415" y="30135"/>
                    <a:pt x="18269" y="30665"/>
                  </a:cubicBezTo>
                  <a:cubicBezTo>
                    <a:pt x="18159" y="31140"/>
                    <a:pt x="17958" y="31578"/>
                    <a:pt x="17684" y="32017"/>
                  </a:cubicBezTo>
                  <a:cubicBezTo>
                    <a:pt x="17410" y="32419"/>
                    <a:pt x="17117" y="32821"/>
                    <a:pt x="16770" y="33186"/>
                  </a:cubicBezTo>
                  <a:cubicBezTo>
                    <a:pt x="16405" y="33552"/>
                    <a:pt x="16076" y="33881"/>
                    <a:pt x="15765" y="34228"/>
                  </a:cubicBezTo>
                  <a:cubicBezTo>
                    <a:pt x="15747" y="34210"/>
                    <a:pt x="15710" y="34155"/>
                    <a:pt x="15692" y="34137"/>
                  </a:cubicBezTo>
                  <a:cubicBezTo>
                    <a:pt x="15747" y="34137"/>
                    <a:pt x="15765" y="34118"/>
                    <a:pt x="15783" y="34100"/>
                  </a:cubicBezTo>
                  <a:cubicBezTo>
                    <a:pt x="16313" y="33570"/>
                    <a:pt x="16679" y="32930"/>
                    <a:pt x="16862" y="32200"/>
                  </a:cubicBezTo>
                  <a:cubicBezTo>
                    <a:pt x="17209" y="30847"/>
                    <a:pt x="16953" y="29495"/>
                    <a:pt x="16697" y="28161"/>
                  </a:cubicBezTo>
                  <a:cubicBezTo>
                    <a:pt x="16478" y="26827"/>
                    <a:pt x="16222" y="25438"/>
                    <a:pt x="16679" y="24141"/>
                  </a:cubicBezTo>
                  <a:cubicBezTo>
                    <a:pt x="16737" y="23966"/>
                    <a:pt x="16580" y="23835"/>
                    <a:pt x="16434" y="23835"/>
                  </a:cubicBezTo>
                  <a:cubicBezTo>
                    <a:pt x="16352" y="23835"/>
                    <a:pt x="16273" y="23877"/>
                    <a:pt x="16240" y="23976"/>
                  </a:cubicBezTo>
                  <a:cubicBezTo>
                    <a:pt x="16021" y="24689"/>
                    <a:pt x="15948" y="25420"/>
                    <a:pt x="15966" y="26151"/>
                  </a:cubicBezTo>
                  <a:cubicBezTo>
                    <a:pt x="16039" y="27467"/>
                    <a:pt x="16405" y="28746"/>
                    <a:pt x="16496" y="30080"/>
                  </a:cubicBezTo>
                  <a:cubicBezTo>
                    <a:pt x="16569" y="31213"/>
                    <a:pt x="16478" y="32492"/>
                    <a:pt x="15747" y="33406"/>
                  </a:cubicBezTo>
                  <a:cubicBezTo>
                    <a:pt x="15400" y="32327"/>
                    <a:pt x="15126" y="31268"/>
                    <a:pt x="14925" y="30171"/>
                  </a:cubicBezTo>
                  <a:cubicBezTo>
                    <a:pt x="14705" y="29093"/>
                    <a:pt x="14559" y="28015"/>
                    <a:pt x="14468" y="26918"/>
                  </a:cubicBezTo>
                  <a:cubicBezTo>
                    <a:pt x="14413" y="26370"/>
                    <a:pt x="14395" y="25822"/>
                    <a:pt x="14376" y="25255"/>
                  </a:cubicBezTo>
                  <a:cubicBezTo>
                    <a:pt x="14376" y="24725"/>
                    <a:pt x="14376" y="24177"/>
                    <a:pt x="14523" y="23647"/>
                  </a:cubicBezTo>
                  <a:cubicBezTo>
                    <a:pt x="14797" y="22715"/>
                    <a:pt x="15400" y="21948"/>
                    <a:pt x="15985" y="21162"/>
                  </a:cubicBezTo>
                  <a:cubicBezTo>
                    <a:pt x="16496" y="20541"/>
                    <a:pt x="16971" y="19901"/>
                    <a:pt x="17337" y="19207"/>
                  </a:cubicBezTo>
                  <a:close/>
                  <a:moveTo>
                    <a:pt x="5780" y="29512"/>
                  </a:moveTo>
                  <a:cubicBezTo>
                    <a:pt x="5813" y="29512"/>
                    <a:pt x="5846" y="29513"/>
                    <a:pt x="5879" y="29513"/>
                  </a:cubicBezTo>
                  <a:cubicBezTo>
                    <a:pt x="6975" y="29513"/>
                    <a:pt x="7944" y="29952"/>
                    <a:pt x="8894" y="30500"/>
                  </a:cubicBezTo>
                  <a:cubicBezTo>
                    <a:pt x="10649" y="31542"/>
                    <a:pt x="12330" y="32839"/>
                    <a:pt x="14230" y="33753"/>
                  </a:cubicBezTo>
                  <a:cubicBezTo>
                    <a:pt x="13792" y="33753"/>
                    <a:pt x="13371" y="33680"/>
                    <a:pt x="12933" y="33588"/>
                  </a:cubicBezTo>
                  <a:cubicBezTo>
                    <a:pt x="11727" y="33314"/>
                    <a:pt x="10575" y="32784"/>
                    <a:pt x="9479" y="32218"/>
                  </a:cubicBezTo>
                  <a:cubicBezTo>
                    <a:pt x="8894" y="31925"/>
                    <a:pt x="8291" y="31596"/>
                    <a:pt x="7670" y="31322"/>
                  </a:cubicBezTo>
                  <a:cubicBezTo>
                    <a:pt x="7085" y="31048"/>
                    <a:pt x="6446" y="30774"/>
                    <a:pt x="5806" y="30646"/>
                  </a:cubicBezTo>
                  <a:cubicBezTo>
                    <a:pt x="5788" y="30641"/>
                    <a:pt x="5772" y="30639"/>
                    <a:pt x="5756" y="30639"/>
                  </a:cubicBezTo>
                  <a:cubicBezTo>
                    <a:pt x="5608" y="30639"/>
                    <a:pt x="5549" y="30854"/>
                    <a:pt x="5715" y="30920"/>
                  </a:cubicBezTo>
                  <a:cubicBezTo>
                    <a:pt x="6446" y="31213"/>
                    <a:pt x="7176" y="31542"/>
                    <a:pt x="7889" y="31907"/>
                  </a:cubicBezTo>
                  <a:cubicBezTo>
                    <a:pt x="9040" y="32510"/>
                    <a:pt x="10210" y="33150"/>
                    <a:pt x="11471" y="33607"/>
                  </a:cubicBezTo>
                  <a:cubicBezTo>
                    <a:pt x="12220" y="33881"/>
                    <a:pt x="13006" y="34063"/>
                    <a:pt x="13792" y="34118"/>
                  </a:cubicBezTo>
                  <a:cubicBezTo>
                    <a:pt x="13024" y="34319"/>
                    <a:pt x="12238" y="34429"/>
                    <a:pt x="11453" y="34429"/>
                  </a:cubicBezTo>
                  <a:cubicBezTo>
                    <a:pt x="10466" y="34429"/>
                    <a:pt x="9479" y="34283"/>
                    <a:pt x="8547" y="33954"/>
                  </a:cubicBezTo>
                  <a:cubicBezTo>
                    <a:pt x="7560" y="33607"/>
                    <a:pt x="6665" y="33113"/>
                    <a:pt x="5824" y="32547"/>
                  </a:cubicBezTo>
                  <a:cubicBezTo>
                    <a:pt x="4545" y="31688"/>
                    <a:pt x="3321" y="30683"/>
                    <a:pt x="1950" y="30007"/>
                  </a:cubicBezTo>
                  <a:cubicBezTo>
                    <a:pt x="2370" y="29970"/>
                    <a:pt x="2791" y="29934"/>
                    <a:pt x="3193" y="29860"/>
                  </a:cubicBezTo>
                  <a:cubicBezTo>
                    <a:pt x="4055" y="29737"/>
                    <a:pt x="4918" y="29512"/>
                    <a:pt x="5780" y="29512"/>
                  </a:cubicBezTo>
                  <a:close/>
                  <a:moveTo>
                    <a:pt x="20973" y="28435"/>
                  </a:moveTo>
                  <a:cubicBezTo>
                    <a:pt x="21284" y="29349"/>
                    <a:pt x="21558" y="30262"/>
                    <a:pt x="21832" y="31176"/>
                  </a:cubicBezTo>
                  <a:cubicBezTo>
                    <a:pt x="22106" y="32090"/>
                    <a:pt x="22417" y="32967"/>
                    <a:pt x="22691" y="33881"/>
                  </a:cubicBezTo>
                  <a:cubicBezTo>
                    <a:pt x="22819" y="34301"/>
                    <a:pt x="22965" y="34703"/>
                    <a:pt x="23057" y="35142"/>
                  </a:cubicBezTo>
                  <a:cubicBezTo>
                    <a:pt x="23111" y="35562"/>
                    <a:pt x="23111" y="35982"/>
                    <a:pt x="23075" y="36403"/>
                  </a:cubicBezTo>
                  <a:cubicBezTo>
                    <a:pt x="22965" y="37298"/>
                    <a:pt x="22782" y="38157"/>
                    <a:pt x="22618" y="39034"/>
                  </a:cubicBezTo>
                  <a:cubicBezTo>
                    <a:pt x="22453" y="39893"/>
                    <a:pt x="22344" y="40788"/>
                    <a:pt x="22179" y="41647"/>
                  </a:cubicBezTo>
                  <a:cubicBezTo>
                    <a:pt x="22070" y="41519"/>
                    <a:pt x="21978" y="41428"/>
                    <a:pt x="21887" y="41337"/>
                  </a:cubicBezTo>
                  <a:cubicBezTo>
                    <a:pt x="21924" y="40770"/>
                    <a:pt x="21960" y="40167"/>
                    <a:pt x="21960" y="39600"/>
                  </a:cubicBezTo>
                  <a:cubicBezTo>
                    <a:pt x="21960" y="38796"/>
                    <a:pt x="21905" y="37974"/>
                    <a:pt x="21704" y="37225"/>
                  </a:cubicBezTo>
                  <a:cubicBezTo>
                    <a:pt x="21467" y="36439"/>
                    <a:pt x="21010" y="35781"/>
                    <a:pt x="20882" y="34977"/>
                  </a:cubicBezTo>
                  <a:cubicBezTo>
                    <a:pt x="20736" y="34246"/>
                    <a:pt x="20864" y="33552"/>
                    <a:pt x="21083" y="32857"/>
                  </a:cubicBezTo>
                  <a:cubicBezTo>
                    <a:pt x="21141" y="32696"/>
                    <a:pt x="21009" y="32586"/>
                    <a:pt x="20881" y="32586"/>
                  </a:cubicBezTo>
                  <a:cubicBezTo>
                    <a:pt x="20807" y="32586"/>
                    <a:pt x="20733" y="32623"/>
                    <a:pt x="20699" y="32711"/>
                  </a:cubicBezTo>
                  <a:cubicBezTo>
                    <a:pt x="20462" y="33387"/>
                    <a:pt x="20425" y="34137"/>
                    <a:pt x="20535" y="34849"/>
                  </a:cubicBezTo>
                  <a:cubicBezTo>
                    <a:pt x="20644" y="35617"/>
                    <a:pt x="21046" y="36293"/>
                    <a:pt x="21266" y="37042"/>
                  </a:cubicBezTo>
                  <a:cubicBezTo>
                    <a:pt x="21522" y="37773"/>
                    <a:pt x="21522" y="38595"/>
                    <a:pt x="21540" y="39363"/>
                  </a:cubicBezTo>
                  <a:cubicBezTo>
                    <a:pt x="21522" y="39253"/>
                    <a:pt x="21467" y="39162"/>
                    <a:pt x="21448" y="39052"/>
                  </a:cubicBezTo>
                  <a:cubicBezTo>
                    <a:pt x="20882" y="37243"/>
                    <a:pt x="19877" y="35580"/>
                    <a:pt x="19548" y="33698"/>
                  </a:cubicBezTo>
                  <a:cubicBezTo>
                    <a:pt x="19402" y="32729"/>
                    <a:pt x="19438" y="31724"/>
                    <a:pt x="19731" y="30756"/>
                  </a:cubicBezTo>
                  <a:cubicBezTo>
                    <a:pt x="19987" y="29897"/>
                    <a:pt x="20425" y="29130"/>
                    <a:pt x="20973" y="28435"/>
                  </a:cubicBezTo>
                  <a:close/>
                  <a:moveTo>
                    <a:pt x="21832" y="42013"/>
                  </a:moveTo>
                  <a:cubicBezTo>
                    <a:pt x="21997" y="42177"/>
                    <a:pt x="22179" y="42342"/>
                    <a:pt x="22344" y="42488"/>
                  </a:cubicBezTo>
                  <a:cubicBezTo>
                    <a:pt x="22264" y="42498"/>
                    <a:pt x="22185" y="42509"/>
                    <a:pt x="22105" y="42519"/>
                  </a:cubicBezTo>
                  <a:lnTo>
                    <a:pt x="22105" y="42519"/>
                  </a:lnTo>
                  <a:cubicBezTo>
                    <a:pt x="22205" y="42452"/>
                    <a:pt x="22132" y="42259"/>
                    <a:pt x="21997" y="42214"/>
                  </a:cubicBezTo>
                  <a:cubicBezTo>
                    <a:pt x="21924" y="42195"/>
                    <a:pt x="21832" y="42177"/>
                    <a:pt x="21777" y="42177"/>
                  </a:cubicBezTo>
                  <a:cubicBezTo>
                    <a:pt x="21814" y="42159"/>
                    <a:pt x="21832" y="42104"/>
                    <a:pt x="21832" y="42031"/>
                  </a:cubicBezTo>
                  <a:lnTo>
                    <a:pt x="21832" y="42013"/>
                  </a:lnTo>
                  <a:close/>
                  <a:moveTo>
                    <a:pt x="11600" y="39475"/>
                  </a:moveTo>
                  <a:cubicBezTo>
                    <a:pt x="12224" y="39475"/>
                    <a:pt x="12855" y="39553"/>
                    <a:pt x="13463" y="39728"/>
                  </a:cubicBezTo>
                  <a:cubicBezTo>
                    <a:pt x="13956" y="39875"/>
                    <a:pt x="14413" y="40094"/>
                    <a:pt x="14870" y="40368"/>
                  </a:cubicBezTo>
                  <a:cubicBezTo>
                    <a:pt x="15327" y="40624"/>
                    <a:pt x="15783" y="40880"/>
                    <a:pt x="16295" y="40989"/>
                  </a:cubicBezTo>
                  <a:cubicBezTo>
                    <a:pt x="16591" y="41055"/>
                    <a:pt x="16894" y="41068"/>
                    <a:pt x="17199" y="41068"/>
                  </a:cubicBezTo>
                  <a:cubicBezTo>
                    <a:pt x="17403" y="41068"/>
                    <a:pt x="17607" y="41062"/>
                    <a:pt x="17812" y="41062"/>
                  </a:cubicBezTo>
                  <a:cubicBezTo>
                    <a:pt x="18342" y="41062"/>
                    <a:pt x="18817" y="41172"/>
                    <a:pt x="19310" y="41373"/>
                  </a:cubicBezTo>
                  <a:cubicBezTo>
                    <a:pt x="19913" y="41647"/>
                    <a:pt x="20498" y="42013"/>
                    <a:pt x="21101" y="42268"/>
                  </a:cubicBezTo>
                  <a:cubicBezTo>
                    <a:pt x="20553" y="42268"/>
                    <a:pt x="19987" y="42250"/>
                    <a:pt x="19438" y="42195"/>
                  </a:cubicBezTo>
                  <a:cubicBezTo>
                    <a:pt x="16514" y="41940"/>
                    <a:pt x="13682" y="41008"/>
                    <a:pt x="10923" y="40076"/>
                  </a:cubicBezTo>
                  <a:cubicBezTo>
                    <a:pt x="10903" y="40068"/>
                    <a:pt x="10883" y="40065"/>
                    <a:pt x="10865" y="40065"/>
                  </a:cubicBezTo>
                  <a:cubicBezTo>
                    <a:pt x="10700" y="40065"/>
                    <a:pt x="10615" y="40337"/>
                    <a:pt x="10813" y="40386"/>
                  </a:cubicBezTo>
                  <a:cubicBezTo>
                    <a:pt x="11599" y="40660"/>
                    <a:pt x="12403" y="40934"/>
                    <a:pt x="13225" y="41190"/>
                  </a:cubicBezTo>
                  <a:cubicBezTo>
                    <a:pt x="15757" y="41974"/>
                    <a:pt x="18376" y="42568"/>
                    <a:pt x="21030" y="42568"/>
                  </a:cubicBezTo>
                  <a:cubicBezTo>
                    <a:pt x="21323" y="42568"/>
                    <a:pt x="21616" y="42561"/>
                    <a:pt x="21910" y="42546"/>
                  </a:cubicBezTo>
                  <a:lnTo>
                    <a:pt x="21910" y="42546"/>
                  </a:lnTo>
                  <a:cubicBezTo>
                    <a:pt x="20779" y="42705"/>
                    <a:pt x="19659" y="42906"/>
                    <a:pt x="18525" y="43036"/>
                  </a:cubicBezTo>
                  <a:cubicBezTo>
                    <a:pt x="18117" y="43087"/>
                    <a:pt x="17698" y="43123"/>
                    <a:pt x="17278" y="43123"/>
                  </a:cubicBezTo>
                  <a:cubicBezTo>
                    <a:pt x="16645" y="43123"/>
                    <a:pt x="16012" y="43040"/>
                    <a:pt x="15418" y="42798"/>
                  </a:cubicBezTo>
                  <a:cubicBezTo>
                    <a:pt x="14523" y="42433"/>
                    <a:pt x="13773" y="41793"/>
                    <a:pt x="12841" y="41446"/>
                  </a:cubicBezTo>
                  <a:cubicBezTo>
                    <a:pt x="12330" y="41263"/>
                    <a:pt x="11873" y="41263"/>
                    <a:pt x="11361" y="41263"/>
                  </a:cubicBezTo>
                  <a:cubicBezTo>
                    <a:pt x="10813" y="41263"/>
                    <a:pt x="10356" y="41062"/>
                    <a:pt x="9899" y="40788"/>
                  </a:cubicBezTo>
                  <a:cubicBezTo>
                    <a:pt x="9406" y="40532"/>
                    <a:pt x="8931" y="40222"/>
                    <a:pt x="8419" y="40076"/>
                  </a:cubicBezTo>
                  <a:cubicBezTo>
                    <a:pt x="9114" y="39820"/>
                    <a:pt x="9826" y="39637"/>
                    <a:pt x="10557" y="39546"/>
                  </a:cubicBezTo>
                  <a:cubicBezTo>
                    <a:pt x="10899" y="39500"/>
                    <a:pt x="11249" y="39475"/>
                    <a:pt x="11600" y="39475"/>
                  </a:cubicBezTo>
                  <a:close/>
                  <a:moveTo>
                    <a:pt x="24847" y="34045"/>
                  </a:moveTo>
                  <a:cubicBezTo>
                    <a:pt x="25469" y="34977"/>
                    <a:pt x="26200" y="35854"/>
                    <a:pt x="27004" y="36677"/>
                  </a:cubicBezTo>
                  <a:cubicBezTo>
                    <a:pt x="27369" y="37060"/>
                    <a:pt x="27735" y="37426"/>
                    <a:pt x="28027" y="37864"/>
                  </a:cubicBezTo>
                  <a:cubicBezTo>
                    <a:pt x="28319" y="38303"/>
                    <a:pt x="28539" y="38778"/>
                    <a:pt x="28667" y="39272"/>
                  </a:cubicBezTo>
                  <a:cubicBezTo>
                    <a:pt x="28922" y="40130"/>
                    <a:pt x="29032" y="41008"/>
                    <a:pt x="29032" y="41903"/>
                  </a:cubicBezTo>
                  <a:cubicBezTo>
                    <a:pt x="29032" y="42744"/>
                    <a:pt x="28941" y="43566"/>
                    <a:pt x="28758" y="44388"/>
                  </a:cubicBezTo>
                  <a:cubicBezTo>
                    <a:pt x="28594" y="45156"/>
                    <a:pt x="28319" y="45850"/>
                    <a:pt x="28027" y="46563"/>
                  </a:cubicBezTo>
                  <a:cubicBezTo>
                    <a:pt x="28009" y="46545"/>
                    <a:pt x="27972" y="46545"/>
                    <a:pt x="27972" y="46526"/>
                  </a:cubicBezTo>
                  <a:cubicBezTo>
                    <a:pt x="27844" y="45923"/>
                    <a:pt x="27826" y="45302"/>
                    <a:pt x="27844" y="44717"/>
                  </a:cubicBezTo>
                  <a:cubicBezTo>
                    <a:pt x="27844" y="43475"/>
                    <a:pt x="27936" y="42250"/>
                    <a:pt x="27643" y="41062"/>
                  </a:cubicBezTo>
                  <a:cubicBezTo>
                    <a:pt x="27296" y="39728"/>
                    <a:pt x="26583" y="38577"/>
                    <a:pt x="25889" y="37426"/>
                  </a:cubicBezTo>
                  <a:cubicBezTo>
                    <a:pt x="25848" y="37361"/>
                    <a:pt x="25786" y="37334"/>
                    <a:pt x="25725" y="37334"/>
                  </a:cubicBezTo>
                  <a:cubicBezTo>
                    <a:pt x="25595" y="37334"/>
                    <a:pt x="25467" y="37454"/>
                    <a:pt x="25542" y="37590"/>
                  </a:cubicBezTo>
                  <a:cubicBezTo>
                    <a:pt x="25926" y="38248"/>
                    <a:pt x="26309" y="38906"/>
                    <a:pt x="26638" y="39600"/>
                  </a:cubicBezTo>
                  <a:cubicBezTo>
                    <a:pt x="26912" y="40222"/>
                    <a:pt x="27168" y="40861"/>
                    <a:pt x="27296" y="41519"/>
                  </a:cubicBezTo>
                  <a:cubicBezTo>
                    <a:pt x="27406" y="42104"/>
                    <a:pt x="27442" y="42707"/>
                    <a:pt x="27442" y="43292"/>
                  </a:cubicBezTo>
                  <a:cubicBezTo>
                    <a:pt x="27442" y="43895"/>
                    <a:pt x="27406" y="44480"/>
                    <a:pt x="27461" y="45101"/>
                  </a:cubicBezTo>
                  <a:lnTo>
                    <a:pt x="27534" y="45850"/>
                  </a:lnTo>
                  <a:cubicBezTo>
                    <a:pt x="27260" y="45265"/>
                    <a:pt x="27022" y="44644"/>
                    <a:pt x="26839" y="44023"/>
                  </a:cubicBezTo>
                  <a:cubicBezTo>
                    <a:pt x="26583" y="43182"/>
                    <a:pt x="26401" y="42342"/>
                    <a:pt x="26163" y="41519"/>
                  </a:cubicBezTo>
                  <a:cubicBezTo>
                    <a:pt x="25907" y="40642"/>
                    <a:pt x="25542" y="39820"/>
                    <a:pt x="25195" y="38961"/>
                  </a:cubicBezTo>
                  <a:cubicBezTo>
                    <a:pt x="24847" y="38084"/>
                    <a:pt x="24665" y="37170"/>
                    <a:pt x="24610" y="36238"/>
                  </a:cubicBezTo>
                  <a:cubicBezTo>
                    <a:pt x="24573" y="35927"/>
                    <a:pt x="24555" y="35598"/>
                    <a:pt x="24555" y="35251"/>
                  </a:cubicBezTo>
                  <a:lnTo>
                    <a:pt x="24555" y="35251"/>
                  </a:lnTo>
                  <a:lnTo>
                    <a:pt x="24573" y="35288"/>
                  </a:lnTo>
                  <a:cubicBezTo>
                    <a:pt x="24610" y="35306"/>
                    <a:pt x="24628" y="35324"/>
                    <a:pt x="24628" y="35343"/>
                  </a:cubicBezTo>
                  <a:cubicBezTo>
                    <a:pt x="24646" y="35379"/>
                    <a:pt x="24701" y="35397"/>
                    <a:pt x="24719" y="35416"/>
                  </a:cubicBezTo>
                  <a:cubicBezTo>
                    <a:pt x="24726" y="35419"/>
                    <a:pt x="24734" y="35421"/>
                    <a:pt x="24742" y="35421"/>
                  </a:cubicBezTo>
                  <a:cubicBezTo>
                    <a:pt x="24780" y="35421"/>
                    <a:pt x="24829" y="35388"/>
                    <a:pt x="24829" y="35343"/>
                  </a:cubicBezTo>
                  <a:cubicBezTo>
                    <a:pt x="24829" y="35306"/>
                    <a:pt x="24829" y="35233"/>
                    <a:pt x="24811" y="35196"/>
                  </a:cubicBezTo>
                  <a:cubicBezTo>
                    <a:pt x="24811" y="35142"/>
                    <a:pt x="24793" y="35123"/>
                    <a:pt x="24793" y="35069"/>
                  </a:cubicBezTo>
                  <a:cubicBezTo>
                    <a:pt x="24793" y="35050"/>
                    <a:pt x="24793" y="35050"/>
                    <a:pt x="24756" y="35032"/>
                  </a:cubicBezTo>
                  <a:cubicBezTo>
                    <a:pt x="24738" y="34977"/>
                    <a:pt x="24738" y="34922"/>
                    <a:pt x="24719" y="34868"/>
                  </a:cubicBezTo>
                  <a:lnTo>
                    <a:pt x="24719" y="34776"/>
                  </a:lnTo>
                  <a:lnTo>
                    <a:pt x="24719" y="34740"/>
                  </a:lnTo>
                  <a:lnTo>
                    <a:pt x="24719" y="34703"/>
                  </a:lnTo>
                  <a:lnTo>
                    <a:pt x="24719" y="34557"/>
                  </a:lnTo>
                  <a:lnTo>
                    <a:pt x="24719" y="34484"/>
                  </a:lnTo>
                  <a:lnTo>
                    <a:pt x="24719" y="34466"/>
                  </a:lnTo>
                  <a:lnTo>
                    <a:pt x="24719" y="34429"/>
                  </a:lnTo>
                  <a:cubicBezTo>
                    <a:pt x="24738" y="34392"/>
                    <a:pt x="24738" y="34319"/>
                    <a:pt x="24756" y="34283"/>
                  </a:cubicBezTo>
                  <a:lnTo>
                    <a:pt x="24829" y="34137"/>
                  </a:lnTo>
                  <a:cubicBezTo>
                    <a:pt x="24847" y="34118"/>
                    <a:pt x="24847" y="34063"/>
                    <a:pt x="24847" y="34045"/>
                  </a:cubicBezTo>
                  <a:close/>
                  <a:moveTo>
                    <a:pt x="31225" y="36805"/>
                  </a:moveTo>
                  <a:cubicBezTo>
                    <a:pt x="31773" y="37791"/>
                    <a:pt x="32559" y="38632"/>
                    <a:pt x="33253" y="39509"/>
                  </a:cubicBezTo>
                  <a:cubicBezTo>
                    <a:pt x="33930" y="40331"/>
                    <a:pt x="34478" y="41172"/>
                    <a:pt x="34843" y="42177"/>
                  </a:cubicBezTo>
                  <a:cubicBezTo>
                    <a:pt x="35154" y="43054"/>
                    <a:pt x="35318" y="43986"/>
                    <a:pt x="35318" y="44918"/>
                  </a:cubicBezTo>
                  <a:cubicBezTo>
                    <a:pt x="35318" y="46545"/>
                    <a:pt x="34880" y="48116"/>
                    <a:pt x="34076" y="49505"/>
                  </a:cubicBezTo>
                  <a:cubicBezTo>
                    <a:pt x="34112" y="49395"/>
                    <a:pt x="34112" y="49267"/>
                    <a:pt x="34131" y="49139"/>
                  </a:cubicBezTo>
                  <a:lnTo>
                    <a:pt x="34131" y="48957"/>
                  </a:lnTo>
                  <a:cubicBezTo>
                    <a:pt x="34149" y="48957"/>
                    <a:pt x="34204" y="48938"/>
                    <a:pt x="34204" y="48902"/>
                  </a:cubicBezTo>
                  <a:cubicBezTo>
                    <a:pt x="34313" y="48518"/>
                    <a:pt x="34313" y="48134"/>
                    <a:pt x="34332" y="47751"/>
                  </a:cubicBezTo>
                  <a:cubicBezTo>
                    <a:pt x="34332" y="47385"/>
                    <a:pt x="34332" y="47020"/>
                    <a:pt x="34313" y="46654"/>
                  </a:cubicBezTo>
                  <a:cubicBezTo>
                    <a:pt x="34240" y="45905"/>
                    <a:pt x="34076" y="45174"/>
                    <a:pt x="33856" y="44461"/>
                  </a:cubicBezTo>
                  <a:cubicBezTo>
                    <a:pt x="33849" y="44424"/>
                    <a:pt x="33821" y="44408"/>
                    <a:pt x="33791" y="44408"/>
                  </a:cubicBezTo>
                  <a:cubicBezTo>
                    <a:pt x="33747" y="44408"/>
                    <a:pt x="33699" y="44443"/>
                    <a:pt x="33710" y="44498"/>
                  </a:cubicBezTo>
                  <a:cubicBezTo>
                    <a:pt x="33875" y="45211"/>
                    <a:pt x="33984" y="45942"/>
                    <a:pt x="34039" y="46673"/>
                  </a:cubicBezTo>
                  <a:cubicBezTo>
                    <a:pt x="34057" y="46947"/>
                    <a:pt x="34057" y="47221"/>
                    <a:pt x="34057" y="47495"/>
                  </a:cubicBezTo>
                  <a:cubicBezTo>
                    <a:pt x="33582" y="44955"/>
                    <a:pt x="31846" y="42744"/>
                    <a:pt x="32011" y="40094"/>
                  </a:cubicBezTo>
                  <a:cubicBezTo>
                    <a:pt x="32011" y="40014"/>
                    <a:pt x="31941" y="39967"/>
                    <a:pt x="31874" y="39967"/>
                  </a:cubicBezTo>
                  <a:cubicBezTo>
                    <a:pt x="31817" y="39967"/>
                    <a:pt x="31763" y="40001"/>
                    <a:pt x="31755" y="40076"/>
                  </a:cubicBezTo>
                  <a:cubicBezTo>
                    <a:pt x="31664" y="40843"/>
                    <a:pt x="31755" y="41629"/>
                    <a:pt x="31938" y="42378"/>
                  </a:cubicBezTo>
                  <a:cubicBezTo>
                    <a:pt x="32285" y="43712"/>
                    <a:pt x="32888" y="44918"/>
                    <a:pt x="33327" y="46216"/>
                  </a:cubicBezTo>
                  <a:cubicBezTo>
                    <a:pt x="33528" y="46855"/>
                    <a:pt x="33710" y="47495"/>
                    <a:pt x="33783" y="48171"/>
                  </a:cubicBezTo>
                  <a:cubicBezTo>
                    <a:pt x="33802" y="48482"/>
                    <a:pt x="33838" y="48811"/>
                    <a:pt x="33802" y="49121"/>
                  </a:cubicBezTo>
                  <a:cubicBezTo>
                    <a:pt x="33747" y="49395"/>
                    <a:pt x="33655" y="49724"/>
                    <a:pt x="33619" y="50035"/>
                  </a:cubicBezTo>
                  <a:cubicBezTo>
                    <a:pt x="32943" y="49286"/>
                    <a:pt x="33052" y="48171"/>
                    <a:pt x="32888" y="47221"/>
                  </a:cubicBezTo>
                  <a:cubicBezTo>
                    <a:pt x="32559" y="45284"/>
                    <a:pt x="31207" y="43712"/>
                    <a:pt x="30786" y="41812"/>
                  </a:cubicBezTo>
                  <a:cubicBezTo>
                    <a:pt x="30585" y="40880"/>
                    <a:pt x="30585" y="39948"/>
                    <a:pt x="30732" y="38997"/>
                  </a:cubicBezTo>
                  <a:cubicBezTo>
                    <a:pt x="30823" y="38248"/>
                    <a:pt x="31024" y="37536"/>
                    <a:pt x="31225" y="36805"/>
                  </a:cubicBezTo>
                  <a:close/>
                  <a:moveTo>
                    <a:pt x="30730" y="49948"/>
                  </a:moveTo>
                  <a:cubicBezTo>
                    <a:pt x="30827" y="49948"/>
                    <a:pt x="30925" y="49952"/>
                    <a:pt x="31024" y="49962"/>
                  </a:cubicBezTo>
                  <a:cubicBezTo>
                    <a:pt x="31700" y="49998"/>
                    <a:pt x="32340" y="50236"/>
                    <a:pt x="32870" y="50656"/>
                  </a:cubicBezTo>
                  <a:cubicBezTo>
                    <a:pt x="30695" y="51643"/>
                    <a:pt x="28539" y="52703"/>
                    <a:pt x="26127" y="52959"/>
                  </a:cubicBezTo>
                  <a:cubicBezTo>
                    <a:pt x="25913" y="52977"/>
                    <a:pt x="25977" y="53307"/>
                    <a:pt x="26183" y="53307"/>
                  </a:cubicBezTo>
                  <a:cubicBezTo>
                    <a:pt x="26189" y="53307"/>
                    <a:pt x="26194" y="53306"/>
                    <a:pt x="26200" y="53306"/>
                  </a:cubicBezTo>
                  <a:cubicBezTo>
                    <a:pt x="28575" y="53050"/>
                    <a:pt x="30786" y="52045"/>
                    <a:pt x="32888" y="50967"/>
                  </a:cubicBezTo>
                  <a:lnTo>
                    <a:pt x="32888" y="50967"/>
                  </a:lnTo>
                  <a:cubicBezTo>
                    <a:pt x="32321" y="51643"/>
                    <a:pt x="31682" y="52228"/>
                    <a:pt x="30914" y="52648"/>
                  </a:cubicBezTo>
                  <a:cubicBezTo>
                    <a:pt x="30129" y="53068"/>
                    <a:pt x="29270" y="53288"/>
                    <a:pt x="28447" y="53653"/>
                  </a:cubicBezTo>
                  <a:cubicBezTo>
                    <a:pt x="27643" y="53982"/>
                    <a:pt x="26949" y="54530"/>
                    <a:pt x="26090" y="54622"/>
                  </a:cubicBezTo>
                  <a:cubicBezTo>
                    <a:pt x="25973" y="54636"/>
                    <a:pt x="25855" y="54643"/>
                    <a:pt x="25736" y="54643"/>
                  </a:cubicBezTo>
                  <a:cubicBezTo>
                    <a:pt x="25098" y="54643"/>
                    <a:pt x="24449" y="54448"/>
                    <a:pt x="23879" y="54201"/>
                  </a:cubicBezTo>
                  <a:cubicBezTo>
                    <a:pt x="23276" y="53927"/>
                    <a:pt x="22728" y="53580"/>
                    <a:pt x="22198" y="53215"/>
                  </a:cubicBezTo>
                  <a:cubicBezTo>
                    <a:pt x="22801" y="53160"/>
                    <a:pt x="23367" y="52940"/>
                    <a:pt x="23897" y="52685"/>
                  </a:cubicBezTo>
                  <a:cubicBezTo>
                    <a:pt x="24665" y="52319"/>
                    <a:pt x="25359" y="51789"/>
                    <a:pt x="26108" y="51369"/>
                  </a:cubicBezTo>
                  <a:cubicBezTo>
                    <a:pt x="26492" y="51131"/>
                    <a:pt x="26912" y="50930"/>
                    <a:pt x="27351" y="50821"/>
                  </a:cubicBezTo>
                  <a:cubicBezTo>
                    <a:pt x="27771" y="50675"/>
                    <a:pt x="28228" y="50601"/>
                    <a:pt x="28667" y="50473"/>
                  </a:cubicBezTo>
                  <a:cubicBezTo>
                    <a:pt x="29087" y="50364"/>
                    <a:pt x="29489" y="50181"/>
                    <a:pt x="29909" y="50053"/>
                  </a:cubicBezTo>
                  <a:cubicBezTo>
                    <a:pt x="30180" y="49985"/>
                    <a:pt x="30451" y="49948"/>
                    <a:pt x="30730" y="49948"/>
                  </a:cubicBezTo>
                  <a:close/>
                  <a:moveTo>
                    <a:pt x="12285" y="0"/>
                  </a:moveTo>
                  <a:cubicBezTo>
                    <a:pt x="12235" y="0"/>
                    <a:pt x="12181" y="17"/>
                    <a:pt x="12129" y="56"/>
                  </a:cubicBezTo>
                  <a:cubicBezTo>
                    <a:pt x="11288" y="677"/>
                    <a:pt x="10740" y="1591"/>
                    <a:pt x="10301" y="2523"/>
                  </a:cubicBezTo>
                  <a:cubicBezTo>
                    <a:pt x="9899" y="3363"/>
                    <a:pt x="9552" y="4240"/>
                    <a:pt x="9040" y="5026"/>
                  </a:cubicBezTo>
                  <a:cubicBezTo>
                    <a:pt x="8529" y="5830"/>
                    <a:pt x="7761" y="6525"/>
                    <a:pt x="7451" y="7457"/>
                  </a:cubicBezTo>
                  <a:cubicBezTo>
                    <a:pt x="7158" y="8352"/>
                    <a:pt x="7341" y="9321"/>
                    <a:pt x="7487" y="10234"/>
                  </a:cubicBezTo>
                  <a:cubicBezTo>
                    <a:pt x="7578" y="10782"/>
                    <a:pt x="7706" y="11331"/>
                    <a:pt x="7834" y="11879"/>
                  </a:cubicBezTo>
                  <a:cubicBezTo>
                    <a:pt x="7981" y="12409"/>
                    <a:pt x="8163" y="12939"/>
                    <a:pt x="8309" y="13469"/>
                  </a:cubicBezTo>
                  <a:cubicBezTo>
                    <a:pt x="8346" y="13505"/>
                    <a:pt x="8364" y="13524"/>
                    <a:pt x="8383" y="13560"/>
                  </a:cubicBezTo>
                  <a:cubicBezTo>
                    <a:pt x="8397" y="13647"/>
                    <a:pt x="8458" y="13723"/>
                    <a:pt x="8546" y="13723"/>
                  </a:cubicBezTo>
                  <a:cubicBezTo>
                    <a:pt x="8569" y="13723"/>
                    <a:pt x="8594" y="13718"/>
                    <a:pt x="8620" y="13706"/>
                  </a:cubicBezTo>
                  <a:lnTo>
                    <a:pt x="8620" y="13706"/>
                  </a:lnTo>
                  <a:cubicBezTo>
                    <a:pt x="8565" y="14035"/>
                    <a:pt x="8529" y="14328"/>
                    <a:pt x="8529" y="14657"/>
                  </a:cubicBezTo>
                  <a:cubicBezTo>
                    <a:pt x="8437" y="16246"/>
                    <a:pt x="8620" y="17891"/>
                    <a:pt x="8839" y="19463"/>
                  </a:cubicBezTo>
                  <a:cubicBezTo>
                    <a:pt x="9095" y="21144"/>
                    <a:pt x="9388" y="22807"/>
                    <a:pt x="9844" y="24397"/>
                  </a:cubicBezTo>
                  <a:cubicBezTo>
                    <a:pt x="10045" y="25109"/>
                    <a:pt x="10301" y="25767"/>
                    <a:pt x="10575" y="26462"/>
                  </a:cubicBezTo>
                  <a:cubicBezTo>
                    <a:pt x="10502" y="26407"/>
                    <a:pt x="10466" y="26370"/>
                    <a:pt x="10393" y="26352"/>
                  </a:cubicBezTo>
                  <a:cubicBezTo>
                    <a:pt x="10411" y="26315"/>
                    <a:pt x="10411" y="26279"/>
                    <a:pt x="10411" y="26224"/>
                  </a:cubicBezTo>
                  <a:cubicBezTo>
                    <a:pt x="10137" y="25201"/>
                    <a:pt x="9735" y="24250"/>
                    <a:pt x="9205" y="23300"/>
                  </a:cubicBezTo>
                  <a:cubicBezTo>
                    <a:pt x="7377" y="20084"/>
                    <a:pt x="4070" y="17690"/>
                    <a:pt x="360" y="16977"/>
                  </a:cubicBezTo>
                  <a:cubicBezTo>
                    <a:pt x="354" y="16977"/>
                    <a:pt x="348" y="16976"/>
                    <a:pt x="342" y="16976"/>
                  </a:cubicBezTo>
                  <a:cubicBezTo>
                    <a:pt x="172" y="16976"/>
                    <a:pt x="92" y="17218"/>
                    <a:pt x="251" y="17306"/>
                  </a:cubicBezTo>
                  <a:cubicBezTo>
                    <a:pt x="1256" y="17873"/>
                    <a:pt x="2096" y="18622"/>
                    <a:pt x="2864" y="19517"/>
                  </a:cubicBezTo>
                  <a:cubicBezTo>
                    <a:pt x="3522" y="20285"/>
                    <a:pt x="4070" y="21144"/>
                    <a:pt x="4600" y="22003"/>
                  </a:cubicBezTo>
                  <a:cubicBezTo>
                    <a:pt x="5093" y="22843"/>
                    <a:pt x="5550" y="23757"/>
                    <a:pt x="6190" y="24524"/>
                  </a:cubicBezTo>
                  <a:cubicBezTo>
                    <a:pt x="6811" y="25255"/>
                    <a:pt x="7542" y="25676"/>
                    <a:pt x="8456" y="25986"/>
                  </a:cubicBezTo>
                  <a:cubicBezTo>
                    <a:pt x="9260" y="26224"/>
                    <a:pt x="10119" y="26407"/>
                    <a:pt x="10776" y="26937"/>
                  </a:cubicBezTo>
                  <a:lnTo>
                    <a:pt x="10813" y="26937"/>
                  </a:lnTo>
                  <a:cubicBezTo>
                    <a:pt x="11818" y="29239"/>
                    <a:pt x="13189" y="31414"/>
                    <a:pt x="14596" y="33497"/>
                  </a:cubicBezTo>
                  <a:cubicBezTo>
                    <a:pt x="13554" y="32985"/>
                    <a:pt x="12567" y="32401"/>
                    <a:pt x="11580" y="31761"/>
                  </a:cubicBezTo>
                  <a:cubicBezTo>
                    <a:pt x="10594" y="31121"/>
                    <a:pt x="9625" y="30464"/>
                    <a:pt x="8565" y="29879"/>
                  </a:cubicBezTo>
                  <a:cubicBezTo>
                    <a:pt x="7679" y="29400"/>
                    <a:pt x="6775" y="29110"/>
                    <a:pt x="5753" y="29110"/>
                  </a:cubicBezTo>
                  <a:cubicBezTo>
                    <a:pt x="5722" y="29110"/>
                    <a:pt x="5691" y="29111"/>
                    <a:pt x="5660" y="29111"/>
                  </a:cubicBezTo>
                  <a:cubicBezTo>
                    <a:pt x="4360" y="29138"/>
                    <a:pt x="3040" y="29587"/>
                    <a:pt x="1737" y="29587"/>
                  </a:cubicBezTo>
                  <a:cubicBezTo>
                    <a:pt x="1281" y="29587"/>
                    <a:pt x="828" y="29532"/>
                    <a:pt x="379" y="29385"/>
                  </a:cubicBezTo>
                  <a:cubicBezTo>
                    <a:pt x="355" y="29379"/>
                    <a:pt x="332" y="29376"/>
                    <a:pt x="311" y="29376"/>
                  </a:cubicBezTo>
                  <a:cubicBezTo>
                    <a:pt x="85" y="29376"/>
                    <a:pt x="0" y="29704"/>
                    <a:pt x="251" y="29787"/>
                  </a:cubicBezTo>
                  <a:cubicBezTo>
                    <a:pt x="1420" y="30153"/>
                    <a:pt x="2462" y="30774"/>
                    <a:pt x="3467" y="31469"/>
                  </a:cubicBezTo>
                  <a:cubicBezTo>
                    <a:pt x="5203" y="32620"/>
                    <a:pt x="6866" y="33954"/>
                    <a:pt x="8931" y="34447"/>
                  </a:cubicBezTo>
                  <a:cubicBezTo>
                    <a:pt x="9714" y="34634"/>
                    <a:pt x="10516" y="34729"/>
                    <a:pt x="11315" y="34729"/>
                  </a:cubicBezTo>
                  <a:cubicBezTo>
                    <a:pt x="12473" y="34729"/>
                    <a:pt x="13624" y="34529"/>
                    <a:pt x="14705" y="34118"/>
                  </a:cubicBezTo>
                  <a:cubicBezTo>
                    <a:pt x="14797" y="34118"/>
                    <a:pt x="14888" y="34118"/>
                    <a:pt x="14961" y="34082"/>
                  </a:cubicBezTo>
                  <a:cubicBezTo>
                    <a:pt x="16789" y="36677"/>
                    <a:pt x="18817" y="39089"/>
                    <a:pt x="21065" y="41337"/>
                  </a:cubicBezTo>
                  <a:cubicBezTo>
                    <a:pt x="21156" y="41428"/>
                    <a:pt x="21266" y="41538"/>
                    <a:pt x="21375" y="41629"/>
                  </a:cubicBezTo>
                  <a:cubicBezTo>
                    <a:pt x="21375" y="41739"/>
                    <a:pt x="21357" y="41885"/>
                    <a:pt x="21357" y="42013"/>
                  </a:cubicBezTo>
                  <a:lnTo>
                    <a:pt x="21357" y="42067"/>
                  </a:lnTo>
                  <a:cubicBezTo>
                    <a:pt x="20516" y="41720"/>
                    <a:pt x="19749" y="41117"/>
                    <a:pt x="18872" y="40843"/>
                  </a:cubicBezTo>
                  <a:cubicBezTo>
                    <a:pt x="18360" y="40715"/>
                    <a:pt x="17885" y="40697"/>
                    <a:pt x="17355" y="40697"/>
                  </a:cubicBezTo>
                  <a:cubicBezTo>
                    <a:pt x="16789" y="40697"/>
                    <a:pt x="16259" y="40660"/>
                    <a:pt x="15747" y="40441"/>
                  </a:cubicBezTo>
                  <a:cubicBezTo>
                    <a:pt x="15235" y="40204"/>
                    <a:pt x="14760" y="39911"/>
                    <a:pt x="14248" y="39692"/>
                  </a:cubicBezTo>
                  <a:cubicBezTo>
                    <a:pt x="13810" y="39473"/>
                    <a:pt x="13353" y="39345"/>
                    <a:pt x="12896" y="39253"/>
                  </a:cubicBezTo>
                  <a:cubicBezTo>
                    <a:pt x="12426" y="39160"/>
                    <a:pt x="11952" y="39118"/>
                    <a:pt x="11479" y="39118"/>
                  </a:cubicBezTo>
                  <a:cubicBezTo>
                    <a:pt x="10005" y="39118"/>
                    <a:pt x="8537" y="39531"/>
                    <a:pt x="7195" y="40112"/>
                  </a:cubicBezTo>
                  <a:cubicBezTo>
                    <a:pt x="6999" y="40210"/>
                    <a:pt x="7123" y="40510"/>
                    <a:pt x="7320" y="40510"/>
                  </a:cubicBezTo>
                  <a:cubicBezTo>
                    <a:pt x="7344" y="40510"/>
                    <a:pt x="7370" y="40506"/>
                    <a:pt x="7396" y="40496"/>
                  </a:cubicBezTo>
                  <a:cubicBezTo>
                    <a:pt x="7533" y="40447"/>
                    <a:pt x="7675" y="40425"/>
                    <a:pt x="7817" y="40425"/>
                  </a:cubicBezTo>
                  <a:cubicBezTo>
                    <a:pt x="8203" y="40425"/>
                    <a:pt x="8592" y="40583"/>
                    <a:pt x="8912" y="40770"/>
                  </a:cubicBezTo>
                  <a:cubicBezTo>
                    <a:pt x="9406" y="41044"/>
                    <a:pt x="9863" y="41373"/>
                    <a:pt x="10411" y="41556"/>
                  </a:cubicBezTo>
                  <a:cubicBezTo>
                    <a:pt x="10667" y="41647"/>
                    <a:pt x="10923" y="41702"/>
                    <a:pt x="11197" y="41702"/>
                  </a:cubicBezTo>
                  <a:cubicBezTo>
                    <a:pt x="11367" y="41702"/>
                    <a:pt x="11530" y="41694"/>
                    <a:pt x="11700" y="41694"/>
                  </a:cubicBezTo>
                  <a:cubicBezTo>
                    <a:pt x="11786" y="41694"/>
                    <a:pt x="11873" y="41696"/>
                    <a:pt x="11964" y="41702"/>
                  </a:cubicBezTo>
                  <a:cubicBezTo>
                    <a:pt x="12458" y="41720"/>
                    <a:pt x="12878" y="41903"/>
                    <a:pt x="13317" y="42141"/>
                  </a:cubicBezTo>
                  <a:cubicBezTo>
                    <a:pt x="14194" y="42597"/>
                    <a:pt x="14961" y="43146"/>
                    <a:pt x="15930" y="43347"/>
                  </a:cubicBezTo>
                  <a:cubicBezTo>
                    <a:pt x="16368" y="43434"/>
                    <a:pt x="16811" y="43470"/>
                    <a:pt x="17253" y="43470"/>
                  </a:cubicBezTo>
                  <a:cubicBezTo>
                    <a:pt x="17825" y="43470"/>
                    <a:pt x="18397" y="43411"/>
                    <a:pt x="18963" y="43328"/>
                  </a:cubicBezTo>
                  <a:cubicBezTo>
                    <a:pt x="20169" y="43146"/>
                    <a:pt x="21375" y="42963"/>
                    <a:pt x="22563" y="42725"/>
                  </a:cubicBezTo>
                  <a:cubicBezTo>
                    <a:pt x="24555" y="44571"/>
                    <a:pt x="26675" y="46270"/>
                    <a:pt x="28922" y="47787"/>
                  </a:cubicBezTo>
                  <a:cubicBezTo>
                    <a:pt x="29873" y="48463"/>
                    <a:pt x="30860" y="49085"/>
                    <a:pt x="31846" y="49669"/>
                  </a:cubicBezTo>
                  <a:cubicBezTo>
                    <a:pt x="31554" y="49578"/>
                    <a:pt x="31243" y="49505"/>
                    <a:pt x="30951" y="49487"/>
                  </a:cubicBezTo>
                  <a:cubicBezTo>
                    <a:pt x="30873" y="49480"/>
                    <a:pt x="30796" y="49477"/>
                    <a:pt x="30720" y="49477"/>
                  </a:cubicBezTo>
                  <a:cubicBezTo>
                    <a:pt x="29974" y="49477"/>
                    <a:pt x="29305" y="49781"/>
                    <a:pt x="28575" y="49980"/>
                  </a:cubicBezTo>
                  <a:cubicBezTo>
                    <a:pt x="28137" y="50126"/>
                    <a:pt x="27680" y="50199"/>
                    <a:pt x="27260" y="50327"/>
                  </a:cubicBezTo>
                  <a:cubicBezTo>
                    <a:pt x="26821" y="50473"/>
                    <a:pt x="26401" y="50656"/>
                    <a:pt x="26017" y="50876"/>
                  </a:cubicBezTo>
                  <a:cubicBezTo>
                    <a:pt x="24751" y="51599"/>
                    <a:pt x="23529" y="52767"/>
                    <a:pt x="22018" y="52767"/>
                  </a:cubicBezTo>
                  <a:cubicBezTo>
                    <a:pt x="21850" y="52767"/>
                    <a:pt x="21679" y="52752"/>
                    <a:pt x="21503" y="52721"/>
                  </a:cubicBezTo>
                  <a:cubicBezTo>
                    <a:pt x="21490" y="52719"/>
                    <a:pt x="21478" y="52718"/>
                    <a:pt x="21466" y="52718"/>
                  </a:cubicBezTo>
                  <a:cubicBezTo>
                    <a:pt x="21256" y="52718"/>
                    <a:pt x="21184" y="53003"/>
                    <a:pt x="21357" y="53141"/>
                  </a:cubicBezTo>
                  <a:cubicBezTo>
                    <a:pt x="22198" y="53763"/>
                    <a:pt x="23075" y="54366"/>
                    <a:pt x="24062" y="54713"/>
                  </a:cubicBezTo>
                  <a:cubicBezTo>
                    <a:pt x="24543" y="54886"/>
                    <a:pt x="25066" y="54992"/>
                    <a:pt x="25597" y="54992"/>
                  </a:cubicBezTo>
                  <a:cubicBezTo>
                    <a:pt x="25852" y="54992"/>
                    <a:pt x="26109" y="54967"/>
                    <a:pt x="26364" y="54914"/>
                  </a:cubicBezTo>
                  <a:cubicBezTo>
                    <a:pt x="27278" y="54768"/>
                    <a:pt x="28009" y="54147"/>
                    <a:pt x="28849" y="53818"/>
                  </a:cubicBezTo>
                  <a:cubicBezTo>
                    <a:pt x="29745" y="53489"/>
                    <a:pt x="30640" y="53233"/>
                    <a:pt x="31426" y="52685"/>
                  </a:cubicBezTo>
                  <a:cubicBezTo>
                    <a:pt x="32212" y="52155"/>
                    <a:pt x="32870" y="51479"/>
                    <a:pt x="33327" y="50656"/>
                  </a:cubicBezTo>
                  <a:cubicBezTo>
                    <a:pt x="33345" y="50583"/>
                    <a:pt x="33327" y="50528"/>
                    <a:pt x="33290" y="50510"/>
                  </a:cubicBezTo>
                  <a:cubicBezTo>
                    <a:pt x="33290" y="50492"/>
                    <a:pt x="33253" y="50473"/>
                    <a:pt x="33235" y="50437"/>
                  </a:cubicBezTo>
                  <a:lnTo>
                    <a:pt x="33217" y="50419"/>
                  </a:lnTo>
                  <a:cubicBezTo>
                    <a:pt x="33235" y="50419"/>
                    <a:pt x="33235" y="50437"/>
                    <a:pt x="33253" y="50437"/>
                  </a:cubicBezTo>
                  <a:cubicBezTo>
                    <a:pt x="34697" y="51223"/>
                    <a:pt x="36177" y="51899"/>
                    <a:pt x="37767" y="52264"/>
                  </a:cubicBezTo>
                  <a:cubicBezTo>
                    <a:pt x="37790" y="52270"/>
                    <a:pt x="37812" y="52272"/>
                    <a:pt x="37833" y="52272"/>
                  </a:cubicBezTo>
                  <a:cubicBezTo>
                    <a:pt x="38099" y="52272"/>
                    <a:pt x="38218" y="51874"/>
                    <a:pt x="37913" y="51789"/>
                  </a:cubicBezTo>
                  <a:cubicBezTo>
                    <a:pt x="37530" y="51698"/>
                    <a:pt x="37146" y="51588"/>
                    <a:pt x="36762" y="51442"/>
                  </a:cubicBezTo>
                  <a:cubicBezTo>
                    <a:pt x="35757" y="51113"/>
                    <a:pt x="34788" y="50675"/>
                    <a:pt x="33838" y="50163"/>
                  </a:cubicBezTo>
                  <a:cubicBezTo>
                    <a:pt x="34533" y="49395"/>
                    <a:pt x="35044" y="48463"/>
                    <a:pt x="35355" y="47458"/>
                  </a:cubicBezTo>
                  <a:cubicBezTo>
                    <a:pt x="35940" y="45594"/>
                    <a:pt x="35885" y="43566"/>
                    <a:pt x="35209" y="41757"/>
                  </a:cubicBezTo>
                  <a:cubicBezTo>
                    <a:pt x="34843" y="40752"/>
                    <a:pt x="34240" y="39875"/>
                    <a:pt x="33564" y="39052"/>
                  </a:cubicBezTo>
                  <a:cubicBezTo>
                    <a:pt x="32760" y="38065"/>
                    <a:pt x="31865" y="37134"/>
                    <a:pt x="31371" y="35946"/>
                  </a:cubicBezTo>
                  <a:cubicBezTo>
                    <a:pt x="31336" y="35856"/>
                    <a:pt x="31239" y="35811"/>
                    <a:pt x="31145" y="35811"/>
                  </a:cubicBezTo>
                  <a:cubicBezTo>
                    <a:pt x="31047" y="35811"/>
                    <a:pt x="30951" y="35861"/>
                    <a:pt x="30933" y="35964"/>
                  </a:cubicBezTo>
                  <a:cubicBezTo>
                    <a:pt x="30659" y="37042"/>
                    <a:pt x="30476" y="38139"/>
                    <a:pt x="30366" y="39235"/>
                  </a:cubicBezTo>
                  <a:cubicBezTo>
                    <a:pt x="30275" y="40185"/>
                    <a:pt x="30238" y="41172"/>
                    <a:pt x="30494" y="42122"/>
                  </a:cubicBezTo>
                  <a:cubicBezTo>
                    <a:pt x="30750" y="43091"/>
                    <a:pt x="31225" y="43986"/>
                    <a:pt x="31664" y="44863"/>
                  </a:cubicBezTo>
                  <a:cubicBezTo>
                    <a:pt x="31883" y="45320"/>
                    <a:pt x="32102" y="45777"/>
                    <a:pt x="32248" y="46289"/>
                  </a:cubicBezTo>
                  <a:cubicBezTo>
                    <a:pt x="32413" y="46764"/>
                    <a:pt x="32486" y="47276"/>
                    <a:pt x="32522" y="47769"/>
                  </a:cubicBezTo>
                  <a:cubicBezTo>
                    <a:pt x="32577" y="48409"/>
                    <a:pt x="32614" y="49103"/>
                    <a:pt x="32870" y="49651"/>
                  </a:cubicBezTo>
                  <a:lnTo>
                    <a:pt x="32395" y="49377"/>
                  </a:lnTo>
                  <a:cubicBezTo>
                    <a:pt x="31006" y="48555"/>
                    <a:pt x="29635" y="47659"/>
                    <a:pt x="28319" y="46727"/>
                  </a:cubicBezTo>
                  <a:cubicBezTo>
                    <a:pt x="28795" y="45923"/>
                    <a:pt x="29123" y="45010"/>
                    <a:pt x="29306" y="44114"/>
                  </a:cubicBezTo>
                  <a:cubicBezTo>
                    <a:pt x="29672" y="42360"/>
                    <a:pt x="29635" y="40459"/>
                    <a:pt x="29032" y="38742"/>
                  </a:cubicBezTo>
                  <a:cubicBezTo>
                    <a:pt x="28849" y="38248"/>
                    <a:pt x="28630" y="37773"/>
                    <a:pt x="28301" y="37335"/>
                  </a:cubicBezTo>
                  <a:cubicBezTo>
                    <a:pt x="27954" y="36896"/>
                    <a:pt x="27570" y="36512"/>
                    <a:pt x="27168" y="36128"/>
                  </a:cubicBezTo>
                  <a:cubicBezTo>
                    <a:pt x="26364" y="35324"/>
                    <a:pt x="25670" y="34447"/>
                    <a:pt x="25067" y="33515"/>
                  </a:cubicBezTo>
                  <a:cubicBezTo>
                    <a:pt x="25030" y="33470"/>
                    <a:pt x="24975" y="33451"/>
                    <a:pt x="24923" y="33451"/>
                  </a:cubicBezTo>
                  <a:cubicBezTo>
                    <a:pt x="24870" y="33451"/>
                    <a:pt x="24820" y="33470"/>
                    <a:pt x="24793" y="33497"/>
                  </a:cubicBezTo>
                  <a:cubicBezTo>
                    <a:pt x="23989" y="34045"/>
                    <a:pt x="24171" y="35343"/>
                    <a:pt x="24208" y="36183"/>
                  </a:cubicBezTo>
                  <a:cubicBezTo>
                    <a:pt x="24281" y="37152"/>
                    <a:pt x="24482" y="38084"/>
                    <a:pt x="24829" y="38979"/>
                  </a:cubicBezTo>
                  <a:cubicBezTo>
                    <a:pt x="25176" y="39893"/>
                    <a:pt x="25560" y="40788"/>
                    <a:pt x="25834" y="41739"/>
                  </a:cubicBezTo>
                  <a:cubicBezTo>
                    <a:pt x="26218" y="43127"/>
                    <a:pt x="26529" y="44571"/>
                    <a:pt x="27168" y="45850"/>
                  </a:cubicBezTo>
                  <a:cubicBezTo>
                    <a:pt x="25487" y="44571"/>
                    <a:pt x="23897" y="43200"/>
                    <a:pt x="22362" y="41739"/>
                  </a:cubicBezTo>
                  <a:cubicBezTo>
                    <a:pt x="22362" y="41720"/>
                    <a:pt x="22380" y="41720"/>
                    <a:pt x="22380" y="41702"/>
                  </a:cubicBezTo>
                  <a:cubicBezTo>
                    <a:pt x="22600" y="40642"/>
                    <a:pt x="22819" y="39564"/>
                    <a:pt x="23020" y="38522"/>
                  </a:cubicBezTo>
                  <a:cubicBezTo>
                    <a:pt x="23184" y="37645"/>
                    <a:pt x="23385" y="36786"/>
                    <a:pt x="23440" y="35891"/>
                  </a:cubicBezTo>
                  <a:cubicBezTo>
                    <a:pt x="23477" y="35032"/>
                    <a:pt x="23184" y="34210"/>
                    <a:pt x="22929" y="33387"/>
                  </a:cubicBezTo>
                  <a:cubicBezTo>
                    <a:pt x="22636" y="32474"/>
                    <a:pt x="22362" y="31560"/>
                    <a:pt x="22070" y="30646"/>
                  </a:cubicBezTo>
                  <a:cubicBezTo>
                    <a:pt x="21777" y="29696"/>
                    <a:pt x="21448" y="28782"/>
                    <a:pt x="21229" y="27850"/>
                  </a:cubicBezTo>
                  <a:cubicBezTo>
                    <a:pt x="21204" y="27762"/>
                    <a:pt x="21110" y="27692"/>
                    <a:pt x="21018" y="27692"/>
                  </a:cubicBezTo>
                  <a:cubicBezTo>
                    <a:pt x="20976" y="27692"/>
                    <a:pt x="20935" y="27706"/>
                    <a:pt x="20900" y="27741"/>
                  </a:cubicBezTo>
                  <a:cubicBezTo>
                    <a:pt x="20096" y="28545"/>
                    <a:pt x="19530" y="29605"/>
                    <a:pt x="19237" y="30701"/>
                  </a:cubicBezTo>
                  <a:cubicBezTo>
                    <a:pt x="18981" y="31688"/>
                    <a:pt x="18945" y="32693"/>
                    <a:pt x="19091" y="33698"/>
                  </a:cubicBezTo>
                  <a:cubicBezTo>
                    <a:pt x="19256" y="34648"/>
                    <a:pt x="19603" y="35562"/>
                    <a:pt x="19968" y="36439"/>
                  </a:cubicBezTo>
                  <a:cubicBezTo>
                    <a:pt x="20535" y="37846"/>
                    <a:pt x="21229" y="39253"/>
                    <a:pt x="21357" y="40752"/>
                  </a:cubicBezTo>
                  <a:lnTo>
                    <a:pt x="20608" y="40003"/>
                  </a:lnTo>
                  <a:cubicBezTo>
                    <a:pt x="18908" y="38248"/>
                    <a:pt x="17355" y="36366"/>
                    <a:pt x="15930" y="34429"/>
                  </a:cubicBezTo>
                  <a:cubicBezTo>
                    <a:pt x="16387" y="34082"/>
                    <a:pt x="16843" y="33753"/>
                    <a:pt x="17227" y="33333"/>
                  </a:cubicBezTo>
                  <a:cubicBezTo>
                    <a:pt x="17611" y="32912"/>
                    <a:pt x="17995" y="32474"/>
                    <a:pt x="18269" y="31944"/>
                  </a:cubicBezTo>
                  <a:cubicBezTo>
                    <a:pt x="18799" y="30957"/>
                    <a:pt x="18890" y="29915"/>
                    <a:pt x="18689" y="28837"/>
                  </a:cubicBezTo>
                  <a:cubicBezTo>
                    <a:pt x="18433" y="27558"/>
                    <a:pt x="18086" y="26297"/>
                    <a:pt x="17794" y="25036"/>
                  </a:cubicBezTo>
                  <a:cubicBezTo>
                    <a:pt x="17666" y="24470"/>
                    <a:pt x="17538" y="23903"/>
                    <a:pt x="17629" y="23282"/>
                  </a:cubicBezTo>
                  <a:cubicBezTo>
                    <a:pt x="17721" y="22715"/>
                    <a:pt x="17958" y="22185"/>
                    <a:pt x="18068" y="21637"/>
                  </a:cubicBezTo>
                  <a:cubicBezTo>
                    <a:pt x="18269" y="20559"/>
                    <a:pt x="18068" y="19444"/>
                    <a:pt x="17520" y="18494"/>
                  </a:cubicBezTo>
                  <a:cubicBezTo>
                    <a:pt x="17466" y="18405"/>
                    <a:pt x="17378" y="18359"/>
                    <a:pt x="17291" y="18359"/>
                  </a:cubicBezTo>
                  <a:cubicBezTo>
                    <a:pt x="17199" y="18359"/>
                    <a:pt x="17109" y="18409"/>
                    <a:pt x="17063" y="18512"/>
                  </a:cubicBezTo>
                  <a:cubicBezTo>
                    <a:pt x="16606" y="19536"/>
                    <a:pt x="15857" y="20413"/>
                    <a:pt x="15235" y="21345"/>
                  </a:cubicBezTo>
                  <a:cubicBezTo>
                    <a:pt x="14687" y="22149"/>
                    <a:pt x="14212" y="23008"/>
                    <a:pt x="14029" y="23976"/>
                  </a:cubicBezTo>
                  <a:cubicBezTo>
                    <a:pt x="13938" y="24524"/>
                    <a:pt x="13938" y="25073"/>
                    <a:pt x="13956" y="25621"/>
                  </a:cubicBezTo>
                  <a:cubicBezTo>
                    <a:pt x="13956" y="26187"/>
                    <a:pt x="13974" y="26736"/>
                    <a:pt x="14029" y="27302"/>
                  </a:cubicBezTo>
                  <a:cubicBezTo>
                    <a:pt x="14194" y="29385"/>
                    <a:pt x="14577" y="31432"/>
                    <a:pt x="15217" y="33442"/>
                  </a:cubicBezTo>
                  <a:cubicBezTo>
                    <a:pt x="14943" y="33040"/>
                    <a:pt x="14651" y="32620"/>
                    <a:pt x="14376" y="32218"/>
                  </a:cubicBezTo>
                  <a:cubicBezTo>
                    <a:pt x="13645" y="31121"/>
                    <a:pt x="12951" y="29970"/>
                    <a:pt x="12311" y="28837"/>
                  </a:cubicBezTo>
                  <a:cubicBezTo>
                    <a:pt x="12110" y="27869"/>
                    <a:pt x="11855" y="26937"/>
                    <a:pt x="11763" y="25986"/>
                  </a:cubicBezTo>
                  <a:cubicBezTo>
                    <a:pt x="11672" y="24926"/>
                    <a:pt x="11836" y="23940"/>
                    <a:pt x="12238" y="22971"/>
                  </a:cubicBezTo>
                  <a:cubicBezTo>
                    <a:pt x="12640" y="22021"/>
                    <a:pt x="13134" y="21162"/>
                    <a:pt x="13426" y="20194"/>
                  </a:cubicBezTo>
                  <a:cubicBezTo>
                    <a:pt x="13737" y="19243"/>
                    <a:pt x="13737" y="18238"/>
                    <a:pt x="13499" y="17251"/>
                  </a:cubicBezTo>
                  <a:cubicBezTo>
                    <a:pt x="13243" y="16246"/>
                    <a:pt x="12841" y="15314"/>
                    <a:pt x="12385" y="14401"/>
                  </a:cubicBezTo>
                  <a:cubicBezTo>
                    <a:pt x="12334" y="14299"/>
                    <a:pt x="12232" y="14248"/>
                    <a:pt x="12133" y="14248"/>
                  </a:cubicBezTo>
                  <a:cubicBezTo>
                    <a:pt x="12054" y="14248"/>
                    <a:pt x="11976" y="14281"/>
                    <a:pt x="11928" y="14346"/>
                  </a:cubicBezTo>
                  <a:cubicBezTo>
                    <a:pt x="11398" y="15168"/>
                    <a:pt x="11124" y="16137"/>
                    <a:pt x="10904" y="17069"/>
                  </a:cubicBezTo>
                  <a:cubicBezTo>
                    <a:pt x="10539" y="18622"/>
                    <a:pt x="10320" y="20230"/>
                    <a:pt x="10356" y="21820"/>
                  </a:cubicBezTo>
                  <a:cubicBezTo>
                    <a:pt x="10374" y="23172"/>
                    <a:pt x="10502" y="24543"/>
                    <a:pt x="10868" y="25858"/>
                  </a:cubicBezTo>
                  <a:cubicBezTo>
                    <a:pt x="10502" y="24981"/>
                    <a:pt x="10192" y="24068"/>
                    <a:pt x="9954" y="23117"/>
                  </a:cubicBezTo>
                  <a:cubicBezTo>
                    <a:pt x="9552" y="21528"/>
                    <a:pt x="9278" y="19883"/>
                    <a:pt x="9040" y="18256"/>
                  </a:cubicBezTo>
                  <a:cubicBezTo>
                    <a:pt x="8839" y="16685"/>
                    <a:pt x="8803" y="15077"/>
                    <a:pt x="8931" y="13487"/>
                  </a:cubicBezTo>
                  <a:cubicBezTo>
                    <a:pt x="9808" y="12847"/>
                    <a:pt x="10466" y="11970"/>
                    <a:pt x="10831" y="10947"/>
                  </a:cubicBezTo>
                  <a:cubicBezTo>
                    <a:pt x="11197" y="9924"/>
                    <a:pt x="11105" y="8772"/>
                    <a:pt x="11690" y="7822"/>
                  </a:cubicBezTo>
                  <a:cubicBezTo>
                    <a:pt x="12001" y="7365"/>
                    <a:pt x="12366" y="6927"/>
                    <a:pt x="12586" y="6433"/>
                  </a:cubicBezTo>
                  <a:cubicBezTo>
                    <a:pt x="12768" y="6068"/>
                    <a:pt x="12860" y="5647"/>
                    <a:pt x="12878" y="5245"/>
                  </a:cubicBezTo>
                  <a:cubicBezTo>
                    <a:pt x="13006" y="3564"/>
                    <a:pt x="12129" y="1956"/>
                    <a:pt x="12494" y="311"/>
                  </a:cubicBezTo>
                  <a:cubicBezTo>
                    <a:pt x="12535" y="136"/>
                    <a:pt x="12426" y="0"/>
                    <a:pt x="12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3"/>
            <p:cNvSpPr/>
            <p:nvPr/>
          </p:nvSpPr>
          <p:spPr>
            <a:xfrm rot="5400000">
              <a:off x="-112718" y="802645"/>
              <a:ext cx="876225" cy="264031"/>
            </a:xfrm>
            <a:custGeom>
              <a:avLst/>
              <a:gdLst/>
              <a:ahLst/>
              <a:cxnLst/>
              <a:rect l="l" t="t" r="r" b="b"/>
              <a:pathLst>
                <a:path w="13706" h="4130" extrusionOk="0">
                  <a:moveTo>
                    <a:pt x="9505" y="319"/>
                  </a:moveTo>
                  <a:cubicBezTo>
                    <a:pt x="10849" y="319"/>
                    <a:pt x="12145" y="1102"/>
                    <a:pt x="13249" y="1843"/>
                  </a:cubicBezTo>
                  <a:cubicBezTo>
                    <a:pt x="12557" y="1696"/>
                    <a:pt x="11877" y="1608"/>
                    <a:pt x="11190" y="1608"/>
                  </a:cubicBezTo>
                  <a:cubicBezTo>
                    <a:pt x="11024" y="1608"/>
                    <a:pt x="10858" y="1613"/>
                    <a:pt x="10691" y="1624"/>
                  </a:cubicBezTo>
                  <a:cubicBezTo>
                    <a:pt x="9832" y="1697"/>
                    <a:pt x="9064" y="1898"/>
                    <a:pt x="8260" y="2172"/>
                  </a:cubicBezTo>
                  <a:cubicBezTo>
                    <a:pt x="7516" y="2420"/>
                    <a:pt x="6720" y="2703"/>
                    <a:pt x="5922" y="2703"/>
                  </a:cubicBezTo>
                  <a:cubicBezTo>
                    <a:pt x="5897" y="2703"/>
                    <a:pt x="5873" y="2703"/>
                    <a:pt x="5848" y="2702"/>
                  </a:cubicBezTo>
                  <a:cubicBezTo>
                    <a:pt x="4927" y="2677"/>
                    <a:pt x="3980" y="2295"/>
                    <a:pt x="3062" y="2295"/>
                  </a:cubicBezTo>
                  <a:cubicBezTo>
                    <a:pt x="2649" y="2295"/>
                    <a:pt x="2242" y="2372"/>
                    <a:pt x="1846" y="2593"/>
                  </a:cubicBezTo>
                  <a:cubicBezTo>
                    <a:pt x="1625" y="2703"/>
                    <a:pt x="1732" y="3019"/>
                    <a:pt x="1931" y="3019"/>
                  </a:cubicBezTo>
                  <a:cubicBezTo>
                    <a:pt x="1961" y="3019"/>
                    <a:pt x="1994" y="3012"/>
                    <a:pt x="2029" y="2995"/>
                  </a:cubicBezTo>
                  <a:cubicBezTo>
                    <a:pt x="2352" y="2815"/>
                    <a:pt x="2697" y="2755"/>
                    <a:pt x="3051" y="2755"/>
                  </a:cubicBezTo>
                  <a:cubicBezTo>
                    <a:pt x="3418" y="2755"/>
                    <a:pt x="3795" y="2820"/>
                    <a:pt x="4167" y="2885"/>
                  </a:cubicBezTo>
                  <a:cubicBezTo>
                    <a:pt x="4794" y="2984"/>
                    <a:pt x="5391" y="3128"/>
                    <a:pt x="6013" y="3128"/>
                  </a:cubicBezTo>
                  <a:cubicBezTo>
                    <a:pt x="6079" y="3128"/>
                    <a:pt x="6146" y="3126"/>
                    <a:pt x="6214" y="3122"/>
                  </a:cubicBezTo>
                  <a:cubicBezTo>
                    <a:pt x="6999" y="3068"/>
                    <a:pt x="7767" y="2794"/>
                    <a:pt x="8498" y="2538"/>
                  </a:cubicBezTo>
                  <a:cubicBezTo>
                    <a:pt x="9422" y="2230"/>
                    <a:pt x="10399" y="2018"/>
                    <a:pt x="11372" y="2018"/>
                  </a:cubicBezTo>
                  <a:cubicBezTo>
                    <a:pt x="11670" y="2018"/>
                    <a:pt x="11967" y="2038"/>
                    <a:pt x="12262" y="2081"/>
                  </a:cubicBezTo>
                  <a:cubicBezTo>
                    <a:pt x="11714" y="2227"/>
                    <a:pt x="11166" y="2428"/>
                    <a:pt x="10636" y="2629"/>
                  </a:cubicBezTo>
                  <a:cubicBezTo>
                    <a:pt x="9887" y="2940"/>
                    <a:pt x="9156" y="3250"/>
                    <a:pt x="8352" y="3433"/>
                  </a:cubicBezTo>
                  <a:cubicBezTo>
                    <a:pt x="7727" y="3586"/>
                    <a:pt x="7102" y="3654"/>
                    <a:pt x="6470" y="3654"/>
                  </a:cubicBezTo>
                  <a:cubicBezTo>
                    <a:pt x="6269" y="3654"/>
                    <a:pt x="6068" y="3647"/>
                    <a:pt x="5866" y="3634"/>
                  </a:cubicBezTo>
                  <a:cubicBezTo>
                    <a:pt x="4953" y="3561"/>
                    <a:pt x="4057" y="3451"/>
                    <a:pt x="3162" y="3342"/>
                  </a:cubicBezTo>
                  <a:cubicBezTo>
                    <a:pt x="2413" y="3232"/>
                    <a:pt x="1645" y="3141"/>
                    <a:pt x="841" y="3049"/>
                  </a:cubicBezTo>
                  <a:cubicBezTo>
                    <a:pt x="1590" y="2428"/>
                    <a:pt x="2413" y="1880"/>
                    <a:pt x="3399" y="1715"/>
                  </a:cubicBezTo>
                  <a:cubicBezTo>
                    <a:pt x="3754" y="1667"/>
                    <a:pt x="4113" y="1663"/>
                    <a:pt x="4471" y="1663"/>
                  </a:cubicBezTo>
                  <a:cubicBezTo>
                    <a:pt x="4536" y="1663"/>
                    <a:pt x="4601" y="1663"/>
                    <a:pt x="4666" y="1663"/>
                  </a:cubicBezTo>
                  <a:cubicBezTo>
                    <a:pt x="5183" y="1663"/>
                    <a:pt x="5694" y="1655"/>
                    <a:pt x="6177" y="1514"/>
                  </a:cubicBezTo>
                  <a:cubicBezTo>
                    <a:pt x="7127" y="1240"/>
                    <a:pt x="7895" y="582"/>
                    <a:pt x="8863" y="381"/>
                  </a:cubicBezTo>
                  <a:cubicBezTo>
                    <a:pt x="9078" y="339"/>
                    <a:pt x="9292" y="319"/>
                    <a:pt x="9505" y="319"/>
                  </a:cubicBezTo>
                  <a:close/>
                  <a:moveTo>
                    <a:pt x="9455" y="1"/>
                  </a:moveTo>
                  <a:cubicBezTo>
                    <a:pt x="9180" y="1"/>
                    <a:pt x="8903" y="33"/>
                    <a:pt x="8626" y="107"/>
                  </a:cubicBezTo>
                  <a:cubicBezTo>
                    <a:pt x="7621" y="345"/>
                    <a:pt x="6798" y="1076"/>
                    <a:pt x="5775" y="1259"/>
                  </a:cubicBezTo>
                  <a:cubicBezTo>
                    <a:pt x="4788" y="1423"/>
                    <a:pt x="3783" y="1222"/>
                    <a:pt x="2833" y="1496"/>
                  </a:cubicBezTo>
                  <a:cubicBezTo>
                    <a:pt x="1828" y="1788"/>
                    <a:pt x="969" y="2410"/>
                    <a:pt x="147" y="3049"/>
                  </a:cubicBezTo>
                  <a:cubicBezTo>
                    <a:pt x="0" y="3159"/>
                    <a:pt x="110" y="3397"/>
                    <a:pt x="293" y="3415"/>
                  </a:cubicBezTo>
                  <a:cubicBezTo>
                    <a:pt x="1389" y="3579"/>
                    <a:pt x="2467" y="3707"/>
                    <a:pt x="3564" y="3853"/>
                  </a:cubicBezTo>
                  <a:cubicBezTo>
                    <a:pt x="4441" y="3963"/>
                    <a:pt x="5355" y="4091"/>
                    <a:pt x="6250" y="4128"/>
                  </a:cubicBezTo>
                  <a:cubicBezTo>
                    <a:pt x="6319" y="4129"/>
                    <a:pt x="6388" y="4130"/>
                    <a:pt x="6457" y="4130"/>
                  </a:cubicBezTo>
                  <a:cubicBezTo>
                    <a:pt x="7226" y="4130"/>
                    <a:pt x="7979" y="4035"/>
                    <a:pt x="8717" y="3817"/>
                  </a:cubicBezTo>
                  <a:cubicBezTo>
                    <a:pt x="10289" y="3360"/>
                    <a:pt x="11751" y="2593"/>
                    <a:pt x="13377" y="2300"/>
                  </a:cubicBezTo>
                  <a:cubicBezTo>
                    <a:pt x="13523" y="2264"/>
                    <a:pt x="13560" y="2117"/>
                    <a:pt x="13541" y="2026"/>
                  </a:cubicBezTo>
                  <a:cubicBezTo>
                    <a:pt x="13633" y="1989"/>
                    <a:pt x="13706" y="1862"/>
                    <a:pt x="13615" y="1788"/>
                  </a:cubicBezTo>
                  <a:cubicBezTo>
                    <a:pt x="12810" y="1222"/>
                    <a:pt x="11970" y="655"/>
                    <a:pt x="11056" y="308"/>
                  </a:cubicBezTo>
                  <a:cubicBezTo>
                    <a:pt x="10535" y="126"/>
                    <a:pt x="9998" y="1"/>
                    <a:pt x="9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3"/>
            <p:cNvSpPr/>
            <p:nvPr/>
          </p:nvSpPr>
          <p:spPr>
            <a:xfrm rot="5400000">
              <a:off x="304138" y="967740"/>
              <a:ext cx="72497" cy="41363"/>
            </a:xfrm>
            <a:custGeom>
              <a:avLst/>
              <a:gdLst/>
              <a:ahLst/>
              <a:cxnLst/>
              <a:rect l="l" t="t" r="r" b="b"/>
              <a:pathLst>
                <a:path w="1134" h="647" extrusionOk="0">
                  <a:moveTo>
                    <a:pt x="981" y="1"/>
                  </a:moveTo>
                  <a:cubicBezTo>
                    <a:pt x="966" y="1"/>
                    <a:pt x="949" y="3"/>
                    <a:pt x="932" y="7"/>
                  </a:cubicBezTo>
                  <a:cubicBezTo>
                    <a:pt x="768" y="80"/>
                    <a:pt x="585" y="117"/>
                    <a:pt x="421" y="190"/>
                  </a:cubicBezTo>
                  <a:cubicBezTo>
                    <a:pt x="366" y="208"/>
                    <a:pt x="274" y="245"/>
                    <a:pt x="201" y="281"/>
                  </a:cubicBezTo>
                  <a:cubicBezTo>
                    <a:pt x="146" y="300"/>
                    <a:pt x="110" y="300"/>
                    <a:pt x="55" y="355"/>
                  </a:cubicBezTo>
                  <a:cubicBezTo>
                    <a:pt x="19" y="373"/>
                    <a:pt x="0" y="464"/>
                    <a:pt x="19" y="537"/>
                  </a:cubicBezTo>
                  <a:cubicBezTo>
                    <a:pt x="55" y="610"/>
                    <a:pt x="128" y="629"/>
                    <a:pt x="183" y="647"/>
                  </a:cubicBezTo>
                  <a:cubicBezTo>
                    <a:pt x="220" y="647"/>
                    <a:pt x="293" y="629"/>
                    <a:pt x="329" y="610"/>
                  </a:cubicBezTo>
                  <a:cubicBezTo>
                    <a:pt x="402" y="574"/>
                    <a:pt x="494" y="556"/>
                    <a:pt x="567" y="519"/>
                  </a:cubicBezTo>
                  <a:cubicBezTo>
                    <a:pt x="731" y="428"/>
                    <a:pt x="877" y="355"/>
                    <a:pt x="1042" y="263"/>
                  </a:cubicBezTo>
                  <a:cubicBezTo>
                    <a:pt x="1115" y="208"/>
                    <a:pt x="1133" y="154"/>
                    <a:pt x="1115" y="80"/>
                  </a:cubicBezTo>
                  <a:cubicBezTo>
                    <a:pt x="1073" y="25"/>
                    <a:pt x="1031" y="1"/>
                    <a:pt x="9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3"/>
            <p:cNvSpPr/>
            <p:nvPr/>
          </p:nvSpPr>
          <p:spPr>
            <a:xfrm rot="5400000">
              <a:off x="1918354" y="604493"/>
              <a:ext cx="29280" cy="58752"/>
            </a:xfrm>
            <a:custGeom>
              <a:avLst/>
              <a:gdLst/>
              <a:ahLst/>
              <a:cxnLst/>
              <a:rect l="l" t="t" r="r" b="b"/>
              <a:pathLst>
                <a:path w="458" h="919" extrusionOk="0">
                  <a:moveTo>
                    <a:pt x="302" y="0"/>
                  </a:moveTo>
                  <a:cubicBezTo>
                    <a:pt x="260" y="0"/>
                    <a:pt x="224" y="16"/>
                    <a:pt x="201" y="38"/>
                  </a:cubicBezTo>
                  <a:cubicBezTo>
                    <a:pt x="128" y="130"/>
                    <a:pt x="55" y="239"/>
                    <a:pt x="37" y="367"/>
                  </a:cubicBezTo>
                  <a:cubicBezTo>
                    <a:pt x="0" y="477"/>
                    <a:pt x="0" y="587"/>
                    <a:pt x="0" y="696"/>
                  </a:cubicBezTo>
                  <a:cubicBezTo>
                    <a:pt x="0" y="806"/>
                    <a:pt x="37" y="897"/>
                    <a:pt x="128" y="915"/>
                  </a:cubicBezTo>
                  <a:cubicBezTo>
                    <a:pt x="136" y="917"/>
                    <a:pt x="144" y="918"/>
                    <a:pt x="151" y="918"/>
                  </a:cubicBezTo>
                  <a:cubicBezTo>
                    <a:pt x="216" y="918"/>
                    <a:pt x="274" y="855"/>
                    <a:pt x="274" y="806"/>
                  </a:cubicBezTo>
                  <a:lnTo>
                    <a:pt x="274" y="714"/>
                  </a:lnTo>
                  <a:lnTo>
                    <a:pt x="274" y="678"/>
                  </a:lnTo>
                  <a:lnTo>
                    <a:pt x="274" y="660"/>
                  </a:lnTo>
                  <a:lnTo>
                    <a:pt x="274" y="587"/>
                  </a:lnTo>
                  <a:cubicBezTo>
                    <a:pt x="293" y="550"/>
                    <a:pt x="293" y="532"/>
                    <a:pt x="293" y="495"/>
                  </a:cubicBezTo>
                  <a:lnTo>
                    <a:pt x="293" y="459"/>
                  </a:lnTo>
                  <a:cubicBezTo>
                    <a:pt x="293" y="404"/>
                    <a:pt x="311" y="367"/>
                    <a:pt x="329" y="312"/>
                  </a:cubicBezTo>
                  <a:lnTo>
                    <a:pt x="329" y="294"/>
                  </a:lnTo>
                  <a:lnTo>
                    <a:pt x="366" y="276"/>
                  </a:lnTo>
                  <a:cubicBezTo>
                    <a:pt x="384" y="239"/>
                    <a:pt x="384" y="221"/>
                    <a:pt x="402" y="203"/>
                  </a:cubicBezTo>
                  <a:cubicBezTo>
                    <a:pt x="457" y="130"/>
                    <a:pt x="420" y="57"/>
                    <a:pt x="384" y="20"/>
                  </a:cubicBezTo>
                  <a:cubicBezTo>
                    <a:pt x="356" y="6"/>
                    <a:pt x="328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3"/>
            <p:cNvSpPr/>
            <p:nvPr/>
          </p:nvSpPr>
          <p:spPr>
            <a:xfrm rot="5400000">
              <a:off x="2956119" y="212734"/>
              <a:ext cx="45646" cy="80488"/>
            </a:xfrm>
            <a:custGeom>
              <a:avLst/>
              <a:gdLst/>
              <a:ahLst/>
              <a:cxnLst/>
              <a:rect l="l" t="t" r="r" b="b"/>
              <a:pathLst>
                <a:path w="714" h="1259" extrusionOk="0">
                  <a:moveTo>
                    <a:pt x="501" y="1"/>
                  </a:moveTo>
                  <a:cubicBezTo>
                    <a:pt x="437" y="1"/>
                    <a:pt x="371" y="29"/>
                    <a:pt x="348" y="86"/>
                  </a:cubicBezTo>
                  <a:cubicBezTo>
                    <a:pt x="165" y="360"/>
                    <a:pt x="19" y="671"/>
                    <a:pt x="1" y="1018"/>
                  </a:cubicBezTo>
                  <a:cubicBezTo>
                    <a:pt x="1" y="1091"/>
                    <a:pt x="19" y="1183"/>
                    <a:pt x="74" y="1201"/>
                  </a:cubicBezTo>
                  <a:cubicBezTo>
                    <a:pt x="94" y="1240"/>
                    <a:pt x="139" y="1258"/>
                    <a:pt x="183" y="1258"/>
                  </a:cubicBezTo>
                  <a:cubicBezTo>
                    <a:pt x="221" y="1258"/>
                    <a:pt x="258" y="1245"/>
                    <a:pt x="275" y="1219"/>
                  </a:cubicBezTo>
                  <a:cubicBezTo>
                    <a:pt x="348" y="1183"/>
                    <a:pt x="366" y="1128"/>
                    <a:pt x="385" y="1073"/>
                  </a:cubicBezTo>
                  <a:cubicBezTo>
                    <a:pt x="385" y="1018"/>
                    <a:pt x="421" y="1000"/>
                    <a:pt x="421" y="945"/>
                  </a:cubicBezTo>
                  <a:lnTo>
                    <a:pt x="421" y="909"/>
                  </a:lnTo>
                  <a:lnTo>
                    <a:pt x="421" y="890"/>
                  </a:lnTo>
                  <a:cubicBezTo>
                    <a:pt x="421" y="835"/>
                    <a:pt x="440" y="799"/>
                    <a:pt x="440" y="762"/>
                  </a:cubicBezTo>
                  <a:cubicBezTo>
                    <a:pt x="440" y="726"/>
                    <a:pt x="440" y="707"/>
                    <a:pt x="458" y="653"/>
                  </a:cubicBezTo>
                  <a:cubicBezTo>
                    <a:pt x="476" y="580"/>
                    <a:pt x="531" y="525"/>
                    <a:pt x="549" y="452"/>
                  </a:cubicBezTo>
                  <a:lnTo>
                    <a:pt x="549" y="433"/>
                  </a:lnTo>
                  <a:cubicBezTo>
                    <a:pt x="549" y="397"/>
                    <a:pt x="567" y="397"/>
                    <a:pt x="567" y="379"/>
                  </a:cubicBezTo>
                  <a:cubicBezTo>
                    <a:pt x="604" y="360"/>
                    <a:pt x="622" y="305"/>
                    <a:pt x="641" y="287"/>
                  </a:cubicBezTo>
                  <a:cubicBezTo>
                    <a:pt x="714" y="214"/>
                    <a:pt x="695" y="104"/>
                    <a:pt x="604" y="31"/>
                  </a:cubicBezTo>
                  <a:cubicBezTo>
                    <a:pt x="577" y="11"/>
                    <a:pt x="539" y="1"/>
                    <a:pt x="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3"/>
            <p:cNvSpPr/>
            <p:nvPr/>
          </p:nvSpPr>
          <p:spPr>
            <a:xfrm rot="5400000">
              <a:off x="3079823" y="287595"/>
              <a:ext cx="21928" cy="14960"/>
            </a:xfrm>
            <a:custGeom>
              <a:avLst/>
              <a:gdLst/>
              <a:ahLst/>
              <a:cxnLst/>
              <a:rect l="l" t="t" r="r" b="b"/>
              <a:pathLst>
                <a:path w="343" h="234" extrusionOk="0">
                  <a:moveTo>
                    <a:pt x="162" y="1"/>
                  </a:moveTo>
                  <a:cubicBezTo>
                    <a:pt x="138" y="1"/>
                    <a:pt x="113" y="8"/>
                    <a:pt x="89" y="26"/>
                  </a:cubicBezTo>
                  <a:cubicBezTo>
                    <a:pt x="0" y="100"/>
                    <a:pt x="91" y="233"/>
                    <a:pt x="187" y="233"/>
                  </a:cubicBezTo>
                  <a:cubicBezTo>
                    <a:pt x="209" y="233"/>
                    <a:pt x="232" y="226"/>
                    <a:pt x="253" y="208"/>
                  </a:cubicBezTo>
                  <a:cubicBezTo>
                    <a:pt x="342" y="135"/>
                    <a:pt x="263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1" name="Google Shape;521;p23"/>
          <p:cNvSpPr/>
          <p:nvPr/>
        </p:nvSpPr>
        <p:spPr>
          <a:xfrm rot="-5400000">
            <a:off x="7497426" y="3482964"/>
            <a:ext cx="3138004" cy="1271312"/>
          </a:xfrm>
          <a:custGeom>
            <a:avLst/>
            <a:gdLst/>
            <a:ahLst/>
            <a:cxnLst/>
            <a:rect l="l" t="t" r="r" b="b"/>
            <a:pathLst>
              <a:path w="49085" h="19886" extrusionOk="0">
                <a:moveTo>
                  <a:pt x="11630" y="0"/>
                </a:moveTo>
                <a:cubicBezTo>
                  <a:pt x="8332" y="0"/>
                  <a:pt x="4868" y="371"/>
                  <a:pt x="2577" y="2663"/>
                </a:cubicBezTo>
                <a:cubicBezTo>
                  <a:pt x="1078" y="4143"/>
                  <a:pt x="347" y="6299"/>
                  <a:pt x="183" y="8401"/>
                </a:cubicBezTo>
                <a:cubicBezTo>
                  <a:pt x="0" y="10904"/>
                  <a:pt x="92" y="14449"/>
                  <a:pt x="2285" y="16149"/>
                </a:cubicBezTo>
                <a:cubicBezTo>
                  <a:pt x="5208" y="18397"/>
                  <a:pt x="8991" y="19493"/>
                  <a:pt x="12609" y="19804"/>
                </a:cubicBezTo>
                <a:cubicBezTo>
                  <a:pt x="13337" y="19859"/>
                  <a:pt x="14065" y="19885"/>
                  <a:pt x="14794" y="19885"/>
                </a:cubicBezTo>
                <a:cubicBezTo>
                  <a:pt x="18131" y="19885"/>
                  <a:pt x="21477" y="19346"/>
                  <a:pt x="24761" y="18671"/>
                </a:cubicBezTo>
                <a:cubicBezTo>
                  <a:pt x="29988" y="17611"/>
                  <a:pt x="35123" y="16149"/>
                  <a:pt x="40240" y="14705"/>
                </a:cubicBezTo>
                <a:cubicBezTo>
                  <a:pt x="41775" y="14267"/>
                  <a:pt x="43310" y="13828"/>
                  <a:pt x="44717" y="13079"/>
                </a:cubicBezTo>
                <a:cubicBezTo>
                  <a:pt x="46124" y="12330"/>
                  <a:pt x="47366" y="11233"/>
                  <a:pt x="48043" y="9790"/>
                </a:cubicBezTo>
                <a:cubicBezTo>
                  <a:pt x="49084" y="7451"/>
                  <a:pt x="48189" y="4417"/>
                  <a:pt x="46051" y="3010"/>
                </a:cubicBezTo>
                <a:cubicBezTo>
                  <a:pt x="44607" y="2060"/>
                  <a:pt x="42834" y="1859"/>
                  <a:pt x="41117" y="1676"/>
                </a:cubicBezTo>
                <a:cubicBezTo>
                  <a:pt x="31706" y="744"/>
                  <a:pt x="22240" y="178"/>
                  <a:pt x="12774" y="13"/>
                </a:cubicBezTo>
                <a:cubicBezTo>
                  <a:pt x="12396" y="5"/>
                  <a:pt x="12014" y="0"/>
                  <a:pt x="1163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23"/>
          <p:cNvSpPr/>
          <p:nvPr/>
        </p:nvSpPr>
        <p:spPr>
          <a:xfrm rot="5400000">
            <a:off x="7555102" y="-375244"/>
            <a:ext cx="1992522" cy="193123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3" name="Google Shape;523;p23"/>
          <p:cNvGrpSpPr/>
          <p:nvPr/>
        </p:nvGrpSpPr>
        <p:grpSpPr>
          <a:xfrm>
            <a:off x="7585758" y="449066"/>
            <a:ext cx="1106619" cy="1122793"/>
            <a:chOff x="6575458" y="1821066"/>
            <a:chExt cx="1106619" cy="1122793"/>
          </a:xfrm>
        </p:grpSpPr>
        <p:sp>
          <p:nvSpPr>
            <p:cNvPr id="524" name="Google Shape;524;p23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3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3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3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3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3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3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3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3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3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3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3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3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3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3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3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miko"/>
              <a:buNone/>
              <a:defRPr sz="3000" b="1">
                <a:solidFill>
                  <a:schemeClr val="accent1"/>
                </a:solidFill>
                <a:latin typeface="Amiko"/>
                <a:ea typeface="Amiko"/>
                <a:cs typeface="Amiko"/>
                <a:sym typeface="Amik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Montserrat"/>
              <a:buNone/>
              <a:defRPr sz="3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Montserrat"/>
              <a:buNone/>
              <a:defRPr sz="3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Montserrat"/>
              <a:buNone/>
              <a:defRPr sz="3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Montserrat"/>
              <a:buNone/>
              <a:defRPr sz="3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Montserrat"/>
              <a:buNone/>
              <a:defRPr sz="3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Montserrat"/>
              <a:buNone/>
              <a:defRPr sz="3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Montserrat"/>
              <a:buNone/>
              <a:defRPr sz="3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Montserrat"/>
              <a:buNone/>
              <a:defRPr sz="3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Zilla Slab"/>
              <a:buChar char="●"/>
              <a:defRPr>
                <a:solidFill>
                  <a:schemeClr val="accent1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Zilla Slab"/>
              <a:buChar char="○"/>
              <a:defRPr>
                <a:solidFill>
                  <a:schemeClr val="accent1"/>
                </a:solidFill>
                <a:latin typeface="Zilla Slab"/>
                <a:ea typeface="Zilla Slab"/>
                <a:cs typeface="Zilla Slab"/>
                <a:sym typeface="Zilla Slab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Zilla Slab"/>
              <a:buChar char="■"/>
              <a:defRPr>
                <a:solidFill>
                  <a:schemeClr val="accent1"/>
                </a:solidFill>
                <a:latin typeface="Zilla Slab"/>
                <a:ea typeface="Zilla Slab"/>
                <a:cs typeface="Zilla Slab"/>
                <a:sym typeface="Zilla Slab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Zilla Slab"/>
              <a:buChar char="●"/>
              <a:defRPr>
                <a:solidFill>
                  <a:schemeClr val="accent1"/>
                </a:solidFill>
                <a:latin typeface="Zilla Slab"/>
                <a:ea typeface="Zilla Slab"/>
                <a:cs typeface="Zilla Slab"/>
                <a:sym typeface="Zilla Slab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Zilla Slab"/>
              <a:buChar char="○"/>
              <a:defRPr>
                <a:solidFill>
                  <a:schemeClr val="accent1"/>
                </a:solidFill>
                <a:latin typeface="Zilla Slab"/>
                <a:ea typeface="Zilla Slab"/>
                <a:cs typeface="Zilla Slab"/>
                <a:sym typeface="Zilla Slab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Zilla Slab"/>
              <a:buChar char="■"/>
              <a:defRPr>
                <a:solidFill>
                  <a:schemeClr val="accent1"/>
                </a:solidFill>
                <a:latin typeface="Zilla Slab"/>
                <a:ea typeface="Zilla Slab"/>
                <a:cs typeface="Zilla Slab"/>
                <a:sym typeface="Zilla Slab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Zilla Slab"/>
              <a:buChar char="●"/>
              <a:defRPr>
                <a:solidFill>
                  <a:schemeClr val="accent1"/>
                </a:solidFill>
                <a:latin typeface="Zilla Slab"/>
                <a:ea typeface="Zilla Slab"/>
                <a:cs typeface="Zilla Slab"/>
                <a:sym typeface="Zilla Slab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Zilla Slab"/>
              <a:buChar char="○"/>
              <a:defRPr>
                <a:solidFill>
                  <a:schemeClr val="accent1"/>
                </a:solidFill>
                <a:latin typeface="Zilla Slab"/>
                <a:ea typeface="Zilla Slab"/>
                <a:cs typeface="Zilla Slab"/>
                <a:sym typeface="Zilla Slab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Zilla Slab"/>
              <a:buChar char="■"/>
              <a:defRPr>
                <a:solidFill>
                  <a:schemeClr val="accent1"/>
                </a:solidFill>
                <a:latin typeface="Zilla Slab"/>
                <a:ea typeface="Zilla Slab"/>
                <a:cs typeface="Zilla Slab"/>
                <a:sym typeface="Zilla Slab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8" r:id="rId4"/>
    <p:sldLayoutId id="2147483659" r:id="rId5"/>
    <p:sldLayoutId id="2147483663" r:id="rId6"/>
    <p:sldLayoutId id="2147483664" r:id="rId7"/>
    <p:sldLayoutId id="2147483668" r:id="rId8"/>
    <p:sldLayoutId id="2147483669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9DE"/>
        </a:solidFill>
        <a:effectLst/>
      </p:bgPr>
    </p:bg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27"/>
          <p:cNvSpPr/>
          <p:nvPr/>
        </p:nvSpPr>
        <p:spPr>
          <a:xfrm>
            <a:off x="2216675" y="3200369"/>
            <a:ext cx="4710481" cy="592861"/>
          </a:xfrm>
          <a:custGeom>
            <a:avLst/>
            <a:gdLst/>
            <a:ahLst/>
            <a:cxnLst/>
            <a:rect l="l" t="t" r="r" b="b"/>
            <a:pathLst>
              <a:path w="118914" h="17344" extrusionOk="0">
                <a:moveTo>
                  <a:pt x="1408" y="1969"/>
                </a:moveTo>
                <a:cubicBezTo>
                  <a:pt x="-52" y="4447"/>
                  <a:pt x="-2441" y="12632"/>
                  <a:pt x="6983" y="14977"/>
                </a:cubicBezTo>
                <a:cubicBezTo>
                  <a:pt x="16407" y="17322"/>
                  <a:pt x="40610" y="15818"/>
                  <a:pt x="57954" y="16039"/>
                </a:cubicBezTo>
                <a:cubicBezTo>
                  <a:pt x="75298" y="16260"/>
                  <a:pt x="101049" y="18562"/>
                  <a:pt x="111048" y="16305"/>
                </a:cubicBezTo>
                <a:cubicBezTo>
                  <a:pt x="121047" y="14049"/>
                  <a:pt x="119100" y="5022"/>
                  <a:pt x="117950" y="2500"/>
                </a:cubicBezTo>
                <a:cubicBezTo>
                  <a:pt x="116800" y="-22"/>
                  <a:pt x="110385" y="1483"/>
                  <a:pt x="104146" y="1173"/>
                </a:cubicBezTo>
                <a:cubicBezTo>
                  <a:pt x="97908" y="863"/>
                  <a:pt x="95253" y="819"/>
                  <a:pt x="80519" y="642"/>
                </a:cubicBezTo>
                <a:cubicBezTo>
                  <a:pt x="65785" y="465"/>
                  <a:pt x="28929" y="-110"/>
                  <a:pt x="15744" y="111"/>
                </a:cubicBezTo>
                <a:cubicBezTo>
                  <a:pt x="2559" y="332"/>
                  <a:pt x="2868" y="-509"/>
                  <a:pt x="1408" y="1969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551" name="Google Shape;551;p27"/>
          <p:cNvSpPr txBox="1">
            <a:spLocks noGrp="1"/>
          </p:cNvSpPr>
          <p:nvPr>
            <p:ph type="ctrTitle"/>
          </p:nvPr>
        </p:nvSpPr>
        <p:spPr>
          <a:xfrm>
            <a:off x="1909950" y="1197869"/>
            <a:ext cx="5324100" cy="200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800" dirty="0"/>
              <a:t>Epistemología, conocimiento y ciencias sociales</a:t>
            </a:r>
            <a:endParaRPr sz="4800" dirty="0"/>
          </a:p>
        </p:txBody>
      </p:sp>
      <p:sp>
        <p:nvSpPr>
          <p:cNvPr id="552" name="Google Shape;552;p27"/>
          <p:cNvSpPr txBox="1">
            <a:spLocks noGrp="1"/>
          </p:cNvSpPr>
          <p:nvPr>
            <p:ph type="subTitle" idx="1"/>
          </p:nvPr>
        </p:nvSpPr>
        <p:spPr>
          <a:xfrm>
            <a:off x="2573550" y="3344590"/>
            <a:ext cx="3996900" cy="2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Ayudantía 1</a:t>
            </a:r>
            <a:endParaRPr dirty="0"/>
          </a:p>
        </p:txBody>
      </p:sp>
      <p:grpSp>
        <p:nvGrpSpPr>
          <p:cNvPr id="553" name="Google Shape;553;p27"/>
          <p:cNvGrpSpPr/>
          <p:nvPr/>
        </p:nvGrpSpPr>
        <p:grpSpPr>
          <a:xfrm>
            <a:off x="6753937" y="3280854"/>
            <a:ext cx="2646028" cy="2132208"/>
            <a:chOff x="327300" y="2254188"/>
            <a:chExt cx="2338100" cy="1884075"/>
          </a:xfrm>
        </p:grpSpPr>
        <p:sp>
          <p:nvSpPr>
            <p:cNvPr id="554" name="Google Shape;554;p27"/>
            <p:cNvSpPr/>
            <p:nvPr/>
          </p:nvSpPr>
          <p:spPr>
            <a:xfrm>
              <a:off x="893800" y="3819125"/>
              <a:ext cx="20575" cy="22500"/>
            </a:xfrm>
            <a:custGeom>
              <a:avLst/>
              <a:gdLst/>
              <a:ahLst/>
              <a:cxnLst/>
              <a:rect l="l" t="t" r="r" b="b"/>
              <a:pathLst>
                <a:path w="823" h="900" extrusionOk="0">
                  <a:moveTo>
                    <a:pt x="190" y="1"/>
                  </a:moveTo>
                  <a:cubicBezTo>
                    <a:pt x="153" y="1"/>
                    <a:pt x="113" y="15"/>
                    <a:pt x="73" y="47"/>
                  </a:cubicBezTo>
                  <a:cubicBezTo>
                    <a:pt x="18" y="66"/>
                    <a:pt x="0" y="102"/>
                    <a:pt x="0" y="157"/>
                  </a:cubicBezTo>
                  <a:cubicBezTo>
                    <a:pt x="0" y="230"/>
                    <a:pt x="18" y="248"/>
                    <a:pt x="55" y="303"/>
                  </a:cubicBezTo>
                  <a:cubicBezTo>
                    <a:pt x="73" y="358"/>
                    <a:pt x="110" y="431"/>
                    <a:pt x="165" y="486"/>
                  </a:cubicBezTo>
                  <a:cubicBezTo>
                    <a:pt x="201" y="522"/>
                    <a:pt x="256" y="595"/>
                    <a:pt x="293" y="632"/>
                  </a:cubicBezTo>
                  <a:cubicBezTo>
                    <a:pt x="347" y="669"/>
                    <a:pt x="366" y="705"/>
                    <a:pt x="402" y="723"/>
                  </a:cubicBezTo>
                  <a:lnTo>
                    <a:pt x="439" y="760"/>
                  </a:lnTo>
                  <a:lnTo>
                    <a:pt x="457" y="778"/>
                  </a:lnTo>
                  <a:cubicBezTo>
                    <a:pt x="512" y="815"/>
                    <a:pt x="548" y="870"/>
                    <a:pt x="603" y="888"/>
                  </a:cubicBezTo>
                  <a:cubicBezTo>
                    <a:pt x="626" y="895"/>
                    <a:pt x="652" y="900"/>
                    <a:pt x="677" y="900"/>
                  </a:cubicBezTo>
                  <a:cubicBezTo>
                    <a:pt x="712" y="900"/>
                    <a:pt x="746" y="891"/>
                    <a:pt x="768" y="870"/>
                  </a:cubicBezTo>
                  <a:cubicBezTo>
                    <a:pt x="822" y="815"/>
                    <a:pt x="822" y="760"/>
                    <a:pt x="822" y="687"/>
                  </a:cubicBezTo>
                  <a:cubicBezTo>
                    <a:pt x="804" y="632"/>
                    <a:pt x="749" y="595"/>
                    <a:pt x="731" y="541"/>
                  </a:cubicBezTo>
                  <a:cubicBezTo>
                    <a:pt x="731" y="522"/>
                    <a:pt x="713" y="522"/>
                    <a:pt x="713" y="504"/>
                  </a:cubicBezTo>
                  <a:lnTo>
                    <a:pt x="713" y="486"/>
                  </a:lnTo>
                  <a:cubicBezTo>
                    <a:pt x="676" y="431"/>
                    <a:pt x="640" y="413"/>
                    <a:pt x="621" y="358"/>
                  </a:cubicBezTo>
                  <a:cubicBezTo>
                    <a:pt x="567" y="321"/>
                    <a:pt x="530" y="248"/>
                    <a:pt x="475" y="212"/>
                  </a:cubicBezTo>
                  <a:cubicBezTo>
                    <a:pt x="439" y="157"/>
                    <a:pt x="366" y="102"/>
                    <a:pt x="311" y="66"/>
                  </a:cubicBezTo>
                  <a:cubicBezTo>
                    <a:pt x="280" y="24"/>
                    <a:pt x="238" y="1"/>
                    <a:pt x="190" y="1"/>
                  </a:cubicBezTo>
                  <a:close/>
                </a:path>
              </a:pathLst>
            </a:custGeom>
            <a:solidFill>
              <a:srgbClr val="E3A4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7"/>
            <p:cNvSpPr/>
            <p:nvPr/>
          </p:nvSpPr>
          <p:spPr>
            <a:xfrm>
              <a:off x="327300" y="2492263"/>
              <a:ext cx="2338100" cy="1646000"/>
            </a:xfrm>
            <a:custGeom>
              <a:avLst/>
              <a:gdLst/>
              <a:ahLst/>
              <a:cxnLst/>
              <a:rect l="l" t="t" r="r" b="b"/>
              <a:pathLst>
                <a:path w="93524" h="65840" extrusionOk="0">
                  <a:moveTo>
                    <a:pt x="60653" y="1"/>
                  </a:moveTo>
                  <a:cubicBezTo>
                    <a:pt x="60095" y="1"/>
                    <a:pt x="59525" y="116"/>
                    <a:pt x="58996" y="240"/>
                  </a:cubicBezTo>
                  <a:cubicBezTo>
                    <a:pt x="52745" y="1633"/>
                    <a:pt x="46911" y="4181"/>
                    <a:pt x="40898" y="6217"/>
                  </a:cubicBezTo>
                  <a:cubicBezTo>
                    <a:pt x="34659" y="8336"/>
                    <a:pt x="27861" y="8408"/>
                    <a:pt x="21729" y="10599"/>
                  </a:cubicBezTo>
                  <a:cubicBezTo>
                    <a:pt x="21396" y="10741"/>
                    <a:pt x="21836" y="10599"/>
                    <a:pt x="15967" y="13182"/>
                  </a:cubicBezTo>
                  <a:cubicBezTo>
                    <a:pt x="14669" y="13754"/>
                    <a:pt x="14038" y="14051"/>
                    <a:pt x="1227" y="20862"/>
                  </a:cubicBezTo>
                  <a:cubicBezTo>
                    <a:pt x="1155" y="20897"/>
                    <a:pt x="917" y="21028"/>
                    <a:pt x="667" y="21278"/>
                  </a:cubicBezTo>
                  <a:cubicBezTo>
                    <a:pt x="596" y="21362"/>
                    <a:pt x="286" y="21659"/>
                    <a:pt x="155" y="22029"/>
                  </a:cubicBezTo>
                  <a:cubicBezTo>
                    <a:pt x="0" y="22529"/>
                    <a:pt x="203" y="23041"/>
                    <a:pt x="298" y="23231"/>
                  </a:cubicBezTo>
                  <a:cubicBezTo>
                    <a:pt x="1560" y="26196"/>
                    <a:pt x="25527" y="58771"/>
                    <a:pt x="28135" y="62974"/>
                  </a:cubicBezTo>
                  <a:cubicBezTo>
                    <a:pt x="28492" y="63534"/>
                    <a:pt x="29611" y="65427"/>
                    <a:pt x="31552" y="65784"/>
                  </a:cubicBezTo>
                  <a:cubicBezTo>
                    <a:pt x="31767" y="65822"/>
                    <a:pt x="31978" y="65839"/>
                    <a:pt x="32181" y="65839"/>
                  </a:cubicBezTo>
                  <a:cubicBezTo>
                    <a:pt x="33232" y="65839"/>
                    <a:pt x="34084" y="65390"/>
                    <a:pt x="34433" y="65201"/>
                  </a:cubicBezTo>
                  <a:cubicBezTo>
                    <a:pt x="38160" y="63272"/>
                    <a:pt x="61972" y="52199"/>
                    <a:pt x="66044" y="49580"/>
                  </a:cubicBezTo>
                  <a:cubicBezTo>
                    <a:pt x="66211" y="49472"/>
                    <a:pt x="66401" y="49353"/>
                    <a:pt x="66580" y="49115"/>
                  </a:cubicBezTo>
                  <a:cubicBezTo>
                    <a:pt x="67009" y="48568"/>
                    <a:pt x="66890" y="48032"/>
                    <a:pt x="67140" y="47948"/>
                  </a:cubicBezTo>
                  <a:cubicBezTo>
                    <a:pt x="67155" y="47944"/>
                    <a:pt x="67169" y="47942"/>
                    <a:pt x="67184" y="47942"/>
                  </a:cubicBezTo>
                  <a:cubicBezTo>
                    <a:pt x="67425" y="47942"/>
                    <a:pt x="67632" y="48467"/>
                    <a:pt x="68283" y="48579"/>
                  </a:cubicBezTo>
                  <a:cubicBezTo>
                    <a:pt x="68283" y="48579"/>
                    <a:pt x="68366" y="48595"/>
                    <a:pt x="68491" y="48595"/>
                  </a:cubicBezTo>
                  <a:cubicBezTo>
                    <a:pt x="68523" y="48595"/>
                    <a:pt x="68556" y="48594"/>
                    <a:pt x="68592" y="48591"/>
                  </a:cubicBezTo>
                  <a:cubicBezTo>
                    <a:pt x="72462" y="48520"/>
                    <a:pt x="91452" y="39257"/>
                    <a:pt x="91452" y="39257"/>
                  </a:cubicBezTo>
                  <a:cubicBezTo>
                    <a:pt x="91666" y="39162"/>
                    <a:pt x="92333" y="38840"/>
                    <a:pt x="92762" y="38150"/>
                  </a:cubicBezTo>
                  <a:cubicBezTo>
                    <a:pt x="92762" y="38150"/>
                    <a:pt x="93071" y="37638"/>
                    <a:pt x="93167" y="36959"/>
                  </a:cubicBezTo>
                  <a:cubicBezTo>
                    <a:pt x="93524" y="33887"/>
                    <a:pt x="65306" y="4157"/>
                    <a:pt x="63401" y="1514"/>
                  </a:cubicBezTo>
                  <a:cubicBezTo>
                    <a:pt x="63270" y="1336"/>
                    <a:pt x="62758" y="609"/>
                    <a:pt x="61841" y="228"/>
                  </a:cubicBezTo>
                  <a:cubicBezTo>
                    <a:pt x="61464" y="62"/>
                    <a:pt x="61062" y="1"/>
                    <a:pt x="606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7"/>
            <p:cNvSpPr/>
            <p:nvPr/>
          </p:nvSpPr>
          <p:spPr>
            <a:xfrm>
              <a:off x="371950" y="2965188"/>
              <a:ext cx="2252975" cy="1135200"/>
            </a:xfrm>
            <a:custGeom>
              <a:avLst/>
              <a:gdLst/>
              <a:ahLst/>
              <a:cxnLst/>
              <a:rect l="l" t="t" r="r" b="b"/>
              <a:pathLst>
                <a:path w="90119" h="45408" extrusionOk="0">
                  <a:moveTo>
                    <a:pt x="6614" y="1"/>
                  </a:moveTo>
                  <a:cubicBezTo>
                    <a:pt x="5150" y="1"/>
                    <a:pt x="3971" y="556"/>
                    <a:pt x="2524" y="1230"/>
                  </a:cubicBezTo>
                  <a:cubicBezTo>
                    <a:pt x="1250" y="1826"/>
                    <a:pt x="0" y="2445"/>
                    <a:pt x="0" y="3290"/>
                  </a:cubicBezTo>
                  <a:cubicBezTo>
                    <a:pt x="0" y="3612"/>
                    <a:pt x="167" y="3874"/>
                    <a:pt x="310" y="4040"/>
                  </a:cubicBezTo>
                  <a:cubicBezTo>
                    <a:pt x="3179" y="8124"/>
                    <a:pt x="28528" y="44081"/>
                    <a:pt x="29254" y="44879"/>
                  </a:cubicBezTo>
                  <a:cubicBezTo>
                    <a:pt x="29647" y="45319"/>
                    <a:pt x="30099" y="45402"/>
                    <a:pt x="30099" y="45402"/>
                  </a:cubicBezTo>
                  <a:cubicBezTo>
                    <a:pt x="30099" y="45402"/>
                    <a:pt x="30163" y="45407"/>
                    <a:pt x="30266" y="45407"/>
                  </a:cubicBezTo>
                  <a:cubicBezTo>
                    <a:pt x="30394" y="45407"/>
                    <a:pt x="30585" y="45400"/>
                    <a:pt x="30790" y="45367"/>
                  </a:cubicBezTo>
                  <a:cubicBezTo>
                    <a:pt x="31838" y="45164"/>
                    <a:pt x="32921" y="44331"/>
                    <a:pt x="38993" y="41342"/>
                  </a:cubicBezTo>
                  <a:cubicBezTo>
                    <a:pt x="52638" y="34592"/>
                    <a:pt x="65199" y="29865"/>
                    <a:pt x="65675" y="29662"/>
                  </a:cubicBezTo>
                  <a:cubicBezTo>
                    <a:pt x="77141" y="24733"/>
                    <a:pt x="85392" y="21197"/>
                    <a:pt x="87833" y="20304"/>
                  </a:cubicBezTo>
                  <a:cubicBezTo>
                    <a:pt x="88309" y="20126"/>
                    <a:pt x="89785" y="19602"/>
                    <a:pt x="89976" y="18554"/>
                  </a:cubicBezTo>
                  <a:cubicBezTo>
                    <a:pt x="90119" y="17840"/>
                    <a:pt x="89583" y="17173"/>
                    <a:pt x="89309" y="16828"/>
                  </a:cubicBezTo>
                  <a:cubicBezTo>
                    <a:pt x="87999" y="15244"/>
                    <a:pt x="85320" y="12172"/>
                    <a:pt x="81772" y="8303"/>
                  </a:cubicBezTo>
                  <a:cubicBezTo>
                    <a:pt x="62413" y="5779"/>
                    <a:pt x="45589" y="3814"/>
                    <a:pt x="32992" y="2516"/>
                  </a:cubicBezTo>
                  <a:cubicBezTo>
                    <a:pt x="32992" y="2516"/>
                    <a:pt x="28828" y="2927"/>
                    <a:pt x="23850" y="2927"/>
                  </a:cubicBezTo>
                  <a:cubicBezTo>
                    <a:pt x="18800" y="2927"/>
                    <a:pt x="12911" y="2504"/>
                    <a:pt x="9680" y="802"/>
                  </a:cubicBezTo>
                  <a:cubicBezTo>
                    <a:pt x="9442" y="683"/>
                    <a:pt x="8454" y="123"/>
                    <a:pt x="7037" y="16"/>
                  </a:cubicBezTo>
                  <a:cubicBezTo>
                    <a:pt x="6893" y="6"/>
                    <a:pt x="6752" y="1"/>
                    <a:pt x="66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7"/>
            <p:cNvSpPr/>
            <p:nvPr/>
          </p:nvSpPr>
          <p:spPr>
            <a:xfrm>
              <a:off x="423725" y="2418188"/>
              <a:ext cx="2181850" cy="1654700"/>
            </a:xfrm>
            <a:custGeom>
              <a:avLst/>
              <a:gdLst/>
              <a:ahLst/>
              <a:cxnLst/>
              <a:rect l="l" t="t" r="r" b="b"/>
              <a:pathLst>
                <a:path w="87274" h="66188" extrusionOk="0">
                  <a:moveTo>
                    <a:pt x="60425" y="0"/>
                  </a:moveTo>
                  <a:cubicBezTo>
                    <a:pt x="60425" y="0"/>
                    <a:pt x="44602" y="2405"/>
                    <a:pt x="34589" y="13621"/>
                  </a:cubicBezTo>
                  <a:cubicBezTo>
                    <a:pt x="33823" y="13587"/>
                    <a:pt x="33004" y="13566"/>
                    <a:pt x="32135" y="13566"/>
                  </a:cubicBezTo>
                  <a:cubicBezTo>
                    <a:pt x="28488" y="13566"/>
                    <a:pt x="23975" y="13931"/>
                    <a:pt x="19003" y="15181"/>
                  </a:cubicBezTo>
                  <a:cubicBezTo>
                    <a:pt x="10074" y="17419"/>
                    <a:pt x="3692" y="21455"/>
                    <a:pt x="1" y="24241"/>
                  </a:cubicBezTo>
                  <a:cubicBezTo>
                    <a:pt x="4180" y="30171"/>
                    <a:pt x="8300" y="36124"/>
                    <a:pt x="12395" y="42101"/>
                  </a:cubicBezTo>
                  <a:cubicBezTo>
                    <a:pt x="17836" y="50078"/>
                    <a:pt x="23194" y="58103"/>
                    <a:pt x="28481" y="66187"/>
                  </a:cubicBezTo>
                  <a:cubicBezTo>
                    <a:pt x="32934" y="63211"/>
                    <a:pt x="38553" y="59948"/>
                    <a:pt x="45340" y="57019"/>
                  </a:cubicBezTo>
                  <a:cubicBezTo>
                    <a:pt x="52031" y="54126"/>
                    <a:pt x="58222" y="52257"/>
                    <a:pt x="63461" y="51019"/>
                  </a:cubicBezTo>
                  <a:cubicBezTo>
                    <a:pt x="66533" y="48685"/>
                    <a:pt x="70879" y="45899"/>
                    <a:pt x="76534" y="43696"/>
                  </a:cubicBezTo>
                  <a:cubicBezTo>
                    <a:pt x="80273" y="42232"/>
                    <a:pt x="83726" y="41375"/>
                    <a:pt x="86678" y="40839"/>
                  </a:cubicBezTo>
                  <a:cubicBezTo>
                    <a:pt x="86869" y="40398"/>
                    <a:pt x="87071" y="39946"/>
                    <a:pt x="87274" y="39505"/>
                  </a:cubicBezTo>
                  <a:cubicBezTo>
                    <a:pt x="78296" y="26325"/>
                    <a:pt x="69367" y="13169"/>
                    <a:pt x="60425" y="0"/>
                  </a:cubicBezTo>
                  <a:close/>
                </a:path>
              </a:pathLst>
            </a:custGeom>
            <a:solidFill>
              <a:srgbClr val="4242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7"/>
            <p:cNvSpPr/>
            <p:nvPr/>
          </p:nvSpPr>
          <p:spPr>
            <a:xfrm>
              <a:off x="433550" y="2395638"/>
              <a:ext cx="2193750" cy="1581400"/>
            </a:xfrm>
            <a:custGeom>
              <a:avLst/>
              <a:gdLst/>
              <a:ahLst/>
              <a:cxnLst/>
              <a:rect l="l" t="t" r="r" b="b"/>
              <a:pathLst>
                <a:path w="87750" h="63256" extrusionOk="0">
                  <a:moveTo>
                    <a:pt x="56153" y="0"/>
                  </a:moveTo>
                  <a:cubicBezTo>
                    <a:pt x="53394" y="0"/>
                    <a:pt x="50154" y="410"/>
                    <a:pt x="46828" y="1736"/>
                  </a:cubicBezTo>
                  <a:cubicBezTo>
                    <a:pt x="43030" y="3248"/>
                    <a:pt x="40542" y="5367"/>
                    <a:pt x="38458" y="7177"/>
                  </a:cubicBezTo>
                  <a:cubicBezTo>
                    <a:pt x="34969" y="10237"/>
                    <a:pt x="32672" y="13285"/>
                    <a:pt x="31279" y="15416"/>
                  </a:cubicBezTo>
                  <a:cubicBezTo>
                    <a:pt x="28421" y="14845"/>
                    <a:pt x="25540" y="14297"/>
                    <a:pt x="22682" y="13725"/>
                  </a:cubicBezTo>
                  <a:cubicBezTo>
                    <a:pt x="17836" y="14166"/>
                    <a:pt x="11514" y="15368"/>
                    <a:pt x="4918" y="18595"/>
                  </a:cubicBezTo>
                  <a:cubicBezTo>
                    <a:pt x="3120" y="19488"/>
                    <a:pt x="1477" y="20429"/>
                    <a:pt x="1" y="21381"/>
                  </a:cubicBezTo>
                  <a:cubicBezTo>
                    <a:pt x="4954" y="27930"/>
                    <a:pt x="9990" y="34919"/>
                    <a:pt x="15026" y="42360"/>
                  </a:cubicBezTo>
                  <a:cubicBezTo>
                    <a:pt x="19860" y="49527"/>
                    <a:pt x="24313" y="56504"/>
                    <a:pt x="28385" y="63255"/>
                  </a:cubicBezTo>
                  <a:cubicBezTo>
                    <a:pt x="28385" y="63255"/>
                    <a:pt x="47245" y="52230"/>
                    <a:pt x="58972" y="51611"/>
                  </a:cubicBezTo>
                  <a:cubicBezTo>
                    <a:pt x="60520" y="51647"/>
                    <a:pt x="61901" y="51790"/>
                    <a:pt x="63068" y="51933"/>
                  </a:cubicBezTo>
                  <a:cubicBezTo>
                    <a:pt x="64628" y="50087"/>
                    <a:pt x="66759" y="47956"/>
                    <a:pt x="69629" y="46015"/>
                  </a:cubicBezTo>
                  <a:cubicBezTo>
                    <a:pt x="76379" y="41407"/>
                    <a:pt x="83345" y="40372"/>
                    <a:pt x="87083" y="40098"/>
                  </a:cubicBezTo>
                  <a:cubicBezTo>
                    <a:pt x="87309" y="39836"/>
                    <a:pt x="87536" y="39562"/>
                    <a:pt x="87750" y="39312"/>
                  </a:cubicBezTo>
                  <a:cubicBezTo>
                    <a:pt x="78606" y="26298"/>
                    <a:pt x="69462" y="13297"/>
                    <a:pt x="60342" y="307"/>
                  </a:cubicBezTo>
                  <a:cubicBezTo>
                    <a:pt x="59151" y="134"/>
                    <a:pt x="57731" y="0"/>
                    <a:pt x="561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7"/>
            <p:cNvSpPr/>
            <p:nvPr/>
          </p:nvSpPr>
          <p:spPr>
            <a:xfrm>
              <a:off x="505900" y="2254188"/>
              <a:ext cx="2157725" cy="1641575"/>
            </a:xfrm>
            <a:custGeom>
              <a:avLst/>
              <a:gdLst/>
              <a:ahLst/>
              <a:cxnLst/>
              <a:rect l="l" t="t" r="r" b="b"/>
              <a:pathLst>
                <a:path w="86309" h="65663" extrusionOk="0">
                  <a:moveTo>
                    <a:pt x="58114" y="0"/>
                  </a:moveTo>
                  <a:cubicBezTo>
                    <a:pt x="55007" y="357"/>
                    <a:pt x="50744" y="1191"/>
                    <a:pt x="46089" y="3298"/>
                  </a:cubicBezTo>
                  <a:cubicBezTo>
                    <a:pt x="38600" y="6691"/>
                    <a:pt x="33921" y="11668"/>
                    <a:pt x="31516" y="14645"/>
                  </a:cubicBezTo>
                  <a:cubicBezTo>
                    <a:pt x="28791" y="14076"/>
                    <a:pt x="26321" y="13875"/>
                    <a:pt x="24178" y="13875"/>
                  </a:cubicBezTo>
                  <a:cubicBezTo>
                    <a:pt x="21789" y="13875"/>
                    <a:pt x="19805" y="14125"/>
                    <a:pt x="18324" y="14395"/>
                  </a:cubicBezTo>
                  <a:cubicBezTo>
                    <a:pt x="9894" y="15895"/>
                    <a:pt x="3917" y="20360"/>
                    <a:pt x="1191" y="22443"/>
                  </a:cubicBezTo>
                  <a:cubicBezTo>
                    <a:pt x="679" y="22824"/>
                    <a:pt x="286" y="23170"/>
                    <a:pt x="0" y="23396"/>
                  </a:cubicBezTo>
                  <a:cubicBezTo>
                    <a:pt x="8811" y="37469"/>
                    <a:pt x="17621" y="51554"/>
                    <a:pt x="26456" y="65663"/>
                  </a:cubicBezTo>
                  <a:cubicBezTo>
                    <a:pt x="29813" y="63175"/>
                    <a:pt x="35385" y="59662"/>
                    <a:pt x="43053" y="57555"/>
                  </a:cubicBezTo>
                  <a:cubicBezTo>
                    <a:pt x="48117" y="56150"/>
                    <a:pt x="52657" y="55757"/>
                    <a:pt x="56245" y="55757"/>
                  </a:cubicBezTo>
                  <a:cubicBezTo>
                    <a:pt x="57280" y="55757"/>
                    <a:pt x="58236" y="55790"/>
                    <a:pt x="59103" y="55840"/>
                  </a:cubicBezTo>
                  <a:cubicBezTo>
                    <a:pt x="61579" y="53388"/>
                    <a:pt x="64830" y="50613"/>
                    <a:pt x="68925" y="48030"/>
                  </a:cubicBezTo>
                  <a:cubicBezTo>
                    <a:pt x="75486" y="43863"/>
                    <a:pt x="81725" y="41720"/>
                    <a:pt x="86308" y="40565"/>
                  </a:cubicBezTo>
                  <a:cubicBezTo>
                    <a:pt x="76914" y="27039"/>
                    <a:pt x="67508" y="13526"/>
                    <a:pt x="581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7"/>
            <p:cNvSpPr/>
            <p:nvPr/>
          </p:nvSpPr>
          <p:spPr>
            <a:xfrm>
              <a:off x="1128875" y="2446463"/>
              <a:ext cx="998075" cy="1542775"/>
            </a:xfrm>
            <a:custGeom>
              <a:avLst/>
              <a:gdLst/>
              <a:ahLst/>
              <a:cxnLst/>
              <a:rect l="l" t="t" r="r" b="b"/>
              <a:pathLst>
                <a:path w="39923" h="61711" extrusionOk="0">
                  <a:moveTo>
                    <a:pt x="989" y="1"/>
                  </a:moveTo>
                  <a:cubicBezTo>
                    <a:pt x="1191" y="417"/>
                    <a:pt x="1370" y="763"/>
                    <a:pt x="1501" y="1001"/>
                  </a:cubicBezTo>
                  <a:cubicBezTo>
                    <a:pt x="1680" y="1322"/>
                    <a:pt x="1763" y="1465"/>
                    <a:pt x="1703" y="1620"/>
                  </a:cubicBezTo>
                  <a:cubicBezTo>
                    <a:pt x="1644" y="1798"/>
                    <a:pt x="1453" y="1858"/>
                    <a:pt x="1049" y="2013"/>
                  </a:cubicBezTo>
                  <a:cubicBezTo>
                    <a:pt x="799" y="2096"/>
                    <a:pt x="441" y="2251"/>
                    <a:pt x="1" y="2429"/>
                  </a:cubicBezTo>
                  <a:cubicBezTo>
                    <a:pt x="4406" y="4215"/>
                    <a:pt x="7264" y="8430"/>
                    <a:pt x="10026" y="12502"/>
                  </a:cubicBezTo>
                  <a:cubicBezTo>
                    <a:pt x="10490" y="13169"/>
                    <a:pt x="10955" y="13871"/>
                    <a:pt x="11431" y="14538"/>
                  </a:cubicBezTo>
                  <a:lnTo>
                    <a:pt x="14062" y="18288"/>
                  </a:lnTo>
                  <a:cubicBezTo>
                    <a:pt x="17503" y="23194"/>
                    <a:pt x="21051" y="28254"/>
                    <a:pt x="24492" y="33255"/>
                  </a:cubicBezTo>
                  <a:cubicBezTo>
                    <a:pt x="25159" y="34243"/>
                    <a:pt x="25873" y="35243"/>
                    <a:pt x="26576" y="36207"/>
                  </a:cubicBezTo>
                  <a:cubicBezTo>
                    <a:pt x="29707" y="40577"/>
                    <a:pt x="32933" y="45077"/>
                    <a:pt x="34065" y="50221"/>
                  </a:cubicBezTo>
                  <a:cubicBezTo>
                    <a:pt x="34267" y="51138"/>
                    <a:pt x="34410" y="52066"/>
                    <a:pt x="34541" y="53043"/>
                  </a:cubicBezTo>
                  <a:cubicBezTo>
                    <a:pt x="34672" y="54007"/>
                    <a:pt x="34827" y="55007"/>
                    <a:pt x="35029" y="55995"/>
                  </a:cubicBezTo>
                  <a:cubicBezTo>
                    <a:pt x="35315" y="57293"/>
                    <a:pt x="35910" y="59305"/>
                    <a:pt x="37863" y="61710"/>
                  </a:cubicBezTo>
                  <a:cubicBezTo>
                    <a:pt x="37934" y="61460"/>
                    <a:pt x="38006" y="61127"/>
                    <a:pt x="38101" y="60698"/>
                  </a:cubicBezTo>
                  <a:cubicBezTo>
                    <a:pt x="38160" y="60139"/>
                    <a:pt x="38113" y="59829"/>
                    <a:pt x="38291" y="59722"/>
                  </a:cubicBezTo>
                  <a:cubicBezTo>
                    <a:pt x="38319" y="59707"/>
                    <a:pt x="38348" y="59701"/>
                    <a:pt x="38380" y="59701"/>
                  </a:cubicBezTo>
                  <a:cubicBezTo>
                    <a:pt x="38500" y="59701"/>
                    <a:pt x="38664" y="59795"/>
                    <a:pt x="38946" y="59889"/>
                  </a:cubicBezTo>
                  <a:cubicBezTo>
                    <a:pt x="39351" y="60020"/>
                    <a:pt x="39684" y="60056"/>
                    <a:pt x="39922" y="60056"/>
                  </a:cubicBezTo>
                  <a:cubicBezTo>
                    <a:pt x="38339" y="58091"/>
                    <a:pt x="37839" y="56484"/>
                    <a:pt x="37625" y="55436"/>
                  </a:cubicBezTo>
                  <a:cubicBezTo>
                    <a:pt x="37422" y="54543"/>
                    <a:pt x="37291" y="53638"/>
                    <a:pt x="37160" y="52686"/>
                  </a:cubicBezTo>
                  <a:cubicBezTo>
                    <a:pt x="37029" y="51709"/>
                    <a:pt x="36874" y="50673"/>
                    <a:pt x="36648" y="49661"/>
                  </a:cubicBezTo>
                  <a:cubicBezTo>
                    <a:pt x="35398" y="43994"/>
                    <a:pt x="32005" y="39267"/>
                    <a:pt x="28731" y="34695"/>
                  </a:cubicBezTo>
                  <a:cubicBezTo>
                    <a:pt x="28052" y="33731"/>
                    <a:pt x="27349" y="32743"/>
                    <a:pt x="26683" y="31778"/>
                  </a:cubicBezTo>
                  <a:cubicBezTo>
                    <a:pt x="23230" y="26766"/>
                    <a:pt x="19670" y="21682"/>
                    <a:pt x="16229" y="16788"/>
                  </a:cubicBezTo>
                  <a:lnTo>
                    <a:pt x="13598" y="13038"/>
                  </a:lnTo>
                  <a:cubicBezTo>
                    <a:pt x="13133" y="12383"/>
                    <a:pt x="12693" y="11728"/>
                    <a:pt x="12217" y="11026"/>
                  </a:cubicBezTo>
                  <a:cubicBezTo>
                    <a:pt x="10788" y="8930"/>
                    <a:pt x="9264" y="6704"/>
                    <a:pt x="7466" y="4715"/>
                  </a:cubicBezTo>
                  <a:cubicBezTo>
                    <a:pt x="6859" y="4049"/>
                    <a:pt x="6037" y="3263"/>
                    <a:pt x="4978" y="2441"/>
                  </a:cubicBezTo>
                  <a:cubicBezTo>
                    <a:pt x="3466" y="1286"/>
                    <a:pt x="2049" y="512"/>
                    <a:pt x="9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1" name="Google Shape;561;p27"/>
          <p:cNvGrpSpPr/>
          <p:nvPr/>
        </p:nvGrpSpPr>
        <p:grpSpPr>
          <a:xfrm>
            <a:off x="7234040" y="1340708"/>
            <a:ext cx="1996005" cy="2116931"/>
            <a:chOff x="6511825" y="716225"/>
            <a:chExt cx="1677456" cy="1779382"/>
          </a:xfrm>
        </p:grpSpPr>
        <p:sp>
          <p:nvSpPr>
            <p:cNvPr id="562" name="Google Shape;562;p27"/>
            <p:cNvSpPr/>
            <p:nvPr/>
          </p:nvSpPr>
          <p:spPr>
            <a:xfrm>
              <a:off x="6511825" y="716225"/>
              <a:ext cx="1677456" cy="1779382"/>
            </a:xfrm>
            <a:custGeom>
              <a:avLst/>
              <a:gdLst/>
              <a:ahLst/>
              <a:cxnLst/>
              <a:rect l="l" t="t" r="r" b="b"/>
              <a:pathLst>
                <a:path w="46912" h="49759" extrusionOk="0">
                  <a:moveTo>
                    <a:pt x="20325" y="1"/>
                  </a:moveTo>
                  <a:cubicBezTo>
                    <a:pt x="19920" y="953"/>
                    <a:pt x="19539" y="1906"/>
                    <a:pt x="19134" y="2882"/>
                  </a:cubicBezTo>
                  <a:lnTo>
                    <a:pt x="15372" y="1310"/>
                  </a:lnTo>
                  <a:lnTo>
                    <a:pt x="1" y="38398"/>
                  </a:lnTo>
                  <a:lnTo>
                    <a:pt x="27028" y="49614"/>
                  </a:lnTo>
                  <a:cubicBezTo>
                    <a:pt x="27290" y="49670"/>
                    <a:pt x="27751" y="49759"/>
                    <a:pt x="28329" y="49759"/>
                  </a:cubicBezTo>
                  <a:cubicBezTo>
                    <a:pt x="28855" y="49759"/>
                    <a:pt x="29478" y="49685"/>
                    <a:pt x="30136" y="49447"/>
                  </a:cubicBezTo>
                  <a:cubicBezTo>
                    <a:pt x="31017" y="49114"/>
                    <a:pt x="31624" y="48626"/>
                    <a:pt x="31981" y="48292"/>
                  </a:cubicBezTo>
                  <a:cubicBezTo>
                    <a:pt x="36744" y="36839"/>
                    <a:pt x="41506" y="25385"/>
                    <a:pt x="46280" y="13919"/>
                  </a:cubicBezTo>
                  <a:cubicBezTo>
                    <a:pt x="46650" y="12883"/>
                    <a:pt x="46911" y="11597"/>
                    <a:pt x="46280" y="10716"/>
                  </a:cubicBezTo>
                  <a:cubicBezTo>
                    <a:pt x="45959" y="10264"/>
                    <a:pt x="45507" y="10062"/>
                    <a:pt x="45328" y="9990"/>
                  </a:cubicBezTo>
                  <a:cubicBezTo>
                    <a:pt x="43840" y="9347"/>
                    <a:pt x="33934" y="5394"/>
                    <a:pt x="203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7"/>
            <p:cNvSpPr/>
            <p:nvPr/>
          </p:nvSpPr>
          <p:spPr>
            <a:xfrm>
              <a:off x="7123647" y="754987"/>
              <a:ext cx="977074" cy="410561"/>
            </a:xfrm>
            <a:custGeom>
              <a:avLst/>
              <a:gdLst/>
              <a:ahLst/>
              <a:cxnLst/>
              <a:rect l="l" t="t" r="r" b="b"/>
              <a:pathLst>
                <a:path w="27325" h="11481" extrusionOk="0">
                  <a:moveTo>
                    <a:pt x="2786" y="0"/>
                  </a:moveTo>
                  <a:cubicBezTo>
                    <a:pt x="2548" y="155"/>
                    <a:pt x="2274" y="286"/>
                    <a:pt x="1965" y="429"/>
                  </a:cubicBezTo>
                  <a:cubicBezTo>
                    <a:pt x="1215" y="738"/>
                    <a:pt x="536" y="881"/>
                    <a:pt x="0" y="941"/>
                  </a:cubicBezTo>
                  <a:cubicBezTo>
                    <a:pt x="667" y="1215"/>
                    <a:pt x="1346" y="1500"/>
                    <a:pt x="2024" y="1774"/>
                  </a:cubicBezTo>
                  <a:cubicBezTo>
                    <a:pt x="2679" y="2108"/>
                    <a:pt x="3405" y="2334"/>
                    <a:pt x="4096" y="2608"/>
                  </a:cubicBezTo>
                  <a:cubicBezTo>
                    <a:pt x="4798" y="2893"/>
                    <a:pt x="5489" y="3179"/>
                    <a:pt x="6203" y="3465"/>
                  </a:cubicBezTo>
                  <a:cubicBezTo>
                    <a:pt x="7608" y="4025"/>
                    <a:pt x="9025" y="4596"/>
                    <a:pt x="10418" y="5156"/>
                  </a:cubicBezTo>
                  <a:cubicBezTo>
                    <a:pt x="13228" y="6287"/>
                    <a:pt x="16050" y="7418"/>
                    <a:pt x="18836" y="8537"/>
                  </a:cubicBezTo>
                  <a:cubicBezTo>
                    <a:pt x="20169" y="9073"/>
                    <a:pt x="21479" y="9597"/>
                    <a:pt x="22801" y="10121"/>
                  </a:cubicBezTo>
                  <a:cubicBezTo>
                    <a:pt x="23455" y="10394"/>
                    <a:pt x="24122" y="10668"/>
                    <a:pt x="24777" y="10918"/>
                  </a:cubicBezTo>
                  <a:cubicBezTo>
                    <a:pt x="25250" y="11106"/>
                    <a:pt x="25837" y="11481"/>
                    <a:pt x="26383" y="11481"/>
                  </a:cubicBezTo>
                  <a:cubicBezTo>
                    <a:pt x="26564" y="11481"/>
                    <a:pt x="26742" y="11439"/>
                    <a:pt x="26908" y="11335"/>
                  </a:cubicBezTo>
                  <a:cubicBezTo>
                    <a:pt x="26932" y="11299"/>
                    <a:pt x="27325" y="11061"/>
                    <a:pt x="27325" y="10716"/>
                  </a:cubicBezTo>
                  <a:cubicBezTo>
                    <a:pt x="27325" y="10323"/>
                    <a:pt x="26801" y="10037"/>
                    <a:pt x="26623" y="9930"/>
                  </a:cubicBezTo>
                  <a:cubicBezTo>
                    <a:pt x="25289" y="9168"/>
                    <a:pt x="6132" y="1358"/>
                    <a:pt x="278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30"/>
          <p:cNvSpPr/>
          <p:nvPr/>
        </p:nvSpPr>
        <p:spPr>
          <a:xfrm rot="28757">
            <a:off x="1505032" y="3771819"/>
            <a:ext cx="6134332" cy="621012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0"/>
          <p:cNvSpPr txBox="1">
            <a:spLocks noGrp="1"/>
          </p:cNvSpPr>
          <p:nvPr>
            <p:ph type="subTitle" idx="1"/>
          </p:nvPr>
        </p:nvSpPr>
        <p:spPr>
          <a:xfrm>
            <a:off x="1686450" y="3851226"/>
            <a:ext cx="57711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La importancia de la epistemología en nuestro queahacer científico y profesional</a:t>
            </a:r>
            <a:endParaRPr dirty="0"/>
          </a:p>
        </p:txBody>
      </p:sp>
      <p:sp>
        <p:nvSpPr>
          <p:cNvPr id="608" name="Google Shape;608;p30"/>
          <p:cNvSpPr txBox="1">
            <a:spLocks noGrp="1"/>
          </p:cNvSpPr>
          <p:nvPr>
            <p:ph type="title"/>
          </p:nvPr>
        </p:nvSpPr>
        <p:spPr>
          <a:xfrm>
            <a:off x="2273250" y="2901500"/>
            <a:ext cx="4597500" cy="7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Epistemología y cs. sociales</a:t>
            </a:r>
            <a:endParaRPr sz="2400" dirty="0"/>
          </a:p>
        </p:txBody>
      </p:sp>
      <p:sp>
        <p:nvSpPr>
          <p:cNvPr id="609" name="Google Shape;609;p30"/>
          <p:cNvSpPr/>
          <p:nvPr/>
        </p:nvSpPr>
        <p:spPr>
          <a:xfrm>
            <a:off x="6334352" y="787231"/>
            <a:ext cx="1992522" cy="193123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10" name="Google Shape;610;p30"/>
          <p:cNvGrpSpPr/>
          <p:nvPr/>
        </p:nvGrpSpPr>
        <p:grpSpPr>
          <a:xfrm>
            <a:off x="7585758" y="449066"/>
            <a:ext cx="1106619" cy="1122793"/>
            <a:chOff x="6575458" y="1821066"/>
            <a:chExt cx="1106619" cy="1122793"/>
          </a:xfrm>
        </p:grpSpPr>
        <p:sp>
          <p:nvSpPr>
            <p:cNvPr id="611" name="Google Shape;611;p30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0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0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0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0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0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0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0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0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0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0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0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0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0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0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0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7" name="Google Shape;627;p30"/>
          <p:cNvSpPr txBox="1">
            <a:spLocks noGrp="1"/>
          </p:cNvSpPr>
          <p:nvPr>
            <p:ph type="title" idx="2"/>
          </p:nvPr>
        </p:nvSpPr>
        <p:spPr>
          <a:xfrm>
            <a:off x="6580762" y="1378750"/>
            <a:ext cx="1499700" cy="7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grpSp>
        <p:nvGrpSpPr>
          <p:cNvPr id="628" name="Google Shape;628;p30"/>
          <p:cNvGrpSpPr/>
          <p:nvPr/>
        </p:nvGrpSpPr>
        <p:grpSpPr>
          <a:xfrm>
            <a:off x="3341678" y="823088"/>
            <a:ext cx="2460647" cy="1992546"/>
            <a:chOff x="3341678" y="823088"/>
            <a:chExt cx="2460647" cy="1992546"/>
          </a:xfrm>
        </p:grpSpPr>
        <p:sp>
          <p:nvSpPr>
            <p:cNvPr id="629" name="Google Shape;629;p30"/>
            <p:cNvSpPr/>
            <p:nvPr/>
          </p:nvSpPr>
          <p:spPr>
            <a:xfrm>
              <a:off x="3349407" y="1788225"/>
              <a:ext cx="2446158" cy="783714"/>
            </a:xfrm>
            <a:custGeom>
              <a:avLst/>
              <a:gdLst/>
              <a:ahLst/>
              <a:cxnLst/>
              <a:rect l="l" t="t" r="r" b="b"/>
              <a:pathLst>
                <a:path w="111088" h="35591" extrusionOk="0">
                  <a:moveTo>
                    <a:pt x="63795" y="0"/>
                  </a:moveTo>
                  <a:cubicBezTo>
                    <a:pt x="42516" y="4712"/>
                    <a:pt x="21258" y="9424"/>
                    <a:pt x="0" y="14135"/>
                  </a:cubicBezTo>
                  <a:lnTo>
                    <a:pt x="48937" y="35590"/>
                  </a:lnTo>
                  <a:lnTo>
                    <a:pt x="111088" y="19329"/>
                  </a:lnTo>
                  <a:cubicBezTo>
                    <a:pt x="95331" y="12886"/>
                    <a:pt x="79552" y="6443"/>
                    <a:pt x="6379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0"/>
            <p:cNvSpPr/>
            <p:nvPr/>
          </p:nvSpPr>
          <p:spPr>
            <a:xfrm>
              <a:off x="3341678" y="2031436"/>
              <a:ext cx="2388752" cy="783714"/>
            </a:xfrm>
            <a:custGeom>
              <a:avLst/>
              <a:gdLst/>
              <a:ahLst/>
              <a:cxnLst/>
              <a:rect l="l" t="t" r="r" b="b"/>
              <a:pathLst>
                <a:path w="108481" h="35591" extrusionOk="0">
                  <a:moveTo>
                    <a:pt x="63774" y="0"/>
                  </a:moveTo>
                  <a:lnTo>
                    <a:pt x="1" y="14136"/>
                  </a:lnTo>
                  <a:lnTo>
                    <a:pt x="48937" y="35590"/>
                  </a:lnTo>
                  <a:cubicBezTo>
                    <a:pt x="68792" y="29673"/>
                    <a:pt x="88625" y="23756"/>
                    <a:pt x="108480" y="17861"/>
                  </a:cubicBezTo>
                  <a:cubicBezTo>
                    <a:pt x="93578" y="11922"/>
                    <a:pt x="78676" y="5939"/>
                    <a:pt x="6377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0"/>
            <p:cNvSpPr/>
            <p:nvPr/>
          </p:nvSpPr>
          <p:spPr>
            <a:xfrm>
              <a:off x="4419270" y="2212880"/>
              <a:ext cx="1383054" cy="602753"/>
            </a:xfrm>
            <a:custGeom>
              <a:avLst/>
              <a:gdLst/>
              <a:ahLst/>
              <a:cxnLst/>
              <a:rect l="l" t="t" r="r" b="b"/>
              <a:pathLst>
                <a:path w="62809" h="27373" extrusionOk="0">
                  <a:moveTo>
                    <a:pt x="62458" y="1"/>
                  </a:moveTo>
                  <a:cubicBezTo>
                    <a:pt x="41770" y="5457"/>
                    <a:pt x="21038" y="10892"/>
                    <a:pt x="329" y="16305"/>
                  </a:cubicBezTo>
                  <a:lnTo>
                    <a:pt x="0" y="27372"/>
                  </a:lnTo>
                  <a:lnTo>
                    <a:pt x="59850" y="10059"/>
                  </a:lnTo>
                  <a:cubicBezTo>
                    <a:pt x="60551" y="9183"/>
                    <a:pt x="61757" y="7452"/>
                    <a:pt x="62304" y="4975"/>
                  </a:cubicBezTo>
                  <a:cubicBezTo>
                    <a:pt x="62809" y="2849"/>
                    <a:pt x="62633" y="1074"/>
                    <a:pt x="6245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4358935" y="2554543"/>
              <a:ext cx="67579" cy="260607"/>
            </a:xfrm>
            <a:custGeom>
              <a:avLst/>
              <a:gdLst/>
              <a:ahLst/>
              <a:cxnLst/>
              <a:rect l="l" t="t" r="r" b="b"/>
              <a:pathLst>
                <a:path w="3069" h="11835" extrusionOk="0">
                  <a:moveTo>
                    <a:pt x="1053" y="0"/>
                  </a:moveTo>
                  <a:lnTo>
                    <a:pt x="1" y="10278"/>
                  </a:lnTo>
                  <a:lnTo>
                    <a:pt x="2740" y="11834"/>
                  </a:lnTo>
                  <a:lnTo>
                    <a:pt x="3069" y="789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3348438" y="2099477"/>
              <a:ext cx="1080984" cy="498511"/>
            </a:xfrm>
            <a:custGeom>
              <a:avLst/>
              <a:gdLst/>
              <a:ahLst/>
              <a:cxnLst/>
              <a:rect l="l" t="t" r="r" b="b"/>
              <a:pathLst>
                <a:path w="49091" h="22639" extrusionOk="0">
                  <a:moveTo>
                    <a:pt x="44" y="0"/>
                  </a:moveTo>
                  <a:lnTo>
                    <a:pt x="1" y="1030"/>
                  </a:lnTo>
                  <a:cubicBezTo>
                    <a:pt x="16349" y="8219"/>
                    <a:pt x="32698" y="15429"/>
                    <a:pt x="49090" y="22639"/>
                  </a:cubicBezTo>
                  <a:cubicBezTo>
                    <a:pt x="49068" y="22244"/>
                    <a:pt x="49003" y="21850"/>
                    <a:pt x="48981" y="21455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3341678" y="2317607"/>
              <a:ext cx="1078077" cy="497542"/>
            </a:xfrm>
            <a:custGeom>
              <a:avLst/>
              <a:gdLst/>
              <a:ahLst/>
              <a:cxnLst/>
              <a:rect l="l" t="t" r="r" b="b"/>
              <a:pathLst>
                <a:path w="48959" h="22595" extrusionOk="0">
                  <a:moveTo>
                    <a:pt x="88" y="0"/>
                  </a:moveTo>
                  <a:lnTo>
                    <a:pt x="1" y="1140"/>
                  </a:lnTo>
                  <a:lnTo>
                    <a:pt x="48937" y="22594"/>
                  </a:lnTo>
                  <a:lnTo>
                    <a:pt x="48959" y="2176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3343615" y="2250997"/>
              <a:ext cx="336378" cy="83522"/>
            </a:xfrm>
            <a:custGeom>
              <a:avLst/>
              <a:gdLst/>
              <a:ahLst/>
              <a:cxnLst/>
              <a:rect l="l" t="t" r="r" b="b"/>
              <a:pathLst>
                <a:path w="15276" h="3793" extrusionOk="0">
                  <a:moveTo>
                    <a:pt x="13719" y="1"/>
                  </a:moveTo>
                  <a:lnTo>
                    <a:pt x="0" y="3025"/>
                  </a:lnTo>
                  <a:lnTo>
                    <a:pt x="1644" y="3792"/>
                  </a:lnTo>
                  <a:lnTo>
                    <a:pt x="15275" y="768"/>
                  </a:lnTo>
                  <a:lnTo>
                    <a:pt x="13719" y="1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0"/>
            <p:cNvSpPr/>
            <p:nvPr/>
          </p:nvSpPr>
          <p:spPr>
            <a:xfrm>
              <a:off x="3365327" y="2130834"/>
              <a:ext cx="1038507" cy="646683"/>
            </a:xfrm>
            <a:custGeom>
              <a:avLst/>
              <a:gdLst/>
              <a:ahLst/>
              <a:cxnLst/>
              <a:rect l="l" t="t" r="r" b="b"/>
              <a:pathLst>
                <a:path w="47162" h="29368" extrusionOk="0">
                  <a:moveTo>
                    <a:pt x="1" y="1"/>
                  </a:moveTo>
                  <a:lnTo>
                    <a:pt x="1" y="1"/>
                  </a:lnTo>
                  <a:cubicBezTo>
                    <a:pt x="329" y="1075"/>
                    <a:pt x="658" y="2565"/>
                    <a:pt x="680" y="4384"/>
                  </a:cubicBezTo>
                  <a:cubicBezTo>
                    <a:pt x="702" y="6291"/>
                    <a:pt x="373" y="7847"/>
                    <a:pt x="88" y="8920"/>
                  </a:cubicBezTo>
                  <a:cubicBezTo>
                    <a:pt x="15319" y="15736"/>
                    <a:pt x="30572" y="22551"/>
                    <a:pt x="45803" y="29367"/>
                  </a:cubicBezTo>
                  <a:cubicBezTo>
                    <a:pt x="46241" y="28469"/>
                    <a:pt x="46789" y="27044"/>
                    <a:pt x="46943" y="25225"/>
                  </a:cubicBezTo>
                  <a:cubicBezTo>
                    <a:pt x="47162" y="23034"/>
                    <a:pt x="46723" y="21302"/>
                    <a:pt x="46395" y="20272"/>
                  </a:cubicBezTo>
                  <a:cubicBezTo>
                    <a:pt x="30945" y="13523"/>
                    <a:pt x="15473" y="6773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0"/>
            <p:cNvSpPr/>
            <p:nvPr/>
          </p:nvSpPr>
          <p:spPr>
            <a:xfrm>
              <a:off x="3748981" y="1569126"/>
              <a:ext cx="1788905" cy="302599"/>
            </a:xfrm>
            <a:custGeom>
              <a:avLst/>
              <a:gdLst/>
              <a:ahLst/>
              <a:cxnLst/>
              <a:rect l="l" t="t" r="r" b="b"/>
              <a:pathLst>
                <a:path w="81240" h="13742" extrusionOk="0">
                  <a:moveTo>
                    <a:pt x="70128" y="1"/>
                  </a:moveTo>
                  <a:cubicBezTo>
                    <a:pt x="46767" y="198"/>
                    <a:pt x="23362" y="417"/>
                    <a:pt x="0" y="636"/>
                  </a:cubicBezTo>
                  <a:cubicBezTo>
                    <a:pt x="1381" y="4998"/>
                    <a:pt x="2783" y="9381"/>
                    <a:pt x="4186" y="13742"/>
                  </a:cubicBezTo>
                  <a:lnTo>
                    <a:pt x="81239" y="12010"/>
                  </a:lnTo>
                  <a:lnTo>
                    <a:pt x="70128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3756204" y="2118304"/>
              <a:ext cx="1788905" cy="302092"/>
            </a:xfrm>
            <a:custGeom>
              <a:avLst/>
              <a:gdLst/>
              <a:ahLst/>
              <a:cxnLst/>
              <a:rect l="l" t="t" r="r" b="b"/>
              <a:pathLst>
                <a:path w="81240" h="13719" extrusionOk="0">
                  <a:moveTo>
                    <a:pt x="70129" y="0"/>
                  </a:moveTo>
                  <a:cubicBezTo>
                    <a:pt x="46767" y="219"/>
                    <a:pt x="23362" y="417"/>
                    <a:pt x="1" y="636"/>
                  </a:cubicBezTo>
                  <a:cubicBezTo>
                    <a:pt x="1403" y="4975"/>
                    <a:pt x="2784" y="9358"/>
                    <a:pt x="4187" y="13719"/>
                  </a:cubicBezTo>
                  <a:lnTo>
                    <a:pt x="81240" y="12010"/>
                  </a:lnTo>
                  <a:lnTo>
                    <a:pt x="70129" y="0"/>
                  </a:lnTo>
                  <a:close/>
                </a:path>
              </a:pathLst>
            </a:custGeom>
            <a:solidFill>
              <a:srgbClr val="ACA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3748981" y="1583130"/>
              <a:ext cx="99420" cy="837266"/>
            </a:xfrm>
            <a:custGeom>
              <a:avLst/>
              <a:gdLst/>
              <a:ahLst/>
              <a:cxnLst/>
              <a:rect l="l" t="t" r="r" b="b"/>
              <a:pathLst>
                <a:path w="4515" h="38023" extrusionOk="0">
                  <a:moveTo>
                    <a:pt x="0" y="0"/>
                  </a:moveTo>
                  <a:lnTo>
                    <a:pt x="329" y="24940"/>
                  </a:lnTo>
                  <a:lnTo>
                    <a:pt x="4515" y="38023"/>
                  </a:lnTo>
                  <a:lnTo>
                    <a:pt x="4186" y="13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3841135" y="1833586"/>
              <a:ext cx="1703974" cy="586811"/>
            </a:xfrm>
            <a:custGeom>
              <a:avLst/>
              <a:gdLst/>
              <a:ahLst/>
              <a:cxnLst/>
              <a:rect l="l" t="t" r="r" b="b"/>
              <a:pathLst>
                <a:path w="77383" h="26649" extrusionOk="0">
                  <a:moveTo>
                    <a:pt x="77054" y="0"/>
                  </a:moveTo>
                  <a:lnTo>
                    <a:pt x="1" y="1732"/>
                  </a:lnTo>
                  <a:lnTo>
                    <a:pt x="330" y="26649"/>
                  </a:lnTo>
                  <a:lnTo>
                    <a:pt x="77383" y="24940"/>
                  </a:lnTo>
                  <a:lnTo>
                    <a:pt x="77054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3749928" y="1681097"/>
              <a:ext cx="73855" cy="627350"/>
            </a:xfrm>
            <a:custGeom>
              <a:avLst/>
              <a:gdLst/>
              <a:ahLst/>
              <a:cxnLst/>
              <a:rect l="l" t="t" r="r" b="b"/>
              <a:pathLst>
                <a:path w="3354" h="28490" extrusionOk="0">
                  <a:moveTo>
                    <a:pt x="1" y="0"/>
                  </a:moveTo>
                  <a:lnTo>
                    <a:pt x="242" y="18496"/>
                  </a:lnTo>
                  <a:cubicBezTo>
                    <a:pt x="1294" y="21828"/>
                    <a:pt x="2302" y="25137"/>
                    <a:pt x="3354" y="28490"/>
                  </a:cubicBezTo>
                  <a:cubicBezTo>
                    <a:pt x="3179" y="21806"/>
                    <a:pt x="2981" y="15122"/>
                    <a:pt x="2828" y="8416"/>
                  </a:cubicBezTo>
                  <a:cubicBezTo>
                    <a:pt x="1886" y="5610"/>
                    <a:pt x="943" y="2827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0"/>
            <p:cNvSpPr/>
            <p:nvPr/>
          </p:nvSpPr>
          <p:spPr>
            <a:xfrm>
              <a:off x="3652468" y="1229401"/>
              <a:ext cx="1846311" cy="711819"/>
            </a:xfrm>
            <a:custGeom>
              <a:avLst/>
              <a:gdLst/>
              <a:ahLst/>
              <a:cxnLst/>
              <a:rect l="l" t="t" r="r" b="b"/>
              <a:pathLst>
                <a:path w="83847" h="32326" extrusionOk="0">
                  <a:moveTo>
                    <a:pt x="44619" y="1"/>
                  </a:moveTo>
                  <a:lnTo>
                    <a:pt x="636" y="14421"/>
                  </a:lnTo>
                  <a:lnTo>
                    <a:pt x="0" y="20842"/>
                  </a:lnTo>
                  <a:lnTo>
                    <a:pt x="38724" y="32325"/>
                  </a:lnTo>
                  <a:cubicBezTo>
                    <a:pt x="53560" y="26847"/>
                    <a:pt x="68397" y="21368"/>
                    <a:pt x="83211" y="15911"/>
                  </a:cubicBezTo>
                  <a:lnTo>
                    <a:pt x="83847" y="9490"/>
                  </a:lnTo>
                  <a:cubicBezTo>
                    <a:pt x="70786" y="6312"/>
                    <a:pt x="57724" y="3178"/>
                    <a:pt x="4461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0"/>
            <p:cNvSpPr/>
            <p:nvPr/>
          </p:nvSpPr>
          <p:spPr>
            <a:xfrm>
              <a:off x="3681424" y="1466821"/>
              <a:ext cx="1814954" cy="450265"/>
            </a:xfrm>
            <a:custGeom>
              <a:avLst/>
              <a:gdLst/>
              <a:ahLst/>
              <a:cxnLst/>
              <a:rect l="l" t="t" r="r" b="b"/>
              <a:pathLst>
                <a:path w="82423" h="20448" extrusionOk="0">
                  <a:moveTo>
                    <a:pt x="82422" y="1"/>
                  </a:moveTo>
                  <a:lnTo>
                    <a:pt x="82422" y="1"/>
                  </a:lnTo>
                  <a:cubicBezTo>
                    <a:pt x="67279" y="5392"/>
                    <a:pt x="52092" y="10827"/>
                    <a:pt x="36949" y="16240"/>
                  </a:cubicBezTo>
                  <a:cubicBezTo>
                    <a:pt x="24895" y="12734"/>
                    <a:pt x="12864" y="9227"/>
                    <a:pt x="811" y="5721"/>
                  </a:cubicBezTo>
                  <a:cubicBezTo>
                    <a:pt x="614" y="5940"/>
                    <a:pt x="153" y="6553"/>
                    <a:pt x="88" y="7496"/>
                  </a:cubicBezTo>
                  <a:cubicBezTo>
                    <a:pt x="0" y="8438"/>
                    <a:pt x="373" y="9139"/>
                    <a:pt x="526" y="9381"/>
                  </a:cubicBezTo>
                  <a:cubicBezTo>
                    <a:pt x="12623" y="13062"/>
                    <a:pt x="24698" y="16744"/>
                    <a:pt x="36817" y="20448"/>
                  </a:cubicBezTo>
                  <a:lnTo>
                    <a:pt x="82006" y="4252"/>
                  </a:lnTo>
                  <a:cubicBezTo>
                    <a:pt x="82159" y="2828"/>
                    <a:pt x="82291" y="1425"/>
                    <a:pt x="82422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0"/>
            <p:cNvSpPr/>
            <p:nvPr/>
          </p:nvSpPr>
          <p:spPr>
            <a:xfrm>
              <a:off x="4169784" y="1308541"/>
              <a:ext cx="1038992" cy="471977"/>
            </a:xfrm>
            <a:custGeom>
              <a:avLst/>
              <a:gdLst/>
              <a:ahLst/>
              <a:cxnLst/>
              <a:rect l="l" t="t" r="r" b="b"/>
              <a:pathLst>
                <a:path w="47184" h="21434" extrusionOk="0">
                  <a:moveTo>
                    <a:pt x="47183" y="1"/>
                  </a:moveTo>
                  <a:cubicBezTo>
                    <a:pt x="31448" y="3551"/>
                    <a:pt x="15757" y="7101"/>
                    <a:pt x="44" y="10651"/>
                  </a:cubicBezTo>
                  <a:lnTo>
                    <a:pt x="0" y="21434"/>
                  </a:lnTo>
                  <a:cubicBezTo>
                    <a:pt x="15647" y="17796"/>
                    <a:pt x="31317" y="14158"/>
                    <a:pt x="46964" y="10498"/>
                  </a:cubicBezTo>
                  <a:cubicBezTo>
                    <a:pt x="47052" y="6992"/>
                    <a:pt x="47095" y="3529"/>
                    <a:pt x="4718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0"/>
            <p:cNvSpPr/>
            <p:nvPr/>
          </p:nvSpPr>
          <p:spPr>
            <a:xfrm>
              <a:off x="3691069" y="1282976"/>
              <a:ext cx="479684" cy="497542"/>
            </a:xfrm>
            <a:custGeom>
              <a:avLst/>
              <a:gdLst/>
              <a:ahLst/>
              <a:cxnLst/>
              <a:rect l="l" t="t" r="r" b="b"/>
              <a:pathLst>
                <a:path w="21784" h="22595" extrusionOk="0">
                  <a:moveTo>
                    <a:pt x="592" y="0"/>
                  </a:moveTo>
                  <a:lnTo>
                    <a:pt x="0" y="10278"/>
                  </a:lnTo>
                  <a:lnTo>
                    <a:pt x="21740" y="22595"/>
                  </a:lnTo>
                  <a:lnTo>
                    <a:pt x="21784" y="11812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0"/>
            <p:cNvSpPr/>
            <p:nvPr/>
          </p:nvSpPr>
          <p:spPr>
            <a:xfrm>
              <a:off x="3704105" y="1282976"/>
              <a:ext cx="22" cy="2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0"/>
            <p:cNvSpPr/>
            <p:nvPr/>
          </p:nvSpPr>
          <p:spPr>
            <a:xfrm>
              <a:off x="3704105" y="1076913"/>
              <a:ext cx="1505133" cy="466185"/>
            </a:xfrm>
            <a:custGeom>
              <a:avLst/>
              <a:gdLst/>
              <a:ahLst/>
              <a:cxnLst/>
              <a:rect l="l" t="t" r="r" b="b"/>
              <a:pathLst>
                <a:path w="68353" h="21171" extrusionOk="0">
                  <a:moveTo>
                    <a:pt x="45737" y="1"/>
                  </a:moveTo>
                  <a:cubicBezTo>
                    <a:pt x="30462" y="3134"/>
                    <a:pt x="15231" y="6268"/>
                    <a:pt x="0" y="9358"/>
                  </a:cubicBezTo>
                  <a:lnTo>
                    <a:pt x="21214" y="21170"/>
                  </a:lnTo>
                  <a:lnTo>
                    <a:pt x="68353" y="10520"/>
                  </a:lnTo>
                  <a:cubicBezTo>
                    <a:pt x="60814" y="7013"/>
                    <a:pt x="53254" y="3507"/>
                    <a:pt x="4573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0"/>
            <p:cNvSpPr/>
            <p:nvPr/>
          </p:nvSpPr>
          <p:spPr>
            <a:xfrm>
              <a:off x="3693469" y="1328821"/>
              <a:ext cx="458478" cy="410959"/>
            </a:xfrm>
            <a:custGeom>
              <a:avLst/>
              <a:gdLst/>
              <a:ahLst/>
              <a:cxnLst/>
              <a:rect l="l" t="t" r="r" b="b"/>
              <a:pathLst>
                <a:path w="20821" h="18663" extrusionOk="0">
                  <a:moveTo>
                    <a:pt x="352" y="0"/>
                  </a:moveTo>
                  <a:cubicBezTo>
                    <a:pt x="220" y="2236"/>
                    <a:pt x="110" y="4471"/>
                    <a:pt x="1" y="6684"/>
                  </a:cubicBezTo>
                  <a:cubicBezTo>
                    <a:pt x="11835" y="13609"/>
                    <a:pt x="19418" y="18102"/>
                    <a:pt x="19834" y="18453"/>
                  </a:cubicBezTo>
                  <a:cubicBezTo>
                    <a:pt x="19853" y="18491"/>
                    <a:pt x="20022" y="18662"/>
                    <a:pt x="20181" y="18662"/>
                  </a:cubicBezTo>
                  <a:cubicBezTo>
                    <a:pt x="20204" y="18662"/>
                    <a:pt x="20228" y="18658"/>
                    <a:pt x="20250" y="18650"/>
                  </a:cubicBezTo>
                  <a:cubicBezTo>
                    <a:pt x="20382" y="18606"/>
                    <a:pt x="20404" y="18299"/>
                    <a:pt x="20404" y="18190"/>
                  </a:cubicBezTo>
                  <a:cubicBezTo>
                    <a:pt x="20491" y="16020"/>
                    <a:pt x="20711" y="13894"/>
                    <a:pt x="20820" y="11725"/>
                  </a:cubicBezTo>
                  <a:cubicBezTo>
                    <a:pt x="20820" y="11681"/>
                    <a:pt x="20820" y="11615"/>
                    <a:pt x="20754" y="11506"/>
                  </a:cubicBezTo>
                  <a:cubicBezTo>
                    <a:pt x="20645" y="11286"/>
                    <a:pt x="20382" y="11221"/>
                    <a:pt x="20360" y="11221"/>
                  </a:cubicBezTo>
                  <a:cubicBezTo>
                    <a:pt x="19878" y="11111"/>
                    <a:pt x="12821" y="7145"/>
                    <a:pt x="352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0"/>
            <p:cNvSpPr/>
            <p:nvPr/>
          </p:nvSpPr>
          <p:spPr>
            <a:xfrm>
              <a:off x="3679486" y="1528609"/>
              <a:ext cx="255784" cy="346485"/>
            </a:xfrm>
            <a:custGeom>
              <a:avLst/>
              <a:gdLst/>
              <a:ahLst/>
              <a:cxnLst/>
              <a:rect l="l" t="t" r="r" b="b"/>
              <a:pathLst>
                <a:path w="11616" h="15735" extrusionOk="0">
                  <a:moveTo>
                    <a:pt x="7276" y="0"/>
                  </a:moveTo>
                  <a:cubicBezTo>
                    <a:pt x="6180" y="723"/>
                    <a:pt x="4975" y="1775"/>
                    <a:pt x="3835" y="3200"/>
                  </a:cubicBezTo>
                  <a:cubicBezTo>
                    <a:pt x="307" y="7583"/>
                    <a:pt x="0" y="12601"/>
                    <a:pt x="0" y="14617"/>
                  </a:cubicBezTo>
                  <a:lnTo>
                    <a:pt x="2586" y="11856"/>
                  </a:lnTo>
                  <a:lnTo>
                    <a:pt x="4340" y="15735"/>
                  </a:lnTo>
                  <a:cubicBezTo>
                    <a:pt x="4493" y="14157"/>
                    <a:pt x="4931" y="11966"/>
                    <a:pt x="6049" y="9555"/>
                  </a:cubicBezTo>
                  <a:cubicBezTo>
                    <a:pt x="7758" y="5895"/>
                    <a:pt x="10169" y="3594"/>
                    <a:pt x="11615" y="2389"/>
                  </a:cubicBezTo>
                  <a:cubicBezTo>
                    <a:pt x="10169" y="1600"/>
                    <a:pt x="8744" y="789"/>
                    <a:pt x="727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0"/>
            <p:cNvSpPr/>
            <p:nvPr/>
          </p:nvSpPr>
          <p:spPr>
            <a:xfrm>
              <a:off x="4534105" y="1218787"/>
              <a:ext cx="841626" cy="339262"/>
            </a:xfrm>
            <a:custGeom>
              <a:avLst/>
              <a:gdLst/>
              <a:ahLst/>
              <a:cxnLst/>
              <a:rect l="l" t="t" r="r" b="b"/>
              <a:pathLst>
                <a:path w="38221" h="15407" extrusionOk="0">
                  <a:moveTo>
                    <a:pt x="38221" y="1"/>
                  </a:moveTo>
                  <a:lnTo>
                    <a:pt x="38221" y="1"/>
                  </a:lnTo>
                  <a:cubicBezTo>
                    <a:pt x="25795" y="3573"/>
                    <a:pt x="13325" y="7123"/>
                    <a:pt x="877" y="10695"/>
                  </a:cubicBezTo>
                  <a:cubicBezTo>
                    <a:pt x="1" y="12799"/>
                    <a:pt x="658" y="15407"/>
                    <a:pt x="658" y="15407"/>
                  </a:cubicBezTo>
                  <a:cubicBezTo>
                    <a:pt x="13150" y="11747"/>
                    <a:pt x="25620" y="8109"/>
                    <a:pt x="38111" y="4471"/>
                  </a:cubicBezTo>
                  <a:cubicBezTo>
                    <a:pt x="38111" y="3003"/>
                    <a:pt x="38177" y="1513"/>
                    <a:pt x="38221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0"/>
            <p:cNvSpPr/>
            <p:nvPr/>
          </p:nvSpPr>
          <p:spPr>
            <a:xfrm>
              <a:off x="3836797" y="1203836"/>
              <a:ext cx="716156" cy="354698"/>
            </a:xfrm>
            <a:custGeom>
              <a:avLst/>
              <a:gdLst/>
              <a:ahLst/>
              <a:cxnLst/>
              <a:rect l="l" t="t" r="r" b="b"/>
              <a:pathLst>
                <a:path w="32523" h="16108" extrusionOk="0">
                  <a:moveTo>
                    <a:pt x="592" y="0"/>
                  </a:moveTo>
                  <a:cubicBezTo>
                    <a:pt x="395" y="1490"/>
                    <a:pt x="198" y="2937"/>
                    <a:pt x="1" y="4405"/>
                  </a:cubicBezTo>
                  <a:cubicBezTo>
                    <a:pt x="10783" y="8306"/>
                    <a:pt x="21543" y="12229"/>
                    <a:pt x="32303" y="16108"/>
                  </a:cubicBezTo>
                  <a:lnTo>
                    <a:pt x="32523" y="113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3849833" y="1034458"/>
              <a:ext cx="1525898" cy="420340"/>
            </a:xfrm>
            <a:custGeom>
              <a:avLst/>
              <a:gdLst/>
              <a:ahLst/>
              <a:cxnLst/>
              <a:rect l="l" t="t" r="r" b="b"/>
              <a:pathLst>
                <a:path w="69296" h="19089" extrusionOk="0">
                  <a:moveTo>
                    <a:pt x="38220" y="0"/>
                  </a:moveTo>
                  <a:lnTo>
                    <a:pt x="0" y="7692"/>
                  </a:lnTo>
                  <a:lnTo>
                    <a:pt x="31952" y="19088"/>
                  </a:lnTo>
                  <a:lnTo>
                    <a:pt x="69296" y="8372"/>
                  </a:lnTo>
                  <a:lnTo>
                    <a:pt x="3822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3856593" y="1233277"/>
              <a:ext cx="1518653" cy="300661"/>
            </a:xfrm>
            <a:custGeom>
              <a:avLst/>
              <a:gdLst/>
              <a:ahLst/>
              <a:cxnLst/>
              <a:rect l="l" t="t" r="r" b="b"/>
              <a:pathLst>
                <a:path w="68967" h="13654" extrusionOk="0">
                  <a:moveTo>
                    <a:pt x="329" y="0"/>
                  </a:moveTo>
                  <a:cubicBezTo>
                    <a:pt x="241" y="811"/>
                    <a:pt x="88" y="1600"/>
                    <a:pt x="0" y="2367"/>
                  </a:cubicBezTo>
                  <a:cubicBezTo>
                    <a:pt x="10410" y="6136"/>
                    <a:pt x="20798" y="9906"/>
                    <a:pt x="31207" y="13653"/>
                  </a:cubicBezTo>
                  <a:lnTo>
                    <a:pt x="68879" y="3178"/>
                  </a:lnTo>
                  <a:lnTo>
                    <a:pt x="68967" y="44"/>
                  </a:lnTo>
                  <a:lnTo>
                    <a:pt x="31339" y="109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0"/>
            <p:cNvSpPr/>
            <p:nvPr/>
          </p:nvSpPr>
          <p:spPr>
            <a:xfrm>
              <a:off x="3798196" y="823088"/>
              <a:ext cx="1652821" cy="427100"/>
            </a:xfrm>
            <a:custGeom>
              <a:avLst/>
              <a:gdLst/>
              <a:ahLst/>
              <a:cxnLst/>
              <a:rect l="l" t="t" r="r" b="b"/>
              <a:pathLst>
                <a:path w="75060" h="19396" extrusionOk="0">
                  <a:moveTo>
                    <a:pt x="42998" y="0"/>
                  </a:moveTo>
                  <a:cubicBezTo>
                    <a:pt x="28665" y="2455"/>
                    <a:pt x="14333" y="4865"/>
                    <a:pt x="0" y="7298"/>
                  </a:cubicBezTo>
                  <a:lnTo>
                    <a:pt x="33202" y="19395"/>
                  </a:lnTo>
                  <a:lnTo>
                    <a:pt x="75059" y="10936"/>
                  </a:lnTo>
                  <a:cubicBezTo>
                    <a:pt x="64387" y="7298"/>
                    <a:pt x="53670" y="3638"/>
                    <a:pt x="4299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0"/>
            <p:cNvSpPr/>
            <p:nvPr/>
          </p:nvSpPr>
          <p:spPr>
            <a:xfrm>
              <a:off x="3794827" y="956749"/>
              <a:ext cx="1614198" cy="427100"/>
            </a:xfrm>
            <a:custGeom>
              <a:avLst/>
              <a:gdLst/>
              <a:ahLst/>
              <a:cxnLst/>
              <a:rect l="l" t="t" r="r" b="b"/>
              <a:pathLst>
                <a:path w="73306" h="19396" extrusionOk="0">
                  <a:moveTo>
                    <a:pt x="42975" y="1"/>
                  </a:moveTo>
                  <a:cubicBezTo>
                    <a:pt x="28643" y="2433"/>
                    <a:pt x="14332" y="4844"/>
                    <a:pt x="0" y="7277"/>
                  </a:cubicBezTo>
                  <a:lnTo>
                    <a:pt x="33201" y="19396"/>
                  </a:lnTo>
                  <a:lnTo>
                    <a:pt x="73306" y="10104"/>
                  </a:lnTo>
                  <a:lnTo>
                    <a:pt x="42975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0"/>
            <p:cNvSpPr/>
            <p:nvPr/>
          </p:nvSpPr>
          <p:spPr>
            <a:xfrm>
              <a:off x="4526398" y="1063877"/>
              <a:ext cx="929442" cy="319973"/>
            </a:xfrm>
            <a:custGeom>
              <a:avLst/>
              <a:gdLst/>
              <a:ahLst/>
              <a:cxnLst/>
              <a:rect l="l" t="t" r="r" b="b"/>
              <a:pathLst>
                <a:path w="42209" h="14531" extrusionOk="0">
                  <a:moveTo>
                    <a:pt x="42033" y="1"/>
                  </a:moveTo>
                  <a:cubicBezTo>
                    <a:pt x="28051" y="2828"/>
                    <a:pt x="14070" y="5655"/>
                    <a:pt x="132" y="8460"/>
                  </a:cubicBezTo>
                  <a:lnTo>
                    <a:pt x="0" y="14531"/>
                  </a:lnTo>
                  <a:cubicBezTo>
                    <a:pt x="13719" y="11397"/>
                    <a:pt x="27416" y="8263"/>
                    <a:pt x="41157" y="5129"/>
                  </a:cubicBezTo>
                  <a:cubicBezTo>
                    <a:pt x="41595" y="4121"/>
                    <a:pt x="41836" y="3288"/>
                    <a:pt x="41967" y="2718"/>
                  </a:cubicBezTo>
                  <a:cubicBezTo>
                    <a:pt x="42077" y="2302"/>
                    <a:pt x="42099" y="2083"/>
                    <a:pt x="42143" y="1864"/>
                  </a:cubicBezTo>
                  <a:cubicBezTo>
                    <a:pt x="42209" y="1097"/>
                    <a:pt x="42143" y="439"/>
                    <a:pt x="4203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0"/>
            <p:cNvSpPr/>
            <p:nvPr/>
          </p:nvSpPr>
          <p:spPr>
            <a:xfrm>
              <a:off x="4485374" y="1240015"/>
              <a:ext cx="43930" cy="143835"/>
            </a:xfrm>
            <a:custGeom>
              <a:avLst/>
              <a:gdLst/>
              <a:ahLst/>
              <a:cxnLst/>
              <a:rect l="l" t="t" r="r" b="b"/>
              <a:pathLst>
                <a:path w="1995" h="6532" extrusionOk="0">
                  <a:moveTo>
                    <a:pt x="636" y="1"/>
                  </a:moveTo>
                  <a:lnTo>
                    <a:pt x="0" y="5655"/>
                  </a:lnTo>
                  <a:lnTo>
                    <a:pt x="1841" y="6532"/>
                  </a:lnTo>
                  <a:lnTo>
                    <a:pt x="1995" y="461"/>
                  </a:lnTo>
                  <a:lnTo>
                    <a:pt x="6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0"/>
            <p:cNvSpPr/>
            <p:nvPr/>
          </p:nvSpPr>
          <p:spPr>
            <a:xfrm>
              <a:off x="3797712" y="983790"/>
              <a:ext cx="733530" cy="280381"/>
            </a:xfrm>
            <a:custGeom>
              <a:avLst/>
              <a:gdLst/>
              <a:ahLst/>
              <a:cxnLst/>
              <a:rect l="l" t="t" r="r" b="b"/>
              <a:pathLst>
                <a:path w="33312" h="12733" extrusionOk="0">
                  <a:moveTo>
                    <a:pt x="22" y="0"/>
                  </a:moveTo>
                  <a:lnTo>
                    <a:pt x="1" y="548"/>
                  </a:lnTo>
                  <a:cubicBezTo>
                    <a:pt x="11090" y="4602"/>
                    <a:pt x="22222" y="8678"/>
                    <a:pt x="33311" y="12733"/>
                  </a:cubicBezTo>
                  <a:cubicBezTo>
                    <a:pt x="33289" y="12513"/>
                    <a:pt x="33268" y="12294"/>
                    <a:pt x="33224" y="12097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0"/>
            <p:cNvSpPr/>
            <p:nvPr/>
          </p:nvSpPr>
          <p:spPr>
            <a:xfrm>
              <a:off x="3794827" y="1102984"/>
              <a:ext cx="731592" cy="280865"/>
            </a:xfrm>
            <a:custGeom>
              <a:avLst/>
              <a:gdLst/>
              <a:ahLst/>
              <a:cxnLst/>
              <a:rect l="l" t="t" r="r" b="b"/>
              <a:pathLst>
                <a:path w="33224" h="12755" extrusionOk="0">
                  <a:moveTo>
                    <a:pt x="44" y="0"/>
                  </a:moveTo>
                  <a:lnTo>
                    <a:pt x="0" y="636"/>
                  </a:lnTo>
                  <a:lnTo>
                    <a:pt x="33201" y="12755"/>
                  </a:lnTo>
                  <a:lnTo>
                    <a:pt x="33223" y="1227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0"/>
            <p:cNvSpPr/>
            <p:nvPr/>
          </p:nvSpPr>
          <p:spPr>
            <a:xfrm>
              <a:off x="3795774" y="1068721"/>
              <a:ext cx="226828" cy="43930"/>
            </a:xfrm>
            <a:custGeom>
              <a:avLst/>
              <a:gdLst/>
              <a:ahLst/>
              <a:cxnLst/>
              <a:rect l="l" t="t" r="r" b="b"/>
              <a:pathLst>
                <a:path w="10301" h="1995" extrusionOk="0">
                  <a:moveTo>
                    <a:pt x="9249" y="0"/>
                  </a:moveTo>
                  <a:lnTo>
                    <a:pt x="1" y="1556"/>
                  </a:lnTo>
                  <a:lnTo>
                    <a:pt x="1140" y="1994"/>
                  </a:lnTo>
                  <a:lnTo>
                    <a:pt x="10301" y="438"/>
                  </a:lnTo>
                  <a:lnTo>
                    <a:pt x="9249" y="0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0"/>
            <p:cNvSpPr/>
            <p:nvPr/>
          </p:nvSpPr>
          <p:spPr>
            <a:xfrm>
              <a:off x="3809294" y="1001142"/>
              <a:ext cx="705058" cy="361480"/>
            </a:xfrm>
            <a:custGeom>
              <a:avLst/>
              <a:gdLst/>
              <a:ahLst/>
              <a:cxnLst/>
              <a:rect l="l" t="t" r="r" b="b"/>
              <a:pathLst>
                <a:path w="32019" h="16416" extrusionOk="0">
                  <a:moveTo>
                    <a:pt x="0" y="1"/>
                  </a:moveTo>
                  <a:lnTo>
                    <a:pt x="0" y="1"/>
                  </a:lnTo>
                  <a:cubicBezTo>
                    <a:pt x="220" y="571"/>
                    <a:pt x="461" y="1404"/>
                    <a:pt x="483" y="2412"/>
                  </a:cubicBezTo>
                  <a:cubicBezTo>
                    <a:pt x="526" y="3464"/>
                    <a:pt x="329" y="4296"/>
                    <a:pt x="110" y="4888"/>
                  </a:cubicBezTo>
                  <a:cubicBezTo>
                    <a:pt x="10454" y="8723"/>
                    <a:pt x="20820" y="12580"/>
                    <a:pt x="31142" y="16415"/>
                  </a:cubicBezTo>
                  <a:cubicBezTo>
                    <a:pt x="31427" y="15911"/>
                    <a:pt x="31777" y="15144"/>
                    <a:pt x="31887" y="14158"/>
                  </a:cubicBezTo>
                  <a:cubicBezTo>
                    <a:pt x="32018" y="12953"/>
                    <a:pt x="31712" y="12010"/>
                    <a:pt x="31470" y="11462"/>
                  </a:cubicBezTo>
                  <a:cubicBezTo>
                    <a:pt x="21017" y="7627"/>
                    <a:pt x="10498" y="381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52473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2"/>
          <p:cNvSpPr txBox="1">
            <a:spLocks noGrp="1"/>
          </p:cNvSpPr>
          <p:nvPr>
            <p:ph type="title" idx="6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Epistomología y cs. sociales</a:t>
            </a:r>
            <a:endParaRPr dirty="0"/>
          </a:p>
        </p:txBody>
      </p:sp>
      <p:sp>
        <p:nvSpPr>
          <p:cNvPr id="689" name="Google Shape;689;p32"/>
          <p:cNvSpPr txBox="1">
            <a:spLocks noGrp="1"/>
          </p:cNvSpPr>
          <p:nvPr>
            <p:ph type="title"/>
          </p:nvPr>
        </p:nvSpPr>
        <p:spPr>
          <a:xfrm>
            <a:off x="1257288" y="1274725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Producción de conocimiento</a:t>
            </a:r>
            <a:endParaRPr dirty="0"/>
          </a:p>
        </p:txBody>
      </p:sp>
      <p:sp>
        <p:nvSpPr>
          <p:cNvPr id="690" name="Google Shape;690;p32"/>
          <p:cNvSpPr txBox="1">
            <a:spLocks noGrp="1"/>
          </p:cNvSpPr>
          <p:nvPr>
            <p:ph type="subTitle" idx="1"/>
          </p:nvPr>
        </p:nvSpPr>
        <p:spPr>
          <a:xfrm>
            <a:off x="1257300" y="1697100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Producimos conocimiento a partir del estudio de los fenómenos y/o procesos sociales. </a:t>
            </a:r>
            <a:endParaRPr dirty="0"/>
          </a:p>
        </p:txBody>
      </p:sp>
      <p:sp>
        <p:nvSpPr>
          <p:cNvPr id="691" name="Google Shape;691;p32"/>
          <p:cNvSpPr txBox="1">
            <a:spLocks noGrp="1"/>
          </p:cNvSpPr>
          <p:nvPr>
            <p:ph type="title" idx="2"/>
          </p:nvPr>
        </p:nvSpPr>
        <p:spPr>
          <a:xfrm>
            <a:off x="1257288" y="2423788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U</a:t>
            </a:r>
            <a:r>
              <a:rPr lang="en" dirty="0"/>
              <a:t>tilización del conocimiento </a:t>
            </a:r>
            <a:endParaRPr dirty="0"/>
          </a:p>
        </p:txBody>
      </p:sp>
      <p:sp>
        <p:nvSpPr>
          <p:cNvPr id="692" name="Google Shape;692;p32"/>
          <p:cNvSpPr txBox="1">
            <a:spLocks noGrp="1"/>
          </p:cNvSpPr>
          <p:nvPr>
            <p:ph type="subTitle" idx="3"/>
          </p:nvPr>
        </p:nvSpPr>
        <p:spPr>
          <a:xfrm>
            <a:off x="1257300" y="2846162"/>
            <a:ext cx="4608900" cy="5347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</a:pPr>
            <a:r>
              <a:rPr lang="es-CL" dirty="0">
                <a:sym typeface="Wingdings" panose="05000000000000000000" pitchFamily="2" charset="2"/>
              </a:rPr>
              <a:t>Usamos, compartimos y aplicamos el conocimiento producido.</a:t>
            </a:r>
            <a:endParaRPr dirty="0"/>
          </a:p>
        </p:txBody>
      </p:sp>
      <p:grpSp>
        <p:nvGrpSpPr>
          <p:cNvPr id="695" name="Google Shape;695;p32"/>
          <p:cNvGrpSpPr/>
          <p:nvPr/>
        </p:nvGrpSpPr>
        <p:grpSpPr>
          <a:xfrm>
            <a:off x="5985877" y="2540921"/>
            <a:ext cx="1652872" cy="2058512"/>
            <a:chOff x="6716190" y="1112200"/>
            <a:chExt cx="1506308" cy="1875979"/>
          </a:xfrm>
        </p:grpSpPr>
        <p:sp>
          <p:nvSpPr>
            <p:cNvPr id="696" name="Google Shape;696;p32"/>
            <p:cNvSpPr/>
            <p:nvPr/>
          </p:nvSpPr>
          <p:spPr>
            <a:xfrm>
              <a:off x="7738490" y="2022536"/>
              <a:ext cx="165505" cy="170141"/>
            </a:xfrm>
            <a:custGeom>
              <a:avLst/>
              <a:gdLst/>
              <a:ahLst/>
              <a:cxnLst/>
              <a:rect l="l" t="t" r="r" b="b"/>
              <a:pathLst>
                <a:path w="3570" h="3670" extrusionOk="0">
                  <a:moveTo>
                    <a:pt x="1435" y="0"/>
                  </a:moveTo>
                  <a:cubicBezTo>
                    <a:pt x="1401" y="934"/>
                    <a:pt x="934" y="1501"/>
                    <a:pt x="0" y="1635"/>
                  </a:cubicBezTo>
                  <a:cubicBezTo>
                    <a:pt x="67" y="1768"/>
                    <a:pt x="67" y="1835"/>
                    <a:pt x="100" y="1968"/>
                  </a:cubicBezTo>
                  <a:cubicBezTo>
                    <a:pt x="734" y="2035"/>
                    <a:pt x="1101" y="2435"/>
                    <a:pt x="1268" y="3002"/>
                  </a:cubicBezTo>
                  <a:lnTo>
                    <a:pt x="1235" y="3002"/>
                  </a:lnTo>
                  <a:cubicBezTo>
                    <a:pt x="1268" y="3136"/>
                    <a:pt x="1301" y="3203"/>
                    <a:pt x="1368" y="3303"/>
                  </a:cubicBezTo>
                  <a:cubicBezTo>
                    <a:pt x="1401" y="3436"/>
                    <a:pt x="1401" y="3536"/>
                    <a:pt x="1435" y="3670"/>
                  </a:cubicBezTo>
                  <a:cubicBezTo>
                    <a:pt x="2102" y="3102"/>
                    <a:pt x="2269" y="2135"/>
                    <a:pt x="3570" y="1802"/>
                  </a:cubicBezTo>
                  <a:cubicBezTo>
                    <a:pt x="2269" y="1535"/>
                    <a:pt x="2135" y="501"/>
                    <a:pt x="1435" y="0"/>
                  </a:cubicBezTo>
                  <a:close/>
                </a:path>
              </a:pathLst>
            </a:custGeom>
            <a:solidFill>
              <a:srgbClr val="ECEC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2"/>
            <p:cNvSpPr/>
            <p:nvPr/>
          </p:nvSpPr>
          <p:spPr>
            <a:xfrm>
              <a:off x="6946624" y="1112200"/>
              <a:ext cx="247470" cy="314877"/>
            </a:xfrm>
            <a:custGeom>
              <a:avLst/>
              <a:gdLst/>
              <a:ahLst/>
              <a:cxnLst/>
              <a:rect l="l" t="t" r="r" b="b"/>
              <a:pathLst>
                <a:path w="5338" h="6792" extrusionOk="0">
                  <a:moveTo>
                    <a:pt x="3340" y="0"/>
                  </a:moveTo>
                  <a:cubicBezTo>
                    <a:pt x="3018" y="0"/>
                    <a:pt x="2695" y="57"/>
                    <a:pt x="2369" y="220"/>
                  </a:cubicBezTo>
                  <a:cubicBezTo>
                    <a:pt x="1468" y="387"/>
                    <a:pt x="934" y="1088"/>
                    <a:pt x="768" y="1788"/>
                  </a:cubicBezTo>
                  <a:cubicBezTo>
                    <a:pt x="334" y="3423"/>
                    <a:pt x="0" y="5090"/>
                    <a:pt x="0" y="6792"/>
                  </a:cubicBezTo>
                  <a:cubicBezTo>
                    <a:pt x="634" y="6325"/>
                    <a:pt x="1268" y="5924"/>
                    <a:pt x="1635" y="5191"/>
                  </a:cubicBezTo>
                  <a:cubicBezTo>
                    <a:pt x="2182" y="5474"/>
                    <a:pt x="2742" y="5635"/>
                    <a:pt x="3314" y="5635"/>
                  </a:cubicBezTo>
                  <a:cubicBezTo>
                    <a:pt x="3683" y="5635"/>
                    <a:pt x="4057" y="5568"/>
                    <a:pt x="4437" y="5424"/>
                  </a:cubicBezTo>
                  <a:cubicBezTo>
                    <a:pt x="4704" y="3689"/>
                    <a:pt x="5004" y="1988"/>
                    <a:pt x="5338" y="287"/>
                  </a:cubicBezTo>
                  <a:cubicBezTo>
                    <a:pt x="4663" y="242"/>
                    <a:pt x="4004" y="0"/>
                    <a:pt x="334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2"/>
            <p:cNvSpPr/>
            <p:nvPr/>
          </p:nvSpPr>
          <p:spPr>
            <a:xfrm>
              <a:off x="6759495" y="2307219"/>
              <a:ext cx="239728" cy="303009"/>
            </a:xfrm>
            <a:custGeom>
              <a:avLst/>
              <a:gdLst/>
              <a:ahLst/>
              <a:cxnLst/>
              <a:rect l="l" t="t" r="r" b="b"/>
              <a:pathLst>
                <a:path w="5171" h="6536" extrusionOk="0">
                  <a:moveTo>
                    <a:pt x="3450" y="0"/>
                  </a:moveTo>
                  <a:cubicBezTo>
                    <a:pt x="3082" y="0"/>
                    <a:pt x="2711" y="63"/>
                    <a:pt x="2335" y="231"/>
                  </a:cubicBezTo>
                  <a:cubicBezTo>
                    <a:pt x="1568" y="398"/>
                    <a:pt x="1201" y="999"/>
                    <a:pt x="801" y="1566"/>
                  </a:cubicBezTo>
                  <a:cubicBezTo>
                    <a:pt x="267" y="3200"/>
                    <a:pt x="0" y="4835"/>
                    <a:pt x="0" y="6536"/>
                  </a:cubicBezTo>
                  <a:cubicBezTo>
                    <a:pt x="367" y="5735"/>
                    <a:pt x="1034" y="5335"/>
                    <a:pt x="1768" y="5002"/>
                  </a:cubicBezTo>
                  <a:cubicBezTo>
                    <a:pt x="1974" y="4956"/>
                    <a:pt x="2177" y="4938"/>
                    <a:pt x="2380" y="4938"/>
                  </a:cubicBezTo>
                  <a:cubicBezTo>
                    <a:pt x="3065" y="4938"/>
                    <a:pt x="3734" y="5143"/>
                    <a:pt x="4403" y="5168"/>
                  </a:cubicBezTo>
                  <a:lnTo>
                    <a:pt x="5171" y="298"/>
                  </a:lnTo>
                  <a:cubicBezTo>
                    <a:pt x="4600" y="155"/>
                    <a:pt x="4029" y="0"/>
                    <a:pt x="345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2"/>
            <p:cNvSpPr/>
            <p:nvPr/>
          </p:nvSpPr>
          <p:spPr>
            <a:xfrm>
              <a:off x="6904849" y="1426603"/>
              <a:ext cx="236668" cy="275796"/>
            </a:xfrm>
            <a:custGeom>
              <a:avLst/>
              <a:gdLst/>
              <a:ahLst/>
              <a:cxnLst/>
              <a:rect l="l" t="t" r="r" b="b"/>
              <a:pathLst>
                <a:path w="5105" h="5949" extrusionOk="0">
                  <a:moveTo>
                    <a:pt x="3284" y="0"/>
                  </a:moveTo>
                  <a:cubicBezTo>
                    <a:pt x="2943" y="0"/>
                    <a:pt x="2604" y="46"/>
                    <a:pt x="2269" y="177"/>
                  </a:cubicBezTo>
                  <a:cubicBezTo>
                    <a:pt x="1569" y="411"/>
                    <a:pt x="1035" y="878"/>
                    <a:pt x="701" y="1545"/>
                  </a:cubicBezTo>
                  <a:cubicBezTo>
                    <a:pt x="234" y="2979"/>
                    <a:pt x="1" y="4447"/>
                    <a:pt x="1" y="5948"/>
                  </a:cubicBezTo>
                  <a:cubicBezTo>
                    <a:pt x="401" y="5048"/>
                    <a:pt x="1102" y="4514"/>
                    <a:pt x="2036" y="4280"/>
                  </a:cubicBezTo>
                  <a:cubicBezTo>
                    <a:pt x="2203" y="4266"/>
                    <a:pt x="2371" y="4260"/>
                    <a:pt x="2540" y="4260"/>
                  </a:cubicBezTo>
                  <a:cubicBezTo>
                    <a:pt x="3181" y="4260"/>
                    <a:pt x="3830" y="4356"/>
                    <a:pt x="4437" y="4514"/>
                  </a:cubicBezTo>
                  <a:cubicBezTo>
                    <a:pt x="4671" y="3113"/>
                    <a:pt x="4904" y="1679"/>
                    <a:pt x="5104" y="211"/>
                  </a:cubicBezTo>
                  <a:cubicBezTo>
                    <a:pt x="4505" y="147"/>
                    <a:pt x="3893" y="0"/>
                    <a:pt x="3284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2"/>
            <p:cNvSpPr/>
            <p:nvPr/>
          </p:nvSpPr>
          <p:spPr>
            <a:xfrm>
              <a:off x="6952790" y="1127037"/>
              <a:ext cx="1269708" cy="1594459"/>
            </a:xfrm>
            <a:custGeom>
              <a:avLst/>
              <a:gdLst/>
              <a:ahLst/>
              <a:cxnLst/>
              <a:rect l="l" t="t" r="r" b="b"/>
              <a:pathLst>
                <a:path w="27388" h="34393" extrusionOk="0">
                  <a:moveTo>
                    <a:pt x="5205" y="0"/>
                  </a:moveTo>
                  <a:cubicBezTo>
                    <a:pt x="4838" y="234"/>
                    <a:pt x="4671" y="601"/>
                    <a:pt x="4537" y="968"/>
                  </a:cubicBezTo>
                  <a:cubicBezTo>
                    <a:pt x="4337" y="2335"/>
                    <a:pt x="4037" y="3670"/>
                    <a:pt x="3937" y="5071"/>
                  </a:cubicBezTo>
                  <a:cubicBezTo>
                    <a:pt x="3804" y="5571"/>
                    <a:pt x="3737" y="6038"/>
                    <a:pt x="3704" y="6605"/>
                  </a:cubicBezTo>
                  <a:cubicBezTo>
                    <a:pt x="3370" y="7973"/>
                    <a:pt x="3170" y="9374"/>
                    <a:pt x="3036" y="10808"/>
                  </a:cubicBezTo>
                  <a:cubicBezTo>
                    <a:pt x="2569" y="12910"/>
                    <a:pt x="2336" y="15011"/>
                    <a:pt x="2002" y="17146"/>
                  </a:cubicBezTo>
                  <a:cubicBezTo>
                    <a:pt x="1569" y="19948"/>
                    <a:pt x="1035" y="22750"/>
                    <a:pt x="735" y="25519"/>
                  </a:cubicBezTo>
                  <a:cubicBezTo>
                    <a:pt x="401" y="26920"/>
                    <a:pt x="234" y="28287"/>
                    <a:pt x="34" y="29655"/>
                  </a:cubicBezTo>
                  <a:cubicBezTo>
                    <a:pt x="1" y="30022"/>
                    <a:pt x="1" y="30355"/>
                    <a:pt x="201" y="30656"/>
                  </a:cubicBezTo>
                  <a:cubicBezTo>
                    <a:pt x="635" y="31089"/>
                    <a:pt x="1168" y="31123"/>
                    <a:pt x="1669" y="31189"/>
                  </a:cubicBezTo>
                  <a:lnTo>
                    <a:pt x="21416" y="34325"/>
                  </a:lnTo>
                  <a:cubicBezTo>
                    <a:pt x="21624" y="34346"/>
                    <a:pt x="21858" y="34392"/>
                    <a:pt x="22093" y="34392"/>
                  </a:cubicBezTo>
                  <a:cubicBezTo>
                    <a:pt x="22235" y="34392"/>
                    <a:pt x="22379" y="34375"/>
                    <a:pt x="22517" y="34325"/>
                  </a:cubicBezTo>
                  <a:cubicBezTo>
                    <a:pt x="24085" y="24418"/>
                    <a:pt x="25686" y="14444"/>
                    <a:pt x="27254" y="4504"/>
                  </a:cubicBezTo>
                  <a:cubicBezTo>
                    <a:pt x="27387" y="3803"/>
                    <a:pt x="27187" y="3470"/>
                    <a:pt x="26486" y="3336"/>
                  </a:cubicBezTo>
                  <a:cubicBezTo>
                    <a:pt x="19381" y="2269"/>
                    <a:pt x="12310" y="1135"/>
                    <a:pt x="5205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2"/>
            <p:cNvSpPr/>
            <p:nvPr/>
          </p:nvSpPr>
          <p:spPr>
            <a:xfrm>
              <a:off x="6793527" y="1606454"/>
              <a:ext cx="315480" cy="978984"/>
            </a:xfrm>
            <a:custGeom>
              <a:avLst/>
              <a:gdLst/>
              <a:ahLst/>
              <a:cxnLst/>
              <a:rect l="l" t="t" r="r" b="b"/>
              <a:pathLst>
                <a:path w="6805" h="21117" extrusionOk="0">
                  <a:moveTo>
                    <a:pt x="5197" y="0"/>
                  </a:moveTo>
                  <a:cubicBezTo>
                    <a:pt x="4197" y="0"/>
                    <a:pt x="3104" y="481"/>
                    <a:pt x="2635" y="1235"/>
                  </a:cubicBezTo>
                  <a:cubicBezTo>
                    <a:pt x="1268" y="6406"/>
                    <a:pt x="901" y="11276"/>
                    <a:pt x="0" y="16413"/>
                  </a:cubicBezTo>
                  <a:cubicBezTo>
                    <a:pt x="6305" y="13277"/>
                    <a:pt x="3302" y="21116"/>
                    <a:pt x="6805" y="635"/>
                  </a:cubicBezTo>
                  <a:cubicBezTo>
                    <a:pt x="6429" y="194"/>
                    <a:pt x="5832" y="0"/>
                    <a:pt x="519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2"/>
            <p:cNvSpPr/>
            <p:nvPr/>
          </p:nvSpPr>
          <p:spPr>
            <a:xfrm>
              <a:off x="6716190" y="2519572"/>
              <a:ext cx="1278933" cy="468607"/>
            </a:xfrm>
            <a:custGeom>
              <a:avLst/>
              <a:gdLst/>
              <a:ahLst/>
              <a:cxnLst/>
              <a:rect l="l" t="t" r="r" b="b"/>
              <a:pathLst>
                <a:path w="27587" h="10108" extrusionOk="0">
                  <a:moveTo>
                    <a:pt x="3800" y="1"/>
                  </a:moveTo>
                  <a:cubicBezTo>
                    <a:pt x="3483" y="1"/>
                    <a:pt x="3149" y="40"/>
                    <a:pt x="2802" y="88"/>
                  </a:cubicBezTo>
                  <a:cubicBezTo>
                    <a:pt x="1935" y="455"/>
                    <a:pt x="968" y="755"/>
                    <a:pt x="901" y="1956"/>
                  </a:cubicBezTo>
                  <a:cubicBezTo>
                    <a:pt x="0" y="4091"/>
                    <a:pt x="834" y="6092"/>
                    <a:pt x="2802" y="6426"/>
                  </a:cubicBezTo>
                  <a:cubicBezTo>
                    <a:pt x="10474" y="7660"/>
                    <a:pt x="18147" y="8828"/>
                    <a:pt x="25819" y="10095"/>
                  </a:cubicBezTo>
                  <a:cubicBezTo>
                    <a:pt x="25899" y="10103"/>
                    <a:pt x="25974" y="10107"/>
                    <a:pt x="26044" y="10107"/>
                  </a:cubicBezTo>
                  <a:cubicBezTo>
                    <a:pt x="26554" y="10107"/>
                    <a:pt x="26786" y="9885"/>
                    <a:pt x="26786" y="9328"/>
                  </a:cubicBezTo>
                  <a:cubicBezTo>
                    <a:pt x="26586" y="8994"/>
                    <a:pt x="26486" y="8527"/>
                    <a:pt x="26019" y="8327"/>
                  </a:cubicBezTo>
                  <a:lnTo>
                    <a:pt x="25785" y="8461"/>
                  </a:lnTo>
                  <a:cubicBezTo>
                    <a:pt x="25646" y="8635"/>
                    <a:pt x="25488" y="8682"/>
                    <a:pt x="25321" y="8682"/>
                  </a:cubicBezTo>
                  <a:cubicBezTo>
                    <a:pt x="25169" y="8682"/>
                    <a:pt x="25010" y="8643"/>
                    <a:pt x="24851" y="8627"/>
                  </a:cubicBezTo>
                  <a:cubicBezTo>
                    <a:pt x="24418" y="8594"/>
                    <a:pt x="23951" y="8461"/>
                    <a:pt x="23450" y="8461"/>
                  </a:cubicBezTo>
                  <a:cubicBezTo>
                    <a:pt x="18347" y="7660"/>
                    <a:pt x="13276" y="6793"/>
                    <a:pt x="8173" y="6092"/>
                  </a:cubicBezTo>
                  <a:cubicBezTo>
                    <a:pt x="8059" y="6170"/>
                    <a:pt x="7961" y="6201"/>
                    <a:pt x="7873" y="6201"/>
                  </a:cubicBezTo>
                  <a:cubicBezTo>
                    <a:pt x="7547" y="6201"/>
                    <a:pt x="7361" y="5771"/>
                    <a:pt x="7072" y="5692"/>
                  </a:cubicBezTo>
                  <a:cubicBezTo>
                    <a:pt x="6605" y="5592"/>
                    <a:pt x="6138" y="5492"/>
                    <a:pt x="5671" y="5458"/>
                  </a:cubicBezTo>
                  <a:cubicBezTo>
                    <a:pt x="5445" y="5477"/>
                    <a:pt x="5199" y="5570"/>
                    <a:pt x="4961" y="5570"/>
                  </a:cubicBezTo>
                  <a:cubicBezTo>
                    <a:pt x="4776" y="5570"/>
                    <a:pt x="4597" y="5514"/>
                    <a:pt x="4437" y="5325"/>
                  </a:cubicBezTo>
                  <a:cubicBezTo>
                    <a:pt x="4103" y="5158"/>
                    <a:pt x="3736" y="5158"/>
                    <a:pt x="3336" y="5092"/>
                  </a:cubicBezTo>
                  <a:cubicBezTo>
                    <a:pt x="2269" y="4925"/>
                    <a:pt x="1735" y="3957"/>
                    <a:pt x="2102" y="2923"/>
                  </a:cubicBezTo>
                  <a:cubicBezTo>
                    <a:pt x="2235" y="2623"/>
                    <a:pt x="2435" y="2356"/>
                    <a:pt x="2602" y="2123"/>
                  </a:cubicBezTo>
                  <a:cubicBezTo>
                    <a:pt x="2874" y="1832"/>
                    <a:pt x="3179" y="1755"/>
                    <a:pt x="3506" y="1755"/>
                  </a:cubicBezTo>
                  <a:cubicBezTo>
                    <a:pt x="3740" y="1755"/>
                    <a:pt x="3985" y="1795"/>
                    <a:pt x="4237" y="1823"/>
                  </a:cubicBezTo>
                  <a:lnTo>
                    <a:pt x="26352" y="5325"/>
                  </a:lnTo>
                  <a:cubicBezTo>
                    <a:pt x="26504" y="5358"/>
                    <a:pt x="26645" y="5379"/>
                    <a:pt x="26777" y="5379"/>
                  </a:cubicBezTo>
                  <a:cubicBezTo>
                    <a:pt x="27050" y="5379"/>
                    <a:pt x="27284" y="5284"/>
                    <a:pt x="27487" y="4991"/>
                  </a:cubicBezTo>
                  <a:cubicBezTo>
                    <a:pt x="27487" y="4758"/>
                    <a:pt x="27520" y="4558"/>
                    <a:pt x="27587" y="4291"/>
                  </a:cubicBezTo>
                  <a:cubicBezTo>
                    <a:pt x="27253" y="3957"/>
                    <a:pt x="26786" y="3957"/>
                    <a:pt x="26352" y="3891"/>
                  </a:cubicBezTo>
                  <a:cubicBezTo>
                    <a:pt x="19347" y="2790"/>
                    <a:pt x="12342" y="1656"/>
                    <a:pt x="5337" y="555"/>
                  </a:cubicBezTo>
                  <a:cubicBezTo>
                    <a:pt x="4888" y="127"/>
                    <a:pt x="4370" y="1"/>
                    <a:pt x="3800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2"/>
            <p:cNvSpPr/>
            <p:nvPr/>
          </p:nvSpPr>
          <p:spPr>
            <a:xfrm>
              <a:off x="6928078" y="1353949"/>
              <a:ext cx="224243" cy="134073"/>
            </a:xfrm>
            <a:custGeom>
              <a:avLst/>
              <a:gdLst/>
              <a:ahLst/>
              <a:cxnLst/>
              <a:rect l="l" t="t" r="r" b="b"/>
              <a:pathLst>
                <a:path w="4837" h="2892" extrusionOk="0">
                  <a:moveTo>
                    <a:pt x="3161" y="1"/>
                  </a:moveTo>
                  <a:cubicBezTo>
                    <a:pt x="1903" y="1"/>
                    <a:pt x="870" y="483"/>
                    <a:pt x="400" y="1611"/>
                  </a:cubicBezTo>
                  <a:cubicBezTo>
                    <a:pt x="200" y="2111"/>
                    <a:pt x="0" y="2779"/>
                    <a:pt x="200" y="2879"/>
                  </a:cubicBezTo>
                  <a:cubicBezTo>
                    <a:pt x="218" y="2888"/>
                    <a:pt x="238" y="2892"/>
                    <a:pt x="261" y="2892"/>
                  </a:cubicBezTo>
                  <a:cubicBezTo>
                    <a:pt x="405" y="2892"/>
                    <a:pt x="636" y="2718"/>
                    <a:pt x="867" y="2545"/>
                  </a:cubicBezTo>
                  <a:cubicBezTo>
                    <a:pt x="1268" y="2045"/>
                    <a:pt x="1868" y="1544"/>
                    <a:pt x="2569" y="1511"/>
                  </a:cubicBezTo>
                  <a:cubicBezTo>
                    <a:pt x="2616" y="1507"/>
                    <a:pt x="2663" y="1505"/>
                    <a:pt x="2708" y="1505"/>
                  </a:cubicBezTo>
                  <a:cubicBezTo>
                    <a:pt x="3286" y="1505"/>
                    <a:pt x="3683" y="1804"/>
                    <a:pt x="4029" y="1804"/>
                  </a:cubicBezTo>
                  <a:cubicBezTo>
                    <a:pt x="4111" y="1804"/>
                    <a:pt x="4191" y="1787"/>
                    <a:pt x="4270" y="1744"/>
                  </a:cubicBezTo>
                  <a:cubicBezTo>
                    <a:pt x="4537" y="1611"/>
                    <a:pt x="4770" y="1244"/>
                    <a:pt x="4837" y="243"/>
                  </a:cubicBezTo>
                  <a:cubicBezTo>
                    <a:pt x="4255" y="86"/>
                    <a:pt x="3688" y="1"/>
                    <a:pt x="316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2"/>
            <p:cNvSpPr/>
            <p:nvPr/>
          </p:nvSpPr>
          <p:spPr>
            <a:xfrm>
              <a:off x="7914816" y="2750981"/>
              <a:ext cx="77328" cy="201063"/>
            </a:xfrm>
            <a:custGeom>
              <a:avLst/>
              <a:gdLst/>
              <a:ahLst/>
              <a:cxnLst/>
              <a:rect l="l" t="t" r="r" b="b"/>
              <a:pathLst>
                <a:path w="1668" h="4337" extrusionOk="0">
                  <a:moveTo>
                    <a:pt x="1668" y="0"/>
                  </a:moveTo>
                  <a:lnTo>
                    <a:pt x="1668" y="0"/>
                  </a:lnTo>
                  <a:cubicBezTo>
                    <a:pt x="1401" y="67"/>
                    <a:pt x="1034" y="67"/>
                    <a:pt x="767" y="101"/>
                  </a:cubicBezTo>
                  <a:cubicBezTo>
                    <a:pt x="467" y="234"/>
                    <a:pt x="367" y="434"/>
                    <a:pt x="334" y="668"/>
                  </a:cubicBezTo>
                  <a:cubicBezTo>
                    <a:pt x="300" y="834"/>
                    <a:pt x="300" y="968"/>
                    <a:pt x="267" y="1135"/>
                  </a:cubicBezTo>
                  <a:cubicBezTo>
                    <a:pt x="200" y="1335"/>
                    <a:pt x="167" y="1502"/>
                    <a:pt x="167" y="1735"/>
                  </a:cubicBezTo>
                  <a:cubicBezTo>
                    <a:pt x="133" y="1935"/>
                    <a:pt x="133" y="2102"/>
                    <a:pt x="100" y="2302"/>
                  </a:cubicBezTo>
                  <a:cubicBezTo>
                    <a:pt x="0" y="2469"/>
                    <a:pt x="0" y="2669"/>
                    <a:pt x="0" y="2903"/>
                  </a:cubicBezTo>
                  <a:cubicBezTo>
                    <a:pt x="0" y="3103"/>
                    <a:pt x="67" y="3303"/>
                    <a:pt x="267" y="3436"/>
                  </a:cubicBezTo>
                  <a:cubicBezTo>
                    <a:pt x="100" y="4003"/>
                    <a:pt x="500" y="4237"/>
                    <a:pt x="967" y="4337"/>
                  </a:cubicBezTo>
                  <a:cubicBezTo>
                    <a:pt x="1234" y="2903"/>
                    <a:pt x="1434" y="1468"/>
                    <a:pt x="166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2"/>
            <p:cNvSpPr/>
            <p:nvPr/>
          </p:nvSpPr>
          <p:spPr>
            <a:xfrm>
              <a:off x="7229635" y="1678738"/>
              <a:ext cx="697486" cy="760350"/>
            </a:xfrm>
            <a:custGeom>
              <a:avLst/>
              <a:gdLst/>
              <a:ahLst/>
              <a:cxnLst/>
              <a:rect l="l" t="t" r="r" b="b"/>
              <a:pathLst>
                <a:path w="15045" h="16401" extrusionOk="0">
                  <a:moveTo>
                    <a:pt x="3157" y="0"/>
                  </a:moveTo>
                  <a:cubicBezTo>
                    <a:pt x="2417" y="0"/>
                    <a:pt x="2141" y="357"/>
                    <a:pt x="2002" y="1244"/>
                  </a:cubicBezTo>
                  <a:cubicBezTo>
                    <a:pt x="1669" y="3212"/>
                    <a:pt x="1368" y="5214"/>
                    <a:pt x="1035" y="7215"/>
                  </a:cubicBezTo>
                  <a:cubicBezTo>
                    <a:pt x="701" y="9250"/>
                    <a:pt x="368" y="11251"/>
                    <a:pt x="68" y="13286"/>
                  </a:cubicBezTo>
                  <a:cubicBezTo>
                    <a:pt x="1" y="13953"/>
                    <a:pt x="68" y="14554"/>
                    <a:pt x="901" y="14654"/>
                  </a:cubicBezTo>
                  <a:cubicBezTo>
                    <a:pt x="4504" y="15254"/>
                    <a:pt x="8073" y="15788"/>
                    <a:pt x="11676" y="16388"/>
                  </a:cubicBezTo>
                  <a:cubicBezTo>
                    <a:pt x="11745" y="16396"/>
                    <a:pt x="11810" y="16401"/>
                    <a:pt x="11873" y="16401"/>
                  </a:cubicBezTo>
                  <a:cubicBezTo>
                    <a:pt x="12329" y="16401"/>
                    <a:pt x="12630" y="16182"/>
                    <a:pt x="12777" y="15654"/>
                  </a:cubicBezTo>
                  <a:cubicBezTo>
                    <a:pt x="12877" y="15288"/>
                    <a:pt x="13010" y="14954"/>
                    <a:pt x="13043" y="14587"/>
                  </a:cubicBezTo>
                  <a:cubicBezTo>
                    <a:pt x="13611" y="10918"/>
                    <a:pt x="14211" y="7215"/>
                    <a:pt x="14778" y="3546"/>
                  </a:cubicBezTo>
                  <a:cubicBezTo>
                    <a:pt x="15045" y="2145"/>
                    <a:pt x="14745" y="1778"/>
                    <a:pt x="13410" y="1578"/>
                  </a:cubicBezTo>
                  <a:cubicBezTo>
                    <a:pt x="10175" y="1044"/>
                    <a:pt x="6906" y="544"/>
                    <a:pt x="3670" y="43"/>
                  </a:cubicBezTo>
                  <a:cubicBezTo>
                    <a:pt x="3478" y="15"/>
                    <a:pt x="3308" y="0"/>
                    <a:pt x="315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2"/>
            <p:cNvSpPr/>
            <p:nvPr/>
          </p:nvSpPr>
          <p:spPr>
            <a:xfrm>
              <a:off x="7356490" y="1404672"/>
              <a:ext cx="612416" cy="156419"/>
            </a:xfrm>
            <a:custGeom>
              <a:avLst/>
              <a:gdLst/>
              <a:ahLst/>
              <a:cxnLst/>
              <a:rect l="l" t="t" r="r" b="b"/>
              <a:pathLst>
                <a:path w="13210" h="3374" extrusionOk="0">
                  <a:moveTo>
                    <a:pt x="960" y="1"/>
                  </a:moveTo>
                  <a:cubicBezTo>
                    <a:pt x="523" y="1"/>
                    <a:pt x="152" y="170"/>
                    <a:pt x="67" y="650"/>
                  </a:cubicBezTo>
                  <a:cubicBezTo>
                    <a:pt x="0" y="1284"/>
                    <a:pt x="500" y="1484"/>
                    <a:pt x="1034" y="1584"/>
                  </a:cubicBezTo>
                  <a:cubicBezTo>
                    <a:pt x="2902" y="1851"/>
                    <a:pt x="4737" y="2152"/>
                    <a:pt x="6571" y="2452"/>
                  </a:cubicBezTo>
                  <a:cubicBezTo>
                    <a:pt x="8373" y="2752"/>
                    <a:pt x="10207" y="3019"/>
                    <a:pt x="11909" y="3319"/>
                  </a:cubicBezTo>
                  <a:cubicBezTo>
                    <a:pt x="12079" y="3349"/>
                    <a:pt x="12243" y="3373"/>
                    <a:pt x="12392" y="3373"/>
                  </a:cubicBezTo>
                  <a:cubicBezTo>
                    <a:pt x="12740" y="3373"/>
                    <a:pt x="13006" y="3242"/>
                    <a:pt x="13076" y="2752"/>
                  </a:cubicBezTo>
                  <a:cubicBezTo>
                    <a:pt x="13210" y="2085"/>
                    <a:pt x="12809" y="1851"/>
                    <a:pt x="12242" y="1785"/>
                  </a:cubicBezTo>
                  <a:cubicBezTo>
                    <a:pt x="8573" y="1184"/>
                    <a:pt x="4870" y="617"/>
                    <a:pt x="1201" y="17"/>
                  </a:cubicBezTo>
                  <a:cubicBezTo>
                    <a:pt x="1119" y="6"/>
                    <a:pt x="1038" y="1"/>
                    <a:pt x="96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2"/>
            <p:cNvSpPr/>
            <p:nvPr/>
          </p:nvSpPr>
          <p:spPr>
            <a:xfrm>
              <a:off x="6918805" y="2653289"/>
              <a:ext cx="187155" cy="165598"/>
            </a:xfrm>
            <a:custGeom>
              <a:avLst/>
              <a:gdLst/>
              <a:ahLst/>
              <a:cxnLst/>
              <a:rect l="l" t="t" r="r" b="b"/>
              <a:pathLst>
                <a:path w="4037" h="3572" extrusionOk="0">
                  <a:moveTo>
                    <a:pt x="1315" y="1"/>
                  </a:moveTo>
                  <a:cubicBezTo>
                    <a:pt x="1093" y="1"/>
                    <a:pt x="866" y="22"/>
                    <a:pt x="634" y="73"/>
                  </a:cubicBezTo>
                  <a:cubicBezTo>
                    <a:pt x="467" y="106"/>
                    <a:pt x="400" y="239"/>
                    <a:pt x="334" y="273"/>
                  </a:cubicBezTo>
                  <a:cubicBezTo>
                    <a:pt x="267" y="506"/>
                    <a:pt x="267" y="673"/>
                    <a:pt x="234" y="873"/>
                  </a:cubicBezTo>
                  <a:cubicBezTo>
                    <a:pt x="167" y="1073"/>
                    <a:pt x="167" y="1240"/>
                    <a:pt x="133" y="1440"/>
                  </a:cubicBezTo>
                  <a:cubicBezTo>
                    <a:pt x="100" y="1607"/>
                    <a:pt x="67" y="1841"/>
                    <a:pt x="67" y="2041"/>
                  </a:cubicBezTo>
                  <a:cubicBezTo>
                    <a:pt x="0" y="2274"/>
                    <a:pt x="133" y="2441"/>
                    <a:pt x="234" y="2608"/>
                  </a:cubicBezTo>
                  <a:cubicBezTo>
                    <a:pt x="302" y="2994"/>
                    <a:pt x="393" y="3117"/>
                    <a:pt x="495" y="3117"/>
                  </a:cubicBezTo>
                  <a:cubicBezTo>
                    <a:pt x="677" y="3117"/>
                    <a:pt x="895" y="2730"/>
                    <a:pt x="1082" y="2730"/>
                  </a:cubicBezTo>
                  <a:cubicBezTo>
                    <a:pt x="1099" y="2730"/>
                    <a:pt x="1117" y="2734"/>
                    <a:pt x="1134" y="2741"/>
                  </a:cubicBezTo>
                  <a:cubicBezTo>
                    <a:pt x="1354" y="2626"/>
                    <a:pt x="1561" y="2574"/>
                    <a:pt x="1759" y="2574"/>
                  </a:cubicBezTo>
                  <a:cubicBezTo>
                    <a:pt x="2134" y="2574"/>
                    <a:pt x="2475" y="2758"/>
                    <a:pt x="2802" y="3041"/>
                  </a:cubicBezTo>
                  <a:cubicBezTo>
                    <a:pt x="2807" y="3041"/>
                    <a:pt x="2812" y="3041"/>
                    <a:pt x="2817" y="3041"/>
                  </a:cubicBezTo>
                  <a:cubicBezTo>
                    <a:pt x="3029" y="3041"/>
                    <a:pt x="3070" y="3572"/>
                    <a:pt x="3294" y="3572"/>
                  </a:cubicBezTo>
                  <a:cubicBezTo>
                    <a:pt x="3370" y="3572"/>
                    <a:pt x="3469" y="3509"/>
                    <a:pt x="3603" y="3342"/>
                  </a:cubicBezTo>
                  <a:cubicBezTo>
                    <a:pt x="3703" y="2574"/>
                    <a:pt x="3803" y="1774"/>
                    <a:pt x="3903" y="1040"/>
                  </a:cubicBezTo>
                  <a:cubicBezTo>
                    <a:pt x="3936" y="773"/>
                    <a:pt x="4036" y="406"/>
                    <a:pt x="3636" y="373"/>
                  </a:cubicBezTo>
                  <a:cubicBezTo>
                    <a:pt x="2853" y="269"/>
                    <a:pt x="2112" y="1"/>
                    <a:pt x="131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2"/>
            <p:cNvSpPr/>
            <p:nvPr/>
          </p:nvSpPr>
          <p:spPr>
            <a:xfrm>
              <a:off x="6968276" y="2760857"/>
              <a:ext cx="77375" cy="36578"/>
            </a:xfrm>
            <a:custGeom>
              <a:avLst/>
              <a:gdLst/>
              <a:ahLst/>
              <a:cxnLst/>
              <a:rect l="l" t="t" r="r" b="b"/>
              <a:pathLst>
                <a:path w="1669" h="789" extrusionOk="0">
                  <a:moveTo>
                    <a:pt x="885" y="0"/>
                  </a:moveTo>
                  <a:cubicBezTo>
                    <a:pt x="687" y="0"/>
                    <a:pt x="447" y="183"/>
                    <a:pt x="0" y="521"/>
                  </a:cubicBezTo>
                  <a:cubicBezTo>
                    <a:pt x="568" y="588"/>
                    <a:pt x="1135" y="688"/>
                    <a:pt x="1668" y="788"/>
                  </a:cubicBezTo>
                  <a:cubicBezTo>
                    <a:pt x="1291" y="249"/>
                    <a:pt x="1117" y="0"/>
                    <a:pt x="885" y="0"/>
                  </a:cubicBezTo>
                  <a:close/>
                </a:path>
              </a:pathLst>
            </a:custGeom>
            <a:solidFill>
              <a:srgbClr val="E4EA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2"/>
            <p:cNvSpPr/>
            <p:nvPr/>
          </p:nvSpPr>
          <p:spPr>
            <a:xfrm>
              <a:off x="6768768" y="2586199"/>
              <a:ext cx="1181531" cy="356740"/>
            </a:xfrm>
            <a:custGeom>
              <a:avLst/>
              <a:gdLst/>
              <a:ahLst/>
              <a:cxnLst/>
              <a:rect l="l" t="t" r="r" b="b"/>
              <a:pathLst>
                <a:path w="25486" h="7695" extrusionOk="0">
                  <a:moveTo>
                    <a:pt x="2340" y="1"/>
                  </a:moveTo>
                  <a:cubicBezTo>
                    <a:pt x="1817" y="1"/>
                    <a:pt x="1378" y="159"/>
                    <a:pt x="1101" y="686"/>
                  </a:cubicBezTo>
                  <a:cubicBezTo>
                    <a:pt x="0" y="2220"/>
                    <a:pt x="601" y="3655"/>
                    <a:pt x="2435" y="3988"/>
                  </a:cubicBezTo>
                  <a:cubicBezTo>
                    <a:pt x="2769" y="4021"/>
                    <a:pt x="3103" y="4122"/>
                    <a:pt x="3436" y="4155"/>
                  </a:cubicBezTo>
                  <a:cubicBezTo>
                    <a:pt x="3470" y="3955"/>
                    <a:pt x="3470" y="3788"/>
                    <a:pt x="3503" y="3554"/>
                  </a:cubicBezTo>
                  <a:cubicBezTo>
                    <a:pt x="3536" y="3388"/>
                    <a:pt x="3536" y="3188"/>
                    <a:pt x="3603" y="3021"/>
                  </a:cubicBezTo>
                  <a:cubicBezTo>
                    <a:pt x="3636" y="2854"/>
                    <a:pt x="3636" y="2654"/>
                    <a:pt x="3670" y="2487"/>
                  </a:cubicBezTo>
                  <a:cubicBezTo>
                    <a:pt x="3703" y="2320"/>
                    <a:pt x="3703" y="2120"/>
                    <a:pt x="3770" y="1953"/>
                  </a:cubicBezTo>
                  <a:cubicBezTo>
                    <a:pt x="3770" y="1887"/>
                    <a:pt x="3803" y="1820"/>
                    <a:pt x="3803" y="1753"/>
                  </a:cubicBezTo>
                  <a:cubicBezTo>
                    <a:pt x="4370" y="1887"/>
                    <a:pt x="4937" y="1887"/>
                    <a:pt x="5504" y="2020"/>
                  </a:cubicBezTo>
                  <a:cubicBezTo>
                    <a:pt x="6705" y="2220"/>
                    <a:pt x="6705" y="2220"/>
                    <a:pt x="6605" y="3421"/>
                  </a:cubicBezTo>
                  <a:cubicBezTo>
                    <a:pt x="6538" y="3921"/>
                    <a:pt x="6272" y="4488"/>
                    <a:pt x="6805" y="4889"/>
                  </a:cubicBezTo>
                  <a:cubicBezTo>
                    <a:pt x="7172" y="4922"/>
                    <a:pt x="7539" y="4989"/>
                    <a:pt x="7939" y="5056"/>
                  </a:cubicBezTo>
                  <a:cubicBezTo>
                    <a:pt x="12810" y="5823"/>
                    <a:pt x="17680" y="6590"/>
                    <a:pt x="22550" y="7357"/>
                  </a:cubicBezTo>
                  <a:cubicBezTo>
                    <a:pt x="23117" y="7424"/>
                    <a:pt x="23651" y="7524"/>
                    <a:pt x="24218" y="7657"/>
                  </a:cubicBezTo>
                  <a:cubicBezTo>
                    <a:pt x="24311" y="7682"/>
                    <a:pt x="24394" y="7694"/>
                    <a:pt x="24467" y="7694"/>
                  </a:cubicBezTo>
                  <a:cubicBezTo>
                    <a:pt x="24785" y="7694"/>
                    <a:pt x="24912" y="7464"/>
                    <a:pt x="24885" y="7057"/>
                  </a:cubicBezTo>
                  <a:lnTo>
                    <a:pt x="24985" y="7024"/>
                  </a:lnTo>
                  <a:cubicBezTo>
                    <a:pt x="24985" y="6823"/>
                    <a:pt x="25018" y="6657"/>
                    <a:pt x="25018" y="6423"/>
                  </a:cubicBezTo>
                  <a:cubicBezTo>
                    <a:pt x="25052" y="6223"/>
                    <a:pt x="25052" y="6056"/>
                    <a:pt x="25085" y="5856"/>
                  </a:cubicBezTo>
                  <a:cubicBezTo>
                    <a:pt x="25152" y="5689"/>
                    <a:pt x="25185" y="5489"/>
                    <a:pt x="25185" y="5322"/>
                  </a:cubicBezTo>
                  <a:cubicBezTo>
                    <a:pt x="25218" y="5089"/>
                    <a:pt x="25218" y="4922"/>
                    <a:pt x="25252" y="4722"/>
                  </a:cubicBezTo>
                  <a:cubicBezTo>
                    <a:pt x="25252" y="4589"/>
                    <a:pt x="25318" y="4488"/>
                    <a:pt x="25318" y="4355"/>
                  </a:cubicBezTo>
                  <a:cubicBezTo>
                    <a:pt x="25352" y="4122"/>
                    <a:pt x="25385" y="3888"/>
                    <a:pt x="25485" y="3655"/>
                  </a:cubicBezTo>
                  <a:cubicBezTo>
                    <a:pt x="17880" y="2454"/>
                    <a:pt x="10274" y="1219"/>
                    <a:pt x="2669" y="19"/>
                  </a:cubicBezTo>
                  <a:cubicBezTo>
                    <a:pt x="2556" y="7"/>
                    <a:pt x="2447" y="1"/>
                    <a:pt x="234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0" name="Google Shape;710;p32"/>
          <p:cNvGrpSpPr/>
          <p:nvPr/>
        </p:nvGrpSpPr>
        <p:grpSpPr>
          <a:xfrm>
            <a:off x="6201949" y="1000243"/>
            <a:ext cx="2164689" cy="2058430"/>
            <a:chOff x="5220597" y="2480162"/>
            <a:chExt cx="2228651" cy="2119253"/>
          </a:xfrm>
        </p:grpSpPr>
        <p:sp>
          <p:nvSpPr>
            <p:cNvPr id="711" name="Google Shape;711;p32"/>
            <p:cNvSpPr/>
            <p:nvPr/>
          </p:nvSpPr>
          <p:spPr>
            <a:xfrm>
              <a:off x="5520671" y="2480162"/>
              <a:ext cx="1749070" cy="1661079"/>
            </a:xfrm>
            <a:custGeom>
              <a:avLst/>
              <a:gdLst/>
              <a:ahLst/>
              <a:cxnLst/>
              <a:rect l="l" t="t" r="r" b="b"/>
              <a:pathLst>
                <a:path w="37728" h="35830" extrusionOk="0">
                  <a:moveTo>
                    <a:pt x="12267" y="0"/>
                  </a:moveTo>
                  <a:cubicBezTo>
                    <a:pt x="11914" y="0"/>
                    <a:pt x="11612" y="262"/>
                    <a:pt x="11242" y="671"/>
                  </a:cubicBezTo>
                  <a:cubicBezTo>
                    <a:pt x="9140" y="3173"/>
                    <a:pt x="7005" y="5641"/>
                    <a:pt x="4870" y="8143"/>
                  </a:cubicBezTo>
                  <a:cubicBezTo>
                    <a:pt x="3236" y="10111"/>
                    <a:pt x="1401" y="11846"/>
                    <a:pt x="0" y="13981"/>
                  </a:cubicBezTo>
                  <a:cubicBezTo>
                    <a:pt x="400" y="15015"/>
                    <a:pt x="1334" y="15615"/>
                    <a:pt x="2068" y="16282"/>
                  </a:cubicBezTo>
                  <a:cubicBezTo>
                    <a:pt x="9507" y="22453"/>
                    <a:pt x="16779" y="28758"/>
                    <a:pt x="24217" y="34929"/>
                  </a:cubicBezTo>
                  <a:cubicBezTo>
                    <a:pt x="24684" y="35162"/>
                    <a:pt x="24951" y="35696"/>
                    <a:pt x="25518" y="35830"/>
                  </a:cubicBezTo>
                  <a:cubicBezTo>
                    <a:pt x="26052" y="35796"/>
                    <a:pt x="26352" y="35329"/>
                    <a:pt x="26686" y="34962"/>
                  </a:cubicBezTo>
                  <a:cubicBezTo>
                    <a:pt x="29354" y="31960"/>
                    <a:pt x="31923" y="28925"/>
                    <a:pt x="34558" y="25856"/>
                  </a:cubicBezTo>
                  <a:cubicBezTo>
                    <a:pt x="35592" y="24655"/>
                    <a:pt x="36927" y="23621"/>
                    <a:pt x="37527" y="21986"/>
                  </a:cubicBezTo>
                  <a:cubicBezTo>
                    <a:pt x="37727" y="21353"/>
                    <a:pt x="37460" y="20986"/>
                    <a:pt x="36993" y="20585"/>
                  </a:cubicBezTo>
                  <a:cubicBezTo>
                    <a:pt x="29054" y="13847"/>
                    <a:pt x="21082" y="7142"/>
                    <a:pt x="13143" y="438"/>
                  </a:cubicBezTo>
                  <a:cubicBezTo>
                    <a:pt x="12796" y="133"/>
                    <a:pt x="12519" y="0"/>
                    <a:pt x="12267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2"/>
            <p:cNvSpPr/>
            <p:nvPr/>
          </p:nvSpPr>
          <p:spPr>
            <a:xfrm>
              <a:off x="5220597" y="3128348"/>
              <a:ext cx="1450604" cy="1364004"/>
            </a:xfrm>
            <a:custGeom>
              <a:avLst/>
              <a:gdLst/>
              <a:ahLst/>
              <a:cxnLst/>
              <a:rect l="l" t="t" r="r" b="b"/>
              <a:pathLst>
                <a:path w="31290" h="29422" extrusionOk="0">
                  <a:moveTo>
                    <a:pt x="6472" y="1"/>
                  </a:moveTo>
                  <a:cubicBezTo>
                    <a:pt x="6205" y="201"/>
                    <a:pt x="5972" y="368"/>
                    <a:pt x="5705" y="568"/>
                  </a:cubicBezTo>
                  <a:cubicBezTo>
                    <a:pt x="4271" y="2135"/>
                    <a:pt x="3036" y="3837"/>
                    <a:pt x="1569" y="5371"/>
                  </a:cubicBezTo>
                  <a:cubicBezTo>
                    <a:pt x="1" y="7039"/>
                    <a:pt x="101" y="8073"/>
                    <a:pt x="1836" y="9641"/>
                  </a:cubicBezTo>
                  <a:cubicBezTo>
                    <a:pt x="2903" y="10575"/>
                    <a:pt x="4004" y="11409"/>
                    <a:pt x="5071" y="12343"/>
                  </a:cubicBezTo>
                  <a:cubicBezTo>
                    <a:pt x="7573" y="14478"/>
                    <a:pt x="10075" y="16512"/>
                    <a:pt x="12543" y="18681"/>
                  </a:cubicBezTo>
                  <a:cubicBezTo>
                    <a:pt x="14378" y="20315"/>
                    <a:pt x="16346" y="21816"/>
                    <a:pt x="18181" y="23384"/>
                  </a:cubicBezTo>
                  <a:cubicBezTo>
                    <a:pt x="20582" y="25419"/>
                    <a:pt x="22884" y="27587"/>
                    <a:pt x="25452" y="29422"/>
                  </a:cubicBezTo>
                  <a:cubicBezTo>
                    <a:pt x="25853" y="27520"/>
                    <a:pt x="26987" y="26086"/>
                    <a:pt x="28354" y="24752"/>
                  </a:cubicBezTo>
                  <a:cubicBezTo>
                    <a:pt x="29222" y="23918"/>
                    <a:pt x="29889" y="22884"/>
                    <a:pt x="30689" y="21916"/>
                  </a:cubicBezTo>
                  <a:cubicBezTo>
                    <a:pt x="30956" y="21616"/>
                    <a:pt x="31290" y="21216"/>
                    <a:pt x="30956" y="20715"/>
                  </a:cubicBezTo>
                  <a:cubicBezTo>
                    <a:pt x="26153" y="16613"/>
                    <a:pt x="21316" y="12476"/>
                    <a:pt x="16479" y="8373"/>
                  </a:cubicBezTo>
                  <a:lnTo>
                    <a:pt x="6472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2"/>
            <p:cNvSpPr/>
            <p:nvPr/>
          </p:nvSpPr>
          <p:spPr>
            <a:xfrm>
              <a:off x="6423859" y="3501079"/>
              <a:ext cx="977408" cy="1055710"/>
            </a:xfrm>
            <a:custGeom>
              <a:avLst/>
              <a:gdLst/>
              <a:ahLst/>
              <a:cxnLst/>
              <a:rect l="l" t="t" r="r" b="b"/>
              <a:pathLst>
                <a:path w="21083" h="22772" extrusionOk="0">
                  <a:moveTo>
                    <a:pt x="18047" y="1"/>
                  </a:moveTo>
                  <a:cubicBezTo>
                    <a:pt x="17747" y="301"/>
                    <a:pt x="17413" y="568"/>
                    <a:pt x="17146" y="835"/>
                  </a:cubicBezTo>
                  <a:cubicBezTo>
                    <a:pt x="13444" y="5138"/>
                    <a:pt x="9741" y="9407"/>
                    <a:pt x="6038" y="13677"/>
                  </a:cubicBezTo>
                  <a:cubicBezTo>
                    <a:pt x="6009" y="13675"/>
                    <a:pt x="5981" y="13674"/>
                    <a:pt x="5953" y="13674"/>
                  </a:cubicBezTo>
                  <a:cubicBezTo>
                    <a:pt x="5599" y="13674"/>
                    <a:pt x="5352" y="13868"/>
                    <a:pt x="5104" y="14178"/>
                  </a:cubicBezTo>
                  <a:cubicBezTo>
                    <a:pt x="3703" y="15779"/>
                    <a:pt x="2236" y="17313"/>
                    <a:pt x="901" y="18981"/>
                  </a:cubicBezTo>
                  <a:cubicBezTo>
                    <a:pt x="1" y="20048"/>
                    <a:pt x="134" y="21116"/>
                    <a:pt x="1235" y="22050"/>
                  </a:cubicBezTo>
                  <a:cubicBezTo>
                    <a:pt x="1764" y="22529"/>
                    <a:pt x="2269" y="22771"/>
                    <a:pt x="2777" y="22771"/>
                  </a:cubicBezTo>
                  <a:cubicBezTo>
                    <a:pt x="3294" y="22771"/>
                    <a:pt x="3815" y="22521"/>
                    <a:pt x="4371" y="22016"/>
                  </a:cubicBezTo>
                  <a:cubicBezTo>
                    <a:pt x="4704" y="21716"/>
                    <a:pt x="5004" y="21383"/>
                    <a:pt x="5204" y="20982"/>
                  </a:cubicBezTo>
                  <a:cubicBezTo>
                    <a:pt x="5271" y="20682"/>
                    <a:pt x="5271" y="20382"/>
                    <a:pt x="5071" y="20182"/>
                  </a:cubicBezTo>
                  <a:cubicBezTo>
                    <a:pt x="4371" y="19481"/>
                    <a:pt x="4704" y="18948"/>
                    <a:pt x="5204" y="18314"/>
                  </a:cubicBezTo>
                  <a:cubicBezTo>
                    <a:pt x="5526" y="17912"/>
                    <a:pt x="5835" y="17704"/>
                    <a:pt x="6184" y="17704"/>
                  </a:cubicBezTo>
                  <a:cubicBezTo>
                    <a:pt x="6414" y="17704"/>
                    <a:pt x="6660" y="17795"/>
                    <a:pt x="6939" y="17980"/>
                  </a:cubicBezTo>
                  <a:cubicBezTo>
                    <a:pt x="7046" y="18052"/>
                    <a:pt x="7173" y="18085"/>
                    <a:pt x="7298" y="18085"/>
                  </a:cubicBezTo>
                  <a:cubicBezTo>
                    <a:pt x="7406" y="18085"/>
                    <a:pt x="7513" y="18060"/>
                    <a:pt x="7606" y="18014"/>
                  </a:cubicBezTo>
                  <a:cubicBezTo>
                    <a:pt x="8407" y="17613"/>
                    <a:pt x="8774" y="16813"/>
                    <a:pt x="9441" y="16279"/>
                  </a:cubicBezTo>
                  <a:cubicBezTo>
                    <a:pt x="12977" y="12143"/>
                    <a:pt x="16579" y="8006"/>
                    <a:pt x="20148" y="3904"/>
                  </a:cubicBezTo>
                  <a:cubicBezTo>
                    <a:pt x="20482" y="3470"/>
                    <a:pt x="21082" y="3103"/>
                    <a:pt x="20782" y="2402"/>
                  </a:cubicBezTo>
                  <a:lnTo>
                    <a:pt x="18047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2"/>
            <p:cNvSpPr/>
            <p:nvPr/>
          </p:nvSpPr>
          <p:spPr>
            <a:xfrm>
              <a:off x="6847635" y="3598539"/>
              <a:ext cx="601614" cy="676717"/>
            </a:xfrm>
            <a:custGeom>
              <a:avLst/>
              <a:gdLst/>
              <a:ahLst/>
              <a:cxnLst/>
              <a:rect l="l" t="t" r="r" b="b"/>
              <a:pathLst>
                <a:path w="12977" h="14597" extrusionOk="0">
                  <a:moveTo>
                    <a:pt x="12326" y="1"/>
                  </a:moveTo>
                  <a:cubicBezTo>
                    <a:pt x="12108" y="1"/>
                    <a:pt x="11863" y="153"/>
                    <a:pt x="11642" y="234"/>
                  </a:cubicBezTo>
                  <a:cubicBezTo>
                    <a:pt x="10975" y="1034"/>
                    <a:pt x="10341" y="1868"/>
                    <a:pt x="9674" y="2669"/>
                  </a:cubicBezTo>
                  <a:cubicBezTo>
                    <a:pt x="6472" y="6405"/>
                    <a:pt x="3236" y="10174"/>
                    <a:pt x="1" y="13910"/>
                  </a:cubicBezTo>
                  <a:cubicBezTo>
                    <a:pt x="53" y="14357"/>
                    <a:pt x="209" y="14597"/>
                    <a:pt x="534" y="14597"/>
                  </a:cubicBezTo>
                  <a:cubicBezTo>
                    <a:pt x="622" y="14597"/>
                    <a:pt x="721" y="14579"/>
                    <a:pt x="835" y="14544"/>
                  </a:cubicBezTo>
                  <a:cubicBezTo>
                    <a:pt x="4671" y="10107"/>
                    <a:pt x="8507" y="5738"/>
                    <a:pt x="12343" y="1335"/>
                  </a:cubicBezTo>
                  <a:cubicBezTo>
                    <a:pt x="12610" y="1034"/>
                    <a:pt x="12977" y="701"/>
                    <a:pt x="12710" y="267"/>
                  </a:cubicBezTo>
                  <a:cubicBezTo>
                    <a:pt x="12603" y="68"/>
                    <a:pt x="12471" y="1"/>
                    <a:pt x="12326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2"/>
            <p:cNvSpPr/>
            <p:nvPr/>
          </p:nvSpPr>
          <p:spPr>
            <a:xfrm>
              <a:off x="6375918" y="4088805"/>
              <a:ext cx="327904" cy="510609"/>
            </a:xfrm>
            <a:custGeom>
              <a:avLst/>
              <a:gdLst/>
              <a:ahLst/>
              <a:cxnLst/>
              <a:rect l="l" t="t" r="r" b="b"/>
              <a:pathLst>
                <a:path w="7073" h="11014" extrusionOk="0">
                  <a:moveTo>
                    <a:pt x="6072" y="0"/>
                  </a:moveTo>
                  <a:cubicBezTo>
                    <a:pt x="4938" y="1802"/>
                    <a:pt x="3503" y="3403"/>
                    <a:pt x="2102" y="4937"/>
                  </a:cubicBezTo>
                  <a:cubicBezTo>
                    <a:pt x="1135" y="5971"/>
                    <a:pt x="1" y="7072"/>
                    <a:pt x="568" y="8740"/>
                  </a:cubicBezTo>
                  <a:cubicBezTo>
                    <a:pt x="1035" y="9240"/>
                    <a:pt x="1568" y="9674"/>
                    <a:pt x="2069" y="10141"/>
                  </a:cubicBezTo>
                  <a:cubicBezTo>
                    <a:pt x="2730" y="10721"/>
                    <a:pt x="3336" y="11014"/>
                    <a:pt x="3930" y="11014"/>
                  </a:cubicBezTo>
                  <a:cubicBezTo>
                    <a:pt x="4564" y="11014"/>
                    <a:pt x="5183" y="10680"/>
                    <a:pt x="5838" y="10008"/>
                  </a:cubicBezTo>
                  <a:cubicBezTo>
                    <a:pt x="6272" y="9607"/>
                    <a:pt x="6605" y="9140"/>
                    <a:pt x="6972" y="8673"/>
                  </a:cubicBezTo>
                  <a:cubicBezTo>
                    <a:pt x="7001" y="8154"/>
                    <a:pt x="6755" y="7959"/>
                    <a:pt x="6343" y="7959"/>
                  </a:cubicBezTo>
                  <a:cubicBezTo>
                    <a:pt x="6279" y="7959"/>
                    <a:pt x="6210" y="7964"/>
                    <a:pt x="6138" y="7973"/>
                  </a:cubicBezTo>
                  <a:cubicBezTo>
                    <a:pt x="5805" y="8306"/>
                    <a:pt x="5438" y="8673"/>
                    <a:pt x="5138" y="9074"/>
                  </a:cubicBezTo>
                  <a:cubicBezTo>
                    <a:pt x="4724" y="9569"/>
                    <a:pt x="4319" y="9795"/>
                    <a:pt x="3906" y="9795"/>
                  </a:cubicBezTo>
                  <a:cubicBezTo>
                    <a:pt x="3486" y="9795"/>
                    <a:pt x="3057" y="9561"/>
                    <a:pt x="2603" y="9140"/>
                  </a:cubicBezTo>
                  <a:cubicBezTo>
                    <a:pt x="1435" y="8106"/>
                    <a:pt x="1335" y="7639"/>
                    <a:pt x="2269" y="6572"/>
                  </a:cubicBezTo>
                  <a:cubicBezTo>
                    <a:pt x="3837" y="4737"/>
                    <a:pt x="5471" y="2836"/>
                    <a:pt x="7072" y="1001"/>
                  </a:cubicBezTo>
                  <a:cubicBezTo>
                    <a:pt x="6839" y="568"/>
                    <a:pt x="6505" y="167"/>
                    <a:pt x="607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2"/>
            <p:cNvSpPr/>
            <p:nvPr/>
          </p:nvSpPr>
          <p:spPr>
            <a:xfrm>
              <a:off x="6598655" y="4295641"/>
              <a:ext cx="272180" cy="294293"/>
            </a:xfrm>
            <a:custGeom>
              <a:avLst/>
              <a:gdLst/>
              <a:ahLst/>
              <a:cxnLst/>
              <a:rect l="l" t="t" r="r" b="b"/>
              <a:pathLst>
                <a:path w="5871" h="6348" extrusionOk="0">
                  <a:moveTo>
                    <a:pt x="2320" y="1"/>
                  </a:moveTo>
                  <a:cubicBezTo>
                    <a:pt x="1781" y="1"/>
                    <a:pt x="1303" y="401"/>
                    <a:pt x="867" y="1177"/>
                  </a:cubicBezTo>
                  <a:cubicBezTo>
                    <a:pt x="834" y="1277"/>
                    <a:pt x="701" y="1377"/>
                    <a:pt x="634" y="1477"/>
                  </a:cubicBezTo>
                  <a:cubicBezTo>
                    <a:pt x="0" y="2011"/>
                    <a:pt x="0" y="2478"/>
                    <a:pt x="767" y="2945"/>
                  </a:cubicBezTo>
                  <a:cubicBezTo>
                    <a:pt x="1001" y="3045"/>
                    <a:pt x="1134" y="3278"/>
                    <a:pt x="1334" y="3478"/>
                  </a:cubicBezTo>
                  <a:cubicBezTo>
                    <a:pt x="1668" y="3645"/>
                    <a:pt x="2002" y="3845"/>
                    <a:pt x="2168" y="4179"/>
                  </a:cubicBezTo>
                  <a:cubicBezTo>
                    <a:pt x="3136" y="4879"/>
                    <a:pt x="4103" y="5613"/>
                    <a:pt x="5137" y="6347"/>
                  </a:cubicBezTo>
                  <a:cubicBezTo>
                    <a:pt x="5271" y="5613"/>
                    <a:pt x="5337" y="5013"/>
                    <a:pt x="5437" y="4446"/>
                  </a:cubicBezTo>
                  <a:cubicBezTo>
                    <a:pt x="5604" y="3345"/>
                    <a:pt x="5871" y="2211"/>
                    <a:pt x="4637" y="1477"/>
                  </a:cubicBezTo>
                  <a:cubicBezTo>
                    <a:pt x="4537" y="877"/>
                    <a:pt x="4136" y="777"/>
                    <a:pt x="3669" y="710"/>
                  </a:cubicBezTo>
                  <a:cubicBezTo>
                    <a:pt x="3179" y="234"/>
                    <a:pt x="2732" y="1"/>
                    <a:pt x="23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2"/>
            <p:cNvSpPr/>
            <p:nvPr/>
          </p:nvSpPr>
          <p:spPr>
            <a:xfrm>
              <a:off x="6768768" y="4246540"/>
              <a:ext cx="116039" cy="119145"/>
            </a:xfrm>
            <a:custGeom>
              <a:avLst/>
              <a:gdLst/>
              <a:ahLst/>
              <a:cxnLst/>
              <a:rect l="l" t="t" r="r" b="b"/>
              <a:pathLst>
                <a:path w="2503" h="2570" extrusionOk="0">
                  <a:moveTo>
                    <a:pt x="1668" y="1"/>
                  </a:moveTo>
                  <a:cubicBezTo>
                    <a:pt x="1135" y="601"/>
                    <a:pt x="534" y="1202"/>
                    <a:pt x="0" y="1802"/>
                  </a:cubicBezTo>
                  <a:cubicBezTo>
                    <a:pt x="334" y="2069"/>
                    <a:pt x="634" y="2303"/>
                    <a:pt x="968" y="2569"/>
                  </a:cubicBezTo>
                  <a:cubicBezTo>
                    <a:pt x="1501" y="1902"/>
                    <a:pt x="2035" y="1235"/>
                    <a:pt x="2502" y="601"/>
                  </a:cubicBezTo>
                  <a:cubicBezTo>
                    <a:pt x="2202" y="401"/>
                    <a:pt x="1968" y="201"/>
                    <a:pt x="166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1240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6" name="Google Shape;666;p31"/>
          <p:cNvCxnSpPr>
            <a:cxnSpLocks/>
            <a:stCxn id="667" idx="2"/>
            <a:endCxn id="668" idx="0"/>
          </p:cNvCxnSpPr>
          <p:nvPr/>
        </p:nvCxnSpPr>
        <p:spPr>
          <a:xfrm rot="5400000">
            <a:off x="3220277" y="1332022"/>
            <a:ext cx="454582" cy="2248864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69" name="Google Shape;669;p31"/>
          <p:cNvCxnSpPr>
            <a:cxnSpLocks/>
            <a:stCxn id="667" idx="2"/>
            <a:endCxn id="670" idx="0"/>
          </p:cNvCxnSpPr>
          <p:nvPr/>
        </p:nvCxnSpPr>
        <p:spPr>
          <a:xfrm rot="16200000" flipH="1">
            <a:off x="5469141" y="1332022"/>
            <a:ext cx="454582" cy="2248864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1" name="Google Shape;671;p31"/>
          <p:cNvCxnSpPr>
            <a:cxnSpLocks/>
            <a:stCxn id="667" idx="2"/>
            <a:endCxn id="672" idx="0"/>
          </p:cNvCxnSpPr>
          <p:nvPr/>
        </p:nvCxnSpPr>
        <p:spPr>
          <a:xfrm rot="5400000">
            <a:off x="4344709" y="2456454"/>
            <a:ext cx="454582" cy="127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3" name="Google Shape;673;p31"/>
          <p:cNvSpPr txBox="1">
            <a:spLocks noGrp="1"/>
          </p:cNvSpPr>
          <p:nvPr>
            <p:ph type="title"/>
          </p:nvPr>
        </p:nvSpPr>
        <p:spPr>
          <a:xfrm>
            <a:off x="713213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E</a:t>
            </a:r>
            <a:r>
              <a:rPr lang="en" dirty="0"/>
              <a:t>pistemología y cs. sociales</a:t>
            </a:r>
            <a:endParaRPr dirty="0"/>
          </a:p>
        </p:txBody>
      </p:sp>
      <p:sp>
        <p:nvSpPr>
          <p:cNvPr id="674" name="Google Shape;674;p31"/>
          <p:cNvSpPr txBox="1">
            <a:spLocks noGrp="1"/>
          </p:cNvSpPr>
          <p:nvPr>
            <p:ph type="subTitle" idx="4294967295"/>
          </p:nvPr>
        </p:nvSpPr>
        <p:spPr>
          <a:xfrm>
            <a:off x="2427575" y="1112200"/>
            <a:ext cx="4288800" cy="6875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Se puede establecer una distinción entre 3 tipos de investigación:</a:t>
            </a:r>
            <a:endParaRPr dirty="0"/>
          </a:p>
        </p:txBody>
      </p:sp>
      <p:sp>
        <p:nvSpPr>
          <p:cNvPr id="675" name="Google Shape;675;p31"/>
          <p:cNvSpPr txBox="1">
            <a:spLocks noGrp="1"/>
          </p:cNvSpPr>
          <p:nvPr>
            <p:ph type="title" idx="4294967295"/>
          </p:nvPr>
        </p:nvSpPr>
        <p:spPr>
          <a:xfrm>
            <a:off x="1351286" y="3444488"/>
            <a:ext cx="1943700" cy="35621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>
                <a:solidFill>
                  <a:schemeClr val="lt2"/>
                </a:solidFill>
              </a:rPr>
              <a:t>I</a:t>
            </a:r>
            <a:r>
              <a:rPr lang="en" sz="2000" dirty="0">
                <a:solidFill>
                  <a:schemeClr val="lt2"/>
                </a:solidFill>
              </a:rPr>
              <a:t>nvestiación social básica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676" name="Google Shape;676;p31"/>
          <p:cNvSpPr txBox="1">
            <a:spLocks noGrp="1"/>
          </p:cNvSpPr>
          <p:nvPr>
            <p:ph type="subTitle" idx="4294967295"/>
          </p:nvPr>
        </p:nvSpPr>
        <p:spPr>
          <a:xfrm>
            <a:off x="1351736" y="3800705"/>
            <a:ext cx="1942800" cy="9399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S</a:t>
            </a:r>
            <a:r>
              <a:rPr lang="en" dirty="0"/>
              <a:t>e busca un conocimiento en sí mismo</a:t>
            </a:r>
            <a:endParaRPr dirty="0"/>
          </a:p>
        </p:txBody>
      </p:sp>
      <p:sp>
        <p:nvSpPr>
          <p:cNvPr id="677" name="Google Shape;677;p31"/>
          <p:cNvSpPr/>
          <p:nvPr/>
        </p:nvSpPr>
        <p:spPr>
          <a:xfrm>
            <a:off x="1938306" y="2553452"/>
            <a:ext cx="769660" cy="74598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8" name="Google Shape;668;p31"/>
          <p:cNvSpPr txBox="1"/>
          <p:nvPr/>
        </p:nvSpPr>
        <p:spPr>
          <a:xfrm>
            <a:off x="1950086" y="2683745"/>
            <a:ext cx="7461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accent3"/>
                </a:solidFill>
                <a:latin typeface="Amiko"/>
                <a:ea typeface="Amiko"/>
                <a:cs typeface="Amiko"/>
                <a:sym typeface="Amiko"/>
              </a:rPr>
              <a:t>01</a:t>
            </a:r>
            <a:endParaRPr sz="2400" b="1">
              <a:solidFill>
                <a:schemeClr val="accent3"/>
              </a:solidFill>
              <a:latin typeface="Amiko"/>
              <a:ea typeface="Amiko"/>
              <a:cs typeface="Amiko"/>
              <a:sym typeface="Amiko"/>
            </a:endParaRPr>
          </a:p>
        </p:txBody>
      </p:sp>
      <p:sp>
        <p:nvSpPr>
          <p:cNvPr id="678" name="Google Shape;678;p31"/>
          <p:cNvSpPr txBox="1">
            <a:spLocks noGrp="1"/>
          </p:cNvSpPr>
          <p:nvPr>
            <p:ph type="title" idx="4294967295"/>
          </p:nvPr>
        </p:nvSpPr>
        <p:spPr>
          <a:xfrm>
            <a:off x="3600150" y="3444487"/>
            <a:ext cx="1943700" cy="3246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>
                <a:solidFill>
                  <a:schemeClr val="lt2"/>
                </a:solidFill>
              </a:rPr>
              <a:t>Investigación aplicada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679" name="Google Shape;679;p31"/>
          <p:cNvSpPr txBox="1">
            <a:spLocks noGrp="1"/>
          </p:cNvSpPr>
          <p:nvPr>
            <p:ph type="subTitle" idx="4294967295"/>
          </p:nvPr>
        </p:nvSpPr>
        <p:spPr>
          <a:xfrm>
            <a:off x="3600600" y="3800705"/>
            <a:ext cx="1942800" cy="6918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S</a:t>
            </a:r>
            <a:r>
              <a:rPr lang="en" dirty="0"/>
              <a:t>e necesita un conocimiento para intervenir y transofrmar</a:t>
            </a:r>
            <a:endParaRPr dirty="0"/>
          </a:p>
        </p:txBody>
      </p:sp>
      <p:sp>
        <p:nvSpPr>
          <p:cNvPr id="680" name="Google Shape;680;p31"/>
          <p:cNvSpPr/>
          <p:nvPr/>
        </p:nvSpPr>
        <p:spPr>
          <a:xfrm>
            <a:off x="4187170" y="2553452"/>
            <a:ext cx="769660" cy="74598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2" name="Google Shape;672;p31"/>
          <p:cNvSpPr txBox="1"/>
          <p:nvPr/>
        </p:nvSpPr>
        <p:spPr>
          <a:xfrm>
            <a:off x="4198950" y="2683745"/>
            <a:ext cx="7461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accent3"/>
                </a:solidFill>
                <a:latin typeface="Amiko"/>
                <a:ea typeface="Amiko"/>
                <a:cs typeface="Amiko"/>
                <a:sym typeface="Amiko"/>
              </a:rPr>
              <a:t>02</a:t>
            </a:r>
            <a:endParaRPr sz="2400" b="1">
              <a:solidFill>
                <a:schemeClr val="accent3"/>
              </a:solidFill>
              <a:latin typeface="Amiko"/>
              <a:ea typeface="Amiko"/>
              <a:cs typeface="Amiko"/>
              <a:sym typeface="Amiko"/>
            </a:endParaRPr>
          </a:p>
        </p:txBody>
      </p:sp>
      <p:sp>
        <p:nvSpPr>
          <p:cNvPr id="681" name="Google Shape;681;p31"/>
          <p:cNvSpPr txBox="1">
            <a:spLocks noGrp="1"/>
          </p:cNvSpPr>
          <p:nvPr>
            <p:ph type="title" idx="4294967295"/>
          </p:nvPr>
        </p:nvSpPr>
        <p:spPr>
          <a:xfrm>
            <a:off x="5849014" y="3444487"/>
            <a:ext cx="1943700" cy="35621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>
                <a:solidFill>
                  <a:schemeClr val="lt2"/>
                </a:solidFill>
              </a:rPr>
              <a:t>I</a:t>
            </a:r>
            <a:r>
              <a:rPr lang="en" sz="2000" dirty="0">
                <a:solidFill>
                  <a:schemeClr val="lt2"/>
                </a:solidFill>
              </a:rPr>
              <a:t>nvestiación evaluativa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682" name="Google Shape;682;p31"/>
          <p:cNvSpPr txBox="1">
            <a:spLocks noGrp="1"/>
          </p:cNvSpPr>
          <p:nvPr>
            <p:ph type="subTitle" idx="4294967295"/>
          </p:nvPr>
        </p:nvSpPr>
        <p:spPr>
          <a:xfrm>
            <a:off x="5849464" y="3800705"/>
            <a:ext cx="1942800" cy="6918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C</a:t>
            </a:r>
            <a:r>
              <a:rPr lang="en" dirty="0"/>
              <a:t>onocimiento para comparar y estimar</a:t>
            </a:r>
            <a:endParaRPr dirty="0"/>
          </a:p>
        </p:txBody>
      </p:sp>
      <p:sp>
        <p:nvSpPr>
          <p:cNvPr id="683" name="Google Shape;683;p31"/>
          <p:cNvSpPr/>
          <p:nvPr/>
        </p:nvSpPr>
        <p:spPr>
          <a:xfrm>
            <a:off x="6436034" y="2553452"/>
            <a:ext cx="769660" cy="74598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0" name="Google Shape;670;p31"/>
          <p:cNvSpPr txBox="1"/>
          <p:nvPr/>
        </p:nvSpPr>
        <p:spPr>
          <a:xfrm>
            <a:off x="6447814" y="2683745"/>
            <a:ext cx="746100" cy="4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accent3"/>
                </a:solidFill>
                <a:latin typeface="Amiko"/>
                <a:ea typeface="Amiko"/>
                <a:cs typeface="Amiko"/>
                <a:sym typeface="Amiko"/>
              </a:rPr>
              <a:t>03</a:t>
            </a:r>
            <a:endParaRPr sz="2400" b="1">
              <a:solidFill>
                <a:schemeClr val="accent3"/>
              </a:solidFill>
              <a:latin typeface="Amiko"/>
              <a:ea typeface="Amiko"/>
              <a:cs typeface="Amiko"/>
              <a:sym typeface="Amiko"/>
            </a:endParaRPr>
          </a:p>
        </p:txBody>
      </p:sp>
      <p:sp>
        <p:nvSpPr>
          <p:cNvPr id="667" name="Google Shape;667;p31"/>
          <p:cNvSpPr txBox="1">
            <a:spLocks noGrp="1"/>
          </p:cNvSpPr>
          <p:nvPr>
            <p:ph type="title" idx="4294967295"/>
          </p:nvPr>
        </p:nvSpPr>
        <p:spPr>
          <a:xfrm>
            <a:off x="3183450" y="1656463"/>
            <a:ext cx="27771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2"/>
                </a:solidFill>
              </a:rPr>
              <a:t>Tipos de investigación </a:t>
            </a:r>
            <a:endParaRPr sz="2000" dirty="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30"/>
          <p:cNvSpPr/>
          <p:nvPr/>
        </p:nvSpPr>
        <p:spPr>
          <a:xfrm rot="28757">
            <a:off x="1505032" y="3771819"/>
            <a:ext cx="6134332" cy="621012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0"/>
          <p:cNvSpPr txBox="1">
            <a:spLocks noGrp="1"/>
          </p:cNvSpPr>
          <p:nvPr>
            <p:ph type="subTitle" idx="1"/>
          </p:nvPr>
        </p:nvSpPr>
        <p:spPr>
          <a:xfrm>
            <a:off x="1686450" y="3851226"/>
            <a:ext cx="57711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¿Qué estaba ocurriendo en dicha época?</a:t>
            </a:r>
            <a:endParaRPr dirty="0"/>
          </a:p>
        </p:txBody>
      </p:sp>
      <p:sp>
        <p:nvSpPr>
          <p:cNvPr id="608" name="Google Shape;608;p30"/>
          <p:cNvSpPr txBox="1">
            <a:spLocks noGrp="1"/>
          </p:cNvSpPr>
          <p:nvPr>
            <p:ph type="title"/>
          </p:nvPr>
        </p:nvSpPr>
        <p:spPr>
          <a:xfrm>
            <a:off x="2273250" y="2901500"/>
            <a:ext cx="4597500" cy="7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 dirty="0"/>
              <a:t>C</a:t>
            </a:r>
            <a:r>
              <a:rPr lang="en" sz="2400" dirty="0"/>
              <a:t>ontexto histórico de Bacon y Descartes</a:t>
            </a:r>
            <a:endParaRPr sz="2400" dirty="0"/>
          </a:p>
        </p:txBody>
      </p:sp>
      <p:sp>
        <p:nvSpPr>
          <p:cNvPr id="609" name="Google Shape;609;p30"/>
          <p:cNvSpPr/>
          <p:nvPr/>
        </p:nvSpPr>
        <p:spPr>
          <a:xfrm>
            <a:off x="6334352" y="787231"/>
            <a:ext cx="1992522" cy="193123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10" name="Google Shape;610;p30"/>
          <p:cNvGrpSpPr/>
          <p:nvPr/>
        </p:nvGrpSpPr>
        <p:grpSpPr>
          <a:xfrm>
            <a:off x="7585758" y="449066"/>
            <a:ext cx="1106619" cy="1122793"/>
            <a:chOff x="6575458" y="1821066"/>
            <a:chExt cx="1106619" cy="1122793"/>
          </a:xfrm>
        </p:grpSpPr>
        <p:sp>
          <p:nvSpPr>
            <p:cNvPr id="611" name="Google Shape;611;p30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0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0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0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0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0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0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0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0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0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0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0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0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0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0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0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7" name="Google Shape;627;p30"/>
          <p:cNvSpPr txBox="1">
            <a:spLocks noGrp="1"/>
          </p:cNvSpPr>
          <p:nvPr>
            <p:ph type="title" idx="2"/>
          </p:nvPr>
        </p:nvSpPr>
        <p:spPr>
          <a:xfrm>
            <a:off x="6580762" y="1378750"/>
            <a:ext cx="1499700" cy="7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grpSp>
        <p:nvGrpSpPr>
          <p:cNvPr id="628" name="Google Shape;628;p30"/>
          <p:cNvGrpSpPr/>
          <p:nvPr/>
        </p:nvGrpSpPr>
        <p:grpSpPr>
          <a:xfrm>
            <a:off x="3341678" y="823088"/>
            <a:ext cx="2460647" cy="1992546"/>
            <a:chOff x="3341678" y="823088"/>
            <a:chExt cx="2460647" cy="1992546"/>
          </a:xfrm>
        </p:grpSpPr>
        <p:sp>
          <p:nvSpPr>
            <p:cNvPr id="629" name="Google Shape;629;p30"/>
            <p:cNvSpPr/>
            <p:nvPr/>
          </p:nvSpPr>
          <p:spPr>
            <a:xfrm>
              <a:off x="3349407" y="1788225"/>
              <a:ext cx="2446158" cy="783714"/>
            </a:xfrm>
            <a:custGeom>
              <a:avLst/>
              <a:gdLst/>
              <a:ahLst/>
              <a:cxnLst/>
              <a:rect l="l" t="t" r="r" b="b"/>
              <a:pathLst>
                <a:path w="111088" h="35591" extrusionOk="0">
                  <a:moveTo>
                    <a:pt x="63795" y="0"/>
                  </a:moveTo>
                  <a:cubicBezTo>
                    <a:pt x="42516" y="4712"/>
                    <a:pt x="21258" y="9424"/>
                    <a:pt x="0" y="14135"/>
                  </a:cubicBezTo>
                  <a:lnTo>
                    <a:pt x="48937" y="35590"/>
                  </a:lnTo>
                  <a:lnTo>
                    <a:pt x="111088" y="19329"/>
                  </a:lnTo>
                  <a:cubicBezTo>
                    <a:pt x="95331" y="12886"/>
                    <a:pt x="79552" y="6443"/>
                    <a:pt x="6379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0"/>
            <p:cNvSpPr/>
            <p:nvPr/>
          </p:nvSpPr>
          <p:spPr>
            <a:xfrm>
              <a:off x="3341678" y="2031436"/>
              <a:ext cx="2388752" cy="783714"/>
            </a:xfrm>
            <a:custGeom>
              <a:avLst/>
              <a:gdLst/>
              <a:ahLst/>
              <a:cxnLst/>
              <a:rect l="l" t="t" r="r" b="b"/>
              <a:pathLst>
                <a:path w="108481" h="35591" extrusionOk="0">
                  <a:moveTo>
                    <a:pt x="63774" y="0"/>
                  </a:moveTo>
                  <a:lnTo>
                    <a:pt x="1" y="14136"/>
                  </a:lnTo>
                  <a:lnTo>
                    <a:pt x="48937" y="35590"/>
                  </a:lnTo>
                  <a:cubicBezTo>
                    <a:pt x="68792" y="29673"/>
                    <a:pt x="88625" y="23756"/>
                    <a:pt x="108480" y="17861"/>
                  </a:cubicBezTo>
                  <a:cubicBezTo>
                    <a:pt x="93578" y="11922"/>
                    <a:pt x="78676" y="5939"/>
                    <a:pt x="6377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0"/>
            <p:cNvSpPr/>
            <p:nvPr/>
          </p:nvSpPr>
          <p:spPr>
            <a:xfrm>
              <a:off x="4419270" y="2212880"/>
              <a:ext cx="1383054" cy="602753"/>
            </a:xfrm>
            <a:custGeom>
              <a:avLst/>
              <a:gdLst/>
              <a:ahLst/>
              <a:cxnLst/>
              <a:rect l="l" t="t" r="r" b="b"/>
              <a:pathLst>
                <a:path w="62809" h="27373" extrusionOk="0">
                  <a:moveTo>
                    <a:pt x="62458" y="1"/>
                  </a:moveTo>
                  <a:cubicBezTo>
                    <a:pt x="41770" y="5457"/>
                    <a:pt x="21038" y="10892"/>
                    <a:pt x="329" y="16305"/>
                  </a:cubicBezTo>
                  <a:lnTo>
                    <a:pt x="0" y="27372"/>
                  </a:lnTo>
                  <a:lnTo>
                    <a:pt x="59850" y="10059"/>
                  </a:lnTo>
                  <a:cubicBezTo>
                    <a:pt x="60551" y="9183"/>
                    <a:pt x="61757" y="7452"/>
                    <a:pt x="62304" y="4975"/>
                  </a:cubicBezTo>
                  <a:cubicBezTo>
                    <a:pt x="62809" y="2849"/>
                    <a:pt x="62633" y="1074"/>
                    <a:pt x="6245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4358935" y="2554543"/>
              <a:ext cx="67579" cy="260607"/>
            </a:xfrm>
            <a:custGeom>
              <a:avLst/>
              <a:gdLst/>
              <a:ahLst/>
              <a:cxnLst/>
              <a:rect l="l" t="t" r="r" b="b"/>
              <a:pathLst>
                <a:path w="3069" h="11835" extrusionOk="0">
                  <a:moveTo>
                    <a:pt x="1053" y="0"/>
                  </a:moveTo>
                  <a:lnTo>
                    <a:pt x="1" y="10278"/>
                  </a:lnTo>
                  <a:lnTo>
                    <a:pt x="2740" y="11834"/>
                  </a:lnTo>
                  <a:lnTo>
                    <a:pt x="3069" y="789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3348438" y="2099477"/>
              <a:ext cx="1080984" cy="498511"/>
            </a:xfrm>
            <a:custGeom>
              <a:avLst/>
              <a:gdLst/>
              <a:ahLst/>
              <a:cxnLst/>
              <a:rect l="l" t="t" r="r" b="b"/>
              <a:pathLst>
                <a:path w="49091" h="22639" extrusionOk="0">
                  <a:moveTo>
                    <a:pt x="44" y="0"/>
                  </a:moveTo>
                  <a:lnTo>
                    <a:pt x="1" y="1030"/>
                  </a:lnTo>
                  <a:cubicBezTo>
                    <a:pt x="16349" y="8219"/>
                    <a:pt x="32698" y="15429"/>
                    <a:pt x="49090" y="22639"/>
                  </a:cubicBezTo>
                  <a:cubicBezTo>
                    <a:pt x="49068" y="22244"/>
                    <a:pt x="49003" y="21850"/>
                    <a:pt x="48981" y="21455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3341678" y="2317607"/>
              <a:ext cx="1078077" cy="497542"/>
            </a:xfrm>
            <a:custGeom>
              <a:avLst/>
              <a:gdLst/>
              <a:ahLst/>
              <a:cxnLst/>
              <a:rect l="l" t="t" r="r" b="b"/>
              <a:pathLst>
                <a:path w="48959" h="22595" extrusionOk="0">
                  <a:moveTo>
                    <a:pt x="88" y="0"/>
                  </a:moveTo>
                  <a:lnTo>
                    <a:pt x="1" y="1140"/>
                  </a:lnTo>
                  <a:lnTo>
                    <a:pt x="48937" y="22594"/>
                  </a:lnTo>
                  <a:lnTo>
                    <a:pt x="48959" y="2176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3343615" y="2250997"/>
              <a:ext cx="336378" cy="83522"/>
            </a:xfrm>
            <a:custGeom>
              <a:avLst/>
              <a:gdLst/>
              <a:ahLst/>
              <a:cxnLst/>
              <a:rect l="l" t="t" r="r" b="b"/>
              <a:pathLst>
                <a:path w="15276" h="3793" extrusionOk="0">
                  <a:moveTo>
                    <a:pt x="13719" y="1"/>
                  </a:moveTo>
                  <a:lnTo>
                    <a:pt x="0" y="3025"/>
                  </a:lnTo>
                  <a:lnTo>
                    <a:pt x="1644" y="3792"/>
                  </a:lnTo>
                  <a:lnTo>
                    <a:pt x="15275" y="768"/>
                  </a:lnTo>
                  <a:lnTo>
                    <a:pt x="13719" y="1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0"/>
            <p:cNvSpPr/>
            <p:nvPr/>
          </p:nvSpPr>
          <p:spPr>
            <a:xfrm>
              <a:off x="3365327" y="2130834"/>
              <a:ext cx="1038507" cy="646683"/>
            </a:xfrm>
            <a:custGeom>
              <a:avLst/>
              <a:gdLst/>
              <a:ahLst/>
              <a:cxnLst/>
              <a:rect l="l" t="t" r="r" b="b"/>
              <a:pathLst>
                <a:path w="47162" h="29368" extrusionOk="0">
                  <a:moveTo>
                    <a:pt x="1" y="1"/>
                  </a:moveTo>
                  <a:lnTo>
                    <a:pt x="1" y="1"/>
                  </a:lnTo>
                  <a:cubicBezTo>
                    <a:pt x="329" y="1075"/>
                    <a:pt x="658" y="2565"/>
                    <a:pt x="680" y="4384"/>
                  </a:cubicBezTo>
                  <a:cubicBezTo>
                    <a:pt x="702" y="6291"/>
                    <a:pt x="373" y="7847"/>
                    <a:pt x="88" y="8920"/>
                  </a:cubicBezTo>
                  <a:cubicBezTo>
                    <a:pt x="15319" y="15736"/>
                    <a:pt x="30572" y="22551"/>
                    <a:pt x="45803" y="29367"/>
                  </a:cubicBezTo>
                  <a:cubicBezTo>
                    <a:pt x="46241" y="28469"/>
                    <a:pt x="46789" y="27044"/>
                    <a:pt x="46943" y="25225"/>
                  </a:cubicBezTo>
                  <a:cubicBezTo>
                    <a:pt x="47162" y="23034"/>
                    <a:pt x="46723" y="21302"/>
                    <a:pt x="46395" y="20272"/>
                  </a:cubicBezTo>
                  <a:cubicBezTo>
                    <a:pt x="30945" y="13523"/>
                    <a:pt x="15473" y="6773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0"/>
            <p:cNvSpPr/>
            <p:nvPr/>
          </p:nvSpPr>
          <p:spPr>
            <a:xfrm>
              <a:off x="3748981" y="1569126"/>
              <a:ext cx="1788905" cy="302599"/>
            </a:xfrm>
            <a:custGeom>
              <a:avLst/>
              <a:gdLst/>
              <a:ahLst/>
              <a:cxnLst/>
              <a:rect l="l" t="t" r="r" b="b"/>
              <a:pathLst>
                <a:path w="81240" h="13742" extrusionOk="0">
                  <a:moveTo>
                    <a:pt x="70128" y="1"/>
                  </a:moveTo>
                  <a:cubicBezTo>
                    <a:pt x="46767" y="198"/>
                    <a:pt x="23362" y="417"/>
                    <a:pt x="0" y="636"/>
                  </a:cubicBezTo>
                  <a:cubicBezTo>
                    <a:pt x="1381" y="4998"/>
                    <a:pt x="2783" y="9381"/>
                    <a:pt x="4186" y="13742"/>
                  </a:cubicBezTo>
                  <a:lnTo>
                    <a:pt x="81239" y="12010"/>
                  </a:lnTo>
                  <a:lnTo>
                    <a:pt x="70128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3756204" y="2118304"/>
              <a:ext cx="1788905" cy="302092"/>
            </a:xfrm>
            <a:custGeom>
              <a:avLst/>
              <a:gdLst/>
              <a:ahLst/>
              <a:cxnLst/>
              <a:rect l="l" t="t" r="r" b="b"/>
              <a:pathLst>
                <a:path w="81240" h="13719" extrusionOk="0">
                  <a:moveTo>
                    <a:pt x="70129" y="0"/>
                  </a:moveTo>
                  <a:cubicBezTo>
                    <a:pt x="46767" y="219"/>
                    <a:pt x="23362" y="417"/>
                    <a:pt x="1" y="636"/>
                  </a:cubicBezTo>
                  <a:cubicBezTo>
                    <a:pt x="1403" y="4975"/>
                    <a:pt x="2784" y="9358"/>
                    <a:pt x="4187" y="13719"/>
                  </a:cubicBezTo>
                  <a:lnTo>
                    <a:pt x="81240" y="12010"/>
                  </a:lnTo>
                  <a:lnTo>
                    <a:pt x="70129" y="0"/>
                  </a:lnTo>
                  <a:close/>
                </a:path>
              </a:pathLst>
            </a:custGeom>
            <a:solidFill>
              <a:srgbClr val="ACA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3748981" y="1583130"/>
              <a:ext cx="99420" cy="837266"/>
            </a:xfrm>
            <a:custGeom>
              <a:avLst/>
              <a:gdLst/>
              <a:ahLst/>
              <a:cxnLst/>
              <a:rect l="l" t="t" r="r" b="b"/>
              <a:pathLst>
                <a:path w="4515" h="38023" extrusionOk="0">
                  <a:moveTo>
                    <a:pt x="0" y="0"/>
                  </a:moveTo>
                  <a:lnTo>
                    <a:pt x="329" y="24940"/>
                  </a:lnTo>
                  <a:lnTo>
                    <a:pt x="4515" y="38023"/>
                  </a:lnTo>
                  <a:lnTo>
                    <a:pt x="4186" y="13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3841135" y="1833586"/>
              <a:ext cx="1703974" cy="586811"/>
            </a:xfrm>
            <a:custGeom>
              <a:avLst/>
              <a:gdLst/>
              <a:ahLst/>
              <a:cxnLst/>
              <a:rect l="l" t="t" r="r" b="b"/>
              <a:pathLst>
                <a:path w="77383" h="26649" extrusionOk="0">
                  <a:moveTo>
                    <a:pt x="77054" y="0"/>
                  </a:moveTo>
                  <a:lnTo>
                    <a:pt x="1" y="1732"/>
                  </a:lnTo>
                  <a:lnTo>
                    <a:pt x="330" y="26649"/>
                  </a:lnTo>
                  <a:lnTo>
                    <a:pt x="77383" y="24940"/>
                  </a:lnTo>
                  <a:lnTo>
                    <a:pt x="77054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3749928" y="1681097"/>
              <a:ext cx="73855" cy="627350"/>
            </a:xfrm>
            <a:custGeom>
              <a:avLst/>
              <a:gdLst/>
              <a:ahLst/>
              <a:cxnLst/>
              <a:rect l="l" t="t" r="r" b="b"/>
              <a:pathLst>
                <a:path w="3354" h="28490" extrusionOk="0">
                  <a:moveTo>
                    <a:pt x="1" y="0"/>
                  </a:moveTo>
                  <a:lnTo>
                    <a:pt x="242" y="18496"/>
                  </a:lnTo>
                  <a:cubicBezTo>
                    <a:pt x="1294" y="21828"/>
                    <a:pt x="2302" y="25137"/>
                    <a:pt x="3354" y="28490"/>
                  </a:cubicBezTo>
                  <a:cubicBezTo>
                    <a:pt x="3179" y="21806"/>
                    <a:pt x="2981" y="15122"/>
                    <a:pt x="2828" y="8416"/>
                  </a:cubicBezTo>
                  <a:cubicBezTo>
                    <a:pt x="1886" y="5610"/>
                    <a:pt x="943" y="2827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0"/>
            <p:cNvSpPr/>
            <p:nvPr/>
          </p:nvSpPr>
          <p:spPr>
            <a:xfrm>
              <a:off x="3652468" y="1229401"/>
              <a:ext cx="1846311" cy="711819"/>
            </a:xfrm>
            <a:custGeom>
              <a:avLst/>
              <a:gdLst/>
              <a:ahLst/>
              <a:cxnLst/>
              <a:rect l="l" t="t" r="r" b="b"/>
              <a:pathLst>
                <a:path w="83847" h="32326" extrusionOk="0">
                  <a:moveTo>
                    <a:pt x="44619" y="1"/>
                  </a:moveTo>
                  <a:lnTo>
                    <a:pt x="636" y="14421"/>
                  </a:lnTo>
                  <a:lnTo>
                    <a:pt x="0" y="20842"/>
                  </a:lnTo>
                  <a:lnTo>
                    <a:pt x="38724" y="32325"/>
                  </a:lnTo>
                  <a:cubicBezTo>
                    <a:pt x="53560" y="26847"/>
                    <a:pt x="68397" y="21368"/>
                    <a:pt x="83211" y="15911"/>
                  </a:cubicBezTo>
                  <a:lnTo>
                    <a:pt x="83847" y="9490"/>
                  </a:lnTo>
                  <a:cubicBezTo>
                    <a:pt x="70786" y="6312"/>
                    <a:pt x="57724" y="3178"/>
                    <a:pt x="4461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0"/>
            <p:cNvSpPr/>
            <p:nvPr/>
          </p:nvSpPr>
          <p:spPr>
            <a:xfrm>
              <a:off x="3681424" y="1466821"/>
              <a:ext cx="1814954" cy="450265"/>
            </a:xfrm>
            <a:custGeom>
              <a:avLst/>
              <a:gdLst/>
              <a:ahLst/>
              <a:cxnLst/>
              <a:rect l="l" t="t" r="r" b="b"/>
              <a:pathLst>
                <a:path w="82423" h="20448" extrusionOk="0">
                  <a:moveTo>
                    <a:pt x="82422" y="1"/>
                  </a:moveTo>
                  <a:lnTo>
                    <a:pt x="82422" y="1"/>
                  </a:lnTo>
                  <a:cubicBezTo>
                    <a:pt x="67279" y="5392"/>
                    <a:pt x="52092" y="10827"/>
                    <a:pt x="36949" y="16240"/>
                  </a:cubicBezTo>
                  <a:cubicBezTo>
                    <a:pt x="24895" y="12734"/>
                    <a:pt x="12864" y="9227"/>
                    <a:pt x="811" y="5721"/>
                  </a:cubicBezTo>
                  <a:cubicBezTo>
                    <a:pt x="614" y="5940"/>
                    <a:pt x="153" y="6553"/>
                    <a:pt x="88" y="7496"/>
                  </a:cubicBezTo>
                  <a:cubicBezTo>
                    <a:pt x="0" y="8438"/>
                    <a:pt x="373" y="9139"/>
                    <a:pt x="526" y="9381"/>
                  </a:cubicBezTo>
                  <a:cubicBezTo>
                    <a:pt x="12623" y="13062"/>
                    <a:pt x="24698" y="16744"/>
                    <a:pt x="36817" y="20448"/>
                  </a:cubicBezTo>
                  <a:lnTo>
                    <a:pt x="82006" y="4252"/>
                  </a:lnTo>
                  <a:cubicBezTo>
                    <a:pt x="82159" y="2828"/>
                    <a:pt x="82291" y="1425"/>
                    <a:pt x="82422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0"/>
            <p:cNvSpPr/>
            <p:nvPr/>
          </p:nvSpPr>
          <p:spPr>
            <a:xfrm>
              <a:off x="4169784" y="1308541"/>
              <a:ext cx="1038992" cy="471977"/>
            </a:xfrm>
            <a:custGeom>
              <a:avLst/>
              <a:gdLst/>
              <a:ahLst/>
              <a:cxnLst/>
              <a:rect l="l" t="t" r="r" b="b"/>
              <a:pathLst>
                <a:path w="47184" h="21434" extrusionOk="0">
                  <a:moveTo>
                    <a:pt x="47183" y="1"/>
                  </a:moveTo>
                  <a:cubicBezTo>
                    <a:pt x="31448" y="3551"/>
                    <a:pt x="15757" y="7101"/>
                    <a:pt x="44" y="10651"/>
                  </a:cubicBezTo>
                  <a:lnTo>
                    <a:pt x="0" y="21434"/>
                  </a:lnTo>
                  <a:cubicBezTo>
                    <a:pt x="15647" y="17796"/>
                    <a:pt x="31317" y="14158"/>
                    <a:pt x="46964" y="10498"/>
                  </a:cubicBezTo>
                  <a:cubicBezTo>
                    <a:pt x="47052" y="6992"/>
                    <a:pt x="47095" y="3529"/>
                    <a:pt x="4718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0"/>
            <p:cNvSpPr/>
            <p:nvPr/>
          </p:nvSpPr>
          <p:spPr>
            <a:xfrm>
              <a:off x="3691069" y="1282976"/>
              <a:ext cx="479684" cy="497542"/>
            </a:xfrm>
            <a:custGeom>
              <a:avLst/>
              <a:gdLst/>
              <a:ahLst/>
              <a:cxnLst/>
              <a:rect l="l" t="t" r="r" b="b"/>
              <a:pathLst>
                <a:path w="21784" h="22595" extrusionOk="0">
                  <a:moveTo>
                    <a:pt x="592" y="0"/>
                  </a:moveTo>
                  <a:lnTo>
                    <a:pt x="0" y="10278"/>
                  </a:lnTo>
                  <a:lnTo>
                    <a:pt x="21740" y="22595"/>
                  </a:lnTo>
                  <a:lnTo>
                    <a:pt x="21784" y="11812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0"/>
            <p:cNvSpPr/>
            <p:nvPr/>
          </p:nvSpPr>
          <p:spPr>
            <a:xfrm>
              <a:off x="3704105" y="1282976"/>
              <a:ext cx="22" cy="2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0"/>
            <p:cNvSpPr/>
            <p:nvPr/>
          </p:nvSpPr>
          <p:spPr>
            <a:xfrm>
              <a:off x="3704105" y="1076913"/>
              <a:ext cx="1505133" cy="466185"/>
            </a:xfrm>
            <a:custGeom>
              <a:avLst/>
              <a:gdLst/>
              <a:ahLst/>
              <a:cxnLst/>
              <a:rect l="l" t="t" r="r" b="b"/>
              <a:pathLst>
                <a:path w="68353" h="21171" extrusionOk="0">
                  <a:moveTo>
                    <a:pt x="45737" y="1"/>
                  </a:moveTo>
                  <a:cubicBezTo>
                    <a:pt x="30462" y="3134"/>
                    <a:pt x="15231" y="6268"/>
                    <a:pt x="0" y="9358"/>
                  </a:cubicBezTo>
                  <a:lnTo>
                    <a:pt x="21214" y="21170"/>
                  </a:lnTo>
                  <a:lnTo>
                    <a:pt x="68353" y="10520"/>
                  </a:lnTo>
                  <a:cubicBezTo>
                    <a:pt x="60814" y="7013"/>
                    <a:pt x="53254" y="3507"/>
                    <a:pt x="4573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0"/>
            <p:cNvSpPr/>
            <p:nvPr/>
          </p:nvSpPr>
          <p:spPr>
            <a:xfrm>
              <a:off x="3693469" y="1328821"/>
              <a:ext cx="458478" cy="410959"/>
            </a:xfrm>
            <a:custGeom>
              <a:avLst/>
              <a:gdLst/>
              <a:ahLst/>
              <a:cxnLst/>
              <a:rect l="l" t="t" r="r" b="b"/>
              <a:pathLst>
                <a:path w="20821" h="18663" extrusionOk="0">
                  <a:moveTo>
                    <a:pt x="352" y="0"/>
                  </a:moveTo>
                  <a:cubicBezTo>
                    <a:pt x="220" y="2236"/>
                    <a:pt x="110" y="4471"/>
                    <a:pt x="1" y="6684"/>
                  </a:cubicBezTo>
                  <a:cubicBezTo>
                    <a:pt x="11835" y="13609"/>
                    <a:pt x="19418" y="18102"/>
                    <a:pt x="19834" y="18453"/>
                  </a:cubicBezTo>
                  <a:cubicBezTo>
                    <a:pt x="19853" y="18491"/>
                    <a:pt x="20022" y="18662"/>
                    <a:pt x="20181" y="18662"/>
                  </a:cubicBezTo>
                  <a:cubicBezTo>
                    <a:pt x="20204" y="18662"/>
                    <a:pt x="20228" y="18658"/>
                    <a:pt x="20250" y="18650"/>
                  </a:cubicBezTo>
                  <a:cubicBezTo>
                    <a:pt x="20382" y="18606"/>
                    <a:pt x="20404" y="18299"/>
                    <a:pt x="20404" y="18190"/>
                  </a:cubicBezTo>
                  <a:cubicBezTo>
                    <a:pt x="20491" y="16020"/>
                    <a:pt x="20711" y="13894"/>
                    <a:pt x="20820" y="11725"/>
                  </a:cubicBezTo>
                  <a:cubicBezTo>
                    <a:pt x="20820" y="11681"/>
                    <a:pt x="20820" y="11615"/>
                    <a:pt x="20754" y="11506"/>
                  </a:cubicBezTo>
                  <a:cubicBezTo>
                    <a:pt x="20645" y="11286"/>
                    <a:pt x="20382" y="11221"/>
                    <a:pt x="20360" y="11221"/>
                  </a:cubicBezTo>
                  <a:cubicBezTo>
                    <a:pt x="19878" y="11111"/>
                    <a:pt x="12821" y="7145"/>
                    <a:pt x="352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0"/>
            <p:cNvSpPr/>
            <p:nvPr/>
          </p:nvSpPr>
          <p:spPr>
            <a:xfrm>
              <a:off x="3679486" y="1528609"/>
              <a:ext cx="255784" cy="346485"/>
            </a:xfrm>
            <a:custGeom>
              <a:avLst/>
              <a:gdLst/>
              <a:ahLst/>
              <a:cxnLst/>
              <a:rect l="l" t="t" r="r" b="b"/>
              <a:pathLst>
                <a:path w="11616" h="15735" extrusionOk="0">
                  <a:moveTo>
                    <a:pt x="7276" y="0"/>
                  </a:moveTo>
                  <a:cubicBezTo>
                    <a:pt x="6180" y="723"/>
                    <a:pt x="4975" y="1775"/>
                    <a:pt x="3835" y="3200"/>
                  </a:cubicBezTo>
                  <a:cubicBezTo>
                    <a:pt x="307" y="7583"/>
                    <a:pt x="0" y="12601"/>
                    <a:pt x="0" y="14617"/>
                  </a:cubicBezTo>
                  <a:lnTo>
                    <a:pt x="2586" y="11856"/>
                  </a:lnTo>
                  <a:lnTo>
                    <a:pt x="4340" y="15735"/>
                  </a:lnTo>
                  <a:cubicBezTo>
                    <a:pt x="4493" y="14157"/>
                    <a:pt x="4931" y="11966"/>
                    <a:pt x="6049" y="9555"/>
                  </a:cubicBezTo>
                  <a:cubicBezTo>
                    <a:pt x="7758" y="5895"/>
                    <a:pt x="10169" y="3594"/>
                    <a:pt x="11615" y="2389"/>
                  </a:cubicBezTo>
                  <a:cubicBezTo>
                    <a:pt x="10169" y="1600"/>
                    <a:pt x="8744" y="789"/>
                    <a:pt x="727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0"/>
            <p:cNvSpPr/>
            <p:nvPr/>
          </p:nvSpPr>
          <p:spPr>
            <a:xfrm>
              <a:off x="4534105" y="1218787"/>
              <a:ext cx="841626" cy="339262"/>
            </a:xfrm>
            <a:custGeom>
              <a:avLst/>
              <a:gdLst/>
              <a:ahLst/>
              <a:cxnLst/>
              <a:rect l="l" t="t" r="r" b="b"/>
              <a:pathLst>
                <a:path w="38221" h="15407" extrusionOk="0">
                  <a:moveTo>
                    <a:pt x="38221" y="1"/>
                  </a:moveTo>
                  <a:lnTo>
                    <a:pt x="38221" y="1"/>
                  </a:lnTo>
                  <a:cubicBezTo>
                    <a:pt x="25795" y="3573"/>
                    <a:pt x="13325" y="7123"/>
                    <a:pt x="877" y="10695"/>
                  </a:cubicBezTo>
                  <a:cubicBezTo>
                    <a:pt x="1" y="12799"/>
                    <a:pt x="658" y="15407"/>
                    <a:pt x="658" y="15407"/>
                  </a:cubicBezTo>
                  <a:cubicBezTo>
                    <a:pt x="13150" y="11747"/>
                    <a:pt x="25620" y="8109"/>
                    <a:pt x="38111" y="4471"/>
                  </a:cubicBezTo>
                  <a:cubicBezTo>
                    <a:pt x="38111" y="3003"/>
                    <a:pt x="38177" y="1513"/>
                    <a:pt x="38221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0"/>
            <p:cNvSpPr/>
            <p:nvPr/>
          </p:nvSpPr>
          <p:spPr>
            <a:xfrm>
              <a:off x="3836797" y="1203836"/>
              <a:ext cx="716156" cy="354698"/>
            </a:xfrm>
            <a:custGeom>
              <a:avLst/>
              <a:gdLst/>
              <a:ahLst/>
              <a:cxnLst/>
              <a:rect l="l" t="t" r="r" b="b"/>
              <a:pathLst>
                <a:path w="32523" h="16108" extrusionOk="0">
                  <a:moveTo>
                    <a:pt x="592" y="0"/>
                  </a:moveTo>
                  <a:cubicBezTo>
                    <a:pt x="395" y="1490"/>
                    <a:pt x="198" y="2937"/>
                    <a:pt x="1" y="4405"/>
                  </a:cubicBezTo>
                  <a:cubicBezTo>
                    <a:pt x="10783" y="8306"/>
                    <a:pt x="21543" y="12229"/>
                    <a:pt x="32303" y="16108"/>
                  </a:cubicBezTo>
                  <a:lnTo>
                    <a:pt x="32523" y="113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3849833" y="1034458"/>
              <a:ext cx="1525898" cy="420340"/>
            </a:xfrm>
            <a:custGeom>
              <a:avLst/>
              <a:gdLst/>
              <a:ahLst/>
              <a:cxnLst/>
              <a:rect l="l" t="t" r="r" b="b"/>
              <a:pathLst>
                <a:path w="69296" h="19089" extrusionOk="0">
                  <a:moveTo>
                    <a:pt x="38220" y="0"/>
                  </a:moveTo>
                  <a:lnTo>
                    <a:pt x="0" y="7692"/>
                  </a:lnTo>
                  <a:lnTo>
                    <a:pt x="31952" y="19088"/>
                  </a:lnTo>
                  <a:lnTo>
                    <a:pt x="69296" y="8372"/>
                  </a:lnTo>
                  <a:lnTo>
                    <a:pt x="3822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3856593" y="1233277"/>
              <a:ext cx="1518653" cy="300661"/>
            </a:xfrm>
            <a:custGeom>
              <a:avLst/>
              <a:gdLst/>
              <a:ahLst/>
              <a:cxnLst/>
              <a:rect l="l" t="t" r="r" b="b"/>
              <a:pathLst>
                <a:path w="68967" h="13654" extrusionOk="0">
                  <a:moveTo>
                    <a:pt x="329" y="0"/>
                  </a:moveTo>
                  <a:cubicBezTo>
                    <a:pt x="241" y="811"/>
                    <a:pt x="88" y="1600"/>
                    <a:pt x="0" y="2367"/>
                  </a:cubicBezTo>
                  <a:cubicBezTo>
                    <a:pt x="10410" y="6136"/>
                    <a:pt x="20798" y="9906"/>
                    <a:pt x="31207" y="13653"/>
                  </a:cubicBezTo>
                  <a:lnTo>
                    <a:pt x="68879" y="3178"/>
                  </a:lnTo>
                  <a:lnTo>
                    <a:pt x="68967" y="44"/>
                  </a:lnTo>
                  <a:lnTo>
                    <a:pt x="31339" y="109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0"/>
            <p:cNvSpPr/>
            <p:nvPr/>
          </p:nvSpPr>
          <p:spPr>
            <a:xfrm>
              <a:off x="3798196" y="823088"/>
              <a:ext cx="1652821" cy="427100"/>
            </a:xfrm>
            <a:custGeom>
              <a:avLst/>
              <a:gdLst/>
              <a:ahLst/>
              <a:cxnLst/>
              <a:rect l="l" t="t" r="r" b="b"/>
              <a:pathLst>
                <a:path w="75060" h="19396" extrusionOk="0">
                  <a:moveTo>
                    <a:pt x="42998" y="0"/>
                  </a:moveTo>
                  <a:cubicBezTo>
                    <a:pt x="28665" y="2455"/>
                    <a:pt x="14333" y="4865"/>
                    <a:pt x="0" y="7298"/>
                  </a:cubicBezTo>
                  <a:lnTo>
                    <a:pt x="33202" y="19395"/>
                  </a:lnTo>
                  <a:lnTo>
                    <a:pt x="75059" y="10936"/>
                  </a:lnTo>
                  <a:cubicBezTo>
                    <a:pt x="64387" y="7298"/>
                    <a:pt x="53670" y="3638"/>
                    <a:pt x="4299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0"/>
            <p:cNvSpPr/>
            <p:nvPr/>
          </p:nvSpPr>
          <p:spPr>
            <a:xfrm>
              <a:off x="3794827" y="956749"/>
              <a:ext cx="1614198" cy="427100"/>
            </a:xfrm>
            <a:custGeom>
              <a:avLst/>
              <a:gdLst/>
              <a:ahLst/>
              <a:cxnLst/>
              <a:rect l="l" t="t" r="r" b="b"/>
              <a:pathLst>
                <a:path w="73306" h="19396" extrusionOk="0">
                  <a:moveTo>
                    <a:pt x="42975" y="1"/>
                  </a:moveTo>
                  <a:cubicBezTo>
                    <a:pt x="28643" y="2433"/>
                    <a:pt x="14332" y="4844"/>
                    <a:pt x="0" y="7277"/>
                  </a:cubicBezTo>
                  <a:lnTo>
                    <a:pt x="33201" y="19396"/>
                  </a:lnTo>
                  <a:lnTo>
                    <a:pt x="73306" y="10104"/>
                  </a:lnTo>
                  <a:lnTo>
                    <a:pt x="42975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0"/>
            <p:cNvSpPr/>
            <p:nvPr/>
          </p:nvSpPr>
          <p:spPr>
            <a:xfrm>
              <a:off x="4526398" y="1063877"/>
              <a:ext cx="929442" cy="319973"/>
            </a:xfrm>
            <a:custGeom>
              <a:avLst/>
              <a:gdLst/>
              <a:ahLst/>
              <a:cxnLst/>
              <a:rect l="l" t="t" r="r" b="b"/>
              <a:pathLst>
                <a:path w="42209" h="14531" extrusionOk="0">
                  <a:moveTo>
                    <a:pt x="42033" y="1"/>
                  </a:moveTo>
                  <a:cubicBezTo>
                    <a:pt x="28051" y="2828"/>
                    <a:pt x="14070" y="5655"/>
                    <a:pt x="132" y="8460"/>
                  </a:cubicBezTo>
                  <a:lnTo>
                    <a:pt x="0" y="14531"/>
                  </a:lnTo>
                  <a:cubicBezTo>
                    <a:pt x="13719" y="11397"/>
                    <a:pt x="27416" y="8263"/>
                    <a:pt x="41157" y="5129"/>
                  </a:cubicBezTo>
                  <a:cubicBezTo>
                    <a:pt x="41595" y="4121"/>
                    <a:pt x="41836" y="3288"/>
                    <a:pt x="41967" y="2718"/>
                  </a:cubicBezTo>
                  <a:cubicBezTo>
                    <a:pt x="42077" y="2302"/>
                    <a:pt x="42099" y="2083"/>
                    <a:pt x="42143" y="1864"/>
                  </a:cubicBezTo>
                  <a:cubicBezTo>
                    <a:pt x="42209" y="1097"/>
                    <a:pt x="42143" y="439"/>
                    <a:pt x="4203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0"/>
            <p:cNvSpPr/>
            <p:nvPr/>
          </p:nvSpPr>
          <p:spPr>
            <a:xfrm>
              <a:off x="4485374" y="1240015"/>
              <a:ext cx="43930" cy="143835"/>
            </a:xfrm>
            <a:custGeom>
              <a:avLst/>
              <a:gdLst/>
              <a:ahLst/>
              <a:cxnLst/>
              <a:rect l="l" t="t" r="r" b="b"/>
              <a:pathLst>
                <a:path w="1995" h="6532" extrusionOk="0">
                  <a:moveTo>
                    <a:pt x="636" y="1"/>
                  </a:moveTo>
                  <a:lnTo>
                    <a:pt x="0" y="5655"/>
                  </a:lnTo>
                  <a:lnTo>
                    <a:pt x="1841" y="6532"/>
                  </a:lnTo>
                  <a:lnTo>
                    <a:pt x="1995" y="461"/>
                  </a:lnTo>
                  <a:lnTo>
                    <a:pt x="6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0"/>
            <p:cNvSpPr/>
            <p:nvPr/>
          </p:nvSpPr>
          <p:spPr>
            <a:xfrm>
              <a:off x="3797712" y="983790"/>
              <a:ext cx="733530" cy="280381"/>
            </a:xfrm>
            <a:custGeom>
              <a:avLst/>
              <a:gdLst/>
              <a:ahLst/>
              <a:cxnLst/>
              <a:rect l="l" t="t" r="r" b="b"/>
              <a:pathLst>
                <a:path w="33312" h="12733" extrusionOk="0">
                  <a:moveTo>
                    <a:pt x="22" y="0"/>
                  </a:moveTo>
                  <a:lnTo>
                    <a:pt x="1" y="548"/>
                  </a:lnTo>
                  <a:cubicBezTo>
                    <a:pt x="11090" y="4602"/>
                    <a:pt x="22222" y="8678"/>
                    <a:pt x="33311" y="12733"/>
                  </a:cubicBezTo>
                  <a:cubicBezTo>
                    <a:pt x="33289" y="12513"/>
                    <a:pt x="33268" y="12294"/>
                    <a:pt x="33224" y="12097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0"/>
            <p:cNvSpPr/>
            <p:nvPr/>
          </p:nvSpPr>
          <p:spPr>
            <a:xfrm>
              <a:off x="3794827" y="1102984"/>
              <a:ext cx="731592" cy="280865"/>
            </a:xfrm>
            <a:custGeom>
              <a:avLst/>
              <a:gdLst/>
              <a:ahLst/>
              <a:cxnLst/>
              <a:rect l="l" t="t" r="r" b="b"/>
              <a:pathLst>
                <a:path w="33224" h="12755" extrusionOk="0">
                  <a:moveTo>
                    <a:pt x="44" y="0"/>
                  </a:moveTo>
                  <a:lnTo>
                    <a:pt x="0" y="636"/>
                  </a:lnTo>
                  <a:lnTo>
                    <a:pt x="33201" y="12755"/>
                  </a:lnTo>
                  <a:lnTo>
                    <a:pt x="33223" y="1227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0"/>
            <p:cNvSpPr/>
            <p:nvPr/>
          </p:nvSpPr>
          <p:spPr>
            <a:xfrm>
              <a:off x="3795774" y="1068721"/>
              <a:ext cx="226828" cy="43930"/>
            </a:xfrm>
            <a:custGeom>
              <a:avLst/>
              <a:gdLst/>
              <a:ahLst/>
              <a:cxnLst/>
              <a:rect l="l" t="t" r="r" b="b"/>
              <a:pathLst>
                <a:path w="10301" h="1995" extrusionOk="0">
                  <a:moveTo>
                    <a:pt x="9249" y="0"/>
                  </a:moveTo>
                  <a:lnTo>
                    <a:pt x="1" y="1556"/>
                  </a:lnTo>
                  <a:lnTo>
                    <a:pt x="1140" y="1994"/>
                  </a:lnTo>
                  <a:lnTo>
                    <a:pt x="10301" y="438"/>
                  </a:lnTo>
                  <a:lnTo>
                    <a:pt x="9249" y="0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0"/>
            <p:cNvSpPr/>
            <p:nvPr/>
          </p:nvSpPr>
          <p:spPr>
            <a:xfrm>
              <a:off x="3809294" y="1001142"/>
              <a:ext cx="705058" cy="361480"/>
            </a:xfrm>
            <a:custGeom>
              <a:avLst/>
              <a:gdLst/>
              <a:ahLst/>
              <a:cxnLst/>
              <a:rect l="l" t="t" r="r" b="b"/>
              <a:pathLst>
                <a:path w="32019" h="16416" extrusionOk="0">
                  <a:moveTo>
                    <a:pt x="0" y="1"/>
                  </a:moveTo>
                  <a:lnTo>
                    <a:pt x="0" y="1"/>
                  </a:lnTo>
                  <a:cubicBezTo>
                    <a:pt x="220" y="571"/>
                    <a:pt x="461" y="1404"/>
                    <a:pt x="483" y="2412"/>
                  </a:cubicBezTo>
                  <a:cubicBezTo>
                    <a:pt x="526" y="3464"/>
                    <a:pt x="329" y="4296"/>
                    <a:pt x="110" y="4888"/>
                  </a:cubicBezTo>
                  <a:cubicBezTo>
                    <a:pt x="10454" y="8723"/>
                    <a:pt x="20820" y="12580"/>
                    <a:pt x="31142" y="16415"/>
                  </a:cubicBezTo>
                  <a:cubicBezTo>
                    <a:pt x="31427" y="15911"/>
                    <a:pt x="31777" y="15144"/>
                    <a:pt x="31887" y="14158"/>
                  </a:cubicBezTo>
                  <a:cubicBezTo>
                    <a:pt x="32018" y="12953"/>
                    <a:pt x="31712" y="12010"/>
                    <a:pt x="31470" y="11462"/>
                  </a:cubicBezTo>
                  <a:cubicBezTo>
                    <a:pt x="21017" y="7627"/>
                    <a:pt x="10498" y="381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02610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36"/>
          <p:cNvSpPr txBox="1">
            <a:spLocks noGrp="1"/>
          </p:cNvSpPr>
          <p:nvPr>
            <p:ph type="title"/>
          </p:nvPr>
        </p:nvSpPr>
        <p:spPr>
          <a:xfrm>
            <a:off x="1836964" y="228600"/>
            <a:ext cx="5510893" cy="88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C</a:t>
            </a:r>
            <a:r>
              <a:rPr lang="en" dirty="0"/>
              <a:t>ontexto histórico de Bacon y Descartes </a:t>
            </a:r>
            <a:endParaRPr dirty="0"/>
          </a:p>
        </p:txBody>
      </p:sp>
      <p:sp>
        <p:nvSpPr>
          <p:cNvPr id="785" name="Google Shape;785;p36"/>
          <p:cNvSpPr txBox="1">
            <a:spLocks noGrp="1"/>
          </p:cNvSpPr>
          <p:nvPr>
            <p:ph type="title" idx="4294967295"/>
          </p:nvPr>
        </p:nvSpPr>
        <p:spPr>
          <a:xfrm>
            <a:off x="3207050" y="2229850"/>
            <a:ext cx="4469097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lt2"/>
                </a:solidFill>
              </a:rPr>
              <a:t>S</a:t>
            </a:r>
            <a:r>
              <a:rPr lang="es-CL" sz="2000" dirty="0">
                <a:solidFill>
                  <a:schemeClr val="lt2"/>
                </a:solidFill>
              </a:rPr>
              <a:t>urgimiento de la mentalidad burguesa vs la moral noble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787" name="Google Shape;787;p36"/>
          <p:cNvSpPr txBox="1">
            <a:spLocks noGrp="1"/>
          </p:cNvSpPr>
          <p:nvPr>
            <p:ph type="title" idx="4294967295"/>
          </p:nvPr>
        </p:nvSpPr>
        <p:spPr>
          <a:xfrm>
            <a:off x="3207050" y="3053075"/>
            <a:ext cx="4722168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lt2"/>
                </a:solidFill>
              </a:rPr>
              <a:t>A</a:t>
            </a:r>
            <a:r>
              <a:rPr lang="es-CL" sz="2000" dirty="0" err="1">
                <a:solidFill>
                  <a:schemeClr val="lt2"/>
                </a:solidFill>
              </a:rPr>
              <a:t>lquimia</a:t>
            </a:r>
            <a:r>
              <a:rPr lang="es-CL" sz="2000" dirty="0">
                <a:solidFill>
                  <a:schemeClr val="lt2"/>
                </a:solidFill>
              </a:rPr>
              <a:t>, astrología y magia como artes para la transformación de la naturaleza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789" name="Google Shape;789;p36"/>
          <p:cNvSpPr txBox="1">
            <a:spLocks noGrp="1"/>
          </p:cNvSpPr>
          <p:nvPr>
            <p:ph type="title" idx="4294967295"/>
          </p:nvPr>
        </p:nvSpPr>
        <p:spPr>
          <a:xfrm>
            <a:off x="3207050" y="3876300"/>
            <a:ext cx="4625508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lt2"/>
                </a:solidFill>
              </a:rPr>
              <a:t>L</a:t>
            </a:r>
            <a:r>
              <a:rPr lang="es-CL" sz="2000" dirty="0">
                <a:solidFill>
                  <a:schemeClr val="lt2"/>
                </a:solidFill>
              </a:rPr>
              <a:t>os talleres mecánicos y la </a:t>
            </a:r>
            <a:r>
              <a:rPr lang="es-CL" sz="2000" i="1" dirty="0">
                <a:solidFill>
                  <a:schemeClr val="lt2"/>
                </a:solidFill>
              </a:rPr>
              <a:t>vita activa</a:t>
            </a:r>
            <a:endParaRPr sz="2000" i="1" dirty="0">
              <a:solidFill>
                <a:schemeClr val="lt2"/>
              </a:solidFill>
            </a:endParaRPr>
          </a:p>
        </p:txBody>
      </p:sp>
      <p:sp>
        <p:nvSpPr>
          <p:cNvPr id="791" name="Google Shape;791;p36"/>
          <p:cNvSpPr txBox="1">
            <a:spLocks noGrp="1"/>
          </p:cNvSpPr>
          <p:nvPr>
            <p:ph type="title" idx="4294967295"/>
          </p:nvPr>
        </p:nvSpPr>
        <p:spPr>
          <a:xfrm>
            <a:off x="3207049" y="1406625"/>
            <a:ext cx="333813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>
                <a:solidFill>
                  <a:schemeClr val="lt2"/>
                </a:solidFill>
              </a:rPr>
              <a:t>Desplazamiento </a:t>
            </a:r>
            <a:r>
              <a:rPr lang="es-CL" sz="2000" dirty="0">
                <a:solidFill>
                  <a:schemeClr val="lt2"/>
                </a:solidFill>
              </a:rPr>
              <a:t>del geocentrismo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793" name="Google Shape;793;p36"/>
          <p:cNvSpPr txBox="1">
            <a:spLocks noGrp="1"/>
          </p:cNvSpPr>
          <p:nvPr>
            <p:ph type="title" idx="4294967295"/>
          </p:nvPr>
        </p:nvSpPr>
        <p:spPr>
          <a:xfrm>
            <a:off x="719999" y="2641463"/>
            <a:ext cx="1554849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chemeClr val="lt2"/>
                </a:solidFill>
              </a:rPr>
              <a:t>Hitos de cambio</a:t>
            </a:r>
            <a:endParaRPr sz="2000" dirty="0">
              <a:solidFill>
                <a:schemeClr val="lt2"/>
              </a:solidFill>
            </a:endParaRPr>
          </a:p>
        </p:txBody>
      </p:sp>
      <p:cxnSp>
        <p:nvCxnSpPr>
          <p:cNvPr id="794" name="Google Shape;794;p36"/>
          <p:cNvCxnSpPr>
            <a:cxnSpLocks/>
            <a:stCxn id="793" idx="3"/>
            <a:endCxn id="791" idx="1"/>
          </p:cNvCxnSpPr>
          <p:nvPr/>
        </p:nvCxnSpPr>
        <p:spPr>
          <a:xfrm flipV="1">
            <a:off x="2274848" y="1694625"/>
            <a:ext cx="932201" cy="1234838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5" name="Google Shape;795;p36"/>
          <p:cNvCxnSpPr>
            <a:cxnSpLocks/>
            <a:stCxn id="793" idx="3"/>
            <a:endCxn id="785" idx="1"/>
          </p:cNvCxnSpPr>
          <p:nvPr/>
        </p:nvCxnSpPr>
        <p:spPr>
          <a:xfrm flipV="1">
            <a:off x="2274848" y="2517850"/>
            <a:ext cx="932202" cy="411613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6" name="Google Shape;796;p36"/>
          <p:cNvCxnSpPr>
            <a:cxnSpLocks/>
            <a:stCxn id="793" idx="3"/>
            <a:endCxn id="787" idx="1"/>
          </p:cNvCxnSpPr>
          <p:nvPr/>
        </p:nvCxnSpPr>
        <p:spPr>
          <a:xfrm>
            <a:off x="2274848" y="2929463"/>
            <a:ext cx="932202" cy="411612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7" name="Google Shape;797;p36"/>
          <p:cNvCxnSpPr>
            <a:cxnSpLocks/>
            <a:stCxn id="793" idx="3"/>
            <a:endCxn id="789" idx="1"/>
          </p:cNvCxnSpPr>
          <p:nvPr/>
        </p:nvCxnSpPr>
        <p:spPr>
          <a:xfrm>
            <a:off x="2274848" y="2929463"/>
            <a:ext cx="932202" cy="1234837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441358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30"/>
          <p:cNvSpPr/>
          <p:nvPr/>
        </p:nvSpPr>
        <p:spPr>
          <a:xfrm rot="28757">
            <a:off x="1505032" y="3771819"/>
            <a:ext cx="6134332" cy="621012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0"/>
          <p:cNvSpPr txBox="1">
            <a:spLocks noGrp="1"/>
          </p:cNvSpPr>
          <p:nvPr>
            <p:ph type="subTitle" idx="1"/>
          </p:nvPr>
        </p:nvSpPr>
        <p:spPr>
          <a:xfrm>
            <a:off x="1686450" y="3851226"/>
            <a:ext cx="57711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Método lógico-deductivo</a:t>
            </a:r>
            <a:endParaRPr dirty="0"/>
          </a:p>
        </p:txBody>
      </p:sp>
      <p:sp>
        <p:nvSpPr>
          <p:cNvPr id="608" name="Google Shape;608;p30"/>
          <p:cNvSpPr txBox="1">
            <a:spLocks noGrp="1"/>
          </p:cNvSpPr>
          <p:nvPr>
            <p:ph type="title"/>
          </p:nvPr>
        </p:nvSpPr>
        <p:spPr>
          <a:xfrm>
            <a:off x="2273250" y="2901500"/>
            <a:ext cx="4597500" cy="7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Descartes y el método</a:t>
            </a:r>
            <a:endParaRPr sz="2400" dirty="0"/>
          </a:p>
        </p:txBody>
      </p:sp>
      <p:sp>
        <p:nvSpPr>
          <p:cNvPr id="609" name="Google Shape;609;p30"/>
          <p:cNvSpPr/>
          <p:nvPr/>
        </p:nvSpPr>
        <p:spPr>
          <a:xfrm>
            <a:off x="6334352" y="787231"/>
            <a:ext cx="1992522" cy="193123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10" name="Google Shape;610;p30"/>
          <p:cNvGrpSpPr/>
          <p:nvPr/>
        </p:nvGrpSpPr>
        <p:grpSpPr>
          <a:xfrm>
            <a:off x="7585758" y="449066"/>
            <a:ext cx="1106619" cy="1122793"/>
            <a:chOff x="6575458" y="1821066"/>
            <a:chExt cx="1106619" cy="1122793"/>
          </a:xfrm>
        </p:grpSpPr>
        <p:sp>
          <p:nvSpPr>
            <p:cNvPr id="611" name="Google Shape;611;p30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0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0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0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0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0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0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0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0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0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0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0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0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0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0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0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7" name="Google Shape;627;p30"/>
          <p:cNvSpPr txBox="1">
            <a:spLocks noGrp="1"/>
          </p:cNvSpPr>
          <p:nvPr>
            <p:ph type="title" idx="2"/>
          </p:nvPr>
        </p:nvSpPr>
        <p:spPr>
          <a:xfrm>
            <a:off x="6580762" y="1378750"/>
            <a:ext cx="1499700" cy="7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grpSp>
        <p:nvGrpSpPr>
          <p:cNvPr id="628" name="Google Shape;628;p30"/>
          <p:cNvGrpSpPr/>
          <p:nvPr/>
        </p:nvGrpSpPr>
        <p:grpSpPr>
          <a:xfrm>
            <a:off x="3341678" y="823088"/>
            <a:ext cx="2460647" cy="1992546"/>
            <a:chOff x="3341678" y="823088"/>
            <a:chExt cx="2460647" cy="1992546"/>
          </a:xfrm>
        </p:grpSpPr>
        <p:sp>
          <p:nvSpPr>
            <p:cNvPr id="629" name="Google Shape;629;p30"/>
            <p:cNvSpPr/>
            <p:nvPr/>
          </p:nvSpPr>
          <p:spPr>
            <a:xfrm>
              <a:off x="3349407" y="1788225"/>
              <a:ext cx="2446158" cy="783714"/>
            </a:xfrm>
            <a:custGeom>
              <a:avLst/>
              <a:gdLst/>
              <a:ahLst/>
              <a:cxnLst/>
              <a:rect l="l" t="t" r="r" b="b"/>
              <a:pathLst>
                <a:path w="111088" h="35591" extrusionOk="0">
                  <a:moveTo>
                    <a:pt x="63795" y="0"/>
                  </a:moveTo>
                  <a:cubicBezTo>
                    <a:pt x="42516" y="4712"/>
                    <a:pt x="21258" y="9424"/>
                    <a:pt x="0" y="14135"/>
                  </a:cubicBezTo>
                  <a:lnTo>
                    <a:pt x="48937" y="35590"/>
                  </a:lnTo>
                  <a:lnTo>
                    <a:pt x="111088" y="19329"/>
                  </a:lnTo>
                  <a:cubicBezTo>
                    <a:pt x="95331" y="12886"/>
                    <a:pt x="79552" y="6443"/>
                    <a:pt x="6379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0"/>
            <p:cNvSpPr/>
            <p:nvPr/>
          </p:nvSpPr>
          <p:spPr>
            <a:xfrm>
              <a:off x="3341678" y="2031436"/>
              <a:ext cx="2388752" cy="783714"/>
            </a:xfrm>
            <a:custGeom>
              <a:avLst/>
              <a:gdLst/>
              <a:ahLst/>
              <a:cxnLst/>
              <a:rect l="l" t="t" r="r" b="b"/>
              <a:pathLst>
                <a:path w="108481" h="35591" extrusionOk="0">
                  <a:moveTo>
                    <a:pt x="63774" y="0"/>
                  </a:moveTo>
                  <a:lnTo>
                    <a:pt x="1" y="14136"/>
                  </a:lnTo>
                  <a:lnTo>
                    <a:pt x="48937" y="35590"/>
                  </a:lnTo>
                  <a:cubicBezTo>
                    <a:pt x="68792" y="29673"/>
                    <a:pt x="88625" y="23756"/>
                    <a:pt x="108480" y="17861"/>
                  </a:cubicBezTo>
                  <a:cubicBezTo>
                    <a:pt x="93578" y="11922"/>
                    <a:pt x="78676" y="5939"/>
                    <a:pt x="6377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0"/>
            <p:cNvSpPr/>
            <p:nvPr/>
          </p:nvSpPr>
          <p:spPr>
            <a:xfrm>
              <a:off x="4419270" y="2212880"/>
              <a:ext cx="1383054" cy="602753"/>
            </a:xfrm>
            <a:custGeom>
              <a:avLst/>
              <a:gdLst/>
              <a:ahLst/>
              <a:cxnLst/>
              <a:rect l="l" t="t" r="r" b="b"/>
              <a:pathLst>
                <a:path w="62809" h="27373" extrusionOk="0">
                  <a:moveTo>
                    <a:pt x="62458" y="1"/>
                  </a:moveTo>
                  <a:cubicBezTo>
                    <a:pt x="41770" y="5457"/>
                    <a:pt x="21038" y="10892"/>
                    <a:pt x="329" y="16305"/>
                  </a:cubicBezTo>
                  <a:lnTo>
                    <a:pt x="0" y="27372"/>
                  </a:lnTo>
                  <a:lnTo>
                    <a:pt x="59850" y="10059"/>
                  </a:lnTo>
                  <a:cubicBezTo>
                    <a:pt x="60551" y="9183"/>
                    <a:pt x="61757" y="7452"/>
                    <a:pt x="62304" y="4975"/>
                  </a:cubicBezTo>
                  <a:cubicBezTo>
                    <a:pt x="62809" y="2849"/>
                    <a:pt x="62633" y="1074"/>
                    <a:pt x="6245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4358935" y="2554543"/>
              <a:ext cx="67579" cy="260607"/>
            </a:xfrm>
            <a:custGeom>
              <a:avLst/>
              <a:gdLst/>
              <a:ahLst/>
              <a:cxnLst/>
              <a:rect l="l" t="t" r="r" b="b"/>
              <a:pathLst>
                <a:path w="3069" h="11835" extrusionOk="0">
                  <a:moveTo>
                    <a:pt x="1053" y="0"/>
                  </a:moveTo>
                  <a:lnTo>
                    <a:pt x="1" y="10278"/>
                  </a:lnTo>
                  <a:lnTo>
                    <a:pt x="2740" y="11834"/>
                  </a:lnTo>
                  <a:lnTo>
                    <a:pt x="3069" y="789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3348438" y="2099477"/>
              <a:ext cx="1080984" cy="498511"/>
            </a:xfrm>
            <a:custGeom>
              <a:avLst/>
              <a:gdLst/>
              <a:ahLst/>
              <a:cxnLst/>
              <a:rect l="l" t="t" r="r" b="b"/>
              <a:pathLst>
                <a:path w="49091" h="22639" extrusionOk="0">
                  <a:moveTo>
                    <a:pt x="44" y="0"/>
                  </a:moveTo>
                  <a:lnTo>
                    <a:pt x="1" y="1030"/>
                  </a:lnTo>
                  <a:cubicBezTo>
                    <a:pt x="16349" y="8219"/>
                    <a:pt x="32698" y="15429"/>
                    <a:pt x="49090" y="22639"/>
                  </a:cubicBezTo>
                  <a:cubicBezTo>
                    <a:pt x="49068" y="22244"/>
                    <a:pt x="49003" y="21850"/>
                    <a:pt x="48981" y="21455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3341678" y="2317607"/>
              <a:ext cx="1078077" cy="497542"/>
            </a:xfrm>
            <a:custGeom>
              <a:avLst/>
              <a:gdLst/>
              <a:ahLst/>
              <a:cxnLst/>
              <a:rect l="l" t="t" r="r" b="b"/>
              <a:pathLst>
                <a:path w="48959" h="22595" extrusionOk="0">
                  <a:moveTo>
                    <a:pt x="88" y="0"/>
                  </a:moveTo>
                  <a:lnTo>
                    <a:pt x="1" y="1140"/>
                  </a:lnTo>
                  <a:lnTo>
                    <a:pt x="48937" y="22594"/>
                  </a:lnTo>
                  <a:lnTo>
                    <a:pt x="48959" y="2176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3343615" y="2250997"/>
              <a:ext cx="336378" cy="83522"/>
            </a:xfrm>
            <a:custGeom>
              <a:avLst/>
              <a:gdLst/>
              <a:ahLst/>
              <a:cxnLst/>
              <a:rect l="l" t="t" r="r" b="b"/>
              <a:pathLst>
                <a:path w="15276" h="3793" extrusionOk="0">
                  <a:moveTo>
                    <a:pt x="13719" y="1"/>
                  </a:moveTo>
                  <a:lnTo>
                    <a:pt x="0" y="3025"/>
                  </a:lnTo>
                  <a:lnTo>
                    <a:pt x="1644" y="3792"/>
                  </a:lnTo>
                  <a:lnTo>
                    <a:pt x="15275" y="768"/>
                  </a:lnTo>
                  <a:lnTo>
                    <a:pt x="13719" y="1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0"/>
            <p:cNvSpPr/>
            <p:nvPr/>
          </p:nvSpPr>
          <p:spPr>
            <a:xfrm>
              <a:off x="3365327" y="2130834"/>
              <a:ext cx="1038507" cy="646683"/>
            </a:xfrm>
            <a:custGeom>
              <a:avLst/>
              <a:gdLst/>
              <a:ahLst/>
              <a:cxnLst/>
              <a:rect l="l" t="t" r="r" b="b"/>
              <a:pathLst>
                <a:path w="47162" h="29368" extrusionOk="0">
                  <a:moveTo>
                    <a:pt x="1" y="1"/>
                  </a:moveTo>
                  <a:lnTo>
                    <a:pt x="1" y="1"/>
                  </a:lnTo>
                  <a:cubicBezTo>
                    <a:pt x="329" y="1075"/>
                    <a:pt x="658" y="2565"/>
                    <a:pt x="680" y="4384"/>
                  </a:cubicBezTo>
                  <a:cubicBezTo>
                    <a:pt x="702" y="6291"/>
                    <a:pt x="373" y="7847"/>
                    <a:pt x="88" y="8920"/>
                  </a:cubicBezTo>
                  <a:cubicBezTo>
                    <a:pt x="15319" y="15736"/>
                    <a:pt x="30572" y="22551"/>
                    <a:pt x="45803" y="29367"/>
                  </a:cubicBezTo>
                  <a:cubicBezTo>
                    <a:pt x="46241" y="28469"/>
                    <a:pt x="46789" y="27044"/>
                    <a:pt x="46943" y="25225"/>
                  </a:cubicBezTo>
                  <a:cubicBezTo>
                    <a:pt x="47162" y="23034"/>
                    <a:pt x="46723" y="21302"/>
                    <a:pt x="46395" y="20272"/>
                  </a:cubicBezTo>
                  <a:cubicBezTo>
                    <a:pt x="30945" y="13523"/>
                    <a:pt x="15473" y="6773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0"/>
            <p:cNvSpPr/>
            <p:nvPr/>
          </p:nvSpPr>
          <p:spPr>
            <a:xfrm>
              <a:off x="3748981" y="1569126"/>
              <a:ext cx="1788905" cy="302599"/>
            </a:xfrm>
            <a:custGeom>
              <a:avLst/>
              <a:gdLst/>
              <a:ahLst/>
              <a:cxnLst/>
              <a:rect l="l" t="t" r="r" b="b"/>
              <a:pathLst>
                <a:path w="81240" h="13742" extrusionOk="0">
                  <a:moveTo>
                    <a:pt x="70128" y="1"/>
                  </a:moveTo>
                  <a:cubicBezTo>
                    <a:pt x="46767" y="198"/>
                    <a:pt x="23362" y="417"/>
                    <a:pt x="0" y="636"/>
                  </a:cubicBezTo>
                  <a:cubicBezTo>
                    <a:pt x="1381" y="4998"/>
                    <a:pt x="2783" y="9381"/>
                    <a:pt x="4186" y="13742"/>
                  </a:cubicBezTo>
                  <a:lnTo>
                    <a:pt x="81239" y="12010"/>
                  </a:lnTo>
                  <a:lnTo>
                    <a:pt x="70128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3756204" y="2118304"/>
              <a:ext cx="1788905" cy="302092"/>
            </a:xfrm>
            <a:custGeom>
              <a:avLst/>
              <a:gdLst/>
              <a:ahLst/>
              <a:cxnLst/>
              <a:rect l="l" t="t" r="r" b="b"/>
              <a:pathLst>
                <a:path w="81240" h="13719" extrusionOk="0">
                  <a:moveTo>
                    <a:pt x="70129" y="0"/>
                  </a:moveTo>
                  <a:cubicBezTo>
                    <a:pt x="46767" y="219"/>
                    <a:pt x="23362" y="417"/>
                    <a:pt x="1" y="636"/>
                  </a:cubicBezTo>
                  <a:cubicBezTo>
                    <a:pt x="1403" y="4975"/>
                    <a:pt x="2784" y="9358"/>
                    <a:pt x="4187" y="13719"/>
                  </a:cubicBezTo>
                  <a:lnTo>
                    <a:pt x="81240" y="12010"/>
                  </a:lnTo>
                  <a:lnTo>
                    <a:pt x="70129" y="0"/>
                  </a:lnTo>
                  <a:close/>
                </a:path>
              </a:pathLst>
            </a:custGeom>
            <a:solidFill>
              <a:srgbClr val="ACA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3748981" y="1583130"/>
              <a:ext cx="99420" cy="837266"/>
            </a:xfrm>
            <a:custGeom>
              <a:avLst/>
              <a:gdLst/>
              <a:ahLst/>
              <a:cxnLst/>
              <a:rect l="l" t="t" r="r" b="b"/>
              <a:pathLst>
                <a:path w="4515" h="38023" extrusionOk="0">
                  <a:moveTo>
                    <a:pt x="0" y="0"/>
                  </a:moveTo>
                  <a:lnTo>
                    <a:pt x="329" y="24940"/>
                  </a:lnTo>
                  <a:lnTo>
                    <a:pt x="4515" y="38023"/>
                  </a:lnTo>
                  <a:lnTo>
                    <a:pt x="4186" y="13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3841135" y="1833586"/>
              <a:ext cx="1703974" cy="586811"/>
            </a:xfrm>
            <a:custGeom>
              <a:avLst/>
              <a:gdLst/>
              <a:ahLst/>
              <a:cxnLst/>
              <a:rect l="l" t="t" r="r" b="b"/>
              <a:pathLst>
                <a:path w="77383" h="26649" extrusionOk="0">
                  <a:moveTo>
                    <a:pt x="77054" y="0"/>
                  </a:moveTo>
                  <a:lnTo>
                    <a:pt x="1" y="1732"/>
                  </a:lnTo>
                  <a:lnTo>
                    <a:pt x="330" y="26649"/>
                  </a:lnTo>
                  <a:lnTo>
                    <a:pt x="77383" y="24940"/>
                  </a:lnTo>
                  <a:lnTo>
                    <a:pt x="77054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3749928" y="1681097"/>
              <a:ext cx="73855" cy="627350"/>
            </a:xfrm>
            <a:custGeom>
              <a:avLst/>
              <a:gdLst/>
              <a:ahLst/>
              <a:cxnLst/>
              <a:rect l="l" t="t" r="r" b="b"/>
              <a:pathLst>
                <a:path w="3354" h="28490" extrusionOk="0">
                  <a:moveTo>
                    <a:pt x="1" y="0"/>
                  </a:moveTo>
                  <a:lnTo>
                    <a:pt x="242" y="18496"/>
                  </a:lnTo>
                  <a:cubicBezTo>
                    <a:pt x="1294" y="21828"/>
                    <a:pt x="2302" y="25137"/>
                    <a:pt x="3354" y="28490"/>
                  </a:cubicBezTo>
                  <a:cubicBezTo>
                    <a:pt x="3179" y="21806"/>
                    <a:pt x="2981" y="15122"/>
                    <a:pt x="2828" y="8416"/>
                  </a:cubicBezTo>
                  <a:cubicBezTo>
                    <a:pt x="1886" y="5610"/>
                    <a:pt x="943" y="2827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0"/>
            <p:cNvSpPr/>
            <p:nvPr/>
          </p:nvSpPr>
          <p:spPr>
            <a:xfrm>
              <a:off x="3652468" y="1229401"/>
              <a:ext cx="1846311" cy="711819"/>
            </a:xfrm>
            <a:custGeom>
              <a:avLst/>
              <a:gdLst/>
              <a:ahLst/>
              <a:cxnLst/>
              <a:rect l="l" t="t" r="r" b="b"/>
              <a:pathLst>
                <a:path w="83847" h="32326" extrusionOk="0">
                  <a:moveTo>
                    <a:pt x="44619" y="1"/>
                  </a:moveTo>
                  <a:lnTo>
                    <a:pt x="636" y="14421"/>
                  </a:lnTo>
                  <a:lnTo>
                    <a:pt x="0" y="20842"/>
                  </a:lnTo>
                  <a:lnTo>
                    <a:pt x="38724" y="32325"/>
                  </a:lnTo>
                  <a:cubicBezTo>
                    <a:pt x="53560" y="26847"/>
                    <a:pt x="68397" y="21368"/>
                    <a:pt x="83211" y="15911"/>
                  </a:cubicBezTo>
                  <a:lnTo>
                    <a:pt x="83847" y="9490"/>
                  </a:lnTo>
                  <a:cubicBezTo>
                    <a:pt x="70786" y="6312"/>
                    <a:pt x="57724" y="3178"/>
                    <a:pt x="4461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0"/>
            <p:cNvSpPr/>
            <p:nvPr/>
          </p:nvSpPr>
          <p:spPr>
            <a:xfrm>
              <a:off x="3681424" y="1466821"/>
              <a:ext cx="1814954" cy="450265"/>
            </a:xfrm>
            <a:custGeom>
              <a:avLst/>
              <a:gdLst/>
              <a:ahLst/>
              <a:cxnLst/>
              <a:rect l="l" t="t" r="r" b="b"/>
              <a:pathLst>
                <a:path w="82423" h="20448" extrusionOk="0">
                  <a:moveTo>
                    <a:pt x="82422" y="1"/>
                  </a:moveTo>
                  <a:lnTo>
                    <a:pt x="82422" y="1"/>
                  </a:lnTo>
                  <a:cubicBezTo>
                    <a:pt x="67279" y="5392"/>
                    <a:pt x="52092" y="10827"/>
                    <a:pt x="36949" y="16240"/>
                  </a:cubicBezTo>
                  <a:cubicBezTo>
                    <a:pt x="24895" y="12734"/>
                    <a:pt x="12864" y="9227"/>
                    <a:pt x="811" y="5721"/>
                  </a:cubicBezTo>
                  <a:cubicBezTo>
                    <a:pt x="614" y="5940"/>
                    <a:pt x="153" y="6553"/>
                    <a:pt x="88" y="7496"/>
                  </a:cubicBezTo>
                  <a:cubicBezTo>
                    <a:pt x="0" y="8438"/>
                    <a:pt x="373" y="9139"/>
                    <a:pt x="526" y="9381"/>
                  </a:cubicBezTo>
                  <a:cubicBezTo>
                    <a:pt x="12623" y="13062"/>
                    <a:pt x="24698" y="16744"/>
                    <a:pt x="36817" y="20448"/>
                  </a:cubicBezTo>
                  <a:lnTo>
                    <a:pt x="82006" y="4252"/>
                  </a:lnTo>
                  <a:cubicBezTo>
                    <a:pt x="82159" y="2828"/>
                    <a:pt x="82291" y="1425"/>
                    <a:pt x="82422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0"/>
            <p:cNvSpPr/>
            <p:nvPr/>
          </p:nvSpPr>
          <p:spPr>
            <a:xfrm>
              <a:off x="4169784" y="1308541"/>
              <a:ext cx="1038992" cy="471977"/>
            </a:xfrm>
            <a:custGeom>
              <a:avLst/>
              <a:gdLst/>
              <a:ahLst/>
              <a:cxnLst/>
              <a:rect l="l" t="t" r="r" b="b"/>
              <a:pathLst>
                <a:path w="47184" h="21434" extrusionOk="0">
                  <a:moveTo>
                    <a:pt x="47183" y="1"/>
                  </a:moveTo>
                  <a:cubicBezTo>
                    <a:pt x="31448" y="3551"/>
                    <a:pt x="15757" y="7101"/>
                    <a:pt x="44" y="10651"/>
                  </a:cubicBezTo>
                  <a:lnTo>
                    <a:pt x="0" y="21434"/>
                  </a:lnTo>
                  <a:cubicBezTo>
                    <a:pt x="15647" y="17796"/>
                    <a:pt x="31317" y="14158"/>
                    <a:pt x="46964" y="10498"/>
                  </a:cubicBezTo>
                  <a:cubicBezTo>
                    <a:pt x="47052" y="6992"/>
                    <a:pt x="47095" y="3529"/>
                    <a:pt x="4718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0"/>
            <p:cNvSpPr/>
            <p:nvPr/>
          </p:nvSpPr>
          <p:spPr>
            <a:xfrm>
              <a:off x="3691069" y="1282976"/>
              <a:ext cx="479684" cy="497542"/>
            </a:xfrm>
            <a:custGeom>
              <a:avLst/>
              <a:gdLst/>
              <a:ahLst/>
              <a:cxnLst/>
              <a:rect l="l" t="t" r="r" b="b"/>
              <a:pathLst>
                <a:path w="21784" h="22595" extrusionOk="0">
                  <a:moveTo>
                    <a:pt x="592" y="0"/>
                  </a:moveTo>
                  <a:lnTo>
                    <a:pt x="0" y="10278"/>
                  </a:lnTo>
                  <a:lnTo>
                    <a:pt x="21740" y="22595"/>
                  </a:lnTo>
                  <a:lnTo>
                    <a:pt x="21784" y="11812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0"/>
            <p:cNvSpPr/>
            <p:nvPr/>
          </p:nvSpPr>
          <p:spPr>
            <a:xfrm>
              <a:off x="3704105" y="1282976"/>
              <a:ext cx="22" cy="2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0"/>
            <p:cNvSpPr/>
            <p:nvPr/>
          </p:nvSpPr>
          <p:spPr>
            <a:xfrm>
              <a:off x="3704105" y="1076913"/>
              <a:ext cx="1505133" cy="466185"/>
            </a:xfrm>
            <a:custGeom>
              <a:avLst/>
              <a:gdLst/>
              <a:ahLst/>
              <a:cxnLst/>
              <a:rect l="l" t="t" r="r" b="b"/>
              <a:pathLst>
                <a:path w="68353" h="21171" extrusionOk="0">
                  <a:moveTo>
                    <a:pt x="45737" y="1"/>
                  </a:moveTo>
                  <a:cubicBezTo>
                    <a:pt x="30462" y="3134"/>
                    <a:pt x="15231" y="6268"/>
                    <a:pt x="0" y="9358"/>
                  </a:cubicBezTo>
                  <a:lnTo>
                    <a:pt x="21214" y="21170"/>
                  </a:lnTo>
                  <a:lnTo>
                    <a:pt x="68353" y="10520"/>
                  </a:lnTo>
                  <a:cubicBezTo>
                    <a:pt x="60814" y="7013"/>
                    <a:pt x="53254" y="3507"/>
                    <a:pt x="4573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0"/>
            <p:cNvSpPr/>
            <p:nvPr/>
          </p:nvSpPr>
          <p:spPr>
            <a:xfrm>
              <a:off x="3693469" y="1328821"/>
              <a:ext cx="458478" cy="410959"/>
            </a:xfrm>
            <a:custGeom>
              <a:avLst/>
              <a:gdLst/>
              <a:ahLst/>
              <a:cxnLst/>
              <a:rect l="l" t="t" r="r" b="b"/>
              <a:pathLst>
                <a:path w="20821" h="18663" extrusionOk="0">
                  <a:moveTo>
                    <a:pt x="352" y="0"/>
                  </a:moveTo>
                  <a:cubicBezTo>
                    <a:pt x="220" y="2236"/>
                    <a:pt x="110" y="4471"/>
                    <a:pt x="1" y="6684"/>
                  </a:cubicBezTo>
                  <a:cubicBezTo>
                    <a:pt x="11835" y="13609"/>
                    <a:pt x="19418" y="18102"/>
                    <a:pt x="19834" y="18453"/>
                  </a:cubicBezTo>
                  <a:cubicBezTo>
                    <a:pt x="19853" y="18491"/>
                    <a:pt x="20022" y="18662"/>
                    <a:pt x="20181" y="18662"/>
                  </a:cubicBezTo>
                  <a:cubicBezTo>
                    <a:pt x="20204" y="18662"/>
                    <a:pt x="20228" y="18658"/>
                    <a:pt x="20250" y="18650"/>
                  </a:cubicBezTo>
                  <a:cubicBezTo>
                    <a:pt x="20382" y="18606"/>
                    <a:pt x="20404" y="18299"/>
                    <a:pt x="20404" y="18190"/>
                  </a:cubicBezTo>
                  <a:cubicBezTo>
                    <a:pt x="20491" y="16020"/>
                    <a:pt x="20711" y="13894"/>
                    <a:pt x="20820" y="11725"/>
                  </a:cubicBezTo>
                  <a:cubicBezTo>
                    <a:pt x="20820" y="11681"/>
                    <a:pt x="20820" y="11615"/>
                    <a:pt x="20754" y="11506"/>
                  </a:cubicBezTo>
                  <a:cubicBezTo>
                    <a:pt x="20645" y="11286"/>
                    <a:pt x="20382" y="11221"/>
                    <a:pt x="20360" y="11221"/>
                  </a:cubicBezTo>
                  <a:cubicBezTo>
                    <a:pt x="19878" y="11111"/>
                    <a:pt x="12821" y="7145"/>
                    <a:pt x="352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0"/>
            <p:cNvSpPr/>
            <p:nvPr/>
          </p:nvSpPr>
          <p:spPr>
            <a:xfrm>
              <a:off x="3679486" y="1528609"/>
              <a:ext cx="255784" cy="346485"/>
            </a:xfrm>
            <a:custGeom>
              <a:avLst/>
              <a:gdLst/>
              <a:ahLst/>
              <a:cxnLst/>
              <a:rect l="l" t="t" r="r" b="b"/>
              <a:pathLst>
                <a:path w="11616" h="15735" extrusionOk="0">
                  <a:moveTo>
                    <a:pt x="7276" y="0"/>
                  </a:moveTo>
                  <a:cubicBezTo>
                    <a:pt x="6180" y="723"/>
                    <a:pt x="4975" y="1775"/>
                    <a:pt x="3835" y="3200"/>
                  </a:cubicBezTo>
                  <a:cubicBezTo>
                    <a:pt x="307" y="7583"/>
                    <a:pt x="0" y="12601"/>
                    <a:pt x="0" y="14617"/>
                  </a:cubicBezTo>
                  <a:lnTo>
                    <a:pt x="2586" y="11856"/>
                  </a:lnTo>
                  <a:lnTo>
                    <a:pt x="4340" y="15735"/>
                  </a:lnTo>
                  <a:cubicBezTo>
                    <a:pt x="4493" y="14157"/>
                    <a:pt x="4931" y="11966"/>
                    <a:pt x="6049" y="9555"/>
                  </a:cubicBezTo>
                  <a:cubicBezTo>
                    <a:pt x="7758" y="5895"/>
                    <a:pt x="10169" y="3594"/>
                    <a:pt x="11615" y="2389"/>
                  </a:cubicBezTo>
                  <a:cubicBezTo>
                    <a:pt x="10169" y="1600"/>
                    <a:pt x="8744" y="789"/>
                    <a:pt x="727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0"/>
            <p:cNvSpPr/>
            <p:nvPr/>
          </p:nvSpPr>
          <p:spPr>
            <a:xfrm>
              <a:off x="4534105" y="1218787"/>
              <a:ext cx="841626" cy="339262"/>
            </a:xfrm>
            <a:custGeom>
              <a:avLst/>
              <a:gdLst/>
              <a:ahLst/>
              <a:cxnLst/>
              <a:rect l="l" t="t" r="r" b="b"/>
              <a:pathLst>
                <a:path w="38221" h="15407" extrusionOk="0">
                  <a:moveTo>
                    <a:pt x="38221" y="1"/>
                  </a:moveTo>
                  <a:lnTo>
                    <a:pt x="38221" y="1"/>
                  </a:lnTo>
                  <a:cubicBezTo>
                    <a:pt x="25795" y="3573"/>
                    <a:pt x="13325" y="7123"/>
                    <a:pt x="877" y="10695"/>
                  </a:cubicBezTo>
                  <a:cubicBezTo>
                    <a:pt x="1" y="12799"/>
                    <a:pt x="658" y="15407"/>
                    <a:pt x="658" y="15407"/>
                  </a:cubicBezTo>
                  <a:cubicBezTo>
                    <a:pt x="13150" y="11747"/>
                    <a:pt x="25620" y="8109"/>
                    <a:pt x="38111" y="4471"/>
                  </a:cubicBezTo>
                  <a:cubicBezTo>
                    <a:pt x="38111" y="3003"/>
                    <a:pt x="38177" y="1513"/>
                    <a:pt x="38221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0"/>
            <p:cNvSpPr/>
            <p:nvPr/>
          </p:nvSpPr>
          <p:spPr>
            <a:xfrm>
              <a:off x="3836797" y="1203836"/>
              <a:ext cx="716156" cy="354698"/>
            </a:xfrm>
            <a:custGeom>
              <a:avLst/>
              <a:gdLst/>
              <a:ahLst/>
              <a:cxnLst/>
              <a:rect l="l" t="t" r="r" b="b"/>
              <a:pathLst>
                <a:path w="32523" h="16108" extrusionOk="0">
                  <a:moveTo>
                    <a:pt x="592" y="0"/>
                  </a:moveTo>
                  <a:cubicBezTo>
                    <a:pt x="395" y="1490"/>
                    <a:pt x="198" y="2937"/>
                    <a:pt x="1" y="4405"/>
                  </a:cubicBezTo>
                  <a:cubicBezTo>
                    <a:pt x="10783" y="8306"/>
                    <a:pt x="21543" y="12229"/>
                    <a:pt x="32303" y="16108"/>
                  </a:cubicBezTo>
                  <a:lnTo>
                    <a:pt x="32523" y="113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3849833" y="1034458"/>
              <a:ext cx="1525898" cy="420340"/>
            </a:xfrm>
            <a:custGeom>
              <a:avLst/>
              <a:gdLst/>
              <a:ahLst/>
              <a:cxnLst/>
              <a:rect l="l" t="t" r="r" b="b"/>
              <a:pathLst>
                <a:path w="69296" h="19089" extrusionOk="0">
                  <a:moveTo>
                    <a:pt x="38220" y="0"/>
                  </a:moveTo>
                  <a:lnTo>
                    <a:pt x="0" y="7692"/>
                  </a:lnTo>
                  <a:lnTo>
                    <a:pt x="31952" y="19088"/>
                  </a:lnTo>
                  <a:lnTo>
                    <a:pt x="69296" y="8372"/>
                  </a:lnTo>
                  <a:lnTo>
                    <a:pt x="3822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3856593" y="1233277"/>
              <a:ext cx="1518653" cy="300661"/>
            </a:xfrm>
            <a:custGeom>
              <a:avLst/>
              <a:gdLst/>
              <a:ahLst/>
              <a:cxnLst/>
              <a:rect l="l" t="t" r="r" b="b"/>
              <a:pathLst>
                <a:path w="68967" h="13654" extrusionOk="0">
                  <a:moveTo>
                    <a:pt x="329" y="0"/>
                  </a:moveTo>
                  <a:cubicBezTo>
                    <a:pt x="241" y="811"/>
                    <a:pt x="88" y="1600"/>
                    <a:pt x="0" y="2367"/>
                  </a:cubicBezTo>
                  <a:cubicBezTo>
                    <a:pt x="10410" y="6136"/>
                    <a:pt x="20798" y="9906"/>
                    <a:pt x="31207" y="13653"/>
                  </a:cubicBezTo>
                  <a:lnTo>
                    <a:pt x="68879" y="3178"/>
                  </a:lnTo>
                  <a:lnTo>
                    <a:pt x="68967" y="44"/>
                  </a:lnTo>
                  <a:lnTo>
                    <a:pt x="31339" y="109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0"/>
            <p:cNvSpPr/>
            <p:nvPr/>
          </p:nvSpPr>
          <p:spPr>
            <a:xfrm>
              <a:off x="3798196" y="823088"/>
              <a:ext cx="1652821" cy="427100"/>
            </a:xfrm>
            <a:custGeom>
              <a:avLst/>
              <a:gdLst/>
              <a:ahLst/>
              <a:cxnLst/>
              <a:rect l="l" t="t" r="r" b="b"/>
              <a:pathLst>
                <a:path w="75060" h="19396" extrusionOk="0">
                  <a:moveTo>
                    <a:pt x="42998" y="0"/>
                  </a:moveTo>
                  <a:cubicBezTo>
                    <a:pt x="28665" y="2455"/>
                    <a:pt x="14333" y="4865"/>
                    <a:pt x="0" y="7298"/>
                  </a:cubicBezTo>
                  <a:lnTo>
                    <a:pt x="33202" y="19395"/>
                  </a:lnTo>
                  <a:lnTo>
                    <a:pt x="75059" y="10936"/>
                  </a:lnTo>
                  <a:cubicBezTo>
                    <a:pt x="64387" y="7298"/>
                    <a:pt x="53670" y="3638"/>
                    <a:pt x="4299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0"/>
            <p:cNvSpPr/>
            <p:nvPr/>
          </p:nvSpPr>
          <p:spPr>
            <a:xfrm>
              <a:off x="3794827" y="956749"/>
              <a:ext cx="1614198" cy="427100"/>
            </a:xfrm>
            <a:custGeom>
              <a:avLst/>
              <a:gdLst/>
              <a:ahLst/>
              <a:cxnLst/>
              <a:rect l="l" t="t" r="r" b="b"/>
              <a:pathLst>
                <a:path w="73306" h="19396" extrusionOk="0">
                  <a:moveTo>
                    <a:pt x="42975" y="1"/>
                  </a:moveTo>
                  <a:cubicBezTo>
                    <a:pt x="28643" y="2433"/>
                    <a:pt x="14332" y="4844"/>
                    <a:pt x="0" y="7277"/>
                  </a:cubicBezTo>
                  <a:lnTo>
                    <a:pt x="33201" y="19396"/>
                  </a:lnTo>
                  <a:lnTo>
                    <a:pt x="73306" y="10104"/>
                  </a:lnTo>
                  <a:lnTo>
                    <a:pt x="42975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0"/>
            <p:cNvSpPr/>
            <p:nvPr/>
          </p:nvSpPr>
          <p:spPr>
            <a:xfrm>
              <a:off x="4526398" y="1063877"/>
              <a:ext cx="929442" cy="319973"/>
            </a:xfrm>
            <a:custGeom>
              <a:avLst/>
              <a:gdLst/>
              <a:ahLst/>
              <a:cxnLst/>
              <a:rect l="l" t="t" r="r" b="b"/>
              <a:pathLst>
                <a:path w="42209" h="14531" extrusionOk="0">
                  <a:moveTo>
                    <a:pt x="42033" y="1"/>
                  </a:moveTo>
                  <a:cubicBezTo>
                    <a:pt x="28051" y="2828"/>
                    <a:pt x="14070" y="5655"/>
                    <a:pt x="132" y="8460"/>
                  </a:cubicBezTo>
                  <a:lnTo>
                    <a:pt x="0" y="14531"/>
                  </a:lnTo>
                  <a:cubicBezTo>
                    <a:pt x="13719" y="11397"/>
                    <a:pt x="27416" y="8263"/>
                    <a:pt x="41157" y="5129"/>
                  </a:cubicBezTo>
                  <a:cubicBezTo>
                    <a:pt x="41595" y="4121"/>
                    <a:pt x="41836" y="3288"/>
                    <a:pt x="41967" y="2718"/>
                  </a:cubicBezTo>
                  <a:cubicBezTo>
                    <a:pt x="42077" y="2302"/>
                    <a:pt x="42099" y="2083"/>
                    <a:pt x="42143" y="1864"/>
                  </a:cubicBezTo>
                  <a:cubicBezTo>
                    <a:pt x="42209" y="1097"/>
                    <a:pt x="42143" y="439"/>
                    <a:pt x="4203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0"/>
            <p:cNvSpPr/>
            <p:nvPr/>
          </p:nvSpPr>
          <p:spPr>
            <a:xfrm>
              <a:off x="4485374" y="1240015"/>
              <a:ext cx="43930" cy="143835"/>
            </a:xfrm>
            <a:custGeom>
              <a:avLst/>
              <a:gdLst/>
              <a:ahLst/>
              <a:cxnLst/>
              <a:rect l="l" t="t" r="r" b="b"/>
              <a:pathLst>
                <a:path w="1995" h="6532" extrusionOk="0">
                  <a:moveTo>
                    <a:pt x="636" y="1"/>
                  </a:moveTo>
                  <a:lnTo>
                    <a:pt x="0" y="5655"/>
                  </a:lnTo>
                  <a:lnTo>
                    <a:pt x="1841" y="6532"/>
                  </a:lnTo>
                  <a:lnTo>
                    <a:pt x="1995" y="461"/>
                  </a:lnTo>
                  <a:lnTo>
                    <a:pt x="6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0"/>
            <p:cNvSpPr/>
            <p:nvPr/>
          </p:nvSpPr>
          <p:spPr>
            <a:xfrm>
              <a:off x="3797712" y="983790"/>
              <a:ext cx="733530" cy="280381"/>
            </a:xfrm>
            <a:custGeom>
              <a:avLst/>
              <a:gdLst/>
              <a:ahLst/>
              <a:cxnLst/>
              <a:rect l="l" t="t" r="r" b="b"/>
              <a:pathLst>
                <a:path w="33312" h="12733" extrusionOk="0">
                  <a:moveTo>
                    <a:pt x="22" y="0"/>
                  </a:moveTo>
                  <a:lnTo>
                    <a:pt x="1" y="548"/>
                  </a:lnTo>
                  <a:cubicBezTo>
                    <a:pt x="11090" y="4602"/>
                    <a:pt x="22222" y="8678"/>
                    <a:pt x="33311" y="12733"/>
                  </a:cubicBezTo>
                  <a:cubicBezTo>
                    <a:pt x="33289" y="12513"/>
                    <a:pt x="33268" y="12294"/>
                    <a:pt x="33224" y="12097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0"/>
            <p:cNvSpPr/>
            <p:nvPr/>
          </p:nvSpPr>
          <p:spPr>
            <a:xfrm>
              <a:off x="3794827" y="1102984"/>
              <a:ext cx="731592" cy="280865"/>
            </a:xfrm>
            <a:custGeom>
              <a:avLst/>
              <a:gdLst/>
              <a:ahLst/>
              <a:cxnLst/>
              <a:rect l="l" t="t" r="r" b="b"/>
              <a:pathLst>
                <a:path w="33224" h="12755" extrusionOk="0">
                  <a:moveTo>
                    <a:pt x="44" y="0"/>
                  </a:moveTo>
                  <a:lnTo>
                    <a:pt x="0" y="636"/>
                  </a:lnTo>
                  <a:lnTo>
                    <a:pt x="33201" y="12755"/>
                  </a:lnTo>
                  <a:lnTo>
                    <a:pt x="33223" y="1227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0"/>
            <p:cNvSpPr/>
            <p:nvPr/>
          </p:nvSpPr>
          <p:spPr>
            <a:xfrm>
              <a:off x="3795774" y="1068721"/>
              <a:ext cx="226828" cy="43930"/>
            </a:xfrm>
            <a:custGeom>
              <a:avLst/>
              <a:gdLst/>
              <a:ahLst/>
              <a:cxnLst/>
              <a:rect l="l" t="t" r="r" b="b"/>
              <a:pathLst>
                <a:path w="10301" h="1995" extrusionOk="0">
                  <a:moveTo>
                    <a:pt x="9249" y="0"/>
                  </a:moveTo>
                  <a:lnTo>
                    <a:pt x="1" y="1556"/>
                  </a:lnTo>
                  <a:lnTo>
                    <a:pt x="1140" y="1994"/>
                  </a:lnTo>
                  <a:lnTo>
                    <a:pt x="10301" y="438"/>
                  </a:lnTo>
                  <a:lnTo>
                    <a:pt x="9249" y="0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0"/>
            <p:cNvSpPr/>
            <p:nvPr/>
          </p:nvSpPr>
          <p:spPr>
            <a:xfrm>
              <a:off x="3809294" y="1001142"/>
              <a:ext cx="705058" cy="361480"/>
            </a:xfrm>
            <a:custGeom>
              <a:avLst/>
              <a:gdLst/>
              <a:ahLst/>
              <a:cxnLst/>
              <a:rect l="l" t="t" r="r" b="b"/>
              <a:pathLst>
                <a:path w="32019" h="16416" extrusionOk="0">
                  <a:moveTo>
                    <a:pt x="0" y="1"/>
                  </a:moveTo>
                  <a:lnTo>
                    <a:pt x="0" y="1"/>
                  </a:lnTo>
                  <a:cubicBezTo>
                    <a:pt x="220" y="571"/>
                    <a:pt x="461" y="1404"/>
                    <a:pt x="483" y="2412"/>
                  </a:cubicBezTo>
                  <a:cubicBezTo>
                    <a:pt x="526" y="3464"/>
                    <a:pt x="329" y="4296"/>
                    <a:pt x="110" y="4888"/>
                  </a:cubicBezTo>
                  <a:cubicBezTo>
                    <a:pt x="10454" y="8723"/>
                    <a:pt x="20820" y="12580"/>
                    <a:pt x="31142" y="16415"/>
                  </a:cubicBezTo>
                  <a:cubicBezTo>
                    <a:pt x="31427" y="15911"/>
                    <a:pt x="31777" y="15144"/>
                    <a:pt x="31887" y="14158"/>
                  </a:cubicBezTo>
                  <a:cubicBezTo>
                    <a:pt x="32018" y="12953"/>
                    <a:pt x="31712" y="12010"/>
                    <a:pt x="31470" y="11462"/>
                  </a:cubicBezTo>
                  <a:cubicBezTo>
                    <a:pt x="21017" y="7627"/>
                    <a:pt x="10498" y="381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85665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2"/>
          <p:cNvSpPr txBox="1">
            <a:spLocks noGrp="1"/>
          </p:cNvSpPr>
          <p:nvPr>
            <p:ph type="title" idx="6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D</a:t>
            </a:r>
            <a:r>
              <a:rPr lang="en" dirty="0"/>
              <a:t>escartes y el conocimiento </a:t>
            </a:r>
            <a:endParaRPr dirty="0"/>
          </a:p>
        </p:txBody>
      </p:sp>
      <p:sp>
        <p:nvSpPr>
          <p:cNvPr id="689" name="Google Shape;689;p32"/>
          <p:cNvSpPr txBox="1">
            <a:spLocks noGrp="1"/>
          </p:cNvSpPr>
          <p:nvPr>
            <p:ph type="title"/>
          </p:nvPr>
        </p:nvSpPr>
        <p:spPr>
          <a:xfrm>
            <a:off x="1257288" y="1274725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Razón</a:t>
            </a:r>
            <a:endParaRPr dirty="0"/>
          </a:p>
        </p:txBody>
      </p:sp>
      <p:sp>
        <p:nvSpPr>
          <p:cNvPr id="690" name="Google Shape;690;p32"/>
          <p:cNvSpPr txBox="1">
            <a:spLocks noGrp="1"/>
          </p:cNvSpPr>
          <p:nvPr>
            <p:ph type="subTitle" idx="1"/>
          </p:nvPr>
        </p:nvSpPr>
        <p:spPr>
          <a:xfrm>
            <a:off x="1257300" y="1697100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Intuición intelectual propia del ser humano, la cual es a priori.</a:t>
            </a:r>
            <a:endParaRPr dirty="0"/>
          </a:p>
        </p:txBody>
      </p:sp>
      <p:sp>
        <p:nvSpPr>
          <p:cNvPr id="691" name="Google Shape;691;p32"/>
          <p:cNvSpPr txBox="1">
            <a:spLocks noGrp="1"/>
          </p:cNvSpPr>
          <p:nvPr>
            <p:ph type="title" idx="2"/>
          </p:nvPr>
        </p:nvSpPr>
        <p:spPr>
          <a:xfrm>
            <a:off x="1257288" y="2423788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CL" dirty="0"/>
              <a:t>Conocimiento y razón</a:t>
            </a:r>
            <a:br>
              <a:rPr lang="es-CL" dirty="0"/>
            </a:br>
            <a:endParaRPr dirty="0"/>
          </a:p>
        </p:txBody>
      </p:sp>
      <p:sp>
        <p:nvSpPr>
          <p:cNvPr id="692" name="Google Shape;692;p32"/>
          <p:cNvSpPr txBox="1">
            <a:spLocks noGrp="1"/>
          </p:cNvSpPr>
          <p:nvPr>
            <p:ph type="subTitle" idx="3"/>
          </p:nvPr>
        </p:nvSpPr>
        <p:spPr>
          <a:xfrm>
            <a:off x="1257300" y="2846162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Se accede al conocimiento mediante la razón</a:t>
            </a:r>
          </a:p>
        </p:txBody>
      </p:sp>
      <p:sp>
        <p:nvSpPr>
          <p:cNvPr id="693" name="Google Shape;693;p32"/>
          <p:cNvSpPr txBox="1">
            <a:spLocks noGrp="1"/>
          </p:cNvSpPr>
          <p:nvPr>
            <p:ph type="title" idx="4"/>
          </p:nvPr>
        </p:nvSpPr>
        <p:spPr>
          <a:xfrm>
            <a:off x="1257288" y="3572850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B</a:t>
            </a:r>
            <a:r>
              <a:rPr lang="en" dirty="0"/>
              <a:t>uen uso de la razón</a:t>
            </a:r>
            <a:endParaRPr dirty="0"/>
          </a:p>
        </p:txBody>
      </p:sp>
      <p:sp>
        <p:nvSpPr>
          <p:cNvPr id="694" name="Google Shape;694;p32"/>
          <p:cNvSpPr txBox="1">
            <a:spLocks noGrp="1"/>
          </p:cNvSpPr>
          <p:nvPr>
            <p:ph type="subTitle" idx="5"/>
          </p:nvPr>
        </p:nvSpPr>
        <p:spPr>
          <a:xfrm>
            <a:off x="1257300" y="3995225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La razón debe utilizarse a través de ideas claras y evidente de las cuales no se pueda dudar. Para lograr aquello, Descartes elabora un método lógico-deductivo</a:t>
            </a:r>
            <a:endParaRPr dirty="0"/>
          </a:p>
        </p:txBody>
      </p:sp>
      <p:pic>
        <p:nvPicPr>
          <p:cNvPr id="1026" name="Picture 2" descr="Desartes | Rene descartes, Caricature, Photo">
            <a:extLst>
              <a:ext uri="{FF2B5EF4-FFF2-40B4-BE49-F238E27FC236}">
                <a16:creationId xmlns:a16="http://schemas.microsoft.com/office/drawing/2014/main" id="{315925C6-668B-3228-9F36-23EFAEC18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036" y="1446893"/>
            <a:ext cx="2043460" cy="279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337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36"/>
          <p:cNvSpPr txBox="1">
            <a:spLocks noGrp="1"/>
          </p:cNvSpPr>
          <p:nvPr>
            <p:ph type="title"/>
          </p:nvPr>
        </p:nvSpPr>
        <p:spPr>
          <a:xfrm>
            <a:off x="713213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Método cartesiano</a:t>
            </a:r>
            <a:endParaRPr dirty="0"/>
          </a:p>
        </p:txBody>
      </p:sp>
      <p:sp>
        <p:nvSpPr>
          <p:cNvPr id="785" name="Google Shape;785;p36"/>
          <p:cNvSpPr txBox="1">
            <a:spLocks noGrp="1"/>
          </p:cNvSpPr>
          <p:nvPr>
            <p:ph type="title" idx="4294967295"/>
          </p:nvPr>
        </p:nvSpPr>
        <p:spPr>
          <a:xfrm>
            <a:off x="3207050" y="2229850"/>
            <a:ext cx="1153077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>
                <a:solidFill>
                  <a:schemeClr val="lt2"/>
                </a:solidFill>
              </a:rPr>
              <a:t>P</a:t>
            </a:r>
            <a:r>
              <a:rPr lang="en" sz="2000" dirty="0">
                <a:solidFill>
                  <a:schemeClr val="lt2"/>
                </a:solidFill>
              </a:rPr>
              <a:t>aso 2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786" name="Google Shape;786;p36"/>
          <p:cNvSpPr txBox="1">
            <a:spLocks noGrp="1"/>
          </p:cNvSpPr>
          <p:nvPr>
            <p:ph type="subTitle" idx="4294967295"/>
          </p:nvPr>
        </p:nvSpPr>
        <p:spPr>
          <a:xfrm>
            <a:off x="4449337" y="2228748"/>
            <a:ext cx="3479860" cy="5760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D</a:t>
            </a:r>
            <a:r>
              <a:rPr lang="en" dirty="0"/>
              <a:t>ividir las dificultades de lo examinado en las partes que sean necesarias para dar una mejor solución de ellas.</a:t>
            </a:r>
            <a:endParaRPr dirty="0"/>
          </a:p>
        </p:txBody>
      </p:sp>
      <p:sp>
        <p:nvSpPr>
          <p:cNvPr id="787" name="Google Shape;787;p36"/>
          <p:cNvSpPr txBox="1">
            <a:spLocks noGrp="1"/>
          </p:cNvSpPr>
          <p:nvPr>
            <p:ph type="title" idx="4294967295"/>
          </p:nvPr>
        </p:nvSpPr>
        <p:spPr>
          <a:xfrm>
            <a:off x="3207050" y="3053075"/>
            <a:ext cx="1153077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>
                <a:solidFill>
                  <a:schemeClr val="lt2"/>
                </a:solidFill>
              </a:rPr>
              <a:t>P</a:t>
            </a:r>
            <a:r>
              <a:rPr lang="en" sz="2000" dirty="0">
                <a:solidFill>
                  <a:schemeClr val="lt2"/>
                </a:solidFill>
              </a:rPr>
              <a:t>aso 3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788" name="Google Shape;788;p36"/>
          <p:cNvSpPr txBox="1">
            <a:spLocks noGrp="1"/>
          </p:cNvSpPr>
          <p:nvPr>
            <p:ph type="subTitle" idx="4294967295"/>
          </p:nvPr>
        </p:nvSpPr>
        <p:spPr>
          <a:xfrm>
            <a:off x="4448770" y="3054174"/>
            <a:ext cx="347986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C</a:t>
            </a:r>
            <a:r>
              <a:rPr lang="en" dirty="0"/>
              <a:t>onducir los pensamiento de forma ordenada: de lo más simple a lo más comlejo.</a:t>
            </a:r>
            <a:endParaRPr dirty="0"/>
          </a:p>
        </p:txBody>
      </p:sp>
      <p:sp>
        <p:nvSpPr>
          <p:cNvPr id="789" name="Google Shape;789;p36"/>
          <p:cNvSpPr txBox="1">
            <a:spLocks noGrp="1"/>
          </p:cNvSpPr>
          <p:nvPr>
            <p:ph type="title" idx="4294967295"/>
          </p:nvPr>
        </p:nvSpPr>
        <p:spPr>
          <a:xfrm>
            <a:off x="3207050" y="3876300"/>
            <a:ext cx="1153077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>
                <a:solidFill>
                  <a:schemeClr val="lt2"/>
                </a:solidFill>
              </a:rPr>
              <a:t>P</a:t>
            </a:r>
            <a:r>
              <a:rPr lang="en" sz="2000" dirty="0">
                <a:solidFill>
                  <a:schemeClr val="lt2"/>
                </a:solidFill>
              </a:rPr>
              <a:t>aso 4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790" name="Google Shape;790;p36"/>
          <p:cNvSpPr txBox="1">
            <a:spLocks noGrp="1"/>
          </p:cNvSpPr>
          <p:nvPr>
            <p:ph type="subTitle" idx="4294967295"/>
          </p:nvPr>
        </p:nvSpPr>
        <p:spPr>
          <a:xfrm>
            <a:off x="4448770" y="3877950"/>
            <a:ext cx="348044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H</a:t>
            </a:r>
            <a:r>
              <a:rPr lang="en" dirty="0"/>
              <a:t>acer una revisión y recuento de lo realizado, y así no omitir ningún aspecto.</a:t>
            </a:r>
            <a:endParaRPr dirty="0"/>
          </a:p>
        </p:txBody>
      </p:sp>
      <p:sp>
        <p:nvSpPr>
          <p:cNvPr id="791" name="Google Shape;791;p36"/>
          <p:cNvSpPr txBox="1">
            <a:spLocks noGrp="1"/>
          </p:cNvSpPr>
          <p:nvPr>
            <p:ph type="title" idx="4294967295"/>
          </p:nvPr>
        </p:nvSpPr>
        <p:spPr>
          <a:xfrm>
            <a:off x="3207050" y="1406625"/>
            <a:ext cx="136495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>
                <a:solidFill>
                  <a:schemeClr val="lt2"/>
                </a:solidFill>
              </a:rPr>
              <a:t>P</a:t>
            </a:r>
            <a:r>
              <a:rPr lang="en" sz="2000" dirty="0">
                <a:solidFill>
                  <a:schemeClr val="lt2"/>
                </a:solidFill>
              </a:rPr>
              <a:t>aso 1</a:t>
            </a:r>
            <a:endParaRPr sz="2000" dirty="0">
              <a:solidFill>
                <a:schemeClr val="lt2"/>
              </a:solidFill>
            </a:endParaRPr>
          </a:p>
        </p:txBody>
      </p:sp>
      <p:sp>
        <p:nvSpPr>
          <p:cNvPr id="792" name="Google Shape;792;p36"/>
          <p:cNvSpPr txBox="1">
            <a:spLocks noGrp="1"/>
          </p:cNvSpPr>
          <p:nvPr>
            <p:ph type="subTitle" idx="4294967295"/>
          </p:nvPr>
        </p:nvSpPr>
        <p:spPr>
          <a:xfrm>
            <a:off x="4449337" y="1408275"/>
            <a:ext cx="347986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S</a:t>
            </a:r>
            <a:r>
              <a:rPr lang="en" dirty="0"/>
              <a:t>olo admitir como verdadero lo claro y lo distinto.</a:t>
            </a:r>
            <a:endParaRPr dirty="0"/>
          </a:p>
        </p:txBody>
      </p:sp>
      <p:sp>
        <p:nvSpPr>
          <p:cNvPr id="793" name="Google Shape;793;p36"/>
          <p:cNvSpPr txBox="1">
            <a:spLocks noGrp="1"/>
          </p:cNvSpPr>
          <p:nvPr>
            <p:ph type="title" idx="4294967295"/>
          </p:nvPr>
        </p:nvSpPr>
        <p:spPr>
          <a:xfrm>
            <a:off x="719999" y="2641463"/>
            <a:ext cx="1554849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000" dirty="0">
                <a:solidFill>
                  <a:schemeClr val="lt2"/>
                </a:solidFill>
              </a:rPr>
              <a:t>M</a:t>
            </a:r>
            <a:r>
              <a:rPr lang="en" sz="2000" dirty="0">
                <a:solidFill>
                  <a:schemeClr val="lt2"/>
                </a:solidFill>
              </a:rPr>
              <a:t>étodo lógico-deductivo</a:t>
            </a:r>
            <a:endParaRPr sz="2000" dirty="0">
              <a:solidFill>
                <a:schemeClr val="lt2"/>
              </a:solidFill>
            </a:endParaRPr>
          </a:p>
        </p:txBody>
      </p:sp>
      <p:cxnSp>
        <p:nvCxnSpPr>
          <p:cNvPr id="794" name="Google Shape;794;p36"/>
          <p:cNvCxnSpPr>
            <a:cxnSpLocks/>
            <a:stCxn id="793" idx="3"/>
            <a:endCxn id="791" idx="1"/>
          </p:cNvCxnSpPr>
          <p:nvPr/>
        </p:nvCxnSpPr>
        <p:spPr>
          <a:xfrm flipV="1">
            <a:off x="2274848" y="1694625"/>
            <a:ext cx="932202" cy="1234838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5" name="Google Shape;795;p36"/>
          <p:cNvCxnSpPr>
            <a:cxnSpLocks/>
            <a:stCxn id="793" idx="3"/>
            <a:endCxn id="785" idx="1"/>
          </p:cNvCxnSpPr>
          <p:nvPr/>
        </p:nvCxnSpPr>
        <p:spPr>
          <a:xfrm flipV="1">
            <a:off x="2274848" y="2517850"/>
            <a:ext cx="932202" cy="411613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6" name="Google Shape;796;p36"/>
          <p:cNvCxnSpPr>
            <a:cxnSpLocks/>
            <a:stCxn id="793" idx="3"/>
            <a:endCxn id="787" idx="1"/>
          </p:cNvCxnSpPr>
          <p:nvPr/>
        </p:nvCxnSpPr>
        <p:spPr>
          <a:xfrm>
            <a:off x="2274848" y="2929463"/>
            <a:ext cx="932202" cy="411612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7" name="Google Shape;797;p36"/>
          <p:cNvCxnSpPr>
            <a:cxnSpLocks/>
            <a:stCxn id="793" idx="3"/>
            <a:endCxn id="789" idx="1"/>
          </p:cNvCxnSpPr>
          <p:nvPr/>
        </p:nvCxnSpPr>
        <p:spPr>
          <a:xfrm>
            <a:off x="2274848" y="2929463"/>
            <a:ext cx="932202" cy="1234837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30"/>
          <p:cNvSpPr/>
          <p:nvPr/>
        </p:nvSpPr>
        <p:spPr>
          <a:xfrm rot="28757">
            <a:off x="1505032" y="3771819"/>
            <a:ext cx="6134332" cy="621012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0"/>
          <p:cNvSpPr txBox="1">
            <a:spLocks noGrp="1"/>
          </p:cNvSpPr>
          <p:nvPr>
            <p:ph type="subTitle" idx="1"/>
          </p:nvPr>
        </p:nvSpPr>
        <p:spPr>
          <a:xfrm>
            <a:off x="1686450" y="3851226"/>
            <a:ext cx="57711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¿Qué vimos hoy?</a:t>
            </a:r>
            <a:endParaRPr dirty="0"/>
          </a:p>
        </p:txBody>
      </p:sp>
      <p:sp>
        <p:nvSpPr>
          <p:cNvPr id="608" name="Google Shape;608;p30"/>
          <p:cNvSpPr txBox="1">
            <a:spLocks noGrp="1"/>
          </p:cNvSpPr>
          <p:nvPr>
            <p:ph type="title"/>
          </p:nvPr>
        </p:nvSpPr>
        <p:spPr>
          <a:xfrm>
            <a:off x="2273250" y="2901500"/>
            <a:ext cx="4597500" cy="7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 dirty="0"/>
              <a:t>Conclusiones</a:t>
            </a:r>
            <a:endParaRPr sz="2400" dirty="0"/>
          </a:p>
        </p:txBody>
      </p:sp>
      <p:sp>
        <p:nvSpPr>
          <p:cNvPr id="609" name="Google Shape;609;p30"/>
          <p:cNvSpPr/>
          <p:nvPr/>
        </p:nvSpPr>
        <p:spPr>
          <a:xfrm>
            <a:off x="6334352" y="787231"/>
            <a:ext cx="1992522" cy="193123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10" name="Google Shape;610;p30"/>
          <p:cNvGrpSpPr/>
          <p:nvPr/>
        </p:nvGrpSpPr>
        <p:grpSpPr>
          <a:xfrm>
            <a:off x="7585758" y="449066"/>
            <a:ext cx="1106619" cy="1122793"/>
            <a:chOff x="6575458" y="1821066"/>
            <a:chExt cx="1106619" cy="1122793"/>
          </a:xfrm>
        </p:grpSpPr>
        <p:sp>
          <p:nvSpPr>
            <p:cNvPr id="611" name="Google Shape;611;p30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0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0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0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0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0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0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0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0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0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0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0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0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0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0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0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7" name="Google Shape;627;p30"/>
          <p:cNvSpPr txBox="1">
            <a:spLocks noGrp="1"/>
          </p:cNvSpPr>
          <p:nvPr>
            <p:ph type="title" idx="2"/>
          </p:nvPr>
        </p:nvSpPr>
        <p:spPr>
          <a:xfrm>
            <a:off x="6580762" y="1378750"/>
            <a:ext cx="1499700" cy="7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</a:t>
            </a:r>
            <a:endParaRPr dirty="0"/>
          </a:p>
        </p:txBody>
      </p:sp>
      <p:grpSp>
        <p:nvGrpSpPr>
          <p:cNvPr id="628" name="Google Shape;628;p30"/>
          <p:cNvGrpSpPr/>
          <p:nvPr/>
        </p:nvGrpSpPr>
        <p:grpSpPr>
          <a:xfrm>
            <a:off x="3341678" y="823088"/>
            <a:ext cx="2460647" cy="1992546"/>
            <a:chOff x="3341678" y="823088"/>
            <a:chExt cx="2460647" cy="1992546"/>
          </a:xfrm>
        </p:grpSpPr>
        <p:sp>
          <p:nvSpPr>
            <p:cNvPr id="629" name="Google Shape;629;p30"/>
            <p:cNvSpPr/>
            <p:nvPr/>
          </p:nvSpPr>
          <p:spPr>
            <a:xfrm>
              <a:off x="3349407" y="1788225"/>
              <a:ext cx="2446158" cy="783714"/>
            </a:xfrm>
            <a:custGeom>
              <a:avLst/>
              <a:gdLst/>
              <a:ahLst/>
              <a:cxnLst/>
              <a:rect l="l" t="t" r="r" b="b"/>
              <a:pathLst>
                <a:path w="111088" h="35591" extrusionOk="0">
                  <a:moveTo>
                    <a:pt x="63795" y="0"/>
                  </a:moveTo>
                  <a:cubicBezTo>
                    <a:pt x="42516" y="4712"/>
                    <a:pt x="21258" y="9424"/>
                    <a:pt x="0" y="14135"/>
                  </a:cubicBezTo>
                  <a:lnTo>
                    <a:pt x="48937" y="35590"/>
                  </a:lnTo>
                  <a:lnTo>
                    <a:pt x="111088" y="19329"/>
                  </a:lnTo>
                  <a:cubicBezTo>
                    <a:pt x="95331" y="12886"/>
                    <a:pt x="79552" y="6443"/>
                    <a:pt x="6379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0"/>
            <p:cNvSpPr/>
            <p:nvPr/>
          </p:nvSpPr>
          <p:spPr>
            <a:xfrm>
              <a:off x="3341678" y="2031436"/>
              <a:ext cx="2388752" cy="783714"/>
            </a:xfrm>
            <a:custGeom>
              <a:avLst/>
              <a:gdLst/>
              <a:ahLst/>
              <a:cxnLst/>
              <a:rect l="l" t="t" r="r" b="b"/>
              <a:pathLst>
                <a:path w="108481" h="35591" extrusionOk="0">
                  <a:moveTo>
                    <a:pt x="63774" y="0"/>
                  </a:moveTo>
                  <a:lnTo>
                    <a:pt x="1" y="14136"/>
                  </a:lnTo>
                  <a:lnTo>
                    <a:pt x="48937" y="35590"/>
                  </a:lnTo>
                  <a:cubicBezTo>
                    <a:pt x="68792" y="29673"/>
                    <a:pt x="88625" y="23756"/>
                    <a:pt x="108480" y="17861"/>
                  </a:cubicBezTo>
                  <a:cubicBezTo>
                    <a:pt x="93578" y="11922"/>
                    <a:pt x="78676" y="5939"/>
                    <a:pt x="6377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0"/>
            <p:cNvSpPr/>
            <p:nvPr/>
          </p:nvSpPr>
          <p:spPr>
            <a:xfrm>
              <a:off x="4419270" y="2212880"/>
              <a:ext cx="1383054" cy="602753"/>
            </a:xfrm>
            <a:custGeom>
              <a:avLst/>
              <a:gdLst/>
              <a:ahLst/>
              <a:cxnLst/>
              <a:rect l="l" t="t" r="r" b="b"/>
              <a:pathLst>
                <a:path w="62809" h="27373" extrusionOk="0">
                  <a:moveTo>
                    <a:pt x="62458" y="1"/>
                  </a:moveTo>
                  <a:cubicBezTo>
                    <a:pt x="41770" y="5457"/>
                    <a:pt x="21038" y="10892"/>
                    <a:pt x="329" y="16305"/>
                  </a:cubicBezTo>
                  <a:lnTo>
                    <a:pt x="0" y="27372"/>
                  </a:lnTo>
                  <a:lnTo>
                    <a:pt x="59850" y="10059"/>
                  </a:lnTo>
                  <a:cubicBezTo>
                    <a:pt x="60551" y="9183"/>
                    <a:pt x="61757" y="7452"/>
                    <a:pt x="62304" y="4975"/>
                  </a:cubicBezTo>
                  <a:cubicBezTo>
                    <a:pt x="62809" y="2849"/>
                    <a:pt x="62633" y="1074"/>
                    <a:pt x="6245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4358935" y="2554543"/>
              <a:ext cx="67579" cy="260607"/>
            </a:xfrm>
            <a:custGeom>
              <a:avLst/>
              <a:gdLst/>
              <a:ahLst/>
              <a:cxnLst/>
              <a:rect l="l" t="t" r="r" b="b"/>
              <a:pathLst>
                <a:path w="3069" h="11835" extrusionOk="0">
                  <a:moveTo>
                    <a:pt x="1053" y="0"/>
                  </a:moveTo>
                  <a:lnTo>
                    <a:pt x="1" y="10278"/>
                  </a:lnTo>
                  <a:lnTo>
                    <a:pt x="2740" y="11834"/>
                  </a:lnTo>
                  <a:lnTo>
                    <a:pt x="3069" y="789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3348438" y="2099477"/>
              <a:ext cx="1080984" cy="498511"/>
            </a:xfrm>
            <a:custGeom>
              <a:avLst/>
              <a:gdLst/>
              <a:ahLst/>
              <a:cxnLst/>
              <a:rect l="l" t="t" r="r" b="b"/>
              <a:pathLst>
                <a:path w="49091" h="22639" extrusionOk="0">
                  <a:moveTo>
                    <a:pt x="44" y="0"/>
                  </a:moveTo>
                  <a:lnTo>
                    <a:pt x="1" y="1030"/>
                  </a:lnTo>
                  <a:cubicBezTo>
                    <a:pt x="16349" y="8219"/>
                    <a:pt x="32698" y="15429"/>
                    <a:pt x="49090" y="22639"/>
                  </a:cubicBezTo>
                  <a:cubicBezTo>
                    <a:pt x="49068" y="22244"/>
                    <a:pt x="49003" y="21850"/>
                    <a:pt x="48981" y="21455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3341678" y="2317607"/>
              <a:ext cx="1078077" cy="497542"/>
            </a:xfrm>
            <a:custGeom>
              <a:avLst/>
              <a:gdLst/>
              <a:ahLst/>
              <a:cxnLst/>
              <a:rect l="l" t="t" r="r" b="b"/>
              <a:pathLst>
                <a:path w="48959" h="22595" extrusionOk="0">
                  <a:moveTo>
                    <a:pt x="88" y="0"/>
                  </a:moveTo>
                  <a:lnTo>
                    <a:pt x="1" y="1140"/>
                  </a:lnTo>
                  <a:lnTo>
                    <a:pt x="48937" y="22594"/>
                  </a:lnTo>
                  <a:lnTo>
                    <a:pt x="48959" y="2176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3343615" y="2250997"/>
              <a:ext cx="336378" cy="83522"/>
            </a:xfrm>
            <a:custGeom>
              <a:avLst/>
              <a:gdLst/>
              <a:ahLst/>
              <a:cxnLst/>
              <a:rect l="l" t="t" r="r" b="b"/>
              <a:pathLst>
                <a:path w="15276" h="3793" extrusionOk="0">
                  <a:moveTo>
                    <a:pt x="13719" y="1"/>
                  </a:moveTo>
                  <a:lnTo>
                    <a:pt x="0" y="3025"/>
                  </a:lnTo>
                  <a:lnTo>
                    <a:pt x="1644" y="3792"/>
                  </a:lnTo>
                  <a:lnTo>
                    <a:pt x="15275" y="768"/>
                  </a:lnTo>
                  <a:lnTo>
                    <a:pt x="13719" y="1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0"/>
            <p:cNvSpPr/>
            <p:nvPr/>
          </p:nvSpPr>
          <p:spPr>
            <a:xfrm>
              <a:off x="3365327" y="2130834"/>
              <a:ext cx="1038507" cy="646683"/>
            </a:xfrm>
            <a:custGeom>
              <a:avLst/>
              <a:gdLst/>
              <a:ahLst/>
              <a:cxnLst/>
              <a:rect l="l" t="t" r="r" b="b"/>
              <a:pathLst>
                <a:path w="47162" h="29368" extrusionOk="0">
                  <a:moveTo>
                    <a:pt x="1" y="1"/>
                  </a:moveTo>
                  <a:lnTo>
                    <a:pt x="1" y="1"/>
                  </a:lnTo>
                  <a:cubicBezTo>
                    <a:pt x="329" y="1075"/>
                    <a:pt x="658" y="2565"/>
                    <a:pt x="680" y="4384"/>
                  </a:cubicBezTo>
                  <a:cubicBezTo>
                    <a:pt x="702" y="6291"/>
                    <a:pt x="373" y="7847"/>
                    <a:pt x="88" y="8920"/>
                  </a:cubicBezTo>
                  <a:cubicBezTo>
                    <a:pt x="15319" y="15736"/>
                    <a:pt x="30572" y="22551"/>
                    <a:pt x="45803" y="29367"/>
                  </a:cubicBezTo>
                  <a:cubicBezTo>
                    <a:pt x="46241" y="28469"/>
                    <a:pt x="46789" y="27044"/>
                    <a:pt x="46943" y="25225"/>
                  </a:cubicBezTo>
                  <a:cubicBezTo>
                    <a:pt x="47162" y="23034"/>
                    <a:pt x="46723" y="21302"/>
                    <a:pt x="46395" y="20272"/>
                  </a:cubicBezTo>
                  <a:cubicBezTo>
                    <a:pt x="30945" y="13523"/>
                    <a:pt x="15473" y="6773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0"/>
            <p:cNvSpPr/>
            <p:nvPr/>
          </p:nvSpPr>
          <p:spPr>
            <a:xfrm>
              <a:off x="3748981" y="1569126"/>
              <a:ext cx="1788905" cy="302599"/>
            </a:xfrm>
            <a:custGeom>
              <a:avLst/>
              <a:gdLst/>
              <a:ahLst/>
              <a:cxnLst/>
              <a:rect l="l" t="t" r="r" b="b"/>
              <a:pathLst>
                <a:path w="81240" h="13742" extrusionOk="0">
                  <a:moveTo>
                    <a:pt x="70128" y="1"/>
                  </a:moveTo>
                  <a:cubicBezTo>
                    <a:pt x="46767" y="198"/>
                    <a:pt x="23362" y="417"/>
                    <a:pt x="0" y="636"/>
                  </a:cubicBezTo>
                  <a:cubicBezTo>
                    <a:pt x="1381" y="4998"/>
                    <a:pt x="2783" y="9381"/>
                    <a:pt x="4186" y="13742"/>
                  </a:cubicBezTo>
                  <a:lnTo>
                    <a:pt x="81239" y="12010"/>
                  </a:lnTo>
                  <a:lnTo>
                    <a:pt x="70128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3756204" y="2118304"/>
              <a:ext cx="1788905" cy="302092"/>
            </a:xfrm>
            <a:custGeom>
              <a:avLst/>
              <a:gdLst/>
              <a:ahLst/>
              <a:cxnLst/>
              <a:rect l="l" t="t" r="r" b="b"/>
              <a:pathLst>
                <a:path w="81240" h="13719" extrusionOk="0">
                  <a:moveTo>
                    <a:pt x="70129" y="0"/>
                  </a:moveTo>
                  <a:cubicBezTo>
                    <a:pt x="46767" y="219"/>
                    <a:pt x="23362" y="417"/>
                    <a:pt x="1" y="636"/>
                  </a:cubicBezTo>
                  <a:cubicBezTo>
                    <a:pt x="1403" y="4975"/>
                    <a:pt x="2784" y="9358"/>
                    <a:pt x="4187" y="13719"/>
                  </a:cubicBezTo>
                  <a:lnTo>
                    <a:pt x="81240" y="12010"/>
                  </a:lnTo>
                  <a:lnTo>
                    <a:pt x="70129" y="0"/>
                  </a:lnTo>
                  <a:close/>
                </a:path>
              </a:pathLst>
            </a:custGeom>
            <a:solidFill>
              <a:srgbClr val="ACA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3748981" y="1583130"/>
              <a:ext cx="99420" cy="837266"/>
            </a:xfrm>
            <a:custGeom>
              <a:avLst/>
              <a:gdLst/>
              <a:ahLst/>
              <a:cxnLst/>
              <a:rect l="l" t="t" r="r" b="b"/>
              <a:pathLst>
                <a:path w="4515" h="38023" extrusionOk="0">
                  <a:moveTo>
                    <a:pt x="0" y="0"/>
                  </a:moveTo>
                  <a:lnTo>
                    <a:pt x="329" y="24940"/>
                  </a:lnTo>
                  <a:lnTo>
                    <a:pt x="4515" y="38023"/>
                  </a:lnTo>
                  <a:lnTo>
                    <a:pt x="4186" y="13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3841135" y="1833586"/>
              <a:ext cx="1703974" cy="586811"/>
            </a:xfrm>
            <a:custGeom>
              <a:avLst/>
              <a:gdLst/>
              <a:ahLst/>
              <a:cxnLst/>
              <a:rect l="l" t="t" r="r" b="b"/>
              <a:pathLst>
                <a:path w="77383" h="26649" extrusionOk="0">
                  <a:moveTo>
                    <a:pt x="77054" y="0"/>
                  </a:moveTo>
                  <a:lnTo>
                    <a:pt x="1" y="1732"/>
                  </a:lnTo>
                  <a:lnTo>
                    <a:pt x="330" y="26649"/>
                  </a:lnTo>
                  <a:lnTo>
                    <a:pt x="77383" y="24940"/>
                  </a:lnTo>
                  <a:lnTo>
                    <a:pt x="77054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3749928" y="1681097"/>
              <a:ext cx="73855" cy="627350"/>
            </a:xfrm>
            <a:custGeom>
              <a:avLst/>
              <a:gdLst/>
              <a:ahLst/>
              <a:cxnLst/>
              <a:rect l="l" t="t" r="r" b="b"/>
              <a:pathLst>
                <a:path w="3354" h="28490" extrusionOk="0">
                  <a:moveTo>
                    <a:pt x="1" y="0"/>
                  </a:moveTo>
                  <a:lnTo>
                    <a:pt x="242" y="18496"/>
                  </a:lnTo>
                  <a:cubicBezTo>
                    <a:pt x="1294" y="21828"/>
                    <a:pt x="2302" y="25137"/>
                    <a:pt x="3354" y="28490"/>
                  </a:cubicBezTo>
                  <a:cubicBezTo>
                    <a:pt x="3179" y="21806"/>
                    <a:pt x="2981" y="15122"/>
                    <a:pt x="2828" y="8416"/>
                  </a:cubicBezTo>
                  <a:cubicBezTo>
                    <a:pt x="1886" y="5610"/>
                    <a:pt x="943" y="2827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0"/>
            <p:cNvSpPr/>
            <p:nvPr/>
          </p:nvSpPr>
          <p:spPr>
            <a:xfrm>
              <a:off x="3652468" y="1229401"/>
              <a:ext cx="1846311" cy="711819"/>
            </a:xfrm>
            <a:custGeom>
              <a:avLst/>
              <a:gdLst/>
              <a:ahLst/>
              <a:cxnLst/>
              <a:rect l="l" t="t" r="r" b="b"/>
              <a:pathLst>
                <a:path w="83847" h="32326" extrusionOk="0">
                  <a:moveTo>
                    <a:pt x="44619" y="1"/>
                  </a:moveTo>
                  <a:lnTo>
                    <a:pt x="636" y="14421"/>
                  </a:lnTo>
                  <a:lnTo>
                    <a:pt x="0" y="20842"/>
                  </a:lnTo>
                  <a:lnTo>
                    <a:pt x="38724" y="32325"/>
                  </a:lnTo>
                  <a:cubicBezTo>
                    <a:pt x="53560" y="26847"/>
                    <a:pt x="68397" y="21368"/>
                    <a:pt x="83211" y="15911"/>
                  </a:cubicBezTo>
                  <a:lnTo>
                    <a:pt x="83847" y="9490"/>
                  </a:lnTo>
                  <a:cubicBezTo>
                    <a:pt x="70786" y="6312"/>
                    <a:pt x="57724" y="3178"/>
                    <a:pt x="4461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0"/>
            <p:cNvSpPr/>
            <p:nvPr/>
          </p:nvSpPr>
          <p:spPr>
            <a:xfrm>
              <a:off x="3681424" y="1466821"/>
              <a:ext cx="1814954" cy="450265"/>
            </a:xfrm>
            <a:custGeom>
              <a:avLst/>
              <a:gdLst/>
              <a:ahLst/>
              <a:cxnLst/>
              <a:rect l="l" t="t" r="r" b="b"/>
              <a:pathLst>
                <a:path w="82423" h="20448" extrusionOk="0">
                  <a:moveTo>
                    <a:pt x="82422" y="1"/>
                  </a:moveTo>
                  <a:lnTo>
                    <a:pt x="82422" y="1"/>
                  </a:lnTo>
                  <a:cubicBezTo>
                    <a:pt x="67279" y="5392"/>
                    <a:pt x="52092" y="10827"/>
                    <a:pt x="36949" y="16240"/>
                  </a:cubicBezTo>
                  <a:cubicBezTo>
                    <a:pt x="24895" y="12734"/>
                    <a:pt x="12864" y="9227"/>
                    <a:pt x="811" y="5721"/>
                  </a:cubicBezTo>
                  <a:cubicBezTo>
                    <a:pt x="614" y="5940"/>
                    <a:pt x="153" y="6553"/>
                    <a:pt x="88" y="7496"/>
                  </a:cubicBezTo>
                  <a:cubicBezTo>
                    <a:pt x="0" y="8438"/>
                    <a:pt x="373" y="9139"/>
                    <a:pt x="526" y="9381"/>
                  </a:cubicBezTo>
                  <a:cubicBezTo>
                    <a:pt x="12623" y="13062"/>
                    <a:pt x="24698" y="16744"/>
                    <a:pt x="36817" y="20448"/>
                  </a:cubicBezTo>
                  <a:lnTo>
                    <a:pt x="82006" y="4252"/>
                  </a:lnTo>
                  <a:cubicBezTo>
                    <a:pt x="82159" y="2828"/>
                    <a:pt x="82291" y="1425"/>
                    <a:pt x="82422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0"/>
            <p:cNvSpPr/>
            <p:nvPr/>
          </p:nvSpPr>
          <p:spPr>
            <a:xfrm>
              <a:off x="4169784" y="1308541"/>
              <a:ext cx="1038992" cy="471977"/>
            </a:xfrm>
            <a:custGeom>
              <a:avLst/>
              <a:gdLst/>
              <a:ahLst/>
              <a:cxnLst/>
              <a:rect l="l" t="t" r="r" b="b"/>
              <a:pathLst>
                <a:path w="47184" h="21434" extrusionOk="0">
                  <a:moveTo>
                    <a:pt x="47183" y="1"/>
                  </a:moveTo>
                  <a:cubicBezTo>
                    <a:pt x="31448" y="3551"/>
                    <a:pt x="15757" y="7101"/>
                    <a:pt x="44" y="10651"/>
                  </a:cubicBezTo>
                  <a:lnTo>
                    <a:pt x="0" y="21434"/>
                  </a:lnTo>
                  <a:cubicBezTo>
                    <a:pt x="15647" y="17796"/>
                    <a:pt x="31317" y="14158"/>
                    <a:pt x="46964" y="10498"/>
                  </a:cubicBezTo>
                  <a:cubicBezTo>
                    <a:pt x="47052" y="6992"/>
                    <a:pt x="47095" y="3529"/>
                    <a:pt x="4718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0"/>
            <p:cNvSpPr/>
            <p:nvPr/>
          </p:nvSpPr>
          <p:spPr>
            <a:xfrm>
              <a:off x="3691069" y="1282976"/>
              <a:ext cx="479684" cy="497542"/>
            </a:xfrm>
            <a:custGeom>
              <a:avLst/>
              <a:gdLst/>
              <a:ahLst/>
              <a:cxnLst/>
              <a:rect l="l" t="t" r="r" b="b"/>
              <a:pathLst>
                <a:path w="21784" h="22595" extrusionOk="0">
                  <a:moveTo>
                    <a:pt x="592" y="0"/>
                  </a:moveTo>
                  <a:lnTo>
                    <a:pt x="0" y="10278"/>
                  </a:lnTo>
                  <a:lnTo>
                    <a:pt x="21740" y="22595"/>
                  </a:lnTo>
                  <a:lnTo>
                    <a:pt x="21784" y="11812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0"/>
            <p:cNvSpPr/>
            <p:nvPr/>
          </p:nvSpPr>
          <p:spPr>
            <a:xfrm>
              <a:off x="3704105" y="1282976"/>
              <a:ext cx="22" cy="2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0"/>
            <p:cNvSpPr/>
            <p:nvPr/>
          </p:nvSpPr>
          <p:spPr>
            <a:xfrm>
              <a:off x="3704105" y="1076913"/>
              <a:ext cx="1505133" cy="466185"/>
            </a:xfrm>
            <a:custGeom>
              <a:avLst/>
              <a:gdLst/>
              <a:ahLst/>
              <a:cxnLst/>
              <a:rect l="l" t="t" r="r" b="b"/>
              <a:pathLst>
                <a:path w="68353" h="21171" extrusionOk="0">
                  <a:moveTo>
                    <a:pt x="45737" y="1"/>
                  </a:moveTo>
                  <a:cubicBezTo>
                    <a:pt x="30462" y="3134"/>
                    <a:pt x="15231" y="6268"/>
                    <a:pt x="0" y="9358"/>
                  </a:cubicBezTo>
                  <a:lnTo>
                    <a:pt x="21214" y="21170"/>
                  </a:lnTo>
                  <a:lnTo>
                    <a:pt x="68353" y="10520"/>
                  </a:lnTo>
                  <a:cubicBezTo>
                    <a:pt x="60814" y="7013"/>
                    <a:pt x="53254" y="3507"/>
                    <a:pt x="4573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0"/>
            <p:cNvSpPr/>
            <p:nvPr/>
          </p:nvSpPr>
          <p:spPr>
            <a:xfrm>
              <a:off x="3693469" y="1328821"/>
              <a:ext cx="458478" cy="410959"/>
            </a:xfrm>
            <a:custGeom>
              <a:avLst/>
              <a:gdLst/>
              <a:ahLst/>
              <a:cxnLst/>
              <a:rect l="l" t="t" r="r" b="b"/>
              <a:pathLst>
                <a:path w="20821" h="18663" extrusionOk="0">
                  <a:moveTo>
                    <a:pt x="352" y="0"/>
                  </a:moveTo>
                  <a:cubicBezTo>
                    <a:pt x="220" y="2236"/>
                    <a:pt x="110" y="4471"/>
                    <a:pt x="1" y="6684"/>
                  </a:cubicBezTo>
                  <a:cubicBezTo>
                    <a:pt x="11835" y="13609"/>
                    <a:pt x="19418" y="18102"/>
                    <a:pt x="19834" y="18453"/>
                  </a:cubicBezTo>
                  <a:cubicBezTo>
                    <a:pt x="19853" y="18491"/>
                    <a:pt x="20022" y="18662"/>
                    <a:pt x="20181" y="18662"/>
                  </a:cubicBezTo>
                  <a:cubicBezTo>
                    <a:pt x="20204" y="18662"/>
                    <a:pt x="20228" y="18658"/>
                    <a:pt x="20250" y="18650"/>
                  </a:cubicBezTo>
                  <a:cubicBezTo>
                    <a:pt x="20382" y="18606"/>
                    <a:pt x="20404" y="18299"/>
                    <a:pt x="20404" y="18190"/>
                  </a:cubicBezTo>
                  <a:cubicBezTo>
                    <a:pt x="20491" y="16020"/>
                    <a:pt x="20711" y="13894"/>
                    <a:pt x="20820" y="11725"/>
                  </a:cubicBezTo>
                  <a:cubicBezTo>
                    <a:pt x="20820" y="11681"/>
                    <a:pt x="20820" y="11615"/>
                    <a:pt x="20754" y="11506"/>
                  </a:cubicBezTo>
                  <a:cubicBezTo>
                    <a:pt x="20645" y="11286"/>
                    <a:pt x="20382" y="11221"/>
                    <a:pt x="20360" y="11221"/>
                  </a:cubicBezTo>
                  <a:cubicBezTo>
                    <a:pt x="19878" y="11111"/>
                    <a:pt x="12821" y="7145"/>
                    <a:pt x="352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0"/>
            <p:cNvSpPr/>
            <p:nvPr/>
          </p:nvSpPr>
          <p:spPr>
            <a:xfrm>
              <a:off x="3679486" y="1528609"/>
              <a:ext cx="255784" cy="346485"/>
            </a:xfrm>
            <a:custGeom>
              <a:avLst/>
              <a:gdLst/>
              <a:ahLst/>
              <a:cxnLst/>
              <a:rect l="l" t="t" r="r" b="b"/>
              <a:pathLst>
                <a:path w="11616" h="15735" extrusionOk="0">
                  <a:moveTo>
                    <a:pt x="7276" y="0"/>
                  </a:moveTo>
                  <a:cubicBezTo>
                    <a:pt x="6180" y="723"/>
                    <a:pt x="4975" y="1775"/>
                    <a:pt x="3835" y="3200"/>
                  </a:cubicBezTo>
                  <a:cubicBezTo>
                    <a:pt x="307" y="7583"/>
                    <a:pt x="0" y="12601"/>
                    <a:pt x="0" y="14617"/>
                  </a:cubicBezTo>
                  <a:lnTo>
                    <a:pt x="2586" y="11856"/>
                  </a:lnTo>
                  <a:lnTo>
                    <a:pt x="4340" y="15735"/>
                  </a:lnTo>
                  <a:cubicBezTo>
                    <a:pt x="4493" y="14157"/>
                    <a:pt x="4931" y="11966"/>
                    <a:pt x="6049" y="9555"/>
                  </a:cubicBezTo>
                  <a:cubicBezTo>
                    <a:pt x="7758" y="5895"/>
                    <a:pt x="10169" y="3594"/>
                    <a:pt x="11615" y="2389"/>
                  </a:cubicBezTo>
                  <a:cubicBezTo>
                    <a:pt x="10169" y="1600"/>
                    <a:pt x="8744" y="789"/>
                    <a:pt x="727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0"/>
            <p:cNvSpPr/>
            <p:nvPr/>
          </p:nvSpPr>
          <p:spPr>
            <a:xfrm>
              <a:off x="4534105" y="1218787"/>
              <a:ext cx="841626" cy="339262"/>
            </a:xfrm>
            <a:custGeom>
              <a:avLst/>
              <a:gdLst/>
              <a:ahLst/>
              <a:cxnLst/>
              <a:rect l="l" t="t" r="r" b="b"/>
              <a:pathLst>
                <a:path w="38221" h="15407" extrusionOk="0">
                  <a:moveTo>
                    <a:pt x="38221" y="1"/>
                  </a:moveTo>
                  <a:lnTo>
                    <a:pt x="38221" y="1"/>
                  </a:lnTo>
                  <a:cubicBezTo>
                    <a:pt x="25795" y="3573"/>
                    <a:pt x="13325" y="7123"/>
                    <a:pt x="877" y="10695"/>
                  </a:cubicBezTo>
                  <a:cubicBezTo>
                    <a:pt x="1" y="12799"/>
                    <a:pt x="658" y="15407"/>
                    <a:pt x="658" y="15407"/>
                  </a:cubicBezTo>
                  <a:cubicBezTo>
                    <a:pt x="13150" y="11747"/>
                    <a:pt x="25620" y="8109"/>
                    <a:pt x="38111" y="4471"/>
                  </a:cubicBezTo>
                  <a:cubicBezTo>
                    <a:pt x="38111" y="3003"/>
                    <a:pt x="38177" y="1513"/>
                    <a:pt x="38221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0"/>
            <p:cNvSpPr/>
            <p:nvPr/>
          </p:nvSpPr>
          <p:spPr>
            <a:xfrm>
              <a:off x="3836797" y="1203836"/>
              <a:ext cx="716156" cy="354698"/>
            </a:xfrm>
            <a:custGeom>
              <a:avLst/>
              <a:gdLst/>
              <a:ahLst/>
              <a:cxnLst/>
              <a:rect l="l" t="t" r="r" b="b"/>
              <a:pathLst>
                <a:path w="32523" h="16108" extrusionOk="0">
                  <a:moveTo>
                    <a:pt x="592" y="0"/>
                  </a:moveTo>
                  <a:cubicBezTo>
                    <a:pt x="395" y="1490"/>
                    <a:pt x="198" y="2937"/>
                    <a:pt x="1" y="4405"/>
                  </a:cubicBezTo>
                  <a:cubicBezTo>
                    <a:pt x="10783" y="8306"/>
                    <a:pt x="21543" y="12229"/>
                    <a:pt x="32303" y="16108"/>
                  </a:cubicBezTo>
                  <a:lnTo>
                    <a:pt x="32523" y="113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3849833" y="1034458"/>
              <a:ext cx="1525898" cy="420340"/>
            </a:xfrm>
            <a:custGeom>
              <a:avLst/>
              <a:gdLst/>
              <a:ahLst/>
              <a:cxnLst/>
              <a:rect l="l" t="t" r="r" b="b"/>
              <a:pathLst>
                <a:path w="69296" h="19089" extrusionOk="0">
                  <a:moveTo>
                    <a:pt x="38220" y="0"/>
                  </a:moveTo>
                  <a:lnTo>
                    <a:pt x="0" y="7692"/>
                  </a:lnTo>
                  <a:lnTo>
                    <a:pt x="31952" y="19088"/>
                  </a:lnTo>
                  <a:lnTo>
                    <a:pt x="69296" y="8372"/>
                  </a:lnTo>
                  <a:lnTo>
                    <a:pt x="3822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3856593" y="1233277"/>
              <a:ext cx="1518653" cy="300661"/>
            </a:xfrm>
            <a:custGeom>
              <a:avLst/>
              <a:gdLst/>
              <a:ahLst/>
              <a:cxnLst/>
              <a:rect l="l" t="t" r="r" b="b"/>
              <a:pathLst>
                <a:path w="68967" h="13654" extrusionOk="0">
                  <a:moveTo>
                    <a:pt x="329" y="0"/>
                  </a:moveTo>
                  <a:cubicBezTo>
                    <a:pt x="241" y="811"/>
                    <a:pt x="88" y="1600"/>
                    <a:pt x="0" y="2367"/>
                  </a:cubicBezTo>
                  <a:cubicBezTo>
                    <a:pt x="10410" y="6136"/>
                    <a:pt x="20798" y="9906"/>
                    <a:pt x="31207" y="13653"/>
                  </a:cubicBezTo>
                  <a:lnTo>
                    <a:pt x="68879" y="3178"/>
                  </a:lnTo>
                  <a:lnTo>
                    <a:pt x="68967" y="44"/>
                  </a:lnTo>
                  <a:lnTo>
                    <a:pt x="31339" y="109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0"/>
            <p:cNvSpPr/>
            <p:nvPr/>
          </p:nvSpPr>
          <p:spPr>
            <a:xfrm>
              <a:off x="3798196" y="823088"/>
              <a:ext cx="1652821" cy="427100"/>
            </a:xfrm>
            <a:custGeom>
              <a:avLst/>
              <a:gdLst/>
              <a:ahLst/>
              <a:cxnLst/>
              <a:rect l="l" t="t" r="r" b="b"/>
              <a:pathLst>
                <a:path w="75060" h="19396" extrusionOk="0">
                  <a:moveTo>
                    <a:pt x="42998" y="0"/>
                  </a:moveTo>
                  <a:cubicBezTo>
                    <a:pt x="28665" y="2455"/>
                    <a:pt x="14333" y="4865"/>
                    <a:pt x="0" y="7298"/>
                  </a:cubicBezTo>
                  <a:lnTo>
                    <a:pt x="33202" y="19395"/>
                  </a:lnTo>
                  <a:lnTo>
                    <a:pt x="75059" y="10936"/>
                  </a:lnTo>
                  <a:cubicBezTo>
                    <a:pt x="64387" y="7298"/>
                    <a:pt x="53670" y="3638"/>
                    <a:pt x="4299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0"/>
            <p:cNvSpPr/>
            <p:nvPr/>
          </p:nvSpPr>
          <p:spPr>
            <a:xfrm>
              <a:off x="3794827" y="956749"/>
              <a:ext cx="1614198" cy="427100"/>
            </a:xfrm>
            <a:custGeom>
              <a:avLst/>
              <a:gdLst/>
              <a:ahLst/>
              <a:cxnLst/>
              <a:rect l="l" t="t" r="r" b="b"/>
              <a:pathLst>
                <a:path w="73306" h="19396" extrusionOk="0">
                  <a:moveTo>
                    <a:pt x="42975" y="1"/>
                  </a:moveTo>
                  <a:cubicBezTo>
                    <a:pt x="28643" y="2433"/>
                    <a:pt x="14332" y="4844"/>
                    <a:pt x="0" y="7277"/>
                  </a:cubicBezTo>
                  <a:lnTo>
                    <a:pt x="33201" y="19396"/>
                  </a:lnTo>
                  <a:lnTo>
                    <a:pt x="73306" y="10104"/>
                  </a:lnTo>
                  <a:lnTo>
                    <a:pt x="42975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0"/>
            <p:cNvSpPr/>
            <p:nvPr/>
          </p:nvSpPr>
          <p:spPr>
            <a:xfrm>
              <a:off x="4526398" y="1063877"/>
              <a:ext cx="929442" cy="319973"/>
            </a:xfrm>
            <a:custGeom>
              <a:avLst/>
              <a:gdLst/>
              <a:ahLst/>
              <a:cxnLst/>
              <a:rect l="l" t="t" r="r" b="b"/>
              <a:pathLst>
                <a:path w="42209" h="14531" extrusionOk="0">
                  <a:moveTo>
                    <a:pt x="42033" y="1"/>
                  </a:moveTo>
                  <a:cubicBezTo>
                    <a:pt x="28051" y="2828"/>
                    <a:pt x="14070" y="5655"/>
                    <a:pt x="132" y="8460"/>
                  </a:cubicBezTo>
                  <a:lnTo>
                    <a:pt x="0" y="14531"/>
                  </a:lnTo>
                  <a:cubicBezTo>
                    <a:pt x="13719" y="11397"/>
                    <a:pt x="27416" y="8263"/>
                    <a:pt x="41157" y="5129"/>
                  </a:cubicBezTo>
                  <a:cubicBezTo>
                    <a:pt x="41595" y="4121"/>
                    <a:pt x="41836" y="3288"/>
                    <a:pt x="41967" y="2718"/>
                  </a:cubicBezTo>
                  <a:cubicBezTo>
                    <a:pt x="42077" y="2302"/>
                    <a:pt x="42099" y="2083"/>
                    <a:pt x="42143" y="1864"/>
                  </a:cubicBezTo>
                  <a:cubicBezTo>
                    <a:pt x="42209" y="1097"/>
                    <a:pt x="42143" y="439"/>
                    <a:pt x="4203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0"/>
            <p:cNvSpPr/>
            <p:nvPr/>
          </p:nvSpPr>
          <p:spPr>
            <a:xfrm>
              <a:off x="4485374" y="1240015"/>
              <a:ext cx="43930" cy="143835"/>
            </a:xfrm>
            <a:custGeom>
              <a:avLst/>
              <a:gdLst/>
              <a:ahLst/>
              <a:cxnLst/>
              <a:rect l="l" t="t" r="r" b="b"/>
              <a:pathLst>
                <a:path w="1995" h="6532" extrusionOk="0">
                  <a:moveTo>
                    <a:pt x="636" y="1"/>
                  </a:moveTo>
                  <a:lnTo>
                    <a:pt x="0" y="5655"/>
                  </a:lnTo>
                  <a:lnTo>
                    <a:pt x="1841" y="6532"/>
                  </a:lnTo>
                  <a:lnTo>
                    <a:pt x="1995" y="461"/>
                  </a:lnTo>
                  <a:lnTo>
                    <a:pt x="6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0"/>
            <p:cNvSpPr/>
            <p:nvPr/>
          </p:nvSpPr>
          <p:spPr>
            <a:xfrm>
              <a:off x="3797712" y="983790"/>
              <a:ext cx="733530" cy="280381"/>
            </a:xfrm>
            <a:custGeom>
              <a:avLst/>
              <a:gdLst/>
              <a:ahLst/>
              <a:cxnLst/>
              <a:rect l="l" t="t" r="r" b="b"/>
              <a:pathLst>
                <a:path w="33312" h="12733" extrusionOk="0">
                  <a:moveTo>
                    <a:pt x="22" y="0"/>
                  </a:moveTo>
                  <a:lnTo>
                    <a:pt x="1" y="548"/>
                  </a:lnTo>
                  <a:cubicBezTo>
                    <a:pt x="11090" y="4602"/>
                    <a:pt x="22222" y="8678"/>
                    <a:pt x="33311" y="12733"/>
                  </a:cubicBezTo>
                  <a:cubicBezTo>
                    <a:pt x="33289" y="12513"/>
                    <a:pt x="33268" y="12294"/>
                    <a:pt x="33224" y="12097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0"/>
            <p:cNvSpPr/>
            <p:nvPr/>
          </p:nvSpPr>
          <p:spPr>
            <a:xfrm>
              <a:off x="3794827" y="1102984"/>
              <a:ext cx="731592" cy="280865"/>
            </a:xfrm>
            <a:custGeom>
              <a:avLst/>
              <a:gdLst/>
              <a:ahLst/>
              <a:cxnLst/>
              <a:rect l="l" t="t" r="r" b="b"/>
              <a:pathLst>
                <a:path w="33224" h="12755" extrusionOk="0">
                  <a:moveTo>
                    <a:pt x="44" y="0"/>
                  </a:moveTo>
                  <a:lnTo>
                    <a:pt x="0" y="636"/>
                  </a:lnTo>
                  <a:lnTo>
                    <a:pt x="33201" y="12755"/>
                  </a:lnTo>
                  <a:lnTo>
                    <a:pt x="33223" y="1227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0"/>
            <p:cNvSpPr/>
            <p:nvPr/>
          </p:nvSpPr>
          <p:spPr>
            <a:xfrm>
              <a:off x="3795774" y="1068721"/>
              <a:ext cx="226828" cy="43930"/>
            </a:xfrm>
            <a:custGeom>
              <a:avLst/>
              <a:gdLst/>
              <a:ahLst/>
              <a:cxnLst/>
              <a:rect l="l" t="t" r="r" b="b"/>
              <a:pathLst>
                <a:path w="10301" h="1995" extrusionOk="0">
                  <a:moveTo>
                    <a:pt x="9249" y="0"/>
                  </a:moveTo>
                  <a:lnTo>
                    <a:pt x="1" y="1556"/>
                  </a:lnTo>
                  <a:lnTo>
                    <a:pt x="1140" y="1994"/>
                  </a:lnTo>
                  <a:lnTo>
                    <a:pt x="10301" y="438"/>
                  </a:lnTo>
                  <a:lnTo>
                    <a:pt x="9249" y="0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0"/>
            <p:cNvSpPr/>
            <p:nvPr/>
          </p:nvSpPr>
          <p:spPr>
            <a:xfrm>
              <a:off x="3809294" y="1001142"/>
              <a:ext cx="705058" cy="361480"/>
            </a:xfrm>
            <a:custGeom>
              <a:avLst/>
              <a:gdLst/>
              <a:ahLst/>
              <a:cxnLst/>
              <a:rect l="l" t="t" r="r" b="b"/>
              <a:pathLst>
                <a:path w="32019" h="16416" extrusionOk="0">
                  <a:moveTo>
                    <a:pt x="0" y="1"/>
                  </a:moveTo>
                  <a:lnTo>
                    <a:pt x="0" y="1"/>
                  </a:lnTo>
                  <a:cubicBezTo>
                    <a:pt x="220" y="571"/>
                    <a:pt x="461" y="1404"/>
                    <a:pt x="483" y="2412"/>
                  </a:cubicBezTo>
                  <a:cubicBezTo>
                    <a:pt x="526" y="3464"/>
                    <a:pt x="329" y="4296"/>
                    <a:pt x="110" y="4888"/>
                  </a:cubicBezTo>
                  <a:cubicBezTo>
                    <a:pt x="10454" y="8723"/>
                    <a:pt x="20820" y="12580"/>
                    <a:pt x="31142" y="16415"/>
                  </a:cubicBezTo>
                  <a:cubicBezTo>
                    <a:pt x="31427" y="15911"/>
                    <a:pt x="31777" y="15144"/>
                    <a:pt x="31887" y="14158"/>
                  </a:cubicBezTo>
                  <a:cubicBezTo>
                    <a:pt x="32018" y="12953"/>
                    <a:pt x="31712" y="12010"/>
                    <a:pt x="31470" y="11462"/>
                  </a:cubicBezTo>
                  <a:cubicBezTo>
                    <a:pt x="21017" y="7627"/>
                    <a:pt x="10498" y="381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18447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6" name="Google Shape;996;p48"/>
          <p:cNvGrpSpPr/>
          <p:nvPr/>
        </p:nvGrpSpPr>
        <p:grpSpPr>
          <a:xfrm>
            <a:off x="6005824" y="982193"/>
            <a:ext cx="2164689" cy="2058430"/>
            <a:chOff x="5220597" y="2480162"/>
            <a:chExt cx="2228651" cy="2119253"/>
          </a:xfrm>
        </p:grpSpPr>
        <p:sp>
          <p:nvSpPr>
            <p:cNvPr id="997" name="Google Shape;997;p48"/>
            <p:cNvSpPr/>
            <p:nvPr/>
          </p:nvSpPr>
          <p:spPr>
            <a:xfrm>
              <a:off x="5520671" y="2480162"/>
              <a:ext cx="1749070" cy="1661079"/>
            </a:xfrm>
            <a:custGeom>
              <a:avLst/>
              <a:gdLst/>
              <a:ahLst/>
              <a:cxnLst/>
              <a:rect l="l" t="t" r="r" b="b"/>
              <a:pathLst>
                <a:path w="37728" h="35830" extrusionOk="0">
                  <a:moveTo>
                    <a:pt x="12267" y="0"/>
                  </a:moveTo>
                  <a:cubicBezTo>
                    <a:pt x="11914" y="0"/>
                    <a:pt x="11612" y="262"/>
                    <a:pt x="11242" y="671"/>
                  </a:cubicBezTo>
                  <a:cubicBezTo>
                    <a:pt x="9140" y="3173"/>
                    <a:pt x="7005" y="5641"/>
                    <a:pt x="4870" y="8143"/>
                  </a:cubicBezTo>
                  <a:cubicBezTo>
                    <a:pt x="3236" y="10111"/>
                    <a:pt x="1401" y="11846"/>
                    <a:pt x="0" y="13981"/>
                  </a:cubicBezTo>
                  <a:cubicBezTo>
                    <a:pt x="400" y="15015"/>
                    <a:pt x="1334" y="15615"/>
                    <a:pt x="2068" y="16282"/>
                  </a:cubicBezTo>
                  <a:cubicBezTo>
                    <a:pt x="9507" y="22453"/>
                    <a:pt x="16779" y="28758"/>
                    <a:pt x="24217" y="34929"/>
                  </a:cubicBezTo>
                  <a:cubicBezTo>
                    <a:pt x="24684" y="35162"/>
                    <a:pt x="24951" y="35696"/>
                    <a:pt x="25518" y="35830"/>
                  </a:cubicBezTo>
                  <a:cubicBezTo>
                    <a:pt x="26052" y="35796"/>
                    <a:pt x="26352" y="35329"/>
                    <a:pt x="26686" y="34962"/>
                  </a:cubicBezTo>
                  <a:cubicBezTo>
                    <a:pt x="29354" y="31960"/>
                    <a:pt x="31923" y="28925"/>
                    <a:pt x="34558" y="25856"/>
                  </a:cubicBezTo>
                  <a:cubicBezTo>
                    <a:pt x="35592" y="24655"/>
                    <a:pt x="36927" y="23621"/>
                    <a:pt x="37527" y="21986"/>
                  </a:cubicBezTo>
                  <a:cubicBezTo>
                    <a:pt x="37727" y="21353"/>
                    <a:pt x="37460" y="20986"/>
                    <a:pt x="36993" y="20585"/>
                  </a:cubicBezTo>
                  <a:cubicBezTo>
                    <a:pt x="29054" y="13847"/>
                    <a:pt x="21082" y="7142"/>
                    <a:pt x="13143" y="438"/>
                  </a:cubicBezTo>
                  <a:cubicBezTo>
                    <a:pt x="12796" y="133"/>
                    <a:pt x="12519" y="0"/>
                    <a:pt x="12267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48"/>
            <p:cNvSpPr/>
            <p:nvPr/>
          </p:nvSpPr>
          <p:spPr>
            <a:xfrm>
              <a:off x="5220597" y="3128348"/>
              <a:ext cx="1450604" cy="1364004"/>
            </a:xfrm>
            <a:custGeom>
              <a:avLst/>
              <a:gdLst/>
              <a:ahLst/>
              <a:cxnLst/>
              <a:rect l="l" t="t" r="r" b="b"/>
              <a:pathLst>
                <a:path w="31290" h="29422" extrusionOk="0">
                  <a:moveTo>
                    <a:pt x="6472" y="1"/>
                  </a:moveTo>
                  <a:cubicBezTo>
                    <a:pt x="6205" y="201"/>
                    <a:pt x="5972" y="368"/>
                    <a:pt x="5705" y="568"/>
                  </a:cubicBezTo>
                  <a:cubicBezTo>
                    <a:pt x="4271" y="2135"/>
                    <a:pt x="3036" y="3837"/>
                    <a:pt x="1569" y="5371"/>
                  </a:cubicBezTo>
                  <a:cubicBezTo>
                    <a:pt x="1" y="7039"/>
                    <a:pt x="101" y="8073"/>
                    <a:pt x="1836" y="9641"/>
                  </a:cubicBezTo>
                  <a:cubicBezTo>
                    <a:pt x="2903" y="10575"/>
                    <a:pt x="4004" y="11409"/>
                    <a:pt x="5071" y="12343"/>
                  </a:cubicBezTo>
                  <a:cubicBezTo>
                    <a:pt x="7573" y="14478"/>
                    <a:pt x="10075" y="16512"/>
                    <a:pt x="12543" y="18681"/>
                  </a:cubicBezTo>
                  <a:cubicBezTo>
                    <a:pt x="14378" y="20315"/>
                    <a:pt x="16346" y="21816"/>
                    <a:pt x="18181" y="23384"/>
                  </a:cubicBezTo>
                  <a:cubicBezTo>
                    <a:pt x="20582" y="25419"/>
                    <a:pt x="22884" y="27587"/>
                    <a:pt x="25452" y="29422"/>
                  </a:cubicBezTo>
                  <a:cubicBezTo>
                    <a:pt x="25853" y="27520"/>
                    <a:pt x="26987" y="26086"/>
                    <a:pt x="28354" y="24752"/>
                  </a:cubicBezTo>
                  <a:cubicBezTo>
                    <a:pt x="29222" y="23918"/>
                    <a:pt x="29889" y="22884"/>
                    <a:pt x="30689" y="21916"/>
                  </a:cubicBezTo>
                  <a:cubicBezTo>
                    <a:pt x="30956" y="21616"/>
                    <a:pt x="31290" y="21216"/>
                    <a:pt x="30956" y="20715"/>
                  </a:cubicBezTo>
                  <a:cubicBezTo>
                    <a:pt x="26153" y="16613"/>
                    <a:pt x="21316" y="12476"/>
                    <a:pt x="16479" y="8373"/>
                  </a:cubicBezTo>
                  <a:lnTo>
                    <a:pt x="6472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48"/>
            <p:cNvSpPr/>
            <p:nvPr/>
          </p:nvSpPr>
          <p:spPr>
            <a:xfrm>
              <a:off x="6423859" y="3501079"/>
              <a:ext cx="977408" cy="1055710"/>
            </a:xfrm>
            <a:custGeom>
              <a:avLst/>
              <a:gdLst/>
              <a:ahLst/>
              <a:cxnLst/>
              <a:rect l="l" t="t" r="r" b="b"/>
              <a:pathLst>
                <a:path w="21083" h="22772" extrusionOk="0">
                  <a:moveTo>
                    <a:pt x="18047" y="1"/>
                  </a:moveTo>
                  <a:cubicBezTo>
                    <a:pt x="17747" y="301"/>
                    <a:pt x="17413" y="568"/>
                    <a:pt x="17146" y="835"/>
                  </a:cubicBezTo>
                  <a:cubicBezTo>
                    <a:pt x="13444" y="5138"/>
                    <a:pt x="9741" y="9407"/>
                    <a:pt x="6038" y="13677"/>
                  </a:cubicBezTo>
                  <a:cubicBezTo>
                    <a:pt x="6009" y="13675"/>
                    <a:pt x="5981" y="13674"/>
                    <a:pt x="5953" y="13674"/>
                  </a:cubicBezTo>
                  <a:cubicBezTo>
                    <a:pt x="5599" y="13674"/>
                    <a:pt x="5352" y="13868"/>
                    <a:pt x="5104" y="14178"/>
                  </a:cubicBezTo>
                  <a:cubicBezTo>
                    <a:pt x="3703" y="15779"/>
                    <a:pt x="2236" y="17313"/>
                    <a:pt x="901" y="18981"/>
                  </a:cubicBezTo>
                  <a:cubicBezTo>
                    <a:pt x="1" y="20048"/>
                    <a:pt x="134" y="21116"/>
                    <a:pt x="1235" y="22050"/>
                  </a:cubicBezTo>
                  <a:cubicBezTo>
                    <a:pt x="1764" y="22529"/>
                    <a:pt x="2269" y="22771"/>
                    <a:pt x="2777" y="22771"/>
                  </a:cubicBezTo>
                  <a:cubicBezTo>
                    <a:pt x="3294" y="22771"/>
                    <a:pt x="3815" y="22521"/>
                    <a:pt x="4371" y="22016"/>
                  </a:cubicBezTo>
                  <a:cubicBezTo>
                    <a:pt x="4704" y="21716"/>
                    <a:pt x="5004" y="21383"/>
                    <a:pt x="5204" y="20982"/>
                  </a:cubicBezTo>
                  <a:cubicBezTo>
                    <a:pt x="5271" y="20682"/>
                    <a:pt x="5271" y="20382"/>
                    <a:pt x="5071" y="20182"/>
                  </a:cubicBezTo>
                  <a:cubicBezTo>
                    <a:pt x="4371" y="19481"/>
                    <a:pt x="4704" y="18948"/>
                    <a:pt x="5204" y="18314"/>
                  </a:cubicBezTo>
                  <a:cubicBezTo>
                    <a:pt x="5526" y="17912"/>
                    <a:pt x="5835" y="17704"/>
                    <a:pt x="6184" y="17704"/>
                  </a:cubicBezTo>
                  <a:cubicBezTo>
                    <a:pt x="6414" y="17704"/>
                    <a:pt x="6660" y="17795"/>
                    <a:pt x="6939" y="17980"/>
                  </a:cubicBezTo>
                  <a:cubicBezTo>
                    <a:pt x="7046" y="18052"/>
                    <a:pt x="7173" y="18085"/>
                    <a:pt x="7298" y="18085"/>
                  </a:cubicBezTo>
                  <a:cubicBezTo>
                    <a:pt x="7406" y="18085"/>
                    <a:pt x="7513" y="18060"/>
                    <a:pt x="7606" y="18014"/>
                  </a:cubicBezTo>
                  <a:cubicBezTo>
                    <a:pt x="8407" y="17613"/>
                    <a:pt x="8774" y="16813"/>
                    <a:pt x="9441" y="16279"/>
                  </a:cubicBezTo>
                  <a:cubicBezTo>
                    <a:pt x="12977" y="12143"/>
                    <a:pt x="16579" y="8006"/>
                    <a:pt x="20148" y="3904"/>
                  </a:cubicBezTo>
                  <a:cubicBezTo>
                    <a:pt x="20482" y="3470"/>
                    <a:pt x="21082" y="3103"/>
                    <a:pt x="20782" y="2402"/>
                  </a:cubicBezTo>
                  <a:lnTo>
                    <a:pt x="18047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48"/>
            <p:cNvSpPr/>
            <p:nvPr/>
          </p:nvSpPr>
          <p:spPr>
            <a:xfrm>
              <a:off x="6847635" y="3598539"/>
              <a:ext cx="601614" cy="676717"/>
            </a:xfrm>
            <a:custGeom>
              <a:avLst/>
              <a:gdLst/>
              <a:ahLst/>
              <a:cxnLst/>
              <a:rect l="l" t="t" r="r" b="b"/>
              <a:pathLst>
                <a:path w="12977" h="14597" extrusionOk="0">
                  <a:moveTo>
                    <a:pt x="12326" y="1"/>
                  </a:moveTo>
                  <a:cubicBezTo>
                    <a:pt x="12108" y="1"/>
                    <a:pt x="11863" y="153"/>
                    <a:pt x="11642" y="234"/>
                  </a:cubicBezTo>
                  <a:cubicBezTo>
                    <a:pt x="10975" y="1034"/>
                    <a:pt x="10341" y="1868"/>
                    <a:pt x="9674" y="2669"/>
                  </a:cubicBezTo>
                  <a:cubicBezTo>
                    <a:pt x="6472" y="6405"/>
                    <a:pt x="3236" y="10174"/>
                    <a:pt x="1" y="13910"/>
                  </a:cubicBezTo>
                  <a:cubicBezTo>
                    <a:pt x="53" y="14357"/>
                    <a:pt x="209" y="14597"/>
                    <a:pt x="534" y="14597"/>
                  </a:cubicBezTo>
                  <a:cubicBezTo>
                    <a:pt x="622" y="14597"/>
                    <a:pt x="721" y="14579"/>
                    <a:pt x="835" y="14544"/>
                  </a:cubicBezTo>
                  <a:cubicBezTo>
                    <a:pt x="4671" y="10107"/>
                    <a:pt x="8507" y="5738"/>
                    <a:pt x="12343" y="1335"/>
                  </a:cubicBezTo>
                  <a:cubicBezTo>
                    <a:pt x="12610" y="1034"/>
                    <a:pt x="12977" y="701"/>
                    <a:pt x="12710" y="267"/>
                  </a:cubicBezTo>
                  <a:cubicBezTo>
                    <a:pt x="12603" y="68"/>
                    <a:pt x="12471" y="1"/>
                    <a:pt x="12326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48"/>
            <p:cNvSpPr/>
            <p:nvPr/>
          </p:nvSpPr>
          <p:spPr>
            <a:xfrm>
              <a:off x="6375918" y="4088805"/>
              <a:ext cx="327904" cy="510609"/>
            </a:xfrm>
            <a:custGeom>
              <a:avLst/>
              <a:gdLst/>
              <a:ahLst/>
              <a:cxnLst/>
              <a:rect l="l" t="t" r="r" b="b"/>
              <a:pathLst>
                <a:path w="7073" h="11014" extrusionOk="0">
                  <a:moveTo>
                    <a:pt x="6072" y="0"/>
                  </a:moveTo>
                  <a:cubicBezTo>
                    <a:pt x="4938" y="1802"/>
                    <a:pt x="3503" y="3403"/>
                    <a:pt x="2102" y="4937"/>
                  </a:cubicBezTo>
                  <a:cubicBezTo>
                    <a:pt x="1135" y="5971"/>
                    <a:pt x="1" y="7072"/>
                    <a:pt x="568" y="8740"/>
                  </a:cubicBezTo>
                  <a:cubicBezTo>
                    <a:pt x="1035" y="9240"/>
                    <a:pt x="1568" y="9674"/>
                    <a:pt x="2069" y="10141"/>
                  </a:cubicBezTo>
                  <a:cubicBezTo>
                    <a:pt x="2730" y="10721"/>
                    <a:pt x="3336" y="11014"/>
                    <a:pt x="3930" y="11014"/>
                  </a:cubicBezTo>
                  <a:cubicBezTo>
                    <a:pt x="4564" y="11014"/>
                    <a:pt x="5183" y="10680"/>
                    <a:pt x="5838" y="10008"/>
                  </a:cubicBezTo>
                  <a:cubicBezTo>
                    <a:pt x="6272" y="9607"/>
                    <a:pt x="6605" y="9140"/>
                    <a:pt x="6972" y="8673"/>
                  </a:cubicBezTo>
                  <a:cubicBezTo>
                    <a:pt x="7001" y="8154"/>
                    <a:pt x="6755" y="7959"/>
                    <a:pt x="6343" y="7959"/>
                  </a:cubicBezTo>
                  <a:cubicBezTo>
                    <a:pt x="6279" y="7959"/>
                    <a:pt x="6210" y="7964"/>
                    <a:pt x="6138" y="7973"/>
                  </a:cubicBezTo>
                  <a:cubicBezTo>
                    <a:pt x="5805" y="8306"/>
                    <a:pt x="5438" y="8673"/>
                    <a:pt x="5138" y="9074"/>
                  </a:cubicBezTo>
                  <a:cubicBezTo>
                    <a:pt x="4724" y="9569"/>
                    <a:pt x="4319" y="9795"/>
                    <a:pt x="3906" y="9795"/>
                  </a:cubicBezTo>
                  <a:cubicBezTo>
                    <a:pt x="3486" y="9795"/>
                    <a:pt x="3057" y="9561"/>
                    <a:pt x="2603" y="9140"/>
                  </a:cubicBezTo>
                  <a:cubicBezTo>
                    <a:pt x="1435" y="8106"/>
                    <a:pt x="1335" y="7639"/>
                    <a:pt x="2269" y="6572"/>
                  </a:cubicBezTo>
                  <a:cubicBezTo>
                    <a:pt x="3837" y="4737"/>
                    <a:pt x="5471" y="2836"/>
                    <a:pt x="7072" y="1001"/>
                  </a:cubicBezTo>
                  <a:cubicBezTo>
                    <a:pt x="6839" y="568"/>
                    <a:pt x="6505" y="167"/>
                    <a:pt x="607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48"/>
            <p:cNvSpPr/>
            <p:nvPr/>
          </p:nvSpPr>
          <p:spPr>
            <a:xfrm>
              <a:off x="6598655" y="4295641"/>
              <a:ext cx="272180" cy="294293"/>
            </a:xfrm>
            <a:custGeom>
              <a:avLst/>
              <a:gdLst/>
              <a:ahLst/>
              <a:cxnLst/>
              <a:rect l="l" t="t" r="r" b="b"/>
              <a:pathLst>
                <a:path w="5871" h="6348" extrusionOk="0">
                  <a:moveTo>
                    <a:pt x="2320" y="1"/>
                  </a:moveTo>
                  <a:cubicBezTo>
                    <a:pt x="1781" y="1"/>
                    <a:pt x="1303" y="401"/>
                    <a:pt x="867" y="1177"/>
                  </a:cubicBezTo>
                  <a:cubicBezTo>
                    <a:pt x="834" y="1277"/>
                    <a:pt x="701" y="1377"/>
                    <a:pt x="634" y="1477"/>
                  </a:cubicBezTo>
                  <a:cubicBezTo>
                    <a:pt x="0" y="2011"/>
                    <a:pt x="0" y="2478"/>
                    <a:pt x="767" y="2945"/>
                  </a:cubicBezTo>
                  <a:cubicBezTo>
                    <a:pt x="1001" y="3045"/>
                    <a:pt x="1134" y="3278"/>
                    <a:pt x="1334" y="3478"/>
                  </a:cubicBezTo>
                  <a:cubicBezTo>
                    <a:pt x="1668" y="3645"/>
                    <a:pt x="2002" y="3845"/>
                    <a:pt x="2168" y="4179"/>
                  </a:cubicBezTo>
                  <a:cubicBezTo>
                    <a:pt x="3136" y="4879"/>
                    <a:pt x="4103" y="5613"/>
                    <a:pt x="5137" y="6347"/>
                  </a:cubicBezTo>
                  <a:cubicBezTo>
                    <a:pt x="5271" y="5613"/>
                    <a:pt x="5337" y="5013"/>
                    <a:pt x="5437" y="4446"/>
                  </a:cubicBezTo>
                  <a:cubicBezTo>
                    <a:pt x="5604" y="3345"/>
                    <a:pt x="5871" y="2211"/>
                    <a:pt x="4637" y="1477"/>
                  </a:cubicBezTo>
                  <a:cubicBezTo>
                    <a:pt x="4537" y="877"/>
                    <a:pt x="4136" y="777"/>
                    <a:pt x="3669" y="710"/>
                  </a:cubicBezTo>
                  <a:cubicBezTo>
                    <a:pt x="3179" y="234"/>
                    <a:pt x="2732" y="1"/>
                    <a:pt x="23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48"/>
            <p:cNvSpPr/>
            <p:nvPr/>
          </p:nvSpPr>
          <p:spPr>
            <a:xfrm>
              <a:off x="6768768" y="4246540"/>
              <a:ext cx="116039" cy="119145"/>
            </a:xfrm>
            <a:custGeom>
              <a:avLst/>
              <a:gdLst/>
              <a:ahLst/>
              <a:cxnLst/>
              <a:rect l="l" t="t" r="r" b="b"/>
              <a:pathLst>
                <a:path w="2503" h="2570" extrusionOk="0">
                  <a:moveTo>
                    <a:pt x="1668" y="1"/>
                  </a:moveTo>
                  <a:cubicBezTo>
                    <a:pt x="1135" y="601"/>
                    <a:pt x="534" y="1202"/>
                    <a:pt x="0" y="1802"/>
                  </a:cubicBezTo>
                  <a:cubicBezTo>
                    <a:pt x="334" y="2069"/>
                    <a:pt x="634" y="2303"/>
                    <a:pt x="968" y="2569"/>
                  </a:cubicBezTo>
                  <a:cubicBezTo>
                    <a:pt x="1501" y="1902"/>
                    <a:pt x="2035" y="1235"/>
                    <a:pt x="2502" y="601"/>
                  </a:cubicBezTo>
                  <a:cubicBezTo>
                    <a:pt x="2202" y="401"/>
                    <a:pt x="1968" y="201"/>
                    <a:pt x="166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4" name="Google Shape;1004;p48"/>
          <p:cNvSpPr txBox="1">
            <a:spLocks noGrp="1"/>
          </p:cNvSpPr>
          <p:nvPr>
            <p:ph type="title"/>
          </p:nvPr>
        </p:nvSpPr>
        <p:spPr>
          <a:xfrm>
            <a:off x="1257300" y="1658850"/>
            <a:ext cx="22128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E</a:t>
            </a:r>
            <a:r>
              <a:rPr lang="en" dirty="0"/>
              <a:t>pistemología y conocimiento</a:t>
            </a:r>
            <a:endParaRPr dirty="0"/>
          </a:p>
        </p:txBody>
      </p:sp>
      <p:sp>
        <p:nvSpPr>
          <p:cNvPr id="1005" name="Google Shape;1005;p48"/>
          <p:cNvSpPr txBox="1">
            <a:spLocks noGrp="1"/>
          </p:cNvSpPr>
          <p:nvPr>
            <p:ph type="subTitle" idx="1"/>
          </p:nvPr>
        </p:nvSpPr>
        <p:spPr>
          <a:xfrm>
            <a:off x="1257606" y="2102341"/>
            <a:ext cx="2212200" cy="7066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L</a:t>
            </a:r>
            <a:r>
              <a:rPr lang="en" dirty="0"/>
              <a:t>a epistemología estudia el conocimiento proposicional.</a:t>
            </a:r>
            <a:endParaRPr dirty="0"/>
          </a:p>
        </p:txBody>
      </p:sp>
      <p:sp>
        <p:nvSpPr>
          <p:cNvPr id="1006" name="Google Shape;1006;p48"/>
          <p:cNvSpPr txBox="1">
            <a:spLocks noGrp="1"/>
          </p:cNvSpPr>
          <p:nvPr>
            <p:ph type="title" idx="2"/>
          </p:nvPr>
        </p:nvSpPr>
        <p:spPr>
          <a:xfrm>
            <a:off x="3700750" y="1658850"/>
            <a:ext cx="22128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E</a:t>
            </a:r>
            <a:r>
              <a:rPr lang="en" dirty="0"/>
              <a:t>pistemología y cs. sociales</a:t>
            </a:r>
            <a:endParaRPr dirty="0"/>
          </a:p>
        </p:txBody>
      </p:sp>
      <p:sp>
        <p:nvSpPr>
          <p:cNvPr id="1007" name="Google Shape;1007;p48"/>
          <p:cNvSpPr txBox="1">
            <a:spLocks noGrp="1"/>
          </p:cNvSpPr>
          <p:nvPr>
            <p:ph type="subTitle" idx="3"/>
          </p:nvPr>
        </p:nvSpPr>
        <p:spPr>
          <a:xfrm>
            <a:off x="3701055" y="2211601"/>
            <a:ext cx="2212200" cy="88860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La producción y el posterior uso de conocimiento es algo propio de nuestro quehacer,</a:t>
            </a:r>
            <a:endParaRPr dirty="0"/>
          </a:p>
        </p:txBody>
      </p:sp>
      <p:sp>
        <p:nvSpPr>
          <p:cNvPr id="1008" name="Google Shape;1008;p48"/>
          <p:cNvSpPr txBox="1">
            <a:spLocks noGrp="1"/>
          </p:cNvSpPr>
          <p:nvPr>
            <p:ph type="title" idx="4"/>
          </p:nvPr>
        </p:nvSpPr>
        <p:spPr>
          <a:xfrm>
            <a:off x="1257300" y="3100208"/>
            <a:ext cx="2212800" cy="92838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Descartes y la razón</a:t>
            </a:r>
            <a:endParaRPr dirty="0"/>
          </a:p>
        </p:txBody>
      </p:sp>
      <p:sp>
        <p:nvSpPr>
          <p:cNvPr id="1009" name="Google Shape;1009;p48"/>
          <p:cNvSpPr txBox="1">
            <a:spLocks noGrp="1"/>
          </p:cNvSpPr>
          <p:nvPr>
            <p:ph type="subTitle" idx="5"/>
          </p:nvPr>
        </p:nvSpPr>
        <p:spPr>
          <a:xfrm>
            <a:off x="1257606" y="3543793"/>
            <a:ext cx="2212200" cy="119445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Es mediante el uso correcto de la razón que conocemos.</a:t>
            </a:r>
            <a:endParaRPr dirty="0"/>
          </a:p>
        </p:txBody>
      </p:sp>
      <p:sp>
        <p:nvSpPr>
          <p:cNvPr id="1010" name="Google Shape;1010;p48"/>
          <p:cNvSpPr txBox="1">
            <a:spLocks noGrp="1"/>
          </p:cNvSpPr>
          <p:nvPr>
            <p:ph type="title" idx="6"/>
          </p:nvPr>
        </p:nvSpPr>
        <p:spPr>
          <a:xfrm>
            <a:off x="3700750" y="2999220"/>
            <a:ext cx="2212800" cy="102937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M</a:t>
            </a:r>
            <a:r>
              <a:rPr lang="en" dirty="0"/>
              <a:t>étodo lógico-deductivo</a:t>
            </a:r>
            <a:endParaRPr dirty="0"/>
          </a:p>
        </p:txBody>
      </p:sp>
      <p:sp>
        <p:nvSpPr>
          <p:cNvPr id="1011" name="Google Shape;1011;p48"/>
          <p:cNvSpPr txBox="1">
            <a:spLocks noGrp="1"/>
          </p:cNvSpPr>
          <p:nvPr>
            <p:ph type="subTitle" idx="7"/>
          </p:nvPr>
        </p:nvSpPr>
        <p:spPr>
          <a:xfrm>
            <a:off x="3701055" y="3408808"/>
            <a:ext cx="2212200" cy="164173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P</a:t>
            </a:r>
            <a:r>
              <a:rPr lang="en" dirty="0"/>
              <a:t>ara un buen uso de la razón, es necesario un método que nos permita aquello.</a:t>
            </a:r>
            <a:endParaRPr dirty="0"/>
          </a:p>
        </p:txBody>
      </p:sp>
      <p:sp>
        <p:nvSpPr>
          <p:cNvPr id="1012" name="Google Shape;1012;p48"/>
          <p:cNvSpPr txBox="1">
            <a:spLocks noGrp="1"/>
          </p:cNvSpPr>
          <p:nvPr>
            <p:ph type="title" idx="8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C</a:t>
            </a:r>
            <a:r>
              <a:rPr lang="en" dirty="0"/>
              <a:t>onclusiones </a:t>
            </a:r>
            <a:endParaRPr dirty="0"/>
          </a:p>
        </p:txBody>
      </p:sp>
      <p:grpSp>
        <p:nvGrpSpPr>
          <p:cNvPr id="1013" name="Google Shape;1013;p48"/>
          <p:cNvGrpSpPr/>
          <p:nvPr/>
        </p:nvGrpSpPr>
        <p:grpSpPr>
          <a:xfrm>
            <a:off x="5913262" y="2648904"/>
            <a:ext cx="2646028" cy="2132208"/>
            <a:chOff x="327300" y="2254188"/>
            <a:chExt cx="2338100" cy="1884075"/>
          </a:xfrm>
        </p:grpSpPr>
        <p:sp>
          <p:nvSpPr>
            <p:cNvPr id="1014" name="Google Shape;1014;p48"/>
            <p:cNvSpPr/>
            <p:nvPr/>
          </p:nvSpPr>
          <p:spPr>
            <a:xfrm>
              <a:off x="893800" y="3819125"/>
              <a:ext cx="20575" cy="22500"/>
            </a:xfrm>
            <a:custGeom>
              <a:avLst/>
              <a:gdLst/>
              <a:ahLst/>
              <a:cxnLst/>
              <a:rect l="l" t="t" r="r" b="b"/>
              <a:pathLst>
                <a:path w="823" h="900" extrusionOk="0">
                  <a:moveTo>
                    <a:pt x="190" y="1"/>
                  </a:moveTo>
                  <a:cubicBezTo>
                    <a:pt x="153" y="1"/>
                    <a:pt x="113" y="15"/>
                    <a:pt x="73" y="47"/>
                  </a:cubicBezTo>
                  <a:cubicBezTo>
                    <a:pt x="18" y="66"/>
                    <a:pt x="0" y="102"/>
                    <a:pt x="0" y="157"/>
                  </a:cubicBezTo>
                  <a:cubicBezTo>
                    <a:pt x="0" y="230"/>
                    <a:pt x="18" y="248"/>
                    <a:pt x="55" y="303"/>
                  </a:cubicBezTo>
                  <a:cubicBezTo>
                    <a:pt x="73" y="358"/>
                    <a:pt x="110" y="431"/>
                    <a:pt x="165" y="486"/>
                  </a:cubicBezTo>
                  <a:cubicBezTo>
                    <a:pt x="201" y="522"/>
                    <a:pt x="256" y="595"/>
                    <a:pt x="293" y="632"/>
                  </a:cubicBezTo>
                  <a:cubicBezTo>
                    <a:pt x="347" y="669"/>
                    <a:pt x="366" y="705"/>
                    <a:pt x="402" y="723"/>
                  </a:cubicBezTo>
                  <a:lnTo>
                    <a:pt x="439" y="760"/>
                  </a:lnTo>
                  <a:lnTo>
                    <a:pt x="457" y="778"/>
                  </a:lnTo>
                  <a:cubicBezTo>
                    <a:pt x="512" y="815"/>
                    <a:pt x="548" y="870"/>
                    <a:pt x="603" y="888"/>
                  </a:cubicBezTo>
                  <a:cubicBezTo>
                    <a:pt x="626" y="895"/>
                    <a:pt x="652" y="900"/>
                    <a:pt x="677" y="900"/>
                  </a:cubicBezTo>
                  <a:cubicBezTo>
                    <a:pt x="712" y="900"/>
                    <a:pt x="746" y="891"/>
                    <a:pt x="768" y="870"/>
                  </a:cubicBezTo>
                  <a:cubicBezTo>
                    <a:pt x="822" y="815"/>
                    <a:pt x="822" y="760"/>
                    <a:pt x="822" y="687"/>
                  </a:cubicBezTo>
                  <a:cubicBezTo>
                    <a:pt x="804" y="632"/>
                    <a:pt x="749" y="595"/>
                    <a:pt x="731" y="541"/>
                  </a:cubicBezTo>
                  <a:cubicBezTo>
                    <a:pt x="731" y="522"/>
                    <a:pt x="713" y="522"/>
                    <a:pt x="713" y="504"/>
                  </a:cubicBezTo>
                  <a:lnTo>
                    <a:pt x="713" y="486"/>
                  </a:lnTo>
                  <a:cubicBezTo>
                    <a:pt x="676" y="431"/>
                    <a:pt x="640" y="413"/>
                    <a:pt x="621" y="358"/>
                  </a:cubicBezTo>
                  <a:cubicBezTo>
                    <a:pt x="567" y="321"/>
                    <a:pt x="530" y="248"/>
                    <a:pt x="475" y="212"/>
                  </a:cubicBezTo>
                  <a:cubicBezTo>
                    <a:pt x="439" y="157"/>
                    <a:pt x="366" y="102"/>
                    <a:pt x="311" y="66"/>
                  </a:cubicBezTo>
                  <a:cubicBezTo>
                    <a:pt x="280" y="24"/>
                    <a:pt x="238" y="1"/>
                    <a:pt x="190" y="1"/>
                  </a:cubicBezTo>
                  <a:close/>
                </a:path>
              </a:pathLst>
            </a:custGeom>
            <a:solidFill>
              <a:srgbClr val="E3A4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48"/>
            <p:cNvSpPr/>
            <p:nvPr/>
          </p:nvSpPr>
          <p:spPr>
            <a:xfrm>
              <a:off x="327300" y="2492263"/>
              <a:ext cx="2338100" cy="1646000"/>
            </a:xfrm>
            <a:custGeom>
              <a:avLst/>
              <a:gdLst/>
              <a:ahLst/>
              <a:cxnLst/>
              <a:rect l="l" t="t" r="r" b="b"/>
              <a:pathLst>
                <a:path w="93524" h="65840" extrusionOk="0">
                  <a:moveTo>
                    <a:pt x="60653" y="1"/>
                  </a:moveTo>
                  <a:cubicBezTo>
                    <a:pt x="60095" y="1"/>
                    <a:pt x="59525" y="116"/>
                    <a:pt x="58996" y="240"/>
                  </a:cubicBezTo>
                  <a:cubicBezTo>
                    <a:pt x="52745" y="1633"/>
                    <a:pt x="46911" y="4181"/>
                    <a:pt x="40898" y="6217"/>
                  </a:cubicBezTo>
                  <a:cubicBezTo>
                    <a:pt x="34659" y="8336"/>
                    <a:pt x="27861" y="8408"/>
                    <a:pt x="21729" y="10599"/>
                  </a:cubicBezTo>
                  <a:cubicBezTo>
                    <a:pt x="21396" y="10741"/>
                    <a:pt x="21836" y="10599"/>
                    <a:pt x="15967" y="13182"/>
                  </a:cubicBezTo>
                  <a:cubicBezTo>
                    <a:pt x="14669" y="13754"/>
                    <a:pt x="14038" y="14051"/>
                    <a:pt x="1227" y="20862"/>
                  </a:cubicBezTo>
                  <a:cubicBezTo>
                    <a:pt x="1155" y="20897"/>
                    <a:pt x="917" y="21028"/>
                    <a:pt x="667" y="21278"/>
                  </a:cubicBezTo>
                  <a:cubicBezTo>
                    <a:pt x="596" y="21362"/>
                    <a:pt x="286" y="21659"/>
                    <a:pt x="155" y="22029"/>
                  </a:cubicBezTo>
                  <a:cubicBezTo>
                    <a:pt x="0" y="22529"/>
                    <a:pt x="203" y="23041"/>
                    <a:pt x="298" y="23231"/>
                  </a:cubicBezTo>
                  <a:cubicBezTo>
                    <a:pt x="1560" y="26196"/>
                    <a:pt x="25527" y="58771"/>
                    <a:pt x="28135" y="62974"/>
                  </a:cubicBezTo>
                  <a:cubicBezTo>
                    <a:pt x="28492" y="63534"/>
                    <a:pt x="29611" y="65427"/>
                    <a:pt x="31552" y="65784"/>
                  </a:cubicBezTo>
                  <a:cubicBezTo>
                    <a:pt x="31767" y="65822"/>
                    <a:pt x="31978" y="65839"/>
                    <a:pt x="32181" y="65839"/>
                  </a:cubicBezTo>
                  <a:cubicBezTo>
                    <a:pt x="33232" y="65839"/>
                    <a:pt x="34084" y="65390"/>
                    <a:pt x="34433" y="65201"/>
                  </a:cubicBezTo>
                  <a:cubicBezTo>
                    <a:pt x="38160" y="63272"/>
                    <a:pt x="61972" y="52199"/>
                    <a:pt x="66044" y="49580"/>
                  </a:cubicBezTo>
                  <a:cubicBezTo>
                    <a:pt x="66211" y="49472"/>
                    <a:pt x="66401" y="49353"/>
                    <a:pt x="66580" y="49115"/>
                  </a:cubicBezTo>
                  <a:cubicBezTo>
                    <a:pt x="67009" y="48568"/>
                    <a:pt x="66890" y="48032"/>
                    <a:pt x="67140" y="47948"/>
                  </a:cubicBezTo>
                  <a:cubicBezTo>
                    <a:pt x="67155" y="47944"/>
                    <a:pt x="67169" y="47942"/>
                    <a:pt x="67184" y="47942"/>
                  </a:cubicBezTo>
                  <a:cubicBezTo>
                    <a:pt x="67425" y="47942"/>
                    <a:pt x="67632" y="48467"/>
                    <a:pt x="68283" y="48579"/>
                  </a:cubicBezTo>
                  <a:cubicBezTo>
                    <a:pt x="68283" y="48579"/>
                    <a:pt x="68366" y="48595"/>
                    <a:pt x="68491" y="48595"/>
                  </a:cubicBezTo>
                  <a:cubicBezTo>
                    <a:pt x="68523" y="48595"/>
                    <a:pt x="68556" y="48594"/>
                    <a:pt x="68592" y="48591"/>
                  </a:cubicBezTo>
                  <a:cubicBezTo>
                    <a:pt x="72462" y="48520"/>
                    <a:pt x="91452" y="39257"/>
                    <a:pt x="91452" y="39257"/>
                  </a:cubicBezTo>
                  <a:cubicBezTo>
                    <a:pt x="91666" y="39162"/>
                    <a:pt x="92333" y="38840"/>
                    <a:pt x="92762" y="38150"/>
                  </a:cubicBezTo>
                  <a:cubicBezTo>
                    <a:pt x="92762" y="38150"/>
                    <a:pt x="93071" y="37638"/>
                    <a:pt x="93167" y="36959"/>
                  </a:cubicBezTo>
                  <a:cubicBezTo>
                    <a:pt x="93524" y="33887"/>
                    <a:pt x="65306" y="4157"/>
                    <a:pt x="63401" y="1514"/>
                  </a:cubicBezTo>
                  <a:cubicBezTo>
                    <a:pt x="63270" y="1336"/>
                    <a:pt x="62758" y="609"/>
                    <a:pt x="61841" y="228"/>
                  </a:cubicBezTo>
                  <a:cubicBezTo>
                    <a:pt x="61464" y="62"/>
                    <a:pt x="61062" y="1"/>
                    <a:pt x="606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8"/>
            <p:cNvSpPr/>
            <p:nvPr/>
          </p:nvSpPr>
          <p:spPr>
            <a:xfrm>
              <a:off x="371950" y="2965188"/>
              <a:ext cx="2252975" cy="1135200"/>
            </a:xfrm>
            <a:custGeom>
              <a:avLst/>
              <a:gdLst/>
              <a:ahLst/>
              <a:cxnLst/>
              <a:rect l="l" t="t" r="r" b="b"/>
              <a:pathLst>
                <a:path w="90119" h="45408" extrusionOk="0">
                  <a:moveTo>
                    <a:pt x="6614" y="1"/>
                  </a:moveTo>
                  <a:cubicBezTo>
                    <a:pt x="5150" y="1"/>
                    <a:pt x="3971" y="556"/>
                    <a:pt x="2524" y="1230"/>
                  </a:cubicBezTo>
                  <a:cubicBezTo>
                    <a:pt x="1250" y="1826"/>
                    <a:pt x="0" y="2445"/>
                    <a:pt x="0" y="3290"/>
                  </a:cubicBezTo>
                  <a:cubicBezTo>
                    <a:pt x="0" y="3612"/>
                    <a:pt x="167" y="3874"/>
                    <a:pt x="310" y="4040"/>
                  </a:cubicBezTo>
                  <a:cubicBezTo>
                    <a:pt x="3179" y="8124"/>
                    <a:pt x="28528" y="44081"/>
                    <a:pt x="29254" y="44879"/>
                  </a:cubicBezTo>
                  <a:cubicBezTo>
                    <a:pt x="29647" y="45319"/>
                    <a:pt x="30099" y="45402"/>
                    <a:pt x="30099" y="45402"/>
                  </a:cubicBezTo>
                  <a:cubicBezTo>
                    <a:pt x="30099" y="45402"/>
                    <a:pt x="30163" y="45407"/>
                    <a:pt x="30266" y="45407"/>
                  </a:cubicBezTo>
                  <a:cubicBezTo>
                    <a:pt x="30394" y="45407"/>
                    <a:pt x="30585" y="45400"/>
                    <a:pt x="30790" y="45367"/>
                  </a:cubicBezTo>
                  <a:cubicBezTo>
                    <a:pt x="31838" y="45164"/>
                    <a:pt x="32921" y="44331"/>
                    <a:pt x="38993" y="41342"/>
                  </a:cubicBezTo>
                  <a:cubicBezTo>
                    <a:pt x="52638" y="34592"/>
                    <a:pt x="65199" y="29865"/>
                    <a:pt x="65675" y="29662"/>
                  </a:cubicBezTo>
                  <a:cubicBezTo>
                    <a:pt x="77141" y="24733"/>
                    <a:pt x="85392" y="21197"/>
                    <a:pt x="87833" y="20304"/>
                  </a:cubicBezTo>
                  <a:cubicBezTo>
                    <a:pt x="88309" y="20126"/>
                    <a:pt x="89785" y="19602"/>
                    <a:pt x="89976" y="18554"/>
                  </a:cubicBezTo>
                  <a:cubicBezTo>
                    <a:pt x="90119" y="17840"/>
                    <a:pt x="89583" y="17173"/>
                    <a:pt x="89309" y="16828"/>
                  </a:cubicBezTo>
                  <a:cubicBezTo>
                    <a:pt x="87999" y="15244"/>
                    <a:pt x="85320" y="12172"/>
                    <a:pt x="81772" y="8303"/>
                  </a:cubicBezTo>
                  <a:cubicBezTo>
                    <a:pt x="62413" y="5779"/>
                    <a:pt x="45589" y="3814"/>
                    <a:pt x="32992" y="2516"/>
                  </a:cubicBezTo>
                  <a:cubicBezTo>
                    <a:pt x="32992" y="2516"/>
                    <a:pt x="28828" y="2927"/>
                    <a:pt x="23850" y="2927"/>
                  </a:cubicBezTo>
                  <a:cubicBezTo>
                    <a:pt x="18800" y="2927"/>
                    <a:pt x="12911" y="2504"/>
                    <a:pt x="9680" y="802"/>
                  </a:cubicBezTo>
                  <a:cubicBezTo>
                    <a:pt x="9442" y="683"/>
                    <a:pt x="8454" y="123"/>
                    <a:pt x="7037" y="16"/>
                  </a:cubicBezTo>
                  <a:cubicBezTo>
                    <a:pt x="6893" y="6"/>
                    <a:pt x="6752" y="1"/>
                    <a:pt x="66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8"/>
            <p:cNvSpPr/>
            <p:nvPr/>
          </p:nvSpPr>
          <p:spPr>
            <a:xfrm>
              <a:off x="423725" y="2418188"/>
              <a:ext cx="2181850" cy="1654700"/>
            </a:xfrm>
            <a:custGeom>
              <a:avLst/>
              <a:gdLst/>
              <a:ahLst/>
              <a:cxnLst/>
              <a:rect l="l" t="t" r="r" b="b"/>
              <a:pathLst>
                <a:path w="87274" h="66188" extrusionOk="0">
                  <a:moveTo>
                    <a:pt x="60425" y="0"/>
                  </a:moveTo>
                  <a:cubicBezTo>
                    <a:pt x="60425" y="0"/>
                    <a:pt x="44602" y="2405"/>
                    <a:pt x="34589" y="13621"/>
                  </a:cubicBezTo>
                  <a:cubicBezTo>
                    <a:pt x="33823" y="13587"/>
                    <a:pt x="33004" y="13566"/>
                    <a:pt x="32135" y="13566"/>
                  </a:cubicBezTo>
                  <a:cubicBezTo>
                    <a:pt x="28488" y="13566"/>
                    <a:pt x="23975" y="13931"/>
                    <a:pt x="19003" y="15181"/>
                  </a:cubicBezTo>
                  <a:cubicBezTo>
                    <a:pt x="10074" y="17419"/>
                    <a:pt x="3692" y="21455"/>
                    <a:pt x="1" y="24241"/>
                  </a:cubicBezTo>
                  <a:cubicBezTo>
                    <a:pt x="4180" y="30171"/>
                    <a:pt x="8300" y="36124"/>
                    <a:pt x="12395" y="42101"/>
                  </a:cubicBezTo>
                  <a:cubicBezTo>
                    <a:pt x="17836" y="50078"/>
                    <a:pt x="23194" y="58103"/>
                    <a:pt x="28481" y="66187"/>
                  </a:cubicBezTo>
                  <a:cubicBezTo>
                    <a:pt x="32934" y="63211"/>
                    <a:pt x="38553" y="59948"/>
                    <a:pt x="45340" y="57019"/>
                  </a:cubicBezTo>
                  <a:cubicBezTo>
                    <a:pt x="52031" y="54126"/>
                    <a:pt x="58222" y="52257"/>
                    <a:pt x="63461" y="51019"/>
                  </a:cubicBezTo>
                  <a:cubicBezTo>
                    <a:pt x="66533" y="48685"/>
                    <a:pt x="70879" y="45899"/>
                    <a:pt x="76534" y="43696"/>
                  </a:cubicBezTo>
                  <a:cubicBezTo>
                    <a:pt x="80273" y="42232"/>
                    <a:pt x="83726" y="41375"/>
                    <a:pt x="86678" y="40839"/>
                  </a:cubicBezTo>
                  <a:cubicBezTo>
                    <a:pt x="86869" y="40398"/>
                    <a:pt x="87071" y="39946"/>
                    <a:pt x="87274" y="39505"/>
                  </a:cubicBezTo>
                  <a:cubicBezTo>
                    <a:pt x="78296" y="26325"/>
                    <a:pt x="69367" y="13169"/>
                    <a:pt x="60425" y="0"/>
                  </a:cubicBezTo>
                  <a:close/>
                </a:path>
              </a:pathLst>
            </a:custGeom>
            <a:solidFill>
              <a:srgbClr val="4242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8"/>
            <p:cNvSpPr/>
            <p:nvPr/>
          </p:nvSpPr>
          <p:spPr>
            <a:xfrm>
              <a:off x="433550" y="2395638"/>
              <a:ext cx="2193750" cy="1581400"/>
            </a:xfrm>
            <a:custGeom>
              <a:avLst/>
              <a:gdLst/>
              <a:ahLst/>
              <a:cxnLst/>
              <a:rect l="l" t="t" r="r" b="b"/>
              <a:pathLst>
                <a:path w="87750" h="63256" extrusionOk="0">
                  <a:moveTo>
                    <a:pt x="56153" y="0"/>
                  </a:moveTo>
                  <a:cubicBezTo>
                    <a:pt x="53394" y="0"/>
                    <a:pt x="50154" y="410"/>
                    <a:pt x="46828" y="1736"/>
                  </a:cubicBezTo>
                  <a:cubicBezTo>
                    <a:pt x="43030" y="3248"/>
                    <a:pt x="40542" y="5367"/>
                    <a:pt x="38458" y="7177"/>
                  </a:cubicBezTo>
                  <a:cubicBezTo>
                    <a:pt x="34969" y="10237"/>
                    <a:pt x="32672" y="13285"/>
                    <a:pt x="31279" y="15416"/>
                  </a:cubicBezTo>
                  <a:cubicBezTo>
                    <a:pt x="28421" y="14845"/>
                    <a:pt x="25540" y="14297"/>
                    <a:pt x="22682" y="13725"/>
                  </a:cubicBezTo>
                  <a:cubicBezTo>
                    <a:pt x="17836" y="14166"/>
                    <a:pt x="11514" y="15368"/>
                    <a:pt x="4918" y="18595"/>
                  </a:cubicBezTo>
                  <a:cubicBezTo>
                    <a:pt x="3120" y="19488"/>
                    <a:pt x="1477" y="20429"/>
                    <a:pt x="1" y="21381"/>
                  </a:cubicBezTo>
                  <a:cubicBezTo>
                    <a:pt x="4954" y="27930"/>
                    <a:pt x="9990" y="34919"/>
                    <a:pt x="15026" y="42360"/>
                  </a:cubicBezTo>
                  <a:cubicBezTo>
                    <a:pt x="19860" y="49527"/>
                    <a:pt x="24313" y="56504"/>
                    <a:pt x="28385" y="63255"/>
                  </a:cubicBezTo>
                  <a:cubicBezTo>
                    <a:pt x="28385" y="63255"/>
                    <a:pt x="47245" y="52230"/>
                    <a:pt x="58972" y="51611"/>
                  </a:cubicBezTo>
                  <a:cubicBezTo>
                    <a:pt x="60520" y="51647"/>
                    <a:pt x="61901" y="51790"/>
                    <a:pt x="63068" y="51933"/>
                  </a:cubicBezTo>
                  <a:cubicBezTo>
                    <a:pt x="64628" y="50087"/>
                    <a:pt x="66759" y="47956"/>
                    <a:pt x="69629" y="46015"/>
                  </a:cubicBezTo>
                  <a:cubicBezTo>
                    <a:pt x="76379" y="41407"/>
                    <a:pt x="83345" y="40372"/>
                    <a:pt x="87083" y="40098"/>
                  </a:cubicBezTo>
                  <a:cubicBezTo>
                    <a:pt x="87309" y="39836"/>
                    <a:pt x="87536" y="39562"/>
                    <a:pt x="87750" y="39312"/>
                  </a:cubicBezTo>
                  <a:cubicBezTo>
                    <a:pt x="78606" y="26298"/>
                    <a:pt x="69462" y="13297"/>
                    <a:pt x="60342" y="307"/>
                  </a:cubicBezTo>
                  <a:cubicBezTo>
                    <a:pt x="59151" y="134"/>
                    <a:pt x="57731" y="0"/>
                    <a:pt x="561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8"/>
            <p:cNvSpPr/>
            <p:nvPr/>
          </p:nvSpPr>
          <p:spPr>
            <a:xfrm>
              <a:off x="505900" y="2254188"/>
              <a:ext cx="2157725" cy="1641575"/>
            </a:xfrm>
            <a:custGeom>
              <a:avLst/>
              <a:gdLst/>
              <a:ahLst/>
              <a:cxnLst/>
              <a:rect l="l" t="t" r="r" b="b"/>
              <a:pathLst>
                <a:path w="86309" h="65663" extrusionOk="0">
                  <a:moveTo>
                    <a:pt x="58114" y="0"/>
                  </a:moveTo>
                  <a:cubicBezTo>
                    <a:pt x="55007" y="357"/>
                    <a:pt x="50744" y="1191"/>
                    <a:pt x="46089" y="3298"/>
                  </a:cubicBezTo>
                  <a:cubicBezTo>
                    <a:pt x="38600" y="6691"/>
                    <a:pt x="33921" y="11668"/>
                    <a:pt x="31516" y="14645"/>
                  </a:cubicBezTo>
                  <a:cubicBezTo>
                    <a:pt x="28791" y="14076"/>
                    <a:pt x="26321" y="13875"/>
                    <a:pt x="24178" y="13875"/>
                  </a:cubicBezTo>
                  <a:cubicBezTo>
                    <a:pt x="21789" y="13875"/>
                    <a:pt x="19805" y="14125"/>
                    <a:pt x="18324" y="14395"/>
                  </a:cubicBezTo>
                  <a:cubicBezTo>
                    <a:pt x="9894" y="15895"/>
                    <a:pt x="3917" y="20360"/>
                    <a:pt x="1191" y="22443"/>
                  </a:cubicBezTo>
                  <a:cubicBezTo>
                    <a:pt x="679" y="22824"/>
                    <a:pt x="286" y="23170"/>
                    <a:pt x="0" y="23396"/>
                  </a:cubicBezTo>
                  <a:cubicBezTo>
                    <a:pt x="8811" y="37469"/>
                    <a:pt x="17621" y="51554"/>
                    <a:pt x="26456" y="65663"/>
                  </a:cubicBezTo>
                  <a:cubicBezTo>
                    <a:pt x="29813" y="63175"/>
                    <a:pt x="35385" y="59662"/>
                    <a:pt x="43053" y="57555"/>
                  </a:cubicBezTo>
                  <a:cubicBezTo>
                    <a:pt x="48117" y="56150"/>
                    <a:pt x="52657" y="55757"/>
                    <a:pt x="56245" y="55757"/>
                  </a:cubicBezTo>
                  <a:cubicBezTo>
                    <a:pt x="57280" y="55757"/>
                    <a:pt x="58236" y="55790"/>
                    <a:pt x="59103" y="55840"/>
                  </a:cubicBezTo>
                  <a:cubicBezTo>
                    <a:pt x="61579" y="53388"/>
                    <a:pt x="64830" y="50613"/>
                    <a:pt x="68925" y="48030"/>
                  </a:cubicBezTo>
                  <a:cubicBezTo>
                    <a:pt x="75486" y="43863"/>
                    <a:pt x="81725" y="41720"/>
                    <a:pt x="86308" y="40565"/>
                  </a:cubicBezTo>
                  <a:cubicBezTo>
                    <a:pt x="76914" y="27039"/>
                    <a:pt x="67508" y="13526"/>
                    <a:pt x="581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8"/>
            <p:cNvSpPr/>
            <p:nvPr/>
          </p:nvSpPr>
          <p:spPr>
            <a:xfrm>
              <a:off x="1128875" y="2446463"/>
              <a:ext cx="998075" cy="1542775"/>
            </a:xfrm>
            <a:custGeom>
              <a:avLst/>
              <a:gdLst/>
              <a:ahLst/>
              <a:cxnLst/>
              <a:rect l="l" t="t" r="r" b="b"/>
              <a:pathLst>
                <a:path w="39923" h="61711" extrusionOk="0">
                  <a:moveTo>
                    <a:pt x="989" y="1"/>
                  </a:moveTo>
                  <a:cubicBezTo>
                    <a:pt x="1191" y="417"/>
                    <a:pt x="1370" y="763"/>
                    <a:pt x="1501" y="1001"/>
                  </a:cubicBezTo>
                  <a:cubicBezTo>
                    <a:pt x="1680" y="1322"/>
                    <a:pt x="1763" y="1465"/>
                    <a:pt x="1703" y="1620"/>
                  </a:cubicBezTo>
                  <a:cubicBezTo>
                    <a:pt x="1644" y="1798"/>
                    <a:pt x="1453" y="1858"/>
                    <a:pt x="1049" y="2013"/>
                  </a:cubicBezTo>
                  <a:cubicBezTo>
                    <a:pt x="799" y="2096"/>
                    <a:pt x="441" y="2251"/>
                    <a:pt x="1" y="2429"/>
                  </a:cubicBezTo>
                  <a:cubicBezTo>
                    <a:pt x="4406" y="4215"/>
                    <a:pt x="7264" y="8430"/>
                    <a:pt x="10026" y="12502"/>
                  </a:cubicBezTo>
                  <a:cubicBezTo>
                    <a:pt x="10490" y="13169"/>
                    <a:pt x="10955" y="13871"/>
                    <a:pt x="11431" y="14538"/>
                  </a:cubicBezTo>
                  <a:lnTo>
                    <a:pt x="14062" y="18288"/>
                  </a:lnTo>
                  <a:cubicBezTo>
                    <a:pt x="17503" y="23194"/>
                    <a:pt x="21051" y="28254"/>
                    <a:pt x="24492" y="33255"/>
                  </a:cubicBezTo>
                  <a:cubicBezTo>
                    <a:pt x="25159" y="34243"/>
                    <a:pt x="25873" y="35243"/>
                    <a:pt x="26576" y="36207"/>
                  </a:cubicBezTo>
                  <a:cubicBezTo>
                    <a:pt x="29707" y="40577"/>
                    <a:pt x="32933" y="45077"/>
                    <a:pt x="34065" y="50221"/>
                  </a:cubicBezTo>
                  <a:cubicBezTo>
                    <a:pt x="34267" y="51138"/>
                    <a:pt x="34410" y="52066"/>
                    <a:pt x="34541" y="53043"/>
                  </a:cubicBezTo>
                  <a:cubicBezTo>
                    <a:pt x="34672" y="54007"/>
                    <a:pt x="34827" y="55007"/>
                    <a:pt x="35029" y="55995"/>
                  </a:cubicBezTo>
                  <a:cubicBezTo>
                    <a:pt x="35315" y="57293"/>
                    <a:pt x="35910" y="59305"/>
                    <a:pt x="37863" y="61710"/>
                  </a:cubicBezTo>
                  <a:cubicBezTo>
                    <a:pt x="37934" y="61460"/>
                    <a:pt x="38006" y="61127"/>
                    <a:pt x="38101" y="60698"/>
                  </a:cubicBezTo>
                  <a:cubicBezTo>
                    <a:pt x="38160" y="60139"/>
                    <a:pt x="38113" y="59829"/>
                    <a:pt x="38291" y="59722"/>
                  </a:cubicBezTo>
                  <a:cubicBezTo>
                    <a:pt x="38319" y="59707"/>
                    <a:pt x="38348" y="59701"/>
                    <a:pt x="38380" y="59701"/>
                  </a:cubicBezTo>
                  <a:cubicBezTo>
                    <a:pt x="38500" y="59701"/>
                    <a:pt x="38664" y="59795"/>
                    <a:pt x="38946" y="59889"/>
                  </a:cubicBezTo>
                  <a:cubicBezTo>
                    <a:pt x="39351" y="60020"/>
                    <a:pt x="39684" y="60056"/>
                    <a:pt x="39922" y="60056"/>
                  </a:cubicBezTo>
                  <a:cubicBezTo>
                    <a:pt x="38339" y="58091"/>
                    <a:pt x="37839" y="56484"/>
                    <a:pt x="37625" y="55436"/>
                  </a:cubicBezTo>
                  <a:cubicBezTo>
                    <a:pt x="37422" y="54543"/>
                    <a:pt x="37291" y="53638"/>
                    <a:pt x="37160" y="52686"/>
                  </a:cubicBezTo>
                  <a:cubicBezTo>
                    <a:pt x="37029" y="51709"/>
                    <a:pt x="36874" y="50673"/>
                    <a:pt x="36648" y="49661"/>
                  </a:cubicBezTo>
                  <a:cubicBezTo>
                    <a:pt x="35398" y="43994"/>
                    <a:pt x="32005" y="39267"/>
                    <a:pt x="28731" y="34695"/>
                  </a:cubicBezTo>
                  <a:cubicBezTo>
                    <a:pt x="28052" y="33731"/>
                    <a:pt x="27349" y="32743"/>
                    <a:pt x="26683" y="31778"/>
                  </a:cubicBezTo>
                  <a:cubicBezTo>
                    <a:pt x="23230" y="26766"/>
                    <a:pt x="19670" y="21682"/>
                    <a:pt x="16229" y="16788"/>
                  </a:cubicBezTo>
                  <a:lnTo>
                    <a:pt x="13598" y="13038"/>
                  </a:lnTo>
                  <a:cubicBezTo>
                    <a:pt x="13133" y="12383"/>
                    <a:pt x="12693" y="11728"/>
                    <a:pt x="12217" y="11026"/>
                  </a:cubicBezTo>
                  <a:cubicBezTo>
                    <a:pt x="10788" y="8930"/>
                    <a:pt x="9264" y="6704"/>
                    <a:pt x="7466" y="4715"/>
                  </a:cubicBezTo>
                  <a:cubicBezTo>
                    <a:pt x="6859" y="4049"/>
                    <a:pt x="6037" y="3263"/>
                    <a:pt x="4978" y="2441"/>
                  </a:cubicBezTo>
                  <a:cubicBezTo>
                    <a:pt x="3466" y="1286"/>
                    <a:pt x="2049" y="512"/>
                    <a:pt x="9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29"/>
          <p:cNvSpPr/>
          <p:nvPr/>
        </p:nvSpPr>
        <p:spPr>
          <a:xfrm>
            <a:off x="4821651" y="1398976"/>
            <a:ext cx="731995" cy="736996"/>
          </a:xfrm>
          <a:custGeom>
            <a:avLst/>
            <a:gdLst/>
            <a:ahLst/>
            <a:cxnLst/>
            <a:rect l="l" t="t" r="r" b="b"/>
            <a:pathLst>
              <a:path w="31322" h="31536" extrusionOk="0">
                <a:moveTo>
                  <a:pt x="15862" y="1"/>
                </a:moveTo>
                <a:cubicBezTo>
                  <a:pt x="13706" y="1"/>
                  <a:pt x="11622" y="513"/>
                  <a:pt x="9777" y="1280"/>
                </a:cubicBezTo>
                <a:cubicBezTo>
                  <a:pt x="7840" y="2084"/>
                  <a:pt x="6268" y="3436"/>
                  <a:pt x="4806" y="4898"/>
                </a:cubicBezTo>
                <a:cubicBezTo>
                  <a:pt x="3344" y="6360"/>
                  <a:pt x="1572" y="7786"/>
                  <a:pt x="786" y="9704"/>
                </a:cubicBezTo>
                <a:cubicBezTo>
                  <a:pt x="0" y="11568"/>
                  <a:pt x="622" y="13798"/>
                  <a:pt x="622" y="15954"/>
                </a:cubicBezTo>
                <a:cubicBezTo>
                  <a:pt x="622" y="18092"/>
                  <a:pt x="512" y="20121"/>
                  <a:pt x="1279" y="21984"/>
                </a:cubicBezTo>
                <a:cubicBezTo>
                  <a:pt x="2083" y="23921"/>
                  <a:pt x="3637" y="25237"/>
                  <a:pt x="5099" y="26699"/>
                </a:cubicBezTo>
                <a:cubicBezTo>
                  <a:pt x="6561" y="28161"/>
                  <a:pt x="7931" y="29660"/>
                  <a:pt x="9850" y="30445"/>
                </a:cubicBezTo>
                <a:cubicBezTo>
                  <a:pt x="11732" y="31231"/>
                  <a:pt x="13706" y="31414"/>
                  <a:pt x="15862" y="31414"/>
                </a:cubicBezTo>
                <a:cubicBezTo>
                  <a:pt x="16990" y="31414"/>
                  <a:pt x="18153" y="31536"/>
                  <a:pt x="19272" y="31536"/>
                </a:cubicBezTo>
                <a:cubicBezTo>
                  <a:pt x="20274" y="31536"/>
                  <a:pt x="21240" y="31438"/>
                  <a:pt x="22112" y="31067"/>
                </a:cubicBezTo>
                <a:cubicBezTo>
                  <a:pt x="24031" y="30263"/>
                  <a:pt x="25182" y="28216"/>
                  <a:pt x="26644" y="26754"/>
                </a:cubicBezTo>
                <a:cubicBezTo>
                  <a:pt x="28087" y="25310"/>
                  <a:pt x="29202" y="23757"/>
                  <a:pt x="30006" y="21838"/>
                </a:cubicBezTo>
                <a:cubicBezTo>
                  <a:pt x="30774" y="19993"/>
                  <a:pt x="31103" y="18147"/>
                  <a:pt x="31103" y="15991"/>
                </a:cubicBezTo>
                <a:cubicBezTo>
                  <a:pt x="31103" y="13871"/>
                  <a:pt x="31322" y="11769"/>
                  <a:pt x="30573" y="9851"/>
                </a:cubicBezTo>
                <a:cubicBezTo>
                  <a:pt x="29769" y="7932"/>
                  <a:pt x="28873" y="5849"/>
                  <a:pt x="27411" y="4387"/>
                </a:cubicBezTo>
                <a:cubicBezTo>
                  <a:pt x="25949" y="2925"/>
                  <a:pt x="23994" y="1737"/>
                  <a:pt x="22075" y="933"/>
                </a:cubicBezTo>
                <a:cubicBezTo>
                  <a:pt x="20211" y="184"/>
                  <a:pt x="18000" y="1"/>
                  <a:pt x="1586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29"/>
          <p:cNvSpPr/>
          <p:nvPr/>
        </p:nvSpPr>
        <p:spPr>
          <a:xfrm>
            <a:off x="1543026" y="2482401"/>
            <a:ext cx="731995" cy="736996"/>
          </a:xfrm>
          <a:custGeom>
            <a:avLst/>
            <a:gdLst/>
            <a:ahLst/>
            <a:cxnLst/>
            <a:rect l="l" t="t" r="r" b="b"/>
            <a:pathLst>
              <a:path w="31322" h="31536" extrusionOk="0">
                <a:moveTo>
                  <a:pt x="15862" y="1"/>
                </a:moveTo>
                <a:cubicBezTo>
                  <a:pt x="13706" y="1"/>
                  <a:pt x="11622" y="513"/>
                  <a:pt x="9777" y="1280"/>
                </a:cubicBezTo>
                <a:cubicBezTo>
                  <a:pt x="7840" y="2084"/>
                  <a:pt x="6268" y="3436"/>
                  <a:pt x="4806" y="4898"/>
                </a:cubicBezTo>
                <a:cubicBezTo>
                  <a:pt x="3344" y="6360"/>
                  <a:pt x="1572" y="7786"/>
                  <a:pt x="786" y="9704"/>
                </a:cubicBezTo>
                <a:cubicBezTo>
                  <a:pt x="0" y="11568"/>
                  <a:pt x="622" y="13798"/>
                  <a:pt x="622" y="15954"/>
                </a:cubicBezTo>
                <a:cubicBezTo>
                  <a:pt x="622" y="18092"/>
                  <a:pt x="512" y="20121"/>
                  <a:pt x="1279" y="21984"/>
                </a:cubicBezTo>
                <a:cubicBezTo>
                  <a:pt x="2083" y="23921"/>
                  <a:pt x="3637" y="25237"/>
                  <a:pt x="5099" y="26699"/>
                </a:cubicBezTo>
                <a:cubicBezTo>
                  <a:pt x="6561" y="28161"/>
                  <a:pt x="7931" y="29660"/>
                  <a:pt x="9850" y="30445"/>
                </a:cubicBezTo>
                <a:cubicBezTo>
                  <a:pt x="11732" y="31231"/>
                  <a:pt x="13706" y="31414"/>
                  <a:pt x="15862" y="31414"/>
                </a:cubicBezTo>
                <a:cubicBezTo>
                  <a:pt x="16990" y="31414"/>
                  <a:pt x="18153" y="31536"/>
                  <a:pt x="19272" y="31536"/>
                </a:cubicBezTo>
                <a:cubicBezTo>
                  <a:pt x="20274" y="31536"/>
                  <a:pt x="21240" y="31438"/>
                  <a:pt x="22112" y="31067"/>
                </a:cubicBezTo>
                <a:cubicBezTo>
                  <a:pt x="24031" y="30263"/>
                  <a:pt x="25182" y="28216"/>
                  <a:pt x="26644" y="26754"/>
                </a:cubicBezTo>
                <a:cubicBezTo>
                  <a:pt x="28087" y="25310"/>
                  <a:pt x="29202" y="23757"/>
                  <a:pt x="30006" y="21838"/>
                </a:cubicBezTo>
                <a:cubicBezTo>
                  <a:pt x="30774" y="19993"/>
                  <a:pt x="31103" y="18147"/>
                  <a:pt x="31103" y="15991"/>
                </a:cubicBezTo>
                <a:cubicBezTo>
                  <a:pt x="31103" y="13871"/>
                  <a:pt x="31322" y="11769"/>
                  <a:pt x="30573" y="9851"/>
                </a:cubicBezTo>
                <a:cubicBezTo>
                  <a:pt x="29769" y="7932"/>
                  <a:pt x="28873" y="5849"/>
                  <a:pt x="27411" y="4387"/>
                </a:cubicBezTo>
                <a:cubicBezTo>
                  <a:pt x="25949" y="2925"/>
                  <a:pt x="23994" y="1737"/>
                  <a:pt x="22075" y="933"/>
                </a:cubicBezTo>
                <a:cubicBezTo>
                  <a:pt x="20211" y="184"/>
                  <a:pt x="18000" y="1"/>
                  <a:pt x="1586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9" name="Google Shape;579;p29"/>
          <p:cNvSpPr/>
          <p:nvPr/>
        </p:nvSpPr>
        <p:spPr>
          <a:xfrm>
            <a:off x="4821651" y="2482401"/>
            <a:ext cx="731995" cy="736996"/>
          </a:xfrm>
          <a:custGeom>
            <a:avLst/>
            <a:gdLst/>
            <a:ahLst/>
            <a:cxnLst/>
            <a:rect l="l" t="t" r="r" b="b"/>
            <a:pathLst>
              <a:path w="31322" h="31536" extrusionOk="0">
                <a:moveTo>
                  <a:pt x="15862" y="1"/>
                </a:moveTo>
                <a:cubicBezTo>
                  <a:pt x="13706" y="1"/>
                  <a:pt x="11622" y="513"/>
                  <a:pt x="9777" y="1280"/>
                </a:cubicBezTo>
                <a:cubicBezTo>
                  <a:pt x="7840" y="2084"/>
                  <a:pt x="6268" y="3436"/>
                  <a:pt x="4806" y="4898"/>
                </a:cubicBezTo>
                <a:cubicBezTo>
                  <a:pt x="3344" y="6360"/>
                  <a:pt x="1572" y="7786"/>
                  <a:pt x="786" y="9704"/>
                </a:cubicBezTo>
                <a:cubicBezTo>
                  <a:pt x="0" y="11568"/>
                  <a:pt x="622" y="13798"/>
                  <a:pt x="622" y="15954"/>
                </a:cubicBezTo>
                <a:cubicBezTo>
                  <a:pt x="622" y="18092"/>
                  <a:pt x="512" y="20121"/>
                  <a:pt x="1279" y="21984"/>
                </a:cubicBezTo>
                <a:cubicBezTo>
                  <a:pt x="2083" y="23921"/>
                  <a:pt x="3637" y="25237"/>
                  <a:pt x="5099" y="26699"/>
                </a:cubicBezTo>
                <a:cubicBezTo>
                  <a:pt x="6561" y="28161"/>
                  <a:pt x="7931" y="29660"/>
                  <a:pt x="9850" y="30445"/>
                </a:cubicBezTo>
                <a:cubicBezTo>
                  <a:pt x="11732" y="31231"/>
                  <a:pt x="13706" y="31414"/>
                  <a:pt x="15862" y="31414"/>
                </a:cubicBezTo>
                <a:cubicBezTo>
                  <a:pt x="16990" y="31414"/>
                  <a:pt x="18153" y="31536"/>
                  <a:pt x="19272" y="31536"/>
                </a:cubicBezTo>
                <a:cubicBezTo>
                  <a:pt x="20274" y="31536"/>
                  <a:pt x="21240" y="31438"/>
                  <a:pt x="22112" y="31067"/>
                </a:cubicBezTo>
                <a:cubicBezTo>
                  <a:pt x="24031" y="30263"/>
                  <a:pt x="25182" y="28216"/>
                  <a:pt x="26644" y="26754"/>
                </a:cubicBezTo>
                <a:cubicBezTo>
                  <a:pt x="28087" y="25310"/>
                  <a:pt x="29202" y="23757"/>
                  <a:pt x="30006" y="21838"/>
                </a:cubicBezTo>
                <a:cubicBezTo>
                  <a:pt x="30774" y="19993"/>
                  <a:pt x="31103" y="18147"/>
                  <a:pt x="31103" y="15991"/>
                </a:cubicBezTo>
                <a:cubicBezTo>
                  <a:pt x="31103" y="13871"/>
                  <a:pt x="31322" y="11769"/>
                  <a:pt x="30573" y="9851"/>
                </a:cubicBezTo>
                <a:cubicBezTo>
                  <a:pt x="29769" y="7932"/>
                  <a:pt x="28873" y="5849"/>
                  <a:pt x="27411" y="4387"/>
                </a:cubicBezTo>
                <a:cubicBezTo>
                  <a:pt x="25949" y="2925"/>
                  <a:pt x="23994" y="1737"/>
                  <a:pt x="22075" y="933"/>
                </a:cubicBezTo>
                <a:cubicBezTo>
                  <a:pt x="20211" y="184"/>
                  <a:pt x="18000" y="1"/>
                  <a:pt x="1586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0" name="Google Shape;580;p29"/>
          <p:cNvSpPr/>
          <p:nvPr/>
        </p:nvSpPr>
        <p:spPr>
          <a:xfrm>
            <a:off x="1543026" y="3565826"/>
            <a:ext cx="731995" cy="736996"/>
          </a:xfrm>
          <a:custGeom>
            <a:avLst/>
            <a:gdLst/>
            <a:ahLst/>
            <a:cxnLst/>
            <a:rect l="l" t="t" r="r" b="b"/>
            <a:pathLst>
              <a:path w="31322" h="31536" extrusionOk="0">
                <a:moveTo>
                  <a:pt x="15862" y="1"/>
                </a:moveTo>
                <a:cubicBezTo>
                  <a:pt x="13706" y="1"/>
                  <a:pt x="11622" y="513"/>
                  <a:pt x="9777" y="1280"/>
                </a:cubicBezTo>
                <a:cubicBezTo>
                  <a:pt x="7840" y="2084"/>
                  <a:pt x="6268" y="3436"/>
                  <a:pt x="4806" y="4898"/>
                </a:cubicBezTo>
                <a:cubicBezTo>
                  <a:pt x="3344" y="6360"/>
                  <a:pt x="1572" y="7786"/>
                  <a:pt x="786" y="9704"/>
                </a:cubicBezTo>
                <a:cubicBezTo>
                  <a:pt x="0" y="11568"/>
                  <a:pt x="622" y="13798"/>
                  <a:pt x="622" y="15954"/>
                </a:cubicBezTo>
                <a:cubicBezTo>
                  <a:pt x="622" y="18092"/>
                  <a:pt x="512" y="20121"/>
                  <a:pt x="1279" y="21984"/>
                </a:cubicBezTo>
                <a:cubicBezTo>
                  <a:pt x="2083" y="23921"/>
                  <a:pt x="3637" y="25237"/>
                  <a:pt x="5099" y="26699"/>
                </a:cubicBezTo>
                <a:cubicBezTo>
                  <a:pt x="6561" y="28161"/>
                  <a:pt x="7931" y="29660"/>
                  <a:pt x="9850" y="30445"/>
                </a:cubicBezTo>
                <a:cubicBezTo>
                  <a:pt x="11732" y="31231"/>
                  <a:pt x="13706" y="31414"/>
                  <a:pt x="15862" y="31414"/>
                </a:cubicBezTo>
                <a:cubicBezTo>
                  <a:pt x="16990" y="31414"/>
                  <a:pt x="18153" y="31536"/>
                  <a:pt x="19272" y="31536"/>
                </a:cubicBezTo>
                <a:cubicBezTo>
                  <a:pt x="20274" y="31536"/>
                  <a:pt x="21240" y="31438"/>
                  <a:pt x="22112" y="31067"/>
                </a:cubicBezTo>
                <a:cubicBezTo>
                  <a:pt x="24031" y="30263"/>
                  <a:pt x="25182" y="28216"/>
                  <a:pt x="26644" y="26754"/>
                </a:cubicBezTo>
                <a:cubicBezTo>
                  <a:pt x="28087" y="25310"/>
                  <a:pt x="29202" y="23757"/>
                  <a:pt x="30006" y="21838"/>
                </a:cubicBezTo>
                <a:cubicBezTo>
                  <a:pt x="30774" y="19993"/>
                  <a:pt x="31103" y="18147"/>
                  <a:pt x="31103" y="15991"/>
                </a:cubicBezTo>
                <a:cubicBezTo>
                  <a:pt x="31103" y="13871"/>
                  <a:pt x="31322" y="11769"/>
                  <a:pt x="30573" y="9851"/>
                </a:cubicBezTo>
                <a:cubicBezTo>
                  <a:pt x="29769" y="7932"/>
                  <a:pt x="28873" y="5849"/>
                  <a:pt x="27411" y="4387"/>
                </a:cubicBezTo>
                <a:cubicBezTo>
                  <a:pt x="25949" y="2925"/>
                  <a:pt x="23994" y="1737"/>
                  <a:pt x="22075" y="933"/>
                </a:cubicBezTo>
                <a:cubicBezTo>
                  <a:pt x="20211" y="184"/>
                  <a:pt x="18000" y="1"/>
                  <a:pt x="1586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581;p29"/>
          <p:cNvSpPr/>
          <p:nvPr/>
        </p:nvSpPr>
        <p:spPr>
          <a:xfrm>
            <a:off x="4821651" y="3565826"/>
            <a:ext cx="731995" cy="736996"/>
          </a:xfrm>
          <a:custGeom>
            <a:avLst/>
            <a:gdLst/>
            <a:ahLst/>
            <a:cxnLst/>
            <a:rect l="l" t="t" r="r" b="b"/>
            <a:pathLst>
              <a:path w="31322" h="31536" extrusionOk="0">
                <a:moveTo>
                  <a:pt x="15862" y="1"/>
                </a:moveTo>
                <a:cubicBezTo>
                  <a:pt x="13706" y="1"/>
                  <a:pt x="11622" y="513"/>
                  <a:pt x="9777" y="1280"/>
                </a:cubicBezTo>
                <a:cubicBezTo>
                  <a:pt x="7840" y="2084"/>
                  <a:pt x="6268" y="3436"/>
                  <a:pt x="4806" y="4898"/>
                </a:cubicBezTo>
                <a:cubicBezTo>
                  <a:pt x="3344" y="6360"/>
                  <a:pt x="1572" y="7786"/>
                  <a:pt x="786" y="9704"/>
                </a:cubicBezTo>
                <a:cubicBezTo>
                  <a:pt x="0" y="11568"/>
                  <a:pt x="622" y="13798"/>
                  <a:pt x="622" y="15954"/>
                </a:cubicBezTo>
                <a:cubicBezTo>
                  <a:pt x="622" y="18092"/>
                  <a:pt x="512" y="20121"/>
                  <a:pt x="1279" y="21984"/>
                </a:cubicBezTo>
                <a:cubicBezTo>
                  <a:pt x="2083" y="23921"/>
                  <a:pt x="3637" y="25237"/>
                  <a:pt x="5099" y="26699"/>
                </a:cubicBezTo>
                <a:cubicBezTo>
                  <a:pt x="6561" y="28161"/>
                  <a:pt x="7931" y="29660"/>
                  <a:pt x="9850" y="30445"/>
                </a:cubicBezTo>
                <a:cubicBezTo>
                  <a:pt x="11732" y="31231"/>
                  <a:pt x="13706" y="31414"/>
                  <a:pt x="15862" y="31414"/>
                </a:cubicBezTo>
                <a:cubicBezTo>
                  <a:pt x="16990" y="31414"/>
                  <a:pt x="18153" y="31536"/>
                  <a:pt x="19272" y="31536"/>
                </a:cubicBezTo>
                <a:cubicBezTo>
                  <a:pt x="20274" y="31536"/>
                  <a:pt x="21240" y="31438"/>
                  <a:pt x="22112" y="31067"/>
                </a:cubicBezTo>
                <a:cubicBezTo>
                  <a:pt x="24031" y="30263"/>
                  <a:pt x="25182" y="28216"/>
                  <a:pt x="26644" y="26754"/>
                </a:cubicBezTo>
                <a:cubicBezTo>
                  <a:pt x="28087" y="25310"/>
                  <a:pt x="29202" y="23757"/>
                  <a:pt x="30006" y="21838"/>
                </a:cubicBezTo>
                <a:cubicBezTo>
                  <a:pt x="30774" y="19993"/>
                  <a:pt x="31103" y="18147"/>
                  <a:pt x="31103" y="15991"/>
                </a:cubicBezTo>
                <a:cubicBezTo>
                  <a:pt x="31103" y="13871"/>
                  <a:pt x="31322" y="11769"/>
                  <a:pt x="30573" y="9851"/>
                </a:cubicBezTo>
                <a:cubicBezTo>
                  <a:pt x="29769" y="7932"/>
                  <a:pt x="28873" y="5849"/>
                  <a:pt x="27411" y="4387"/>
                </a:cubicBezTo>
                <a:cubicBezTo>
                  <a:pt x="25949" y="2925"/>
                  <a:pt x="23994" y="1737"/>
                  <a:pt x="22075" y="933"/>
                </a:cubicBezTo>
                <a:cubicBezTo>
                  <a:pt x="20211" y="184"/>
                  <a:pt x="18000" y="1"/>
                  <a:pt x="1586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29"/>
          <p:cNvSpPr/>
          <p:nvPr/>
        </p:nvSpPr>
        <p:spPr>
          <a:xfrm>
            <a:off x="1543026" y="1398976"/>
            <a:ext cx="731995" cy="736996"/>
          </a:xfrm>
          <a:custGeom>
            <a:avLst/>
            <a:gdLst/>
            <a:ahLst/>
            <a:cxnLst/>
            <a:rect l="l" t="t" r="r" b="b"/>
            <a:pathLst>
              <a:path w="31322" h="31536" extrusionOk="0">
                <a:moveTo>
                  <a:pt x="15862" y="1"/>
                </a:moveTo>
                <a:cubicBezTo>
                  <a:pt x="13706" y="1"/>
                  <a:pt x="11622" y="513"/>
                  <a:pt x="9777" y="1280"/>
                </a:cubicBezTo>
                <a:cubicBezTo>
                  <a:pt x="7840" y="2084"/>
                  <a:pt x="6268" y="3436"/>
                  <a:pt x="4806" y="4898"/>
                </a:cubicBezTo>
                <a:cubicBezTo>
                  <a:pt x="3344" y="6360"/>
                  <a:pt x="1572" y="7786"/>
                  <a:pt x="786" y="9704"/>
                </a:cubicBezTo>
                <a:cubicBezTo>
                  <a:pt x="0" y="11568"/>
                  <a:pt x="622" y="13798"/>
                  <a:pt x="622" y="15954"/>
                </a:cubicBezTo>
                <a:cubicBezTo>
                  <a:pt x="622" y="18092"/>
                  <a:pt x="512" y="20121"/>
                  <a:pt x="1279" y="21984"/>
                </a:cubicBezTo>
                <a:cubicBezTo>
                  <a:pt x="2083" y="23921"/>
                  <a:pt x="3637" y="25237"/>
                  <a:pt x="5099" y="26699"/>
                </a:cubicBezTo>
                <a:cubicBezTo>
                  <a:pt x="6561" y="28161"/>
                  <a:pt x="7931" y="29660"/>
                  <a:pt x="9850" y="30445"/>
                </a:cubicBezTo>
                <a:cubicBezTo>
                  <a:pt x="11732" y="31231"/>
                  <a:pt x="13706" y="31414"/>
                  <a:pt x="15862" y="31414"/>
                </a:cubicBezTo>
                <a:cubicBezTo>
                  <a:pt x="16990" y="31414"/>
                  <a:pt x="18153" y="31536"/>
                  <a:pt x="19272" y="31536"/>
                </a:cubicBezTo>
                <a:cubicBezTo>
                  <a:pt x="20274" y="31536"/>
                  <a:pt x="21240" y="31438"/>
                  <a:pt x="22112" y="31067"/>
                </a:cubicBezTo>
                <a:cubicBezTo>
                  <a:pt x="24031" y="30263"/>
                  <a:pt x="25182" y="28216"/>
                  <a:pt x="26644" y="26754"/>
                </a:cubicBezTo>
                <a:cubicBezTo>
                  <a:pt x="28087" y="25310"/>
                  <a:pt x="29202" y="23757"/>
                  <a:pt x="30006" y="21838"/>
                </a:cubicBezTo>
                <a:cubicBezTo>
                  <a:pt x="30774" y="19993"/>
                  <a:pt x="31103" y="18147"/>
                  <a:pt x="31103" y="15991"/>
                </a:cubicBezTo>
                <a:cubicBezTo>
                  <a:pt x="31103" y="13871"/>
                  <a:pt x="31322" y="11769"/>
                  <a:pt x="30573" y="9851"/>
                </a:cubicBezTo>
                <a:cubicBezTo>
                  <a:pt x="29769" y="7932"/>
                  <a:pt x="28873" y="5849"/>
                  <a:pt x="27411" y="4387"/>
                </a:cubicBezTo>
                <a:cubicBezTo>
                  <a:pt x="25949" y="2925"/>
                  <a:pt x="23994" y="1737"/>
                  <a:pt x="22075" y="933"/>
                </a:cubicBezTo>
                <a:cubicBezTo>
                  <a:pt x="20211" y="184"/>
                  <a:pt x="18000" y="1"/>
                  <a:pt x="1586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29"/>
          <p:cNvSpPr txBox="1">
            <a:spLocks noGrp="1"/>
          </p:cNvSpPr>
          <p:nvPr>
            <p:ph type="title" idx="3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¿Qué veremos hoy?</a:t>
            </a:r>
            <a:endParaRPr dirty="0"/>
          </a:p>
        </p:txBody>
      </p:sp>
      <p:sp>
        <p:nvSpPr>
          <p:cNvPr id="584" name="Google Shape;584;p29"/>
          <p:cNvSpPr txBox="1">
            <a:spLocks noGrp="1"/>
          </p:cNvSpPr>
          <p:nvPr>
            <p:ph type="title"/>
          </p:nvPr>
        </p:nvSpPr>
        <p:spPr>
          <a:xfrm>
            <a:off x="2391299" y="1425612"/>
            <a:ext cx="1931100" cy="58625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/>
              <a:t>O</a:t>
            </a:r>
            <a:r>
              <a:rPr lang="en" sz="1600" dirty="0"/>
              <a:t>rigen histórico y etimológico de la epistemología</a:t>
            </a:r>
            <a:endParaRPr sz="1600" dirty="0"/>
          </a:p>
        </p:txBody>
      </p:sp>
      <p:sp>
        <p:nvSpPr>
          <p:cNvPr id="586" name="Google Shape;586;p29"/>
          <p:cNvSpPr txBox="1">
            <a:spLocks noGrp="1"/>
          </p:cNvSpPr>
          <p:nvPr>
            <p:ph type="title" idx="13"/>
          </p:nvPr>
        </p:nvSpPr>
        <p:spPr>
          <a:xfrm>
            <a:off x="5669874" y="1425613"/>
            <a:ext cx="1931100" cy="5862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/>
              <a:t>Contexto histórico de Bacon y Descartes</a:t>
            </a:r>
            <a:endParaRPr sz="1600" dirty="0"/>
          </a:p>
        </p:txBody>
      </p:sp>
      <p:sp>
        <p:nvSpPr>
          <p:cNvPr id="587" name="Google Shape;587;p29"/>
          <p:cNvSpPr txBox="1">
            <a:spLocks noGrp="1"/>
          </p:cNvSpPr>
          <p:nvPr>
            <p:ph type="title" idx="2"/>
          </p:nvPr>
        </p:nvSpPr>
        <p:spPr>
          <a:xfrm>
            <a:off x="1591527" y="1523172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588" name="Google Shape;588;p29"/>
          <p:cNvSpPr txBox="1">
            <a:spLocks noGrp="1"/>
          </p:cNvSpPr>
          <p:nvPr>
            <p:ph type="title" idx="15"/>
          </p:nvPr>
        </p:nvSpPr>
        <p:spPr>
          <a:xfrm>
            <a:off x="4870102" y="1523172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589" name="Google Shape;589;p29"/>
          <p:cNvSpPr txBox="1">
            <a:spLocks noGrp="1"/>
          </p:cNvSpPr>
          <p:nvPr>
            <p:ph type="title" idx="4"/>
          </p:nvPr>
        </p:nvSpPr>
        <p:spPr>
          <a:xfrm>
            <a:off x="2391299" y="2508988"/>
            <a:ext cx="1931100" cy="5862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/>
              <a:t>Conocimiento y epistemología</a:t>
            </a:r>
            <a:endParaRPr sz="1600" dirty="0"/>
          </a:p>
        </p:txBody>
      </p:sp>
      <p:sp>
        <p:nvSpPr>
          <p:cNvPr id="591" name="Google Shape;591;p29"/>
          <p:cNvSpPr txBox="1">
            <a:spLocks noGrp="1"/>
          </p:cNvSpPr>
          <p:nvPr>
            <p:ph type="title" idx="6"/>
          </p:nvPr>
        </p:nvSpPr>
        <p:spPr>
          <a:xfrm>
            <a:off x="1591527" y="2606573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92" name="Google Shape;592;p29"/>
          <p:cNvSpPr txBox="1">
            <a:spLocks noGrp="1"/>
          </p:cNvSpPr>
          <p:nvPr>
            <p:ph type="title" idx="7"/>
          </p:nvPr>
        </p:nvSpPr>
        <p:spPr>
          <a:xfrm>
            <a:off x="2391299" y="3592362"/>
            <a:ext cx="1931100" cy="71045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Epistemología y cs. sociales</a:t>
            </a:r>
            <a:endParaRPr sz="1600" dirty="0"/>
          </a:p>
        </p:txBody>
      </p:sp>
      <p:sp>
        <p:nvSpPr>
          <p:cNvPr id="594" name="Google Shape;594;p29"/>
          <p:cNvSpPr txBox="1">
            <a:spLocks noGrp="1"/>
          </p:cNvSpPr>
          <p:nvPr>
            <p:ph type="title" idx="9"/>
          </p:nvPr>
        </p:nvSpPr>
        <p:spPr>
          <a:xfrm>
            <a:off x="1591527" y="3689974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595" name="Google Shape;595;p29"/>
          <p:cNvSpPr txBox="1">
            <a:spLocks noGrp="1"/>
          </p:cNvSpPr>
          <p:nvPr>
            <p:ph type="title" idx="18"/>
          </p:nvPr>
        </p:nvSpPr>
        <p:spPr>
          <a:xfrm>
            <a:off x="4870102" y="2606549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597" name="Google Shape;597;p29"/>
          <p:cNvSpPr txBox="1">
            <a:spLocks noGrp="1"/>
          </p:cNvSpPr>
          <p:nvPr>
            <p:ph type="title" idx="16"/>
          </p:nvPr>
        </p:nvSpPr>
        <p:spPr>
          <a:xfrm>
            <a:off x="5669874" y="2508988"/>
            <a:ext cx="1931100" cy="5862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/>
              <a:t>D</a:t>
            </a:r>
            <a:r>
              <a:rPr lang="en" sz="1600" dirty="0"/>
              <a:t>escartes y el conocimiento </a:t>
            </a:r>
            <a:endParaRPr sz="1600" dirty="0"/>
          </a:p>
        </p:txBody>
      </p:sp>
      <p:sp>
        <p:nvSpPr>
          <p:cNvPr id="599" name="Google Shape;599;p29"/>
          <p:cNvSpPr txBox="1">
            <a:spLocks noGrp="1"/>
          </p:cNvSpPr>
          <p:nvPr>
            <p:ph type="title" idx="19"/>
          </p:nvPr>
        </p:nvSpPr>
        <p:spPr>
          <a:xfrm>
            <a:off x="5669874" y="3592362"/>
            <a:ext cx="1931100" cy="5862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/>
              <a:t>Conclusiones</a:t>
            </a:r>
            <a:endParaRPr sz="1600" dirty="0"/>
          </a:p>
        </p:txBody>
      </p:sp>
      <p:sp>
        <p:nvSpPr>
          <p:cNvPr id="601" name="Google Shape;601;p29"/>
          <p:cNvSpPr txBox="1">
            <a:spLocks noGrp="1"/>
          </p:cNvSpPr>
          <p:nvPr>
            <p:ph type="title" idx="21"/>
          </p:nvPr>
        </p:nvSpPr>
        <p:spPr>
          <a:xfrm>
            <a:off x="4870102" y="3689974"/>
            <a:ext cx="635100" cy="48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30"/>
          <p:cNvSpPr/>
          <p:nvPr/>
        </p:nvSpPr>
        <p:spPr>
          <a:xfrm rot="28757">
            <a:off x="1505032" y="3771819"/>
            <a:ext cx="6134332" cy="621012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0"/>
          <p:cNvSpPr txBox="1">
            <a:spLocks noGrp="1"/>
          </p:cNvSpPr>
          <p:nvPr>
            <p:ph type="subTitle" idx="1"/>
          </p:nvPr>
        </p:nvSpPr>
        <p:spPr>
          <a:xfrm>
            <a:off x="1686450" y="3851226"/>
            <a:ext cx="57711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¿Qué chota es la epistemología?</a:t>
            </a:r>
            <a:endParaRPr dirty="0"/>
          </a:p>
        </p:txBody>
      </p:sp>
      <p:sp>
        <p:nvSpPr>
          <p:cNvPr id="608" name="Google Shape;608;p30"/>
          <p:cNvSpPr txBox="1">
            <a:spLocks noGrp="1"/>
          </p:cNvSpPr>
          <p:nvPr>
            <p:ph type="title"/>
          </p:nvPr>
        </p:nvSpPr>
        <p:spPr>
          <a:xfrm>
            <a:off x="2220686" y="2557794"/>
            <a:ext cx="4449535" cy="110420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 dirty="0"/>
              <a:t>O</a:t>
            </a:r>
            <a:r>
              <a:rPr lang="en" sz="2400" dirty="0"/>
              <a:t>rigen histórico y etimológico de la epistemología</a:t>
            </a:r>
            <a:endParaRPr sz="2400" dirty="0"/>
          </a:p>
        </p:txBody>
      </p:sp>
      <p:sp>
        <p:nvSpPr>
          <p:cNvPr id="609" name="Google Shape;609;p30"/>
          <p:cNvSpPr/>
          <p:nvPr/>
        </p:nvSpPr>
        <p:spPr>
          <a:xfrm>
            <a:off x="6334352" y="787231"/>
            <a:ext cx="1992522" cy="193123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10" name="Google Shape;610;p30"/>
          <p:cNvGrpSpPr/>
          <p:nvPr/>
        </p:nvGrpSpPr>
        <p:grpSpPr>
          <a:xfrm>
            <a:off x="7585758" y="449066"/>
            <a:ext cx="1106619" cy="1122793"/>
            <a:chOff x="6575458" y="1821066"/>
            <a:chExt cx="1106619" cy="1122793"/>
          </a:xfrm>
        </p:grpSpPr>
        <p:sp>
          <p:nvSpPr>
            <p:cNvPr id="611" name="Google Shape;611;p30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0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0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0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0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0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0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0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0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0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0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0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0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0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0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0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7" name="Google Shape;627;p30"/>
          <p:cNvSpPr txBox="1">
            <a:spLocks noGrp="1"/>
          </p:cNvSpPr>
          <p:nvPr>
            <p:ph type="title" idx="2"/>
          </p:nvPr>
        </p:nvSpPr>
        <p:spPr>
          <a:xfrm>
            <a:off x="6580762" y="1378750"/>
            <a:ext cx="1499700" cy="7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grpSp>
        <p:nvGrpSpPr>
          <p:cNvPr id="628" name="Google Shape;628;p30"/>
          <p:cNvGrpSpPr/>
          <p:nvPr/>
        </p:nvGrpSpPr>
        <p:grpSpPr>
          <a:xfrm>
            <a:off x="3326973" y="416592"/>
            <a:ext cx="2460647" cy="1992546"/>
            <a:chOff x="3341678" y="823088"/>
            <a:chExt cx="2460647" cy="1992546"/>
          </a:xfrm>
        </p:grpSpPr>
        <p:sp>
          <p:nvSpPr>
            <p:cNvPr id="629" name="Google Shape;629;p30"/>
            <p:cNvSpPr/>
            <p:nvPr/>
          </p:nvSpPr>
          <p:spPr>
            <a:xfrm>
              <a:off x="3349407" y="1788225"/>
              <a:ext cx="2446158" cy="783714"/>
            </a:xfrm>
            <a:custGeom>
              <a:avLst/>
              <a:gdLst/>
              <a:ahLst/>
              <a:cxnLst/>
              <a:rect l="l" t="t" r="r" b="b"/>
              <a:pathLst>
                <a:path w="111088" h="35591" extrusionOk="0">
                  <a:moveTo>
                    <a:pt x="63795" y="0"/>
                  </a:moveTo>
                  <a:cubicBezTo>
                    <a:pt x="42516" y="4712"/>
                    <a:pt x="21258" y="9424"/>
                    <a:pt x="0" y="14135"/>
                  </a:cubicBezTo>
                  <a:lnTo>
                    <a:pt x="48937" y="35590"/>
                  </a:lnTo>
                  <a:lnTo>
                    <a:pt x="111088" y="19329"/>
                  </a:lnTo>
                  <a:cubicBezTo>
                    <a:pt x="95331" y="12886"/>
                    <a:pt x="79552" y="6443"/>
                    <a:pt x="6379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0"/>
            <p:cNvSpPr/>
            <p:nvPr/>
          </p:nvSpPr>
          <p:spPr>
            <a:xfrm>
              <a:off x="3341678" y="2031436"/>
              <a:ext cx="2388752" cy="783714"/>
            </a:xfrm>
            <a:custGeom>
              <a:avLst/>
              <a:gdLst/>
              <a:ahLst/>
              <a:cxnLst/>
              <a:rect l="l" t="t" r="r" b="b"/>
              <a:pathLst>
                <a:path w="108481" h="35591" extrusionOk="0">
                  <a:moveTo>
                    <a:pt x="63774" y="0"/>
                  </a:moveTo>
                  <a:lnTo>
                    <a:pt x="1" y="14136"/>
                  </a:lnTo>
                  <a:lnTo>
                    <a:pt x="48937" y="35590"/>
                  </a:lnTo>
                  <a:cubicBezTo>
                    <a:pt x="68792" y="29673"/>
                    <a:pt x="88625" y="23756"/>
                    <a:pt x="108480" y="17861"/>
                  </a:cubicBezTo>
                  <a:cubicBezTo>
                    <a:pt x="93578" y="11922"/>
                    <a:pt x="78676" y="5939"/>
                    <a:pt x="6377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0"/>
            <p:cNvSpPr/>
            <p:nvPr/>
          </p:nvSpPr>
          <p:spPr>
            <a:xfrm>
              <a:off x="4419270" y="2212880"/>
              <a:ext cx="1383054" cy="602753"/>
            </a:xfrm>
            <a:custGeom>
              <a:avLst/>
              <a:gdLst/>
              <a:ahLst/>
              <a:cxnLst/>
              <a:rect l="l" t="t" r="r" b="b"/>
              <a:pathLst>
                <a:path w="62809" h="27373" extrusionOk="0">
                  <a:moveTo>
                    <a:pt x="62458" y="1"/>
                  </a:moveTo>
                  <a:cubicBezTo>
                    <a:pt x="41770" y="5457"/>
                    <a:pt x="21038" y="10892"/>
                    <a:pt x="329" y="16305"/>
                  </a:cubicBezTo>
                  <a:lnTo>
                    <a:pt x="0" y="27372"/>
                  </a:lnTo>
                  <a:lnTo>
                    <a:pt x="59850" y="10059"/>
                  </a:lnTo>
                  <a:cubicBezTo>
                    <a:pt x="60551" y="9183"/>
                    <a:pt x="61757" y="7452"/>
                    <a:pt x="62304" y="4975"/>
                  </a:cubicBezTo>
                  <a:cubicBezTo>
                    <a:pt x="62809" y="2849"/>
                    <a:pt x="62633" y="1074"/>
                    <a:pt x="6245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4358935" y="2554543"/>
              <a:ext cx="67579" cy="260607"/>
            </a:xfrm>
            <a:custGeom>
              <a:avLst/>
              <a:gdLst/>
              <a:ahLst/>
              <a:cxnLst/>
              <a:rect l="l" t="t" r="r" b="b"/>
              <a:pathLst>
                <a:path w="3069" h="11835" extrusionOk="0">
                  <a:moveTo>
                    <a:pt x="1053" y="0"/>
                  </a:moveTo>
                  <a:lnTo>
                    <a:pt x="1" y="10278"/>
                  </a:lnTo>
                  <a:lnTo>
                    <a:pt x="2740" y="11834"/>
                  </a:lnTo>
                  <a:lnTo>
                    <a:pt x="3069" y="789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3348438" y="2099477"/>
              <a:ext cx="1080984" cy="498511"/>
            </a:xfrm>
            <a:custGeom>
              <a:avLst/>
              <a:gdLst/>
              <a:ahLst/>
              <a:cxnLst/>
              <a:rect l="l" t="t" r="r" b="b"/>
              <a:pathLst>
                <a:path w="49091" h="22639" extrusionOk="0">
                  <a:moveTo>
                    <a:pt x="44" y="0"/>
                  </a:moveTo>
                  <a:lnTo>
                    <a:pt x="1" y="1030"/>
                  </a:lnTo>
                  <a:cubicBezTo>
                    <a:pt x="16349" y="8219"/>
                    <a:pt x="32698" y="15429"/>
                    <a:pt x="49090" y="22639"/>
                  </a:cubicBezTo>
                  <a:cubicBezTo>
                    <a:pt x="49068" y="22244"/>
                    <a:pt x="49003" y="21850"/>
                    <a:pt x="48981" y="21455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3341678" y="2317607"/>
              <a:ext cx="1078077" cy="497542"/>
            </a:xfrm>
            <a:custGeom>
              <a:avLst/>
              <a:gdLst/>
              <a:ahLst/>
              <a:cxnLst/>
              <a:rect l="l" t="t" r="r" b="b"/>
              <a:pathLst>
                <a:path w="48959" h="22595" extrusionOk="0">
                  <a:moveTo>
                    <a:pt x="88" y="0"/>
                  </a:moveTo>
                  <a:lnTo>
                    <a:pt x="1" y="1140"/>
                  </a:lnTo>
                  <a:lnTo>
                    <a:pt x="48937" y="22594"/>
                  </a:lnTo>
                  <a:lnTo>
                    <a:pt x="48959" y="2176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3343615" y="2250997"/>
              <a:ext cx="336378" cy="83522"/>
            </a:xfrm>
            <a:custGeom>
              <a:avLst/>
              <a:gdLst/>
              <a:ahLst/>
              <a:cxnLst/>
              <a:rect l="l" t="t" r="r" b="b"/>
              <a:pathLst>
                <a:path w="15276" h="3793" extrusionOk="0">
                  <a:moveTo>
                    <a:pt x="13719" y="1"/>
                  </a:moveTo>
                  <a:lnTo>
                    <a:pt x="0" y="3025"/>
                  </a:lnTo>
                  <a:lnTo>
                    <a:pt x="1644" y="3792"/>
                  </a:lnTo>
                  <a:lnTo>
                    <a:pt x="15275" y="768"/>
                  </a:lnTo>
                  <a:lnTo>
                    <a:pt x="13719" y="1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0"/>
            <p:cNvSpPr/>
            <p:nvPr/>
          </p:nvSpPr>
          <p:spPr>
            <a:xfrm>
              <a:off x="3365327" y="2130834"/>
              <a:ext cx="1038507" cy="646683"/>
            </a:xfrm>
            <a:custGeom>
              <a:avLst/>
              <a:gdLst/>
              <a:ahLst/>
              <a:cxnLst/>
              <a:rect l="l" t="t" r="r" b="b"/>
              <a:pathLst>
                <a:path w="47162" h="29368" extrusionOk="0">
                  <a:moveTo>
                    <a:pt x="1" y="1"/>
                  </a:moveTo>
                  <a:lnTo>
                    <a:pt x="1" y="1"/>
                  </a:lnTo>
                  <a:cubicBezTo>
                    <a:pt x="329" y="1075"/>
                    <a:pt x="658" y="2565"/>
                    <a:pt x="680" y="4384"/>
                  </a:cubicBezTo>
                  <a:cubicBezTo>
                    <a:pt x="702" y="6291"/>
                    <a:pt x="373" y="7847"/>
                    <a:pt x="88" y="8920"/>
                  </a:cubicBezTo>
                  <a:cubicBezTo>
                    <a:pt x="15319" y="15736"/>
                    <a:pt x="30572" y="22551"/>
                    <a:pt x="45803" y="29367"/>
                  </a:cubicBezTo>
                  <a:cubicBezTo>
                    <a:pt x="46241" y="28469"/>
                    <a:pt x="46789" y="27044"/>
                    <a:pt x="46943" y="25225"/>
                  </a:cubicBezTo>
                  <a:cubicBezTo>
                    <a:pt x="47162" y="23034"/>
                    <a:pt x="46723" y="21302"/>
                    <a:pt x="46395" y="20272"/>
                  </a:cubicBezTo>
                  <a:cubicBezTo>
                    <a:pt x="30945" y="13523"/>
                    <a:pt x="15473" y="6773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0"/>
            <p:cNvSpPr/>
            <p:nvPr/>
          </p:nvSpPr>
          <p:spPr>
            <a:xfrm>
              <a:off x="3748981" y="1569126"/>
              <a:ext cx="1788905" cy="302599"/>
            </a:xfrm>
            <a:custGeom>
              <a:avLst/>
              <a:gdLst/>
              <a:ahLst/>
              <a:cxnLst/>
              <a:rect l="l" t="t" r="r" b="b"/>
              <a:pathLst>
                <a:path w="81240" h="13742" extrusionOk="0">
                  <a:moveTo>
                    <a:pt x="70128" y="1"/>
                  </a:moveTo>
                  <a:cubicBezTo>
                    <a:pt x="46767" y="198"/>
                    <a:pt x="23362" y="417"/>
                    <a:pt x="0" y="636"/>
                  </a:cubicBezTo>
                  <a:cubicBezTo>
                    <a:pt x="1381" y="4998"/>
                    <a:pt x="2783" y="9381"/>
                    <a:pt x="4186" y="13742"/>
                  </a:cubicBezTo>
                  <a:lnTo>
                    <a:pt x="81239" y="12010"/>
                  </a:lnTo>
                  <a:lnTo>
                    <a:pt x="70128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3756204" y="2118304"/>
              <a:ext cx="1788905" cy="302092"/>
            </a:xfrm>
            <a:custGeom>
              <a:avLst/>
              <a:gdLst/>
              <a:ahLst/>
              <a:cxnLst/>
              <a:rect l="l" t="t" r="r" b="b"/>
              <a:pathLst>
                <a:path w="81240" h="13719" extrusionOk="0">
                  <a:moveTo>
                    <a:pt x="70129" y="0"/>
                  </a:moveTo>
                  <a:cubicBezTo>
                    <a:pt x="46767" y="219"/>
                    <a:pt x="23362" y="417"/>
                    <a:pt x="1" y="636"/>
                  </a:cubicBezTo>
                  <a:cubicBezTo>
                    <a:pt x="1403" y="4975"/>
                    <a:pt x="2784" y="9358"/>
                    <a:pt x="4187" y="13719"/>
                  </a:cubicBezTo>
                  <a:lnTo>
                    <a:pt x="81240" y="12010"/>
                  </a:lnTo>
                  <a:lnTo>
                    <a:pt x="70129" y="0"/>
                  </a:lnTo>
                  <a:close/>
                </a:path>
              </a:pathLst>
            </a:custGeom>
            <a:solidFill>
              <a:srgbClr val="ACA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3748981" y="1583130"/>
              <a:ext cx="99420" cy="837266"/>
            </a:xfrm>
            <a:custGeom>
              <a:avLst/>
              <a:gdLst/>
              <a:ahLst/>
              <a:cxnLst/>
              <a:rect l="l" t="t" r="r" b="b"/>
              <a:pathLst>
                <a:path w="4515" h="38023" extrusionOk="0">
                  <a:moveTo>
                    <a:pt x="0" y="0"/>
                  </a:moveTo>
                  <a:lnTo>
                    <a:pt x="329" y="24940"/>
                  </a:lnTo>
                  <a:lnTo>
                    <a:pt x="4515" y="38023"/>
                  </a:lnTo>
                  <a:lnTo>
                    <a:pt x="4186" y="13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3841135" y="1833586"/>
              <a:ext cx="1703974" cy="586811"/>
            </a:xfrm>
            <a:custGeom>
              <a:avLst/>
              <a:gdLst/>
              <a:ahLst/>
              <a:cxnLst/>
              <a:rect l="l" t="t" r="r" b="b"/>
              <a:pathLst>
                <a:path w="77383" h="26649" extrusionOk="0">
                  <a:moveTo>
                    <a:pt x="77054" y="0"/>
                  </a:moveTo>
                  <a:lnTo>
                    <a:pt x="1" y="1732"/>
                  </a:lnTo>
                  <a:lnTo>
                    <a:pt x="330" y="26649"/>
                  </a:lnTo>
                  <a:lnTo>
                    <a:pt x="77383" y="24940"/>
                  </a:lnTo>
                  <a:lnTo>
                    <a:pt x="77054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3749928" y="1681097"/>
              <a:ext cx="73855" cy="627350"/>
            </a:xfrm>
            <a:custGeom>
              <a:avLst/>
              <a:gdLst/>
              <a:ahLst/>
              <a:cxnLst/>
              <a:rect l="l" t="t" r="r" b="b"/>
              <a:pathLst>
                <a:path w="3354" h="28490" extrusionOk="0">
                  <a:moveTo>
                    <a:pt x="1" y="0"/>
                  </a:moveTo>
                  <a:lnTo>
                    <a:pt x="242" y="18496"/>
                  </a:lnTo>
                  <a:cubicBezTo>
                    <a:pt x="1294" y="21828"/>
                    <a:pt x="2302" y="25137"/>
                    <a:pt x="3354" y="28490"/>
                  </a:cubicBezTo>
                  <a:cubicBezTo>
                    <a:pt x="3179" y="21806"/>
                    <a:pt x="2981" y="15122"/>
                    <a:pt x="2828" y="8416"/>
                  </a:cubicBezTo>
                  <a:cubicBezTo>
                    <a:pt x="1886" y="5610"/>
                    <a:pt x="943" y="2827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0"/>
            <p:cNvSpPr/>
            <p:nvPr/>
          </p:nvSpPr>
          <p:spPr>
            <a:xfrm>
              <a:off x="3652468" y="1229401"/>
              <a:ext cx="1846311" cy="711819"/>
            </a:xfrm>
            <a:custGeom>
              <a:avLst/>
              <a:gdLst/>
              <a:ahLst/>
              <a:cxnLst/>
              <a:rect l="l" t="t" r="r" b="b"/>
              <a:pathLst>
                <a:path w="83847" h="32326" extrusionOk="0">
                  <a:moveTo>
                    <a:pt x="44619" y="1"/>
                  </a:moveTo>
                  <a:lnTo>
                    <a:pt x="636" y="14421"/>
                  </a:lnTo>
                  <a:lnTo>
                    <a:pt x="0" y="20842"/>
                  </a:lnTo>
                  <a:lnTo>
                    <a:pt x="38724" y="32325"/>
                  </a:lnTo>
                  <a:cubicBezTo>
                    <a:pt x="53560" y="26847"/>
                    <a:pt x="68397" y="21368"/>
                    <a:pt x="83211" y="15911"/>
                  </a:cubicBezTo>
                  <a:lnTo>
                    <a:pt x="83847" y="9490"/>
                  </a:lnTo>
                  <a:cubicBezTo>
                    <a:pt x="70786" y="6312"/>
                    <a:pt x="57724" y="3178"/>
                    <a:pt x="4461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0"/>
            <p:cNvSpPr/>
            <p:nvPr/>
          </p:nvSpPr>
          <p:spPr>
            <a:xfrm>
              <a:off x="3681424" y="1466821"/>
              <a:ext cx="1814954" cy="450265"/>
            </a:xfrm>
            <a:custGeom>
              <a:avLst/>
              <a:gdLst/>
              <a:ahLst/>
              <a:cxnLst/>
              <a:rect l="l" t="t" r="r" b="b"/>
              <a:pathLst>
                <a:path w="82423" h="20448" extrusionOk="0">
                  <a:moveTo>
                    <a:pt x="82422" y="1"/>
                  </a:moveTo>
                  <a:lnTo>
                    <a:pt x="82422" y="1"/>
                  </a:lnTo>
                  <a:cubicBezTo>
                    <a:pt x="67279" y="5392"/>
                    <a:pt x="52092" y="10827"/>
                    <a:pt x="36949" y="16240"/>
                  </a:cubicBezTo>
                  <a:cubicBezTo>
                    <a:pt x="24895" y="12734"/>
                    <a:pt x="12864" y="9227"/>
                    <a:pt x="811" y="5721"/>
                  </a:cubicBezTo>
                  <a:cubicBezTo>
                    <a:pt x="614" y="5940"/>
                    <a:pt x="153" y="6553"/>
                    <a:pt x="88" y="7496"/>
                  </a:cubicBezTo>
                  <a:cubicBezTo>
                    <a:pt x="0" y="8438"/>
                    <a:pt x="373" y="9139"/>
                    <a:pt x="526" y="9381"/>
                  </a:cubicBezTo>
                  <a:cubicBezTo>
                    <a:pt x="12623" y="13062"/>
                    <a:pt x="24698" y="16744"/>
                    <a:pt x="36817" y="20448"/>
                  </a:cubicBezTo>
                  <a:lnTo>
                    <a:pt x="82006" y="4252"/>
                  </a:lnTo>
                  <a:cubicBezTo>
                    <a:pt x="82159" y="2828"/>
                    <a:pt x="82291" y="1425"/>
                    <a:pt x="82422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0"/>
            <p:cNvSpPr/>
            <p:nvPr/>
          </p:nvSpPr>
          <p:spPr>
            <a:xfrm>
              <a:off x="4169784" y="1308541"/>
              <a:ext cx="1038992" cy="471977"/>
            </a:xfrm>
            <a:custGeom>
              <a:avLst/>
              <a:gdLst/>
              <a:ahLst/>
              <a:cxnLst/>
              <a:rect l="l" t="t" r="r" b="b"/>
              <a:pathLst>
                <a:path w="47184" h="21434" extrusionOk="0">
                  <a:moveTo>
                    <a:pt x="47183" y="1"/>
                  </a:moveTo>
                  <a:cubicBezTo>
                    <a:pt x="31448" y="3551"/>
                    <a:pt x="15757" y="7101"/>
                    <a:pt x="44" y="10651"/>
                  </a:cubicBezTo>
                  <a:lnTo>
                    <a:pt x="0" y="21434"/>
                  </a:lnTo>
                  <a:cubicBezTo>
                    <a:pt x="15647" y="17796"/>
                    <a:pt x="31317" y="14158"/>
                    <a:pt x="46964" y="10498"/>
                  </a:cubicBezTo>
                  <a:cubicBezTo>
                    <a:pt x="47052" y="6992"/>
                    <a:pt x="47095" y="3529"/>
                    <a:pt x="4718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0"/>
            <p:cNvSpPr/>
            <p:nvPr/>
          </p:nvSpPr>
          <p:spPr>
            <a:xfrm>
              <a:off x="3691069" y="1282976"/>
              <a:ext cx="479684" cy="497542"/>
            </a:xfrm>
            <a:custGeom>
              <a:avLst/>
              <a:gdLst/>
              <a:ahLst/>
              <a:cxnLst/>
              <a:rect l="l" t="t" r="r" b="b"/>
              <a:pathLst>
                <a:path w="21784" h="22595" extrusionOk="0">
                  <a:moveTo>
                    <a:pt x="592" y="0"/>
                  </a:moveTo>
                  <a:lnTo>
                    <a:pt x="0" y="10278"/>
                  </a:lnTo>
                  <a:lnTo>
                    <a:pt x="21740" y="22595"/>
                  </a:lnTo>
                  <a:lnTo>
                    <a:pt x="21784" y="11812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0"/>
            <p:cNvSpPr/>
            <p:nvPr/>
          </p:nvSpPr>
          <p:spPr>
            <a:xfrm>
              <a:off x="3704105" y="1282976"/>
              <a:ext cx="22" cy="2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0"/>
            <p:cNvSpPr/>
            <p:nvPr/>
          </p:nvSpPr>
          <p:spPr>
            <a:xfrm>
              <a:off x="3704105" y="1076913"/>
              <a:ext cx="1505133" cy="466185"/>
            </a:xfrm>
            <a:custGeom>
              <a:avLst/>
              <a:gdLst/>
              <a:ahLst/>
              <a:cxnLst/>
              <a:rect l="l" t="t" r="r" b="b"/>
              <a:pathLst>
                <a:path w="68353" h="21171" extrusionOk="0">
                  <a:moveTo>
                    <a:pt x="45737" y="1"/>
                  </a:moveTo>
                  <a:cubicBezTo>
                    <a:pt x="30462" y="3134"/>
                    <a:pt x="15231" y="6268"/>
                    <a:pt x="0" y="9358"/>
                  </a:cubicBezTo>
                  <a:lnTo>
                    <a:pt x="21214" y="21170"/>
                  </a:lnTo>
                  <a:lnTo>
                    <a:pt x="68353" y="10520"/>
                  </a:lnTo>
                  <a:cubicBezTo>
                    <a:pt x="60814" y="7013"/>
                    <a:pt x="53254" y="3507"/>
                    <a:pt x="4573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0"/>
            <p:cNvSpPr/>
            <p:nvPr/>
          </p:nvSpPr>
          <p:spPr>
            <a:xfrm>
              <a:off x="3693469" y="1328821"/>
              <a:ext cx="458478" cy="410959"/>
            </a:xfrm>
            <a:custGeom>
              <a:avLst/>
              <a:gdLst/>
              <a:ahLst/>
              <a:cxnLst/>
              <a:rect l="l" t="t" r="r" b="b"/>
              <a:pathLst>
                <a:path w="20821" h="18663" extrusionOk="0">
                  <a:moveTo>
                    <a:pt x="352" y="0"/>
                  </a:moveTo>
                  <a:cubicBezTo>
                    <a:pt x="220" y="2236"/>
                    <a:pt x="110" y="4471"/>
                    <a:pt x="1" y="6684"/>
                  </a:cubicBezTo>
                  <a:cubicBezTo>
                    <a:pt x="11835" y="13609"/>
                    <a:pt x="19418" y="18102"/>
                    <a:pt x="19834" y="18453"/>
                  </a:cubicBezTo>
                  <a:cubicBezTo>
                    <a:pt x="19853" y="18491"/>
                    <a:pt x="20022" y="18662"/>
                    <a:pt x="20181" y="18662"/>
                  </a:cubicBezTo>
                  <a:cubicBezTo>
                    <a:pt x="20204" y="18662"/>
                    <a:pt x="20228" y="18658"/>
                    <a:pt x="20250" y="18650"/>
                  </a:cubicBezTo>
                  <a:cubicBezTo>
                    <a:pt x="20382" y="18606"/>
                    <a:pt x="20404" y="18299"/>
                    <a:pt x="20404" y="18190"/>
                  </a:cubicBezTo>
                  <a:cubicBezTo>
                    <a:pt x="20491" y="16020"/>
                    <a:pt x="20711" y="13894"/>
                    <a:pt x="20820" y="11725"/>
                  </a:cubicBezTo>
                  <a:cubicBezTo>
                    <a:pt x="20820" y="11681"/>
                    <a:pt x="20820" y="11615"/>
                    <a:pt x="20754" y="11506"/>
                  </a:cubicBezTo>
                  <a:cubicBezTo>
                    <a:pt x="20645" y="11286"/>
                    <a:pt x="20382" y="11221"/>
                    <a:pt x="20360" y="11221"/>
                  </a:cubicBezTo>
                  <a:cubicBezTo>
                    <a:pt x="19878" y="11111"/>
                    <a:pt x="12821" y="7145"/>
                    <a:pt x="352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0"/>
            <p:cNvSpPr/>
            <p:nvPr/>
          </p:nvSpPr>
          <p:spPr>
            <a:xfrm>
              <a:off x="3679486" y="1528609"/>
              <a:ext cx="255784" cy="346485"/>
            </a:xfrm>
            <a:custGeom>
              <a:avLst/>
              <a:gdLst/>
              <a:ahLst/>
              <a:cxnLst/>
              <a:rect l="l" t="t" r="r" b="b"/>
              <a:pathLst>
                <a:path w="11616" h="15735" extrusionOk="0">
                  <a:moveTo>
                    <a:pt x="7276" y="0"/>
                  </a:moveTo>
                  <a:cubicBezTo>
                    <a:pt x="6180" y="723"/>
                    <a:pt x="4975" y="1775"/>
                    <a:pt x="3835" y="3200"/>
                  </a:cubicBezTo>
                  <a:cubicBezTo>
                    <a:pt x="307" y="7583"/>
                    <a:pt x="0" y="12601"/>
                    <a:pt x="0" y="14617"/>
                  </a:cubicBezTo>
                  <a:lnTo>
                    <a:pt x="2586" y="11856"/>
                  </a:lnTo>
                  <a:lnTo>
                    <a:pt x="4340" y="15735"/>
                  </a:lnTo>
                  <a:cubicBezTo>
                    <a:pt x="4493" y="14157"/>
                    <a:pt x="4931" y="11966"/>
                    <a:pt x="6049" y="9555"/>
                  </a:cubicBezTo>
                  <a:cubicBezTo>
                    <a:pt x="7758" y="5895"/>
                    <a:pt x="10169" y="3594"/>
                    <a:pt x="11615" y="2389"/>
                  </a:cubicBezTo>
                  <a:cubicBezTo>
                    <a:pt x="10169" y="1600"/>
                    <a:pt x="8744" y="789"/>
                    <a:pt x="727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0"/>
            <p:cNvSpPr/>
            <p:nvPr/>
          </p:nvSpPr>
          <p:spPr>
            <a:xfrm>
              <a:off x="4534105" y="1218787"/>
              <a:ext cx="841626" cy="339262"/>
            </a:xfrm>
            <a:custGeom>
              <a:avLst/>
              <a:gdLst/>
              <a:ahLst/>
              <a:cxnLst/>
              <a:rect l="l" t="t" r="r" b="b"/>
              <a:pathLst>
                <a:path w="38221" h="15407" extrusionOk="0">
                  <a:moveTo>
                    <a:pt x="38221" y="1"/>
                  </a:moveTo>
                  <a:lnTo>
                    <a:pt x="38221" y="1"/>
                  </a:lnTo>
                  <a:cubicBezTo>
                    <a:pt x="25795" y="3573"/>
                    <a:pt x="13325" y="7123"/>
                    <a:pt x="877" y="10695"/>
                  </a:cubicBezTo>
                  <a:cubicBezTo>
                    <a:pt x="1" y="12799"/>
                    <a:pt x="658" y="15407"/>
                    <a:pt x="658" y="15407"/>
                  </a:cubicBezTo>
                  <a:cubicBezTo>
                    <a:pt x="13150" y="11747"/>
                    <a:pt x="25620" y="8109"/>
                    <a:pt x="38111" y="4471"/>
                  </a:cubicBezTo>
                  <a:cubicBezTo>
                    <a:pt x="38111" y="3003"/>
                    <a:pt x="38177" y="1513"/>
                    <a:pt x="38221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0"/>
            <p:cNvSpPr/>
            <p:nvPr/>
          </p:nvSpPr>
          <p:spPr>
            <a:xfrm>
              <a:off x="3836797" y="1203836"/>
              <a:ext cx="716156" cy="354698"/>
            </a:xfrm>
            <a:custGeom>
              <a:avLst/>
              <a:gdLst/>
              <a:ahLst/>
              <a:cxnLst/>
              <a:rect l="l" t="t" r="r" b="b"/>
              <a:pathLst>
                <a:path w="32523" h="16108" extrusionOk="0">
                  <a:moveTo>
                    <a:pt x="592" y="0"/>
                  </a:moveTo>
                  <a:cubicBezTo>
                    <a:pt x="395" y="1490"/>
                    <a:pt x="198" y="2937"/>
                    <a:pt x="1" y="4405"/>
                  </a:cubicBezTo>
                  <a:cubicBezTo>
                    <a:pt x="10783" y="8306"/>
                    <a:pt x="21543" y="12229"/>
                    <a:pt x="32303" y="16108"/>
                  </a:cubicBezTo>
                  <a:lnTo>
                    <a:pt x="32523" y="113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3849833" y="1034458"/>
              <a:ext cx="1525898" cy="420340"/>
            </a:xfrm>
            <a:custGeom>
              <a:avLst/>
              <a:gdLst/>
              <a:ahLst/>
              <a:cxnLst/>
              <a:rect l="l" t="t" r="r" b="b"/>
              <a:pathLst>
                <a:path w="69296" h="19089" extrusionOk="0">
                  <a:moveTo>
                    <a:pt x="38220" y="0"/>
                  </a:moveTo>
                  <a:lnTo>
                    <a:pt x="0" y="7692"/>
                  </a:lnTo>
                  <a:lnTo>
                    <a:pt x="31952" y="19088"/>
                  </a:lnTo>
                  <a:lnTo>
                    <a:pt x="69296" y="8372"/>
                  </a:lnTo>
                  <a:lnTo>
                    <a:pt x="3822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3856593" y="1233277"/>
              <a:ext cx="1518653" cy="300661"/>
            </a:xfrm>
            <a:custGeom>
              <a:avLst/>
              <a:gdLst/>
              <a:ahLst/>
              <a:cxnLst/>
              <a:rect l="l" t="t" r="r" b="b"/>
              <a:pathLst>
                <a:path w="68967" h="13654" extrusionOk="0">
                  <a:moveTo>
                    <a:pt x="329" y="0"/>
                  </a:moveTo>
                  <a:cubicBezTo>
                    <a:pt x="241" y="811"/>
                    <a:pt x="88" y="1600"/>
                    <a:pt x="0" y="2367"/>
                  </a:cubicBezTo>
                  <a:cubicBezTo>
                    <a:pt x="10410" y="6136"/>
                    <a:pt x="20798" y="9906"/>
                    <a:pt x="31207" y="13653"/>
                  </a:cubicBezTo>
                  <a:lnTo>
                    <a:pt x="68879" y="3178"/>
                  </a:lnTo>
                  <a:lnTo>
                    <a:pt x="68967" y="44"/>
                  </a:lnTo>
                  <a:lnTo>
                    <a:pt x="31339" y="109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0"/>
            <p:cNvSpPr/>
            <p:nvPr/>
          </p:nvSpPr>
          <p:spPr>
            <a:xfrm>
              <a:off x="3798196" y="823088"/>
              <a:ext cx="1652821" cy="427100"/>
            </a:xfrm>
            <a:custGeom>
              <a:avLst/>
              <a:gdLst/>
              <a:ahLst/>
              <a:cxnLst/>
              <a:rect l="l" t="t" r="r" b="b"/>
              <a:pathLst>
                <a:path w="75060" h="19396" extrusionOk="0">
                  <a:moveTo>
                    <a:pt x="42998" y="0"/>
                  </a:moveTo>
                  <a:cubicBezTo>
                    <a:pt x="28665" y="2455"/>
                    <a:pt x="14333" y="4865"/>
                    <a:pt x="0" y="7298"/>
                  </a:cubicBezTo>
                  <a:lnTo>
                    <a:pt x="33202" y="19395"/>
                  </a:lnTo>
                  <a:lnTo>
                    <a:pt x="75059" y="10936"/>
                  </a:lnTo>
                  <a:cubicBezTo>
                    <a:pt x="64387" y="7298"/>
                    <a:pt x="53670" y="3638"/>
                    <a:pt x="4299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0"/>
            <p:cNvSpPr/>
            <p:nvPr/>
          </p:nvSpPr>
          <p:spPr>
            <a:xfrm>
              <a:off x="3794827" y="956749"/>
              <a:ext cx="1614198" cy="427100"/>
            </a:xfrm>
            <a:custGeom>
              <a:avLst/>
              <a:gdLst/>
              <a:ahLst/>
              <a:cxnLst/>
              <a:rect l="l" t="t" r="r" b="b"/>
              <a:pathLst>
                <a:path w="73306" h="19396" extrusionOk="0">
                  <a:moveTo>
                    <a:pt x="42975" y="1"/>
                  </a:moveTo>
                  <a:cubicBezTo>
                    <a:pt x="28643" y="2433"/>
                    <a:pt x="14332" y="4844"/>
                    <a:pt x="0" y="7277"/>
                  </a:cubicBezTo>
                  <a:lnTo>
                    <a:pt x="33201" y="19396"/>
                  </a:lnTo>
                  <a:lnTo>
                    <a:pt x="73306" y="10104"/>
                  </a:lnTo>
                  <a:lnTo>
                    <a:pt x="42975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0"/>
            <p:cNvSpPr/>
            <p:nvPr/>
          </p:nvSpPr>
          <p:spPr>
            <a:xfrm>
              <a:off x="4526398" y="1063877"/>
              <a:ext cx="929442" cy="319973"/>
            </a:xfrm>
            <a:custGeom>
              <a:avLst/>
              <a:gdLst/>
              <a:ahLst/>
              <a:cxnLst/>
              <a:rect l="l" t="t" r="r" b="b"/>
              <a:pathLst>
                <a:path w="42209" h="14531" extrusionOk="0">
                  <a:moveTo>
                    <a:pt x="42033" y="1"/>
                  </a:moveTo>
                  <a:cubicBezTo>
                    <a:pt x="28051" y="2828"/>
                    <a:pt x="14070" y="5655"/>
                    <a:pt x="132" y="8460"/>
                  </a:cubicBezTo>
                  <a:lnTo>
                    <a:pt x="0" y="14531"/>
                  </a:lnTo>
                  <a:cubicBezTo>
                    <a:pt x="13719" y="11397"/>
                    <a:pt x="27416" y="8263"/>
                    <a:pt x="41157" y="5129"/>
                  </a:cubicBezTo>
                  <a:cubicBezTo>
                    <a:pt x="41595" y="4121"/>
                    <a:pt x="41836" y="3288"/>
                    <a:pt x="41967" y="2718"/>
                  </a:cubicBezTo>
                  <a:cubicBezTo>
                    <a:pt x="42077" y="2302"/>
                    <a:pt x="42099" y="2083"/>
                    <a:pt x="42143" y="1864"/>
                  </a:cubicBezTo>
                  <a:cubicBezTo>
                    <a:pt x="42209" y="1097"/>
                    <a:pt x="42143" y="439"/>
                    <a:pt x="4203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0"/>
            <p:cNvSpPr/>
            <p:nvPr/>
          </p:nvSpPr>
          <p:spPr>
            <a:xfrm>
              <a:off x="4485374" y="1240015"/>
              <a:ext cx="43930" cy="143835"/>
            </a:xfrm>
            <a:custGeom>
              <a:avLst/>
              <a:gdLst/>
              <a:ahLst/>
              <a:cxnLst/>
              <a:rect l="l" t="t" r="r" b="b"/>
              <a:pathLst>
                <a:path w="1995" h="6532" extrusionOk="0">
                  <a:moveTo>
                    <a:pt x="636" y="1"/>
                  </a:moveTo>
                  <a:lnTo>
                    <a:pt x="0" y="5655"/>
                  </a:lnTo>
                  <a:lnTo>
                    <a:pt x="1841" y="6532"/>
                  </a:lnTo>
                  <a:lnTo>
                    <a:pt x="1995" y="461"/>
                  </a:lnTo>
                  <a:lnTo>
                    <a:pt x="6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0"/>
            <p:cNvSpPr/>
            <p:nvPr/>
          </p:nvSpPr>
          <p:spPr>
            <a:xfrm>
              <a:off x="3797712" y="983790"/>
              <a:ext cx="733530" cy="280381"/>
            </a:xfrm>
            <a:custGeom>
              <a:avLst/>
              <a:gdLst/>
              <a:ahLst/>
              <a:cxnLst/>
              <a:rect l="l" t="t" r="r" b="b"/>
              <a:pathLst>
                <a:path w="33312" h="12733" extrusionOk="0">
                  <a:moveTo>
                    <a:pt x="22" y="0"/>
                  </a:moveTo>
                  <a:lnTo>
                    <a:pt x="1" y="548"/>
                  </a:lnTo>
                  <a:cubicBezTo>
                    <a:pt x="11090" y="4602"/>
                    <a:pt x="22222" y="8678"/>
                    <a:pt x="33311" y="12733"/>
                  </a:cubicBezTo>
                  <a:cubicBezTo>
                    <a:pt x="33289" y="12513"/>
                    <a:pt x="33268" y="12294"/>
                    <a:pt x="33224" y="12097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0"/>
            <p:cNvSpPr/>
            <p:nvPr/>
          </p:nvSpPr>
          <p:spPr>
            <a:xfrm>
              <a:off x="3794827" y="1102984"/>
              <a:ext cx="731592" cy="280865"/>
            </a:xfrm>
            <a:custGeom>
              <a:avLst/>
              <a:gdLst/>
              <a:ahLst/>
              <a:cxnLst/>
              <a:rect l="l" t="t" r="r" b="b"/>
              <a:pathLst>
                <a:path w="33224" h="12755" extrusionOk="0">
                  <a:moveTo>
                    <a:pt x="44" y="0"/>
                  </a:moveTo>
                  <a:lnTo>
                    <a:pt x="0" y="636"/>
                  </a:lnTo>
                  <a:lnTo>
                    <a:pt x="33201" y="12755"/>
                  </a:lnTo>
                  <a:lnTo>
                    <a:pt x="33223" y="1227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0"/>
            <p:cNvSpPr/>
            <p:nvPr/>
          </p:nvSpPr>
          <p:spPr>
            <a:xfrm>
              <a:off x="3795774" y="1068721"/>
              <a:ext cx="226828" cy="43930"/>
            </a:xfrm>
            <a:custGeom>
              <a:avLst/>
              <a:gdLst/>
              <a:ahLst/>
              <a:cxnLst/>
              <a:rect l="l" t="t" r="r" b="b"/>
              <a:pathLst>
                <a:path w="10301" h="1995" extrusionOk="0">
                  <a:moveTo>
                    <a:pt x="9249" y="0"/>
                  </a:moveTo>
                  <a:lnTo>
                    <a:pt x="1" y="1556"/>
                  </a:lnTo>
                  <a:lnTo>
                    <a:pt x="1140" y="1994"/>
                  </a:lnTo>
                  <a:lnTo>
                    <a:pt x="10301" y="438"/>
                  </a:lnTo>
                  <a:lnTo>
                    <a:pt x="9249" y="0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0"/>
            <p:cNvSpPr/>
            <p:nvPr/>
          </p:nvSpPr>
          <p:spPr>
            <a:xfrm>
              <a:off x="3809294" y="1001142"/>
              <a:ext cx="705058" cy="361480"/>
            </a:xfrm>
            <a:custGeom>
              <a:avLst/>
              <a:gdLst/>
              <a:ahLst/>
              <a:cxnLst/>
              <a:rect l="l" t="t" r="r" b="b"/>
              <a:pathLst>
                <a:path w="32019" h="16416" extrusionOk="0">
                  <a:moveTo>
                    <a:pt x="0" y="1"/>
                  </a:moveTo>
                  <a:lnTo>
                    <a:pt x="0" y="1"/>
                  </a:lnTo>
                  <a:cubicBezTo>
                    <a:pt x="220" y="571"/>
                    <a:pt x="461" y="1404"/>
                    <a:pt x="483" y="2412"/>
                  </a:cubicBezTo>
                  <a:cubicBezTo>
                    <a:pt x="526" y="3464"/>
                    <a:pt x="329" y="4296"/>
                    <a:pt x="110" y="4888"/>
                  </a:cubicBezTo>
                  <a:cubicBezTo>
                    <a:pt x="10454" y="8723"/>
                    <a:pt x="20820" y="12580"/>
                    <a:pt x="31142" y="16415"/>
                  </a:cubicBezTo>
                  <a:cubicBezTo>
                    <a:pt x="31427" y="15911"/>
                    <a:pt x="31777" y="15144"/>
                    <a:pt x="31887" y="14158"/>
                  </a:cubicBezTo>
                  <a:cubicBezTo>
                    <a:pt x="32018" y="12953"/>
                    <a:pt x="31712" y="12010"/>
                    <a:pt x="31470" y="11462"/>
                  </a:cubicBezTo>
                  <a:cubicBezTo>
                    <a:pt x="21017" y="7627"/>
                    <a:pt x="10498" y="381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FF539606-BF4C-66B8-ABAA-4ECA85C2A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294" y="170983"/>
            <a:ext cx="1673518" cy="167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2"/>
          <p:cNvSpPr txBox="1">
            <a:spLocks noGrp="1"/>
          </p:cNvSpPr>
          <p:nvPr>
            <p:ph type="title" idx="6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Qué es la epistemología</a:t>
            </a:r>
            <a:endParaRPr dirty="0"/>
          </a:p>
        </p:txBody>
      </p:sp>
      <p:sp>
        <p:nvSpPr>
          <p:cNvPr id="689" name="Google Shape;689;p32"/>
          <p:cNvSpPr txBox="1">
            <a:spLocks noGrp="1"/>
          </p:cNvSpPr>
          <p:nvPr>
            <p:ph type="title"/>
          </p:nvPr>
        </p:nvSpPr>
        <p:spPr>
          <a:xfrm>
            <a:off x="1257288" y="1274725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O</a:t>
            </a:r>
            <a:r>
              <a:rPr lang="en" dirty="0"/>
              <a:t>rigen</a:t>
            </a:r>
            <a:endParaRPr dirty="0"/>
          </a:p>
        </p:txBody>
      </p:sp>
      <p:sp>
        <p:nvSpPr>
          <p:cNvPr id="690" name="Google Shape;690;p32"/>
          <p:cNvSpPr txBox="1">
            <a:spLocks noGrp="1"/>
          </p:cNvSpPr>
          <p:nvPr>
            <p:ph type="subTitle" idx="1"/>
          </p:nvPr>
        </p:nvSpPr>
        <p:spPr>
          <a:xfrm>
            <a:off x="1257300" y="1697100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La palabra epistemología surge de la unión entre </a:t>
            </a:r>
            <a:r>
              <a:rPr lang="es-CL" i="1" dirty="0"/>
              <a:t>episteme</a:t>
            </a:r>
            <a:r>
              <a:rPr lang="es-CL" dirty="0"/>
              <a:t> y </a:t>
            </a:r>
            <a:r>
              <a:rPr lang="es-CL" i="1" dirty="0"/>
              <a:t>logía</a:t>
            </a:r>
            <a:r>
              <a:rPr lang="es-CL" dirty="0"/>
              <a:t>. Este término ha ido evolucionando con el término. </a:t>
            </a:r>
            <a:endParaRPr dirty="0"/>
          </a:p>
        </p:txBody>
      </p:sp>
      <p:sp>
        <p:nvSpPr>
          <p:cNvPr id="691" name="Google Shape;691;p32"/>
          <p:cNvSpPr txBox="1">
            <a:spLocks noGrp="1"/>
          </p:cNvSpPr>
          <p:nvPr>
            <p:ph type="title" idx="2"/>
          </p:nvPr>
        </p:nvSpPr>
        <p:spPr>
          <a:xfrm>
            <a:off x="1257288" y="2423788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Platón</a:t>
            </a:r>
            <a:endParaRPr dirty="0"/>
          </a:p>
        </p:txBody>
      </p:sp>
      <p:sp>
        <p:nvSpPr>
          <p:cNvPr id="692" name="Google Shape;692;p32"/>
          <p:cNvSpPr txBox="1">
            <a:spLocks noGrp="1"/>
          </p:cNvSpPr>
          <p:nvPr>
            <p:ph type="subTitle" idx="3"/>
          </p:nvPr>
        </p:nvSpPr>
        <p:spPr>
          <a:xfrm>
            <a:off x="1257300" y="2846162"/>
            <a:ext cx="4608900" cy="5347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L" dirty="0"/>
              <a:t>Episteme </a:t>
            </a:r>
            <a:r>
              <a:rPr lang="es-CL" dirty="0">
                <a:sym typeface="Wingdings" panose="05000000000000000000" pitchFamily="2" charset="2"/>
              </a:rPr>
              <a:t> conocimiento que constituye una creencia justificada como verdad.</a:t>
            </a:r>
            <a:endParaRPr lang="es-CL" dirty="0"/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L" dirty="0"/>
              <a:t>Doxa </a:t>
            </a:r>
            <a:r>
              <a:rPr lang="es-CL" dirty="0">
                <a:sym typeface="Wingdings" panose="05000000000000000000" pitchFamily="2" charset="2"/>
              </a:rPr>
              <a:t> conocimiento común.</a:t>
            </a:r>
            <a:endParaRPr dirty="0"/>
          </a:p>
        </p:txBody>
      </p:sp>
      <p:sp>
        <p:nvSpPr>
          <p:cNvPr id="693" name="Google Shape;693;p32"/>
          <p:cNvSpPr txBox="1">
            <a:spLocks noGrp="1"/>
          </p:cNvSpPr>
          <p:nvPr>
            <p:ph type="title" idx="4"/>
          </p:nvPr>
        </p:nvSpPr>
        <p:spPr>
          <a:xfrm>
            <a:off x="1257288" y="3572850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Aristóteles</a:t>
            </a:r>
            <a:endParaRPr dirty="0"/>
          </a:p>
        </p:txBody>
      </p:sp>
      <p:sp>
        <p:nvSpPr>
          <p:cNvPr id="694" name="Google Shape;694;p32"/>
          <p:cNvSpPr txBox="1">
            <a:spLocks noGrp="1"/>
          </p:cNvSpPr>
          <p:nvPr>
            <p:ph type="subTitle" idx="5"/>
          </p:nvPr>
        </p:nvSpPr>
        <p:spPr>
          <a:xfrm>
            <a:off x="1257300" y="3995225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El conocimiento está ligado a la sabiduría </a:t>
            </a:r>
            <a:r>
              <a:rPr lang="es-CL" dirty="0">
                <a:sym typeface="Wingdings" panose="05000000000000000000" pitchFamily="2" charset="2"/>
              </a:rPr>
              <a:t> causas primeras y principios.</a:t>
            </a:r>
            <a:endParaRPr dirty="0"/>
          </a:p>
        </p:txBody>
      </p:sp>
      <p:grpSp>
        <p:nvGrpSpPr>
          <p:cNvPr id="695" name="Google Shape;695;p32"/>
          <p:cNvGrpSpPr/>
          <p:nvPr/>
        </p:nvGrpSpPr>
        <p:grpSpPr>
          <a:xfrm>
            <a:off x="5985877" y="2540921"/>
            <a:ext cx="1652872" cy="2058512"/>
            <a:chOff x="6716190" y="1112200"/>
            <a:chExt cx="1506308" cy="1875979"/>
          </a:xfrm>
        </p:grpSpPr>
        <p:sp>
          <p:nvSpPr>
            <p:cNvPr id="696" name="Google Shape;696;p32"/>
            <p:cNvSpPr/>
            <p:nvPr/>
          </p:nvSpPr>
          <p:spPr>
            <a:xfrm>
              <a:off x="7738490" y="2022536"/>
              <a:ext cx="165505" cy="170141"/>
            </a:xfrm>
            <a:custGeom>
              <a:avLst/>
              <a:gdLst/>
              <a:ahLst/>
              <a:cxnLst/>
              <a:rect l="l" t="t" r="r" b="b"/>
              <a:pathLst>
                <a:path w="3570" h="3670" extrusionOk="0">
                  <a:moveTo>
                    <a:pt x="1435" y="0"/>
                  </a:moveTo>
                  <a:cubicBezTo>
                    <a:pt x="1401" y="934"/>
                    <a:pt x="934" y="1501"/>
                    <a:pt x="0" y="1635"/>
                  </a:cubicBezTo>
                  <a:cubicBezTo>
                    <a:pt x="67" y="1768"/>
                    <a:pt x="67" y="1835"/>
                    <a:pt x="100" y="1968"/>
                  </a:cubicBezTo>
                  <a:cubicBezTo>
                    <a:pt x="734" y="2035"/>
                    <a:pt x="1101" y="2435"/>
                    <a:pt x="1268" y="3002"/>
                  </a:cubicBezTo>
                  <a:lnTo>
                    <a:pt x="1235" y="3002"/>
                  </a:lnTo>
                  <a:cubicBezTo>
                    <a:pt x="1268" y="3136"/>
                    <a:pt x="1301" y="3203"/>
                    <a:pt x="1368" y="3303"/>
                  </a:cubicBezTo>
                  <a:cubicBezTo>
                    <a:pt x="1401" y="3436"/>
                    <a:pt x="1401" y="3536"/>
                    <a:pt x="1435" y="3670"/>
                  </a:cubicBezTo>
                  <a:cubicBezTo>
                    <a:pt x="2102" y="3102"/>
                    <a:pt x="2269" y="2135"/>
                    <a:pt x="3570" y="1802"/>
                  </a:cubicBezTo>
                  <a:cubicBezTo>
                    <a:pt x="2269" y="1535"/>
                    <a:pt x="2135" y="501"/>
                    <a:pt x="1435" y="0"/>
                  </a:cubicBezTo>
                  <a:close/>
                </a:path>
              </a:pathLst>
            </a:custGeom>
            <a:solidFill>
              <a:srgbClr val="ECEC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2"/>
            <p:cNvSpPr/>
            <p:nvPr/>
          </p:nvSpPr>
          <p:spPr>
            <a:xfrm>
              <a:off x="6946624" y="1112200"/>
              <a:ext cx="247470" cy="314877"/>
            </a:xfrm>
            <a:custGeom>
              <a:avLst/>
              <a:gdLst/>
              <a:ahLst/>
              <a:cxnLst/>
              <a:rect l="l" t="t" r="r" b="b"/>
              <a:pathLst>
                <a:path w="5338" h="6792" extrusionOk="0">
                  <a:moveTo>
                    <a:pt x="3340" y="0"/>
                  </a:moveTo>
                  <a:cubicBezTo>
                    <a:pt x="3018" y="0"/>
                    <a:pt x="2695" y="57"/>
                    <a:pt x="2369" y="220"/>
                  </a:cubicBezTo>
                  <a:cubicBezTo>
                    <a:pt x="1468" y="387"/>
                    <a:pt x="934" y="1088"/>
                    <a:pt x="768" y="1788"/>
                  </a:cubicBezTo>
                  <a:cubicBezTo>
                    <a:pt x="334" y="3423"/>
                    <a:pt x="0" y="5090"/>
                    <a:pt x="0" y="6792"/>
                  </a:cubicBezTo>
                  <a:cubicBezTo>
                    <a:pt x="634" y="6325"/>
                    <a:pt x="1268" y="5924"/>
                    <a:pt x="1635" y="5191"/>
                  </a:cubicBezTo>
                  <a:cubicBezTo>
                    <a:pt x="2182" y="5474"/>
                    <a:pt x="2742" y="5635"/>
                    <a:pt x="3314" y="5635"/>
                  </a:cubicBezTo>
                  <a:cubicBezTo>
                    <a:pt x="3683" y="5635"/>
                    <a:pt x="4057" y="5568"/>
                    <a:pt x="4437" y="5424"/>
                  </a:cubicBezTo>
                  <a:cubicBezTo>
                    <a:pt x="4704" y="3689"/>
                    <a:pt x="5004" y="1988"/>
                    <a:pt x="5338" y="287"/>
                  </a:cubicBezTo>
                  <a:cubicBezTo>
                    <a:pt x="4663" y="242"/>
                    <a:pt x="4004" y="0"/>
                    <a:pt x="334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2"/>
            <p:cNvSpPr/>
            <p:nvPr/>
          </p:nvSpPr>
          <p:spPr>
            <a:xfrm>
              <a:off x="6759495" y="2307219"/>
              <a:ext cx="239728" cy="303009"/>
            </a:xfrm>
            <a:custGeom>
              <a:avLst/>
              <a:gdLst/>
              <a:ahLst/>
              <a:cxnLst/>
              <a:rect l="l" t="t" r="r" b="b"/>
              <a:pathLst>
                <a:path w="5171" h="6536" extrusionOk="0">
                  <a:moveTo>
                    <a:pt x="3450" y="0"/>
                  </a:moveTo>
                  <a:cubicBezTo>
                    <a:pt x="3082" y="0"/>
                    <a:pt x="2711" y="63"/>
                    <a:pt x="2335" y="231"/>
                  </a:cubicBezTo>
                  <a:cubicBezTo>
                    <a:pt x="1568" y="398"/>
                    <a:pt x="1201" y="999"/>
                    <a:pt x="801" y="1566"/>
                  </a:cubicBezTo>
                  <a:cubicBezTo>
                    <a:pt x="267" y="3200"/>
                    <a:pt x="0" y="4835"/>
                    <a:pt x="0" y="6536"/>
                  </a:cubicBezTo>
                  <a:cubicBezTo>
                    <a:pt x="367" y="5735"/>
                    <a:pt x="1034" y="5335"/>
                    <a:pt x="1768" y="5002"/>
                  </a:cubicBezTo>
                  <a:cubicBezTo>
                    <a:pt x="1974" y="4956"/>
                    <a:pt x="2177" y="4938"/>
                    <a:pt x="2380" y="4938"/>
                  </a:cubicBezTo>
                  <a:cubicBezTo>
                    <a:pt x="3065" y="4938"/>
                    <a:pt x="3734" y="5143"/>
                    <a:pt x="4403" y="5168"/>
                  </a:cubicBezTo>
                  <a:lnTo>
                    <a:pt x="5171" y="298"/>
                  </a:lnTo>
                  <a:cubicBezTo>
                    <a:pt x="4600" y="155"/>
                    <a:pt x="4029" y="0"/>
                    <a:pt x="345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2"/>
            <p:cNvSpPr/>
            <p:nvPr/>
          </p:nvSpPr>
          <p:spPr>
            <a:xfrm>
              <a:off x="6904849" y="1426603"/>
              <a:ext cx="236668" cy="275796"/>
            </a:xfrm>
            <a:custGeom>
              <a:avLst/>
              <a:gdLst/>
              <a:ahLst/>
              <a:cxnLst/>
              <a:rect l="l" t="t" r="r" b="b"/>
              <a:pathLst>
                <a:path w="5105" h="5949" extrusionOk="0">
                  <a:moveTo>
                    <a:pt x="3284" y="0"/>
                  </a:moveTo>
                  <a:cubicBezTo>
                    <a:pt x="2943" y="0"/>
                    <a:pt x="2604" y="46"/>
                    <a:pt x="2269" y="177"/>
                  </a:cubicBezTo>
                  <a:cubicBezTo>
                    <a:pt x="1569" y="411"/>
                    <a:pt x="1035" y="878"/>
                    <a:pt x="701" y="1545"/>
                  </a:cubicBezTo>
                  <a:cubicBezTo>
                    <a:pt x="234" y="2979"/>
                    <a:pt x="1" y="4447"/>
                    <a:pt x="1" y="5948"/>
                  </a:cubicBezTo>
                  <a:cubicBezTo>
                    <a:pt x="401" y="5048"/>
                    <a:pt x="1102" y="4514"/>
                    <a:pt x="2036" y="4280"/>
                  </a:cubicBezTo>
                  <a:cubicBezTo>
                    <a:pt x="2203" y="4266"/>
                    <a:pt x="2371" y="4260"/>
                    <a:pt x="2540" y="4260"/>
                  </a:cubicBezTo>
                  <a:cubicBezTo>
                    <a:pt x="3181" y="4260"/>
                    <a:pt x="3830" y="4356"/>
                    <a:pt x="4437" y="4514"/>
                  </a:cubicBezTo>
                  <a:cubicBezTo>
                    <a:pt x="4671" y="3113"/>
                    <a:pt x="4904" y="1679"/>
                    <a:pt x="5104" y="211"/>
                  </a:cubicBezTo>
                  <a:cubicBezTo>
                    <a:pt x="4505" y="147"/>
                    <a:pt x="3893" y="0"/>
                    <a:pt x="3284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2"/>
            <p:cNvSpPr/>
            <p:nvPr/>
          </p:nvSpPr>
          <p:spPr>
            <a:xfrm>
              <a:off x="6952790" y="1127037"/>
              <a:ext cx="1269708" cy="1594459"/>
            </a:xfrm>
            <a:custGeom>
              <a:avLst/>
              <a:gdLst/>
              <a:ahLst/>
              <a:cxnLst/>
              <a:rect l="l" t="t" r="r" b="b"/>
              <a:pathLst>
                <a:path w="27388" h="34393" extrusionOk="0">
                  <a:moveTo>
                    <a:pt x="5205" y="0"/>
                  </a:moveTo>
                  <a:cubicBezTo>
                    <a:pt x="4838" y="234"/>
                    <a:pt x="4671" y="601"/>
                    <a:pt x="4537" y="968"/>
                  </a:cubicBezTo>
                  <a:cubicBezTo>
                    <a:pt x="4337" y="2335"/>
                    <a:pt x="4037" y="3670"/>
                    <a:pt x="3937" y="5071"/>
                  </a:cubicBezTo>
                  <a:cubicBezTo>
                    <a:pt x="3804" y="5571"/>
                    <a:pt x="3737" y="6038"/>
                    <a:pt x="3704" y="6605"/>
                  </a:cubicBezTo>
                  <a:cubicBezTo>
                    <a:pt x="3370" y="7973"/>
                    <a:pt x="3170" y="9374"/>
                    <a:pt x="3036" y="10808"/>
                  </a:cubicBezTo>
                  <a:cubicBezTo>
                    <a:pt x="2569" y="12910"/>
                    <a:pt x="2336" y="15011"/>
                    <a:pt x="2002" y="17146"/>
                  </a:cubicBezTo>
                  <a:cubicBezTo>
                    <a:pt x="1569" y="19948"/>
                    <a:pt x="1035" y="22750"/>
                    <a:pt x="735" y="25519"/>
                  </a:cubicBezTo>
                  <a:cubicBezTo>
                    <a:pt x="401" y="26920"/>
                    <a:pt x="234" y="28287"/>
                    <a:pt x="34" y="29655"/>
                  </a:cubicBezTo>
                  <a:cubicBezTo>
                    <a:pt x="1" y="30022"/>
                    <a:pt x="1" y="30355"/>
                    <a:pt x="201" y="30656"/>
                  </a:cubicBezTo>
                  <a:cubicBezTo>
                    <a:pt x="635" y="31089"/>
                    <a:pt x="1168" y="31123"/>
                    <a:pt x="1669" y="31189"/>
                  </a:cubicBezTo>
                  <a:lnTo>
                    <a:pt x="21416" y="34325"/>
                  </a:lnTo>
                  <a:cubicBezTo>
                    <a:pt x="21624" y="34346"/>
                    <a:pt x="21858" y="34392"/>
                    <a:pt x="22093" y="34392"/>
                  </a:cubicBezTo>
                  <a:cubicBezTo>
                    <a:pt x="22235" y="34392"/>
                    <a:pt x="22379" y="34375"/>
                    <a:pt x="22517" y="34325"/>
                  </a:cubicBezTo>
                  <a:cubicBezTo>
                    <a:pt x="24085" y="24418"/>
                    <a:pt x="25686" y="14444"/>
                    <a:pt x="27254" y="4504"/>
                  </a:cubicBezTo>
                  <a:cubicBezTo>
                    <a:pt x="27387" y="3803"/>
                    <a:pt x="27187" y="3470"/>
                    <a:pt x="26486" y="3336"/>
                  </a:cubicBezTo>
                  <a:cubicBezTo>
                    <a:pt x="19381" y="2269"/>
                    <a:pt x="12310" y="1135"/>
                    <a:pt x="5205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2"/>
            <p:cNvSpPr/>
            <p:nvPr/>
          </p:nvSpPr>
          <p:spPr>
            <a:xfrm>
              <a:off x="6793527" y="1606454"/>
              <a:ext cx="315480" cy="978984"/>
            </a:xfrm>
            <a:custGeom>
              <a:avLst/>
              <a:gdLst/>
              <a:ahLst/>
              <a:cxnLst/>
              <a:rect l="l" t="t" r="r" b="b"/>
              <a:pathLst>
                <a:path w="6805" h="21117" extrusionOk="0">
                  <a:moveTo>
                    <a:pt x="5197" y="0"/>
                  </a:moveTo>
                  <a:cubicBezTo>
                    <a:pt x="4197" y="0"/>
                    <a:pt x="3104" y="481"/>
                    <a:pt x="2635" y="1235"/>
                  </a:cubicBezTo>
                  <a:cubicBezTo>
                    <a:pt x="1268" y="6406"/>
                    <a:pt x="901" y="11276"/>
                    <a:pt x="0" y="16413"/>
                  </a:cubicBezTo>
                  <a:cubicBezTo>
                    <a:pt x="6305" y="13277"/>
                    <a:pt x="3302" y="21116"/>
                    <a:pt x="6805" y="635"/>
                  </a:cubicBezTo>
                  <a:cubicBezTo>
                    <a:pt x="6429" y="194"/>
                    <a:pt x="5832" y="0"/>
                    <a:pt x="519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2"/>
            <p:cNvSpPr/>
            <p:nvPr/>
          </p:nvSpPr>
          <p:spPr>
            <a:xfrm>
              <a:off x="6716190" y="2519572"/>
              <a:ext cx="1278933" cy="468607"/>
            </a:xfrm>
            <a:custGeom>
              <a:avLst/>
              <a:gdLst/>
              <a:ahLst/>
              <a:cxnLst/>
              <a:rect l="l" t="t" r="r" b="b"/>
              <a:pathLst>
                <a:path w="27587" h="10108" extrusionOk="0">
                  <a:moveTo>
                    <a:pt x="3800" y="1"/>
                  </a:moveTo>
                  <a:cubicBezTo>
                    <a:pt x="3483" y="1"/>
                    <a:pt x="3149" y="40"/>
                    <a:pt x="2802" y="88"/>
                  </a:cubicBezTo>
                  <a:cubicBezTo>
                    <a:pt x="1935" y="455"/>
                    <a:pt x="968" y="755"/>
                    <a:pt x="901" y="1956"/>
                  </a:cubicBezTo>
                  <a:cubicBezTo>
                    <a:pt x="0" y="4091"/>
                    <a:pt x="834" y="6092"/>
                    <a:pt x="2802" y="6426"/>
                  </a:cubicBezTo>
                  <a:cubicBezTo>
                    <a:pt x="10474" y="7660"/>
                    <a:pt x="18147" y="8828"/>
                    <a:pt x="25819" y="10095"/>
                  </a:cubicBezTo>
                  <a:cubicBezTo>
                    <a:pt x="25899" y="10103"/>
                    <a:pt x="25974" y="10107"/>
                    <a:pt x="26044" y="10107"/>
                  </a:cubicBezTo>
                  <a:cubicBezTo>
                    <a:pt x="26554" y="10107"/>
                    <a:pt x="26786" y="9885"/>
                    <a:pt x="26786" y="9328"/>
                  </a:cubicBezTo>
                  <a:cubicBezTo>
                    <a:pt x="26586" y="8994"/>
                    <a:pt x="26486" y="8527"/>
                    <a:pt x="26019" y="8327"/>
                  </a:cubicBezTo>
                  <a:lnTo>
                    <a:pt x="25785" y="8461"/>
                  </a:lnTo>
                  <a:cubicBezTo>
                    <a:pt x="25646" y="8635"/>
                    <a:pt x="25488" y="8682"/>
                    <a:pt x="25321" y="8682"/>
                  </a:cubicBezTo>
                  <a:cubicBezTo>
                    <a:pt x="25169" y="8682"/>
                    <a:pt x="25010" y="8643"/>
                    <a:pt x="24851" y="8627"/>
                  </a:cubicBezTo>
                  <a:cubicBezTo>
                    <a:pt x="24418" y="8594"/>
                    <a:pt x="23951" y="8461"/>
                    <a:pt x="23450" y="8461"/>
                  </a:cubicBezTo>
                  <a:cubicBezTo>
                    <a:pt x="18347" y="7660"/>
                    <a:pt x="13276" y="6793"/>
                    <a:pt x="8173" y="6092"/>
                  </a:cubicBezTo>
                  <a:cubicBezTo>
                    <a:pt x="8059" y="6170"/>
                    <a:pt x="7961" y="6201"/>
                    <a:pt x="7873" y="6201"/>
                  </a:cubicBezTo>
                  <a:cubicBezTo>
                    <a:pt x="7547" y="6201"/>
                    <a:pt x="7361" y="5771"/>
                    <a:pt x="7072" y="5692"/>
                  </a:cubicBezTo>
                  <a:cubicBezTo>
                    <a:pt x="6605" y="5592"/>
                    <a:pt x="6138" y="5492"/>
                    <a:pt x="5671" y="5458"/>
                  </a:cubicBezTo>
                  <a:cubicBezTo>
                    <a:pt x="5445" y="5477"/>
                    <a:pt x="5199" y="5570"/>
                    <a:pt x="4961" y="5570"/>
                  </a:cubicBezTo>
                  <a:cubicBezTo>
                    <a:pt x="4776" y="5570"/>
                    <a:pt x="4597" y="5514"/>
                    <a:pt x="4437" y="5325"/>
                  </a:cubicBezTo>
                  <a:cubicBezTo>
                    <a:pt x="4103" y="5158"/>
                    <a:pt x="3736" y="5158"/>
                    <a:pt x="3336" y="5092"/>
                  </a:cubicBezTo>
                  <a:cubicBezTo>
                    <a:pt x="2269" y="4925"/>
                    <a:pt x="1735" y="3957"/>
                    <a:pt x="2102" y="2923"/>
                  </a:cubicBezTo>
                  <a:cubicBezTo>
                    <a:pt x="2235" y="2623"/>
                    <a:pt x="2435" y="2356"/>
                    <a:pt x="2602" y="2123"/>
                  </a:cubicBezTo>
                  <a:cubicBezTo>
                    <a:pt x="2874" y="1832"/>
                    <a:pt x="3179" y="1755"/>
                    <a:pt x="3506" y="1755"/>
                  </a:cubicBezTo>
                  <a:cubicBezTo>
                    <a:pt x="3740" y="1755"/>
                    <a:pt x="3985" y="1795"/>
                    <a:pt x="4237" y="1823"/>
                  </a:cubicBezTo>
                  <a:lnTo>
                    <a:pt x="26352" y="5325"/>
                  </a:lnTo>
                  <a:cubicBezTo>
                    <a:pt x="26504" y="5358"/>
                    <a:pt x="26645" y="5379"/>
                    <a:pt x="26777" y="5379"/>
                  </a:cubicBezTo>
                  <a:cubicBezTo>
                    <a:pt x="27050" y="5379"/>
                    <a:pt x="27284" y="5284"/>
                    <a:pt x="27487" y="4991"/>
                  </a:cubicBezTo>
                  <a:cubicBezTo>
                    <a:pt x="27487" y="4758"/>
                    <a:pt x="27520" y="4558"/>
                    <a:pt x="27587" y="4291"/>
                  </a:cubicBezTo>
                  <a:cubicBezTo>
                    <a:pt x="27253" y="3957"/>
                    <a:pt x="26786" y="3957"/>
                    <a:pt x="26352" y="3891"/>
                  </a:cubicBezTo>
                  <a:cubicBezTo>
                    <a:pt x="19347" y="2790"/>
                    <a:pt x="12342" y="1656"/>
                    <a:pt x="5337" y="555"/>
                  </a:cubicBezTo>
                  <a:cubicBezTo>
                    <a:pt x="4888" y="127"/>
                    <a:pt x="4370" y="1"/>
                    <a:pt x="3800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2"/>
            <p:cNvSpPr/>
            <p:nvPr/>
          </p:nvSpPr>
          <p:spPr>
            <a:xfrm>
              <a:off x="6928078" y="1353949"/>
              <a:ext cx="224243" cy="134073"/>
            </a:xfrm>
            <a:custGeom>
              <a:avLst/>
              <a:gdLst/>
              <a:ahLst/>
              <a:cxnLst/>
              <a:rect l="l" t="t" r="r" b="b"/>
              <a:pathLst>
                <a:path w="4837" h="2892" extrusionOk="0">
                  <a:moveTo>
                    <a:pt x="3161" y="1"/>
                  </a:moveTo>
                  <a:cubicBezTo>
                    <a:pt x="1903" y="1"/>
                    <a:pt x="870" y="483"/>
                    <a:pt x="400" y="1611"/>
                  </a:cubicBezTo>
                  <a:cubicBezTo>
                    <a:pt x="200" y="2111"/>
                    <a:pt x="0" y="2779"/>
                    <a:pt x="200" y="2879"/>
                  </a:cubicBezTo>
                  <a:cubicBezTo>
                    <a:pt x="218" y="2888"/>
                    <a:pt x="238" y="2892"/>
                    <a:pt x="261" y="2892"/>
                  </a:cubicBezTo>
                  <a:cubicBezTo>
                    <a:pt x="405" y="2892"/>
                    <a:pt x="636" y="2718"/>
                    <a:pt x="867" y="2545"/>
                  </a:cubicBezTo>
                  <a:cubicBezTo>
                    <a:pt x="1268" y="2045"/>
                    <a:pt x="1868" y="1544"/>
                    <a:pt x="2569" y="1511"/>
                  </a:cubicBezTo>
                  <a:cubicBezTo>
                    <a:pt x="2616" y="1507"/>
                    <a:pt x="2663" y="1505"/>
                    <a:pt x="2708" y="1505"/>
                  </a:cubicBezTo>
                  <a:cubicBezTo>
                    <a:pt x="3286" y="1505"/>
                    <a:pt x="3683" y="1804"/>
                    <a:pt x="4029" y="1804"/>
                  </a:cubicBezTo>
                  <a:cubicBezTo>
                    <a:pt x="4111" y="1804"/>
                    <a:pt x="4191" y="1787"/>
                    <a:pt x="4270" y="1744"/>
                  </a:cubicBezTo>
                  <a:cubicBezTo>
                    <a:pt x="4537" y="1611"/>
                    <a:pt x="4770" y="1244"/>
                    <a:pt x="4837" y="243"/>
                  </a:cubicBezTo>
                  <a:cubicBezTo>
                    <a:pt x="4255" y="86"/>
                    <a:pt x="3688" y="1"/>
                    <a:pt x="316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2"/>
            <p:cNvSpPr/>
            <p:nvPr/>
          </p:nvSpPr>
          <p:spPr>
            <a:xfrm>
              <a:off x="7914816" y="2750981"/>
              <a:ext cx="77328" cy="201063"/>
            </a:xfrm>
            <a:custGeom>
              <a:avLst/>
              <a:gdLst/>
              <a:ahLst/>
              <a:cxnLst/>
              <a:rect l="l" t="t" r="r" b="b"/>
              <a:pathLst>
                <a:path w="1668" h="4337" extrusionOk="0">
                  <a:moveTo>
                    <a:pt x="1668" y="0"/>
                  </a:moveTo>
                  <a:lnTo>
                    <a:pt x="1668" y="0"/>
                  </a:lnTo>
                  <a:cubicBezTo>
                    <a:pt x="1401" y="67"/>
                    <a:pt x="1034" y="67"/>
                    <a:pt x="767" y="101"/>
                  </a:cubicBezTo>
                  <a:cubicBezTo>
                    <a:pt x="467" y="234"/>
                    <a:pt x="367" y="434"/>
                    <a:pt x="334" y="668"/>
                  </a:cubicBezTo>
                  <a:cubicBezTo>
                    <a:pt x="300" y="834"/>
                    <a:pt x="300" y="968"/>
                    <a:pt x="267" y="1135"/>
                  </a:cubicBezTo>
                  <a:cubicBezTo>
                    <a:pt x="200" y="1335"/>
                    <a:pt x="167" y="1502"/>
                    <a:pt x="167" y="1735"/>
                  </a:cubicBezTo>
                  <a:cubicBezTo>
                    <a:pt x="133" y="1935"/>
                    <a:pt x="133" y="2102"/>
                    <a:pt x="100" y="2302"/>
                  </a:cubicBezTo>
                  <a:cubicBezTo>
                    <a:pt x="0" y="2469"/>
                    <a:pt x="0" y="2669"/>
                    <a:pt x="0" y="2903"/>
                  </a:cubicBezTo>
                  <a:cubicBezTo>
                    <a:pt x="0" y="3103"/>
                    <a:pt x="67" y="3303"/>
                    <a:pt x="267" y="3436"/>
                  </a:cubicBezTo>
                  <a:cubicBezTo>
                    <a:pt x="100" y="4003"/>
                    <a:pt x="500" y="4237"/>
                    <a:pt x="967" y="4337"/>
                  </a:cubicBezTo>
                  <a:cubicBezTo>
                    <a:pt x="1234" y="2903"/>
                    <a:pt x="1434" y="1468"/>
                    <a:pt x="166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2"/>
            <p:cNvSpPr/>
            <p:nvPr/>
          </p:nvSpPr>
          <p:spPr>
            <a:xfrm>
              <a:off x="7229635" y="1678738"/>
              <a:ext cx="697486" cy="760350"/>
            </a:xfrm>
            <a:custGeom>
              <a:avLst/>
              <a:gdLst/>
              <a:ahLst/>
              <a:cxnLst/>
              <a:rect l="l" t="t" r="r" b="b"/>
              <a:pathLst>
                <a:path w="15045" h="16401" extrusionOk="0">
                  <a:moveTo>
                    <a:pt x="3157" y="0"/>
                  </a:moveTo>
                  <a:cubicBezTo>
                    <a:pt x="2417" y="0"/>
                    <a:pt x="2141" y="357"/>
                    <a:pt x="2002" y="1244"/>
                  </a:cubicBezTo>
                  <a:cubicBezTo>
                    <a:pt x="1669" y="3212"/>
                    <a:pt x="1368" y="5214"/>
                    <a:pt x="1035" y="7215"/>
                  </a:cubicBezTo>
                  <a:cubicBezTo>
                    <a:pt x="701" y="9250"/>
                    <a:pt x="368" y="11251"/>
                    <a:pt x="68" y="13286"/>
                  </a:cubicBezTo>
                  <a:cubicBezTo>
                    <a:pt x="1" y="13953"/>
                    <a:pt x="68" y="14554"/>
                    <a:pt x="901" y="14654"/>
                  </a:cubicBezTo>
                  <a:cubicBezTo>
                    <a:pt x="4504" y="15254"/>
                    <a:pt x="8073" y="15788"/>
                    <a:pt x="11676" y="16388"/>
                  </a:cubicBezTo>
                  <a:cubicBezTo>
                    <a:pt x="11745" y="16396"/>
                    <a:pt x="11810" y="16401"/>
                    <a:pt x="11873" y="16401"/>
                  </a:cubicBezTo>
                  <a:cubicBezTo>
                    <a:pt x="12329" y="16401"/>
                    <a:pt x="12630" y="16182"/>
                    <a:pt x="12777" y="15654"/>
                  </a:cubicBezTo>
                  <a:cubicBezTo>
                    <a:pt x="12877" y="15288"/>
                    <a:pt x="13010" y="14954"/>
                    <a:pt x="13043" y="14587"/>
                  </a:cubicBezTo>
                  <a:cubicBezTo>
                    <a:pt x="13611" y="10918"/>
                    <a:pt x="14211" y="7215"/>
                    <a:pt x="14778" y="3546"/>
                  </a:cubicBezTo>
                  <a:cubicBezTo>
                    <a:pt x="15045" y="2145"/>
                    <a:pt x="14745" y="1778"/>
                    <a:pt x="13410" y="1578"/>
                  </a:cubicBezTo>
                  <a:cubicBezTo>
                    <a:pt x="10175" y="1044"/>
                    <a:pt x="6906" y="544"/>
                    <a:pt x="3670" y="43"/>
                  </a:cubicBezTo>
                  <a:cubicBezTo>
                    <a:pt x="3478" y="15"/>
                    <a:pt x="3308" y="0"/>
                    <a:pt x="315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2"/>
            <p:cNvSpPr/>
            <p:nvPr/>
          </p:nvSpPr>
          <p:spPr>
            <a:xfrm>
              <a:off x="7356490" y="1404672"/>
              <a:ext cx="612416" cy="156419"/>
            </a:xfrm>
            <a:custGeom>
              <a:avLst/>
              <a:gdLst/>
              <a:ahLst/>
              <a:cxnLst/>
              <a:rect l="l" t="t" r="r" b="b"/>
              <a:pathLst>
                <a:path w="13210" h="3374" extrusionOk="0">
                  <a:moveTo>
                    <a:pt x="960" y="1"/>
                  </a:moveTo>
                  <a:cubicBezTo>
                    <a:pt x="523" y="1"/>
                    <a:pt x="152" y="170"/>
                    <a:pt x="67" y="650"/>
                  </a:cubicBezTo>
                  <a:cubicBezTo>
                    <a:pt x="0" y="1284"/>
                    <a:pt x="500" y="1484"/>
                    <a:pt x="1034" y="1584"/>
                  </a:cubicBezTo>
                  <a:cubicBezTo>
                    <a:pt x="2902" y="1851"/>
                    <a:pt x="4737" y="2152"/>
                    <a:pt x="6571" y="2452"/>
                  </a:cubicBezTo>
                  <a:cubicBezTo>
                    <a:pt x="8373" y="2752"/>
                    <a:pt x="10207" y="3019"/>
                    <a:pt x="11909" y="3319"/>
                  </a:cubicBezTo>
                  <a:cubicBezTo>
                    <a:pt x="12079" y="3349"/>
                    <a:pt x="12243" y="3373"/>
                    <a:pt x="12392" y="3373"/>
                  </a:cubicBezTo>
                  <a:cubicBezTo>
                    <a:pt x="12740" y="3373"/>
                    <a:pt x="13006" y="3242"/>
                    <a:pt x="13076" y="2752"/>
                  </a:cubicBezTo>
                  <a:cubicBezTo>
                    <a:pt x="13210" y="2085"/>
                    <a:pt x="12809" y="1851"/>
                    <a:pt x="12242" y="1785"/>
                  </a:cubicBezTo>
                  <a:cubicBezTo>
                    <a:pt x="8573" y="1184"/>
                    <a:pt x="4870" y="617"/>
                    <a:pt x="1201" y="17"/>
                  </a:cubicBezTo>
                  <a:cubicBezTo>
                    <a:pt x="1119" y="6"/>
                    <a:pt x="1038" y="1"/>
                    <a:pt x="96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2"/>
            <p:cNvSpPr/>
            <p:nvPr/>
          </p:nvSpPr>
          <p:spPr>
            <a:xfrm>
              <a:off x="6918805" y="2653289"/>
              <a:ext cx="187155" cy="165598"/>
            </a:xfrm>
            <a:custGeom>
              <a:avLst/>
              <a:gdLst/>
              <a:ahLst/>
              <a:cxnLst/>
              <a:rect l="l" t="t" r="r" b="b"/>
              <a:pathLst>
                <a:path w="4037" h="3572" extrusionOk="0">
                  <a:moveTo>
                    <a:pt x="1315" y="1"/>
                  </a:moveTo>
                  <a:cubicBezTo>
                    <a:pt x="1093" y="1"/>
                    <a:pt x="866" y="22"/>
                    <a:pt x="634" y="73"/>
                  </a:cubicBezTo>
                  <a:cubicBezTo>
                    <a:pt x="467" y="106"/>
                    <a:pt x="400" y="239"/>
                    <a:pt x="334" y="273"/>
                  </a:cubicBezTo>
                  <a:cubicBezTo>
                    <a:pt x="267" y="506"/>
                    <a:pt x="267" y="673"/>
                    <a:pt x="234" y="873"/>
                  </a:cubicBezTo>
                  <a:cubicBezTo>
                    <a:pt x="167" y="1073"/>
                    <a:pt x="167" y="1240"/>
                    <a:pt x="133" y="1440"/>
                  </a:cubicBezTo>
                  <a:cubicBezTo>
                    <a:pt x="100" y="1607"/>
                    <a:pt x="67" y="1841"/>
                    <a:pt x="67" y="2041"/>
                  </a:cubicBezTo>
                  <a:cubicBezTo>
                    <a:pt x="0" y="2274"/>
                    <a:pt x="133" y="2441"/>
                    <a:pt x="234" y="2608"/>
                  </a:cubicBezTo>
                  <a:cubicBezTo>
                    <a:pt x="302" y="2994"/>
                    <a:pt x="393" y="3117"/>
                    <a:pt x="495" y="3117"/>
                  </a:cubicBezTo>
                  <a:cubicBezTo>
                    <a:pt x="677" y="3117"/>
                    <a:pt x="895" y="2730"/>
                    <a:pt x="1082" y="2730"/>
                  </a:cubicBezTo>
                  <a:cubicBezTo>
                    <a:pt x="1099" y="2730"/>
                    <a:pt x="1117" y="2734"/>
                    <a:pt x="1134" y="2741"/>
                  </a:cubicBezTo>
                  <a:cubicBezTo>
                    <a:pt x="1354" y="2626"/>
                    <a:pt x="1561" y="2574"/>
                    <a:pt x="1759" y="2574"/>
                  </a:cubicBezTo>
                  <a:cubicBezTo>
                    <a:pt x="2134" y="2574"/>
                    <a:pt x="2475" y="2758"/>
                    <a:pt x="2802" y="3041"/>
                  </a:cubicBezTo>
                  <a:cubicBezTo>
                    <a:pt x="2807" y="3041"/>
                    <a:pt x="2812" y="3041"/>
                    <a:pt x="2817" y="3041"/>
                  </a:cubicBezTo>
                  <a:cubicBezTo>
                    <a:pt x="3029" y="3041"/>
                    <a:pt x="3070" y="3572"/>
                    <a:pt x="3294" y="3572"/>
                  </a:cubicBezTo>
                  <a:cubicBezTo>
                    <a:pt x="3370" y="3572"/>
                    <a:pt x="3469" y="3509"/>
                    <a:pt x="3603" y="3342"/>
                  </a:cubicBezTo>
                  <a:cubicBezTo>
                    <a:pt x="3703" y="2574"/>
                    <a:pt x="3803" y="1774"/>
                    <a:pt x="3903" y="1040"/>
                  </a:cubicBezTo>
                  <a:cubicBezTo>
                    <a:pt x="3936" y="773"/>
                    <a:pt x="4036" y="406"/>
                    <a:pt x="3636" y="373"/>
                  </a:cubicBezTo>
                  <a:cubicBezTo>
                    <a:pt x="2853" y="269"/>
                    <a:pt x="2112" y="1"/>
                    <a:pt x="131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2"/>
            <p:cNvSpPr/>
            <p:nvPr/>
          </p:nvSpPr>
          <p:spPr>
            <a:xfrm>
              <a:off x="6968276" y="2760857"/>
              <a:ext cx="77375" cy="36578"/>
            </a:xfrm>
            <a:custGeom>
              <a:avLst/>
              <a:gdLst/>
              <a:ahLst/>
              <a:cxnLst/>
              <a:rect l="l" t="t" r="r" b="b"/>
              <a:pathLst>
                <a:path w="1669" h="789" extrusionOk="0">
                  <a:moveTo>
                    <a:pt x="885" y="0"/>
                  </a:moveTo>
                  <a:cubicBezTo>
                    <a:pt x="687" y="0"/>
                    <a:pt x="447" y="183"/>
                    <a:pt x="0" y="521"/>
                  </a:cubicBezTo>
                  <a:cubicBezTo>
                    <a:pt x="568" y="588"/>
                    <a:pt x="1135" y="688"/>
                    <a:pt x="1668" y="788"/>
                  </a:cubicBezTo>
                  <a:cubicBezTo>
                    <a:pt x="1291" y="249"/>
                    <a:pt x="1117" y="0"/>
                    <a:pt x="885" y="0"/>
                  </a:cubicBezTo>
                  <a:close/>
                </a:path>
              </a:pathLst>
            </a:custGeom>
            <a:solidFill>
              <a:srgbClr val="E4EA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2"/>
            <p:cNvSpPr/>
            <p:nvPr/>
          </p:nvSpPr>
          <p:spPr>
            <a:xfrm>
              <a:off x="6768768" y="2586199"/>
              <a:ext cx="1181531" cy="356740"/>
            </a:xfrm>
            <a:custGeom>
              <a:avLst/>
              <a:gdLst/>
              <a:ahLst/>
              <a:cxnLst/>
              <a:rect l="l" t="t" r="r" b="b"/>
              <a:pathLst>
                <a:path w="25486" h="7695" extrusionOk="0">
                  <a:moveTo>
                    <a:pt x="2340" y="1"/>
                  </a:moveTo>
                  <a:cubicBezTo>
                    <a:pt x="1817" y="1"/>
                    <a:pt x="1378" y="159"/>
                    <a:pt x="1101" y="686"/>
                  </a:cubicBezTo>
                  <a:cubicBezTo>
                    <a:pt x="0" y="2220"/>
                    <a:pt x="601" y="3655"/>
                    <a:pt x="2435" y="3988"/>
                  </a:cubicBezTo>
                  <a:cubicBezTo>
                    <a:pt x="2769" y="4021"/>
                    <a:pt x="3103" y="4122"/>
                    <a:pt x="3436" y="4155"/>
                  </a:cubicBezTo>
                  <a:cubicBezTo>
                    <a:pt x="3470" y="3955"/>
                    <a:pt x="3470" y="3788"/>
                    <a:pt x="3503" y="3554"/>
                  </a:cubicBezTo>
                  <a:cubicBezTo>
                    <a:pt x="3536" y="3388"/>
                    <a:pt x="3536" y="3188"/>
                    <a:pt x="3603" y="3021"/>
                  </a:cubicBezTo>
                  <a:cubicBezTo>
                    <a:pt x="3636" y="2854"/>
                    <a:pt x="3636" y="2654"/>
                    <a:pt x="3670" y="2487"/>
                  </a:cubicBezTo>
                  <a:cubicBezTo>
                    <a:pt x="3703" y="2320"/>
                    <a:pt x="3703" y="2120"/>
                    <a:pt x="3770" y="1953"/>
                  </a:cubicBezTo>
                  <a:cubicBezTo>
                    <a:pt x="3770" y="1887"/>
                    <a:pt x="3803" y="1820"/>
                    <a:pt x="3803" y="1753"/>
                  </a:cubicBezTo>
                  <a:cubicBezTo>
                    <a:pt x="4370" y="1887"/>
                    <a:pt x="4937" y="1887"/>
                    <a:pt x="5504" y="2020"/>
                  </a:cubicBezTo>
                  <a:cubicBezTo>
                    <a:pt x="6705" y="2220"/>
                    <a:pt x="6705" y="2220"/>
                    <a:pt x="6605" y="3421"/>
                  </a:cubicBezTo>
                  <a:cubicBezTo>
                    <a:pt x="6538" y="3921"/>
                    <a:pt x="6272" y="4488"/>
                    <a:pt x="6805" y="4889"/>
                  </a:cubicBezTo>
                  <a:cubicBezTo>
                    <a:pt x="7172" y="4922"/>
                    <a:pt x="7539" y="4989"/>
                    <a:pt x="7939" y="5056"/>
                  </a:cubicBezTo>
                  <a:cubicBezTo>
                    <a:pt x="12810" y="5823"/>
                    <a:pt x="17680" y="6590"/>
                    <a:pt x="22550" y="7357"/>
                  </a:cubicBezTo>
                  <a:cubicBezTo>
                    <a:pt x="23117" y="7424"/>
                    <a:pt x="23651" y="7524"/>
                    <a:pt x="24218" y="7657"/>
                  </a:cubicBezTo>
                  <a:cubicBezTo>
                    <a:pt x="24311" y="7682"/>
                    <a:pt x="24394" y="7694"/>
                    <a:pt x="24467" y="7694"/>
                  </a:cubicBezTo>
                  <a:cubicBezTo>
                    <a:pt x="24785" y="7694"/>
                    <a:pt x="24912" y="7464"/>
                    <a:pt x="24885" y="7057"/>
                  </a:cubicBezTo>
                  <a:lnTo>
                    <a:pt x="24985" y="7024"/>
                  </a:lnTo>
                  <a:cubicBezTo>
                    <a:pt x="24985" y="6823"/>
                    <a:pt x="25018" y="6657"/>
                    <a:pt x="25018" y="6423"/>
                  </a:cubicBezTo>
                  <a:cubicBezTo>
                    <a:pt x="25052" y="6223"/>
                    <a:pt x="25052" y="6056"/>
                    <a:pt x="25085" y="5856"/>
                  </a:cubicBezTo>
                  <a:cubicBezTo>
                    <a:pt x="25152" y="5689"/>
                    <a:pt x="25185" y="5489"/>
                    <a:pt x="25185" y="5322"/>
                  </a:cubicBezTo>
                  <a:cubicBezTo>
                    <a:pt x="25218" y="5089"/>
                    <a:pt x="25218" y="4922"/>
                    <a:pt x="25252" y="4722"/>
                  </a:cubicBezTo>
                  <a:cubicBezTo>
                    <a:pt x="25252" y="4589"/>
                    <a:pt x="25318" y="4488"/>
                    <a:pt x="25318" y="4355"/>
                  </a:cubicBezTo>
                  <a:cubicBezTo>
                    <a:pt x="25352" y="4122"/>
                    <a:pt x="25385" y="3888"/>
                    <a:pt x="25485" y="3655"/>
                  </a:cubicBezTo>
                  <a:cubicBezTo>
                    <a:pt x="17880" y="2454"/>
                    <a:pt x="10274" y="1219"/>
                    <a:pt x="2669" y="19"/>
                  </a:cubicBezTo>
                  <a:cubicBezTo>
                    <a:pt x="2556" y="7"/>
                    <a:pt x="2447" y="1"/>
                    <a:pt x="234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0" name="Google Shape;710;p32"/>
          <p:cNvGrpSpPr/>
          <p:nvPr/>
        </p:nvGrpSpPr>
        <p:grpSpPr>
          <a:xfrm>
            <a:off x="6201949" y="1000243"/>
            <a:ext cx="2164689" cy="2058430"/>
            <a:chOff x="5220597" y="2480162"/>
            <a:chExt cx="2228651" cy="2119253"/>
          </a:xfrm>
        </p:grpSpPr>
        <p:sp>
          <p:nvSpPr>
            <p:cNvPr id="711" name="Google Shape;711;p32"/>
            <p:cNvSpPr/>
            <p:nvPr/>
          </p:nvSpPr>
          <p:spPr>
            <a:xfrm>
              <a:off x="5520671" y="2480162"/>
              <a:ext cx="1749070" cy="1661079"/>
            </a:xfrm>
            <a:custGeom>
              <a:avLst/>
              <a:gdLst/>
              <a:ahLst/>
              <a:cxnLst/>
              <a:rect l="l" t="t" r="r" b="b"/>
              <a:pathLst>
                <a:path w="37728" h="35830" extrusionOk="0">
                  <a:moveTo>
                    <a:pt x="12267" y="0"/>
                  </a:moveTo>
                  <a:cubicBezTo>
                    <a:pt x="11914" y="0"/>
                    <a:pt x="11612" y="262"/>
                    <a:pt x="11242" y="671"/>
                  </a:cubicBezTo>
                  <a:cubicBezTo>
                    <a:pt x="9140" y="3173"/>
                    <a:pt x="7005" y="5641"/>
                    <a:pt x="4870" y="8143"/>
                  </a:cubicBezTo>
                  <a:cubicBezTo>
                    <a:pt x="3236" y="10111"/>
                    <a:pt x="1401" y="11846"/>
                    <a:pt x="0" y="13981"/>
                  </a:cubicBezTo>
                  <a:cubicBezTo>
                    <a:pt x="400" y="15015"/>
                    <a:pt x="1334" y="15615"/>
                    <a:pt x="2068" y="16282"/>
                  </a:cubicBezTo>
                  <a:cubicBezTo>
                    <a:pt x="9507" y="22453"/>
                    <a:pt x="16779" y="28758"/>
                    <a:pt x="24217" y="34929"/>
                  </a:cubicBezTo>
                  <a:cubicBezTo>
                    <a:pt x="24684" y="35162"/>
                    <a:pt x="24951" y="35696"/>
                    <a:pt x="25518" y="35830"/>
                  </a:cubicBezTo>
                  <a:cubicBezTo>
                    <a:pt x="26052" y="35796"/>
                    <a:pt x="26352" y="35329"/>
                    <a:pt x="26686" y="34962"/>
                  </a:cubicBezTo>
                  <a:cubicBezTo>
                    <a:pt x="29354" y="31960"/>
                    <a:pt x="31923" y="28925"/>
                    <a:pt x="34558" y="25856"/>
                  </a:cubicBezTo>
                  <a:cubicBezTo>
                    <a:pt x="35592" y="24655"/>
                    <a:pt x="36927" y="23621"/>
                    <a:pt x="37527" y="21986"/>
                  </a:cubicBezTo>
                  <a:cubicBezTo>
                    <a:pt x="37727" y="21353"/>
                    <a:pt x="37460" y="20986"/>
                    <a:pt x="36993" y="20585"/>
                  </a:cubicBezTo>
                  <a:cubicBezTo>
                    <a:pt x="29054" y="13847"/>
                    <a:pt x="21082" y="7142"/>
                    <a:pt x="13143" y="438"/>
                  </a:cubicBezTo>
                  <a:cubicBezTo>
                    <a:pt x="12796" y="133"/>
                    <a:pt x="12519" y="0"/>
                    <a:pt x="12267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2"/>
            <p:cNvSpPr/>
            <p:nvPr/>
          </p:nvSpPr>
          <p:spPr>
            <a:xfrm>
              <a:off x="5220597" y="3128348"/>
              <a:ext cx="1450604" cy="1364004"/>
            </a:xfrm>
            <a:custGeom>
              <a:avLst/>
              <a:gdLst/>
              <a:ahLst/>
              <a:cxnLst/>
              <a:rect l="l" t="t" r="r" b="b"/>
              <a:pathLst>
                <a:path w="31290" h="29422" extrusionOk="0">
                  <a:moveTo>
                    <a:pt x="6472" y="1"/>
                  </a:moveTo>
                  <a:cubicBezTo>
                    <a:pt x="6205" y="201"/>
                    <a:pt x="5972" y="368"/>
                    <a:pt x="5705" y="568"/>
                  </a:cubicBezTo>
                  <a:cubicBezTo>
                    <a:pt x="4271" y="2135"/>
                    <a:pt x="3036" y="3837"/>
                    <a:pt x="1569" y="5371"/>
                  </a:cubicBezTo>
                  <a:cubicBezTo>
                    <a:pt x="1" y="7039"/>
                    <a:pt x="101" y="8073"/>
                    <a:pt x="1836" y="9641"/>
                  </a:cubicBezTo>
                  <a:cubicBezTo>
                    <a:pt x="2903" y="10575"/>
                    <a:pt x="4004" y="11409"/>
                    <a:pt x="5071" y="12343"/>
                  </a:cubicBezTo>
                  <a:cubicBezTo>
                    <a:pt x="7573" y="14478"/>
                    <a:pt x="10075" y="16512"/>
                    <a:pt x="12543" y="18681"/>
                  </a:cubicBezTo>
                  <a:cubicBezTo>
                    <a:pt x="14378" y="20315"/>
                    <a:pt x="16346" y="21816"/>
                    <a:pt x="18181" y="23384"/>
                  </a:cubicBezTo>
                  <a:cubicBezTo>
                    <a:pt x="20582" y="25419"/>
                    <a:pt x="22884" y="27587"/>
                    <a:pt x="25452" y="29422"/>
                  </a:cubicBezTo>
                  <a:cubicBezTo>
                    <a:pt x="25853" y="27520"/>
                    <a:pt x="26987" y="26086"/>
                    <a:pt x="28354" y="24752"/>
                  </a:cubicBezTo>
                  <a:cubicBezTo>
                    <a:pt x="29222" y="23918"/>
                    <a:pt x="29889" y="22884"/>
                    <a:pt x="30689" y="21916"/>
                  </a:cubicBezTo>
                  <a:cubicBezTo>
                    <a:pt x="30956" y="21616"/>
                    <a:pt x="31290" y="21216"/>
                    <a:pt x="30956" y="20715"/>
                  </a:cubicBezTo>
                  <a:cubicBezTo>
                    <a:pt x="26153" y="16613"/>
                    <a:pt x="21316" y="12476"/>
                    <a:pt x="16479" y="8373"/>
                  </a:cubicBezTo>
                  <a:lnTo>
                    <a:pt x="6472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2"/>
            <p:cNvSpPr/>
            <p:nvPr/>
          </p:nvSpPr>
          <p:spPr>
            <a:xfrm>
              <a:off x="6423859" y="3501079"/>
              <a:ext cx="977408" cy="1055710"/>
            </a:xfrm>
            <a:custGeom>
              <a:avLst/>
              <a:gdLst/>
              <a:ahLst/>
              <a:cxnLst/>
              <a:rect l="l" t="t" r="r" b="b"/>
              <a:pathLst>
                <a:path w="21083" h="22772" extrusionOk="0">
                  <a:moveTo>
                    <a:pt x="18047" y="1"/>
                  </a:moveTo>
                  <a:cubicBezTo>
                    <a:pt x="17747" y="301"/>
                    <a:pt x="17413" y="568"/>
                    <a:pt x="17146" y="835"/>
                  </a:cubicBezTo>
                  <a:cubicBezTo>
                    <a:pt x="13444" y="5138"/>
                    <a:pt x="9741" y="9407"/>
                    <a:pt x="6038" y="13677"/>
                  </a:cubicBezTo>
                  <a:cubicBezTo>
                    <a:pt x="6009" y="13675"/>
                    <a:pt x="5981" y="13674"/>
                    <a:pt x="5953" y="13674"/>
                  </a:cubicBezTo>
                  <a:cubicBezTo>
                    <a:pt x="5599" y="13674"/>
                    <a:pt x="5352" y="13868"/>
                    <a:pt x="5104" y="14178"/>
                  </a:cubicBezTo>
                  <a:cubicBezTo>
                    <a:pt x="3703" y="15779"/>
                    <a:pt x="2236" y="17313"/>
                    <a:pt x="901" y="18981"/>
                  </a:cubicBezTo>
                  <a:cubicBezTo>
                    <a:pt x="1" y="20048"/>
                    <a:pt x="134" y="21116"/>
                    <a:pt x="1235" y="22050"/>
                  </a:cubicBezTo>
                  <a:cubicBezTo>
                    <a:pt x="1764" y="22529"/>
                    <a:pt x="2269" y="22771"/>
                    <a:pt x="2777" y="22771"/>
                  </a:cubicBezTo>
                  <a:cubicBezTo>
                    <a:pt x="3294" y="22771"/>
                    <a:pt x="3815" y="22521"/>
                    <a:pt x="4371" y="22016"/>
                  </a:cubicBezTo>
                  <a:cubicBezTo>
                    <a:pt x="4704" y="21716"/>
                    <a:pt x="5004" y="21383"/>
                    <a:pt x="5204" y="20982"/>
                  </a:cubicBezTo>
                  <a:cubicBezTo>
                    <a:pt x="5271" y="20682"/>
                    <a:pt x="5271" y="20382"/>
                    <a:pt x="5071" y="20182"/>
                  </a:cubicBezTo>
                  <a:cubicBezTo>
                    <a:pt x="4371" y="19481"/>
                    <a:pt x="4704" y="18948"/>
                    <a:pt x="5204" y="18314"/>
                  </a:cubicBezTo>
                  <a:cubicBezTo>
                    <a:pt x="5526" y="17912"/>
                    <a:pt x="5835" y="17704"/>
                    <a:pt x="6184" y="17704"/>
                  </a:cubicBezTo>
                  <a:cubicBezTo>
                    <a:pt x="6414" y="17704"/>
                    <a:pt x="6660" y="17795"/>
                    <a:pt x="6939" y="17980"/>
                  </a:cubicBezTo>
                  <a:cubicBezTo>
                    <a:pt x="7046" y="18052"/>
                    <a:pt x="7173" y="18085"/>
                    <a:pt x="7298" y="18085"/>
                  </a:cubicBezTo>
                  <a:cubicBezTo>
                    <a:pt x="7406" y="18085"/>
                    <a:pt x="7513" y="18060"/>
                    <a:pt x="7606" y="18014"/>
                  </a:cubicBezTo>
                  <a:cubicBezTo>
                    <a:pt x="8407" y="17613"/>
                    <a:pt x="8774" y="16813"/>
                    <a:pt x="9441" y="16279"/>
                  </a:cubicBezTo>
                  <a:cubicBezTo>
                    <a:pt x="12977" y="12143"/>
                    <a:pt x="16579" y="8006"/>
                    <a:pt x="20148" y="3904"/>
                  </a:cubicBezTo>
                  <a:cubicBezTo>
                    <a:pt x="20482" y="3470"/>
                    <a:pt x="21082" y="3103"/>
                    <a:pt x="20782" y="2402"/>
                  </a:cubicBezTo>
                  <a:lnTo>
                    <a:pt x="18047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2"/>
            <p:cNvSpPr/>
            <p:nvPr/>
          </p:nvSpPr>
          <p:spPr>
            <a:xfrm>
              <a:off x="6847635" y="3598539"/>
              <a:ext cx="601614" cy="676717"/>
            </a:xfrm>
            <a:custGeom>
              <a:avLst/>
              <a:gdLst/>
              <a:ahLst/>
              <a:cxnLst/>
              <a:rect l="l" t="t" r="r" b="b"/>
              <a:pathLst>
                <a:path w="12977" h="14597" extrusionOk="0">
                  <a:moveTo>
                    <a:pt x="12326" y="1"/>
                  </a:moveTo>
                  <a:cubicBezTo>
                    <a:pt x="12108" y="1"/>
                    <a:pt x="11863" y="153"/>
                    <a:pt x="11642" y="234"/>
                  </a:cubicBezTo>
                  <a:cubicBezTo>
                    <a:pt x="10975" y="1034"/>
                    <a:pt x="10341" y="1868"/>
                    <a:pt x="9674" y="2669"/>
                  </a:cubicBezTo>
                  <a:cubicBezTo>
                    <a:pt x="6472" y="6405"/>
                    <a:pt x="3236" y="10174"/>
                    <a:pt x="1" y="13910"/>
                  </a:cubicBezTo>
                  <a:cubicBezTo>
                    <a:pt x="53" y="14357"/>
                    <a:pt x="209" y="14597"/>
                    <a:pt x="534" y="14597"/>
                  </a:cubicBezTo>
                  <a:cubicBezTo>
                    <a:pt x="622" y="14597"/>
                    <a:pt x="721" y="14579"/>
                    <a:pt x="835" y="14544"/>
                  </a:cubicBezTo>
                  <a:cubicBezTo>
                    <a:pt x="4671" y="10107"/>
                    <a:pt x="8507" y="5738"/>
                    <a:pt x="12343" y="1335"/>
                  </a:cubicBezTo>
                  <a:cubicBezTo>
                    <a:pt x="12610" y="1034"/>
                    <a:pt x="12977" y="701"/>
                    <a:pt x="12710" y="267"/>
                  </a:cubicBezTo>
                  <a:cubicBezTo>
                    <a:pt x="12603" y="68"/>
                    <a:pt x="12471" y="1"/>
                    <a:pt x="12326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2"/>
            <p:cNvSpPr/>
            <p:nvPr/>
          </p:nvSpPr>
          <p:spPr>
            <a:xfrm>
              <a:off x="6375918" y="4088805"/>
              <a:ext cx="327904" cy="510609"/>
            </a:xfrm>
            <a:custGeom>
              <a:avLst/>
              <a:gdLst/>
              <a:ahLst/>
              <a:cxnLst/>
              <a:rect l="l" t="t" r="r" b="b"/>
              <a:pathLst>
                <a:path w="7073" h="11014" extrusionOk="0">
                  <a:moveTo>
                    <a:pt x="6072" y="0"/>
                  </a:moveTo>
                  <a:cubicBezTo>
                    <a:pt x="4938" y="1802"/>
                    <a:pt x="3503" y="3403"/>
                    <a:pt x="2102" y="4937"/>
                  </a:cubicBezTo>
                  <a:cubicBezTo>
                    <a:pt x="1135" y="5971"/>
                    <a:pt x="1" y="7072"/>
                    <a:pt x="568" y="8740"/>
                  </a:cubicBezTo>
                  <a:cubicBezTo>
                    <a:pt x="1035" y="9240"/>
                    <a:pt x="1568" y="9674"/>
                    <a:pt x="2069" y="10141"/>
                  </a:cubicBezTo>
                  <a:cubicBezTo>
                    <a:pt x="2730" y="10721"/>
                    <a:pt x="3336" y="11014"/>
                    <a:pt x="3930" y="11014"/>
                  </a:cubicBezTo>
                  <a:cubicBezTo>
                    <a:pt x="4564" y="11014"/>
                    <a:pt x="5183" y="10680"/>
                    <a:pt x="5838" y="10008"/>
                  </a:cubicBezTo>
                  <a:cubicBezTo>
                    <a:pt x="6272" y="9607"/>
                    <a:pt x="6605" y="9140"/>
                    <a:pt x="6972" y="8673"/>
                  </a:cubicBezTo>
                  <a:cubicBezTo>
                    <a:pt x="7001" y="8154"/>
                    <a:pt x="6755" y="7959"/>
                    <a:pt x="6343" y="7959"/>
                  </a:cubicBezTo>
                  <a:cubicBezTo>
                    <a:pt x="6279" y="7959"/>
                    <a:pt x="6210" y="7964"/>
                    <a:pt x="6138" y="7973"/>
                  </a:cubicBezTo>
                  <a:cubicBezTo>
                    <a:pt x="5805" y="8306"/>
                    <a:pt x="5438" y="8673"/>
                    <a:pt x="5138" y="9074"/>
                  </a:cubicBezTo>
                  <a:cubicBezTo>
                    <a:pt x="4724" y="9569"/>
                    <a:pt x="4319" y="9795"/>
                    <a:pt x="3906" y="9795"/>
                  </a:cubicBezTo>
                  <a:cubicBezTo>
                    <a:pt x="3486" y="9795"/>
                    <a:pt x="3057" y="9561"/>
                    <a:pt x="2603" y="9140"/>
                  </a:cubicBezTo>
                  <a:cubicBezTo>
                    <a:pt x="1435" y="8106"/>
                    <a:pt x="1335" y="7639"/>
                    <a:pt x="2269" y="6572"/>
                  </a:cubicBezTo>
                  <a:cubicBezTo>
                    <a:pt x="3837" y="4737"/>
                    <a:pt x="5471" y="2836"/>
                    <a:pt x="7072" y="1001"/>
                  </a:cubicBezTo>
                  <a:cubicBezTo>
                    <a:pt x="6839" y="568"/>
                    <a:pt x="6505" y="167"/>
                    <a:pt x="607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2"/>
            <p:cNvSpPr/>
            <p:nvPr/>
          </p:nvSpPr>
          <p:spPr>
            <a:xfrm>
              <a:off x="6598655" y="4295641"/>
              <a:ext cx="272180" cy="294293"/>
            </a:xfrm>
            <a:custGeom>
              <a:avLst/>
              <a:gdLst/>
              <a:ahLst/>
              <a:cxnLst/>
              <a:rect l="l" t="t" r="r" b="b"/>
              <a:pathLst>
                <a:path w="5871" h="6348" extrusionOk="0">
                  <a:moveTo>
                    <a:pt x="2320" y="1"/>
                  </a:moveTo>
                  <a:cubicBezTo>
                    <a:pt x="1781" y="1"/>
                    <a:pt x="1303" y="401"/>
                    <a:pt x="867" y="1177"/>
                  </a:cubicBezTo>
                  <a:cubicBezTo>
                    <a:pt x="834" y="1277"/>
                    <a:pt x="701" y="1377"/>
                    <a:pt x="634" y="1477"/>
                  </a:cubicBezTo>
                  <a:cubicBezTo>
                    <a:pt x="0" y="2011"/>
                    <a:pt x="0" y="2478"/>
                    <a:pt x="767" y="2945"/>
                  </a:cubicBezTo>
                  <a:cubicBezTo>
                    <a:pt x="1001" y="3045"/>
                    <a:pt x="1134" y="3278"/>
                    <a:pt x="1334" y="3478"/>
                  </a:cubicBezTo>
                  <a:cubicBezTo>
                    <a:pt x="1668" y="3645"/>
                    <a:pt x="2002" y="3845"/>
                    <a:pt x="2168" y="4179"/>
                  </a:cubicBezTo>
                  <a:cubicBezTo>
                    <a:pt x="3136" y="4879"/>
                    <a:pt x="4103" y="5613"/>
                    <a:pt x="5137" y="6347"/>
                  </a:cubicBezTo>
                  <a:cubicBezTo>
                    <a:pt x="5271" y="5613"/>
                    <a:pt x="5337" y="5013"/>
                    <a:pt x="5437" y="4446"/>
                  </a:cubicBezTo>
                  <a:cubicBezTo>
                    <a:pt x="5604" y="3345"/>
                    <a:pt x="5871" y="2211"/>
                    <a:pt x="4637" y="1477"/>
                  </a:cubicBezTo>
                  <a:cubicBezTo>
                    <a:pt x="4537" y="877"/>
                    <a:pt x="4136" y="777"/>
                    <a:pt x="3669" y="710"/>
                  </a:cubicBezTo>
                  <a:cubicBezTo>
                    <a:pt x="3179" y="234"/>
                    <a:pt x="2732" y="1"/>
                    <a:pt x="23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2"/>
            <p:cNvSpPr/>
            <p:nvPr/>
          </p:nvSpPr>
          <p:spPr>
            <a:xfrm>
              <a:off x="6768768" y="4246540"/>
              <a:ext cx="116039" cy="119145"/>
            </a:xfrm>
            <a:custGeom>
              <a:avLst/>
              <a:gdLst/>
              <a:ahLst/>
              <a:cxnLst/>
              <a:rect l="l" t="t" r="r" b="b"/>
              <a:pathLst>
                <a:path w="2503" h="2570" extrusionOk="0">
                  <a:moveTo>
                    <a:pt x="1668" y="1"/>
                  </a:moveTo>
                  <a:cubicBezTo>
                    <a:pt x="1135" y="601"/>
                    <a:pt x="534" y="1202"/>
                    <a:pt x="0" y="1802"/>
                  </a:cubicBezTo>
                  <a:cubicBezTo>
                    <a:pt x="334" y="2069"/>
                    <a:pt x="634" y="2303"/>
                    <a:pt x="968" y="2569"/>
                  </a:cubicBezTo>
                  <a:cubicBezTo>
                    <a:pt x="1501" y="1902"/>
                    <a:pt x="2035" y="1235"/>
                    <a:pt x="2502" y="601"/>
                  </a:cubicBezTo>
                  <a:cubicBezTo>
                    <a:pt x="2202" y="401"/>
                    <a:pt x="1968" y="201"/>
                    <a:pt x="166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2"/>
          <p:cNvSpPr txBox="1">
            <a:spLocks noGrp="1"/>
          </p:cNvSpPr>
          <p:nvPr>
            <p:ph type="title" idx="6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Qué es la epistemología</a:t>
            </a:r>
            <a:endParaRPr dirty="0"/>
          </a:p>
        </p:txBody>
      </p:sp>
      <p:sp>
        <p:nvSpPr>
          <p:cNvPr id="689" name="Google Shape;689;p32"/>
          <p:cNvSpPr txBox="1">
            <a:spLocks noGrp="1"/>
          </p:cNvSpPr>
          <p:nvPr>
            <p:ph type="title"/>
          </p:nvPr>
        </p:nvSpPr>
        <p:spPr>
          <a:xfrm>
            <a:off x="1257288" y="1274725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James Frederick Ferrer</a:t>
            </a:r>
            <a:endParaRPr dirty="0"/>
          </a:p>
        </p:txBody>
      </p:sp>
      <p:sp>
        <p:nvSpPr>
          <p:cNvPr id="690" name="Google Shape;690;p32"/>
          <p:cNvSpPr txBox="1">
            <a:spLocks noGrp="1"/>
          </p:cNvSpPr>
          <p:nvPr>
            <p:ph type="subTitle" idx="1"/>
          </p:nvPr>
        </p:nvSpPr>
        <p:spPr>
          <a:xfrm>
            <a:off x="1257300" y="1697100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Realiza la distinción entre: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dirty="0"/>
              <a:t>Ontología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dirty="0"/>
              <a:t>Epistemología </a:t>
            </a:r>
            <a:endParaRPr dirty="0"/>
          </a:p>
        </p:txBody>
      </p:sp>
      <p:sp>
        <p:nvSpPr>
          <p:cNvPr id="691" name="Google Shape;691;p32"/>
          <p:cNvSpPr txBox="1">
            <a:spLocks noGrp="1"/>
          </p:cNvSpPr>
          <p:nvPr>
            <p:ph type="title" idx="2"/>
          </p:nvPr>
        </p:nvSpPr>
        <p:spPr>
          <a:xfrm>
            <a:off x="1257288" y="2423788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Matthias Steup</a:t>
            </a:r>
            <a:endParaRPr dirty="0"/>
          </a:p>
        </p:txBody>
      </p:sp>
      <p:sp>
        <p:nvSpPr>
          <p:cNvPr id="692" name="Google Shape;692;p32"/>
          <p:cNvSpPr txBox="1">
            <a:spLocks noGrp="1"/>
          </p:cNvSpPr>
          <p:nvPr>
            <p:ph type="subTitle" idx="3"/>
          </p:nvPr>
        </p:nvSpPr>
        <p:spPr>
          <a:xfrm>
            <a:off x="1257300" y="2846162"/>
            <a:ext cx="4608900" cy="5347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</a:pPr>
            <a:r>
              <a:rPr lang="es-CL" dirty="0">
                <a:sym typeface="Wingdings" panose="05000000000000000000" pitchFamily="2" charset="2"/>
              </a:rPr>
              <a:t>La epistemología es una “rama de la filosofía que se ocupa del conocimiento y de la creencia justificada” (p.1).</a:t>
            </a:r>
            <a:endParaRPr dirty="0"/>
          </a:p>
        </p:txBody>
      </p:sp>
      <p:sp>
        <p:nvSpPr>
          <p:cNvPr id="693" name="Google Shape;693;p32"/>
          <p:cNvSpPr txBox="1">
            <a:spLocks noGrp="1"/>
          </p:cNvSpPr>
          <p:nvPr>
            <p:ph type="title" idx="4"/>
          </p:nvPr>
        </p:nvSpPr>
        <p:spPr>
          <a:xfrm>
            <a:off x="1257288" y="3572850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K</a:t>
            </a:r>
            <a:r>
              <a:rPr lang="en" dirty="0"/>
              <a:t>eith DeRose</a:t>
            </a:r>
            <a:endParaRPr dirty="0"/>
          </a:p>
        </p:txBody>
      </p:sp>
      <p:sp>
        <p:nvSpPr>
          <p:cNvPr id="694" name="Google Shape;694;p32"/>
          <p:cNvSpPr txBox="1">
            <a:spLocks noGrp="1"/>
          </p:cNvSpPr>
          <p:nvPr>
            <p:ph type="subTitle" idx="5"/>
          </p:nvPr>
        </p:nvSpPr>
        <p:spPr>
          <a:xfrm>
            <a:off x="1257300" y="3995225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La epistemología “es el ámbito de la filosofía que concierne a la naturaleza, foco y fuentes del conocimiento.” (p.1)</a:t>
            </a:r>
            <a:endParaRPr dirty="0"/>
          </a:p>
        </p:txBody>
      </p:sp>
      <p:grpSp>
        <p:nvGrpSpPr>
          <p:cNvPr id="695" name="Google Shape;695;p32"/>
          <p:cNvGrpSpPr/>
          <p:nvPr/>
        </p:nvGrpSpPr>
        <p:grpSpPr>
          <a:xfrm>
            <a:off x="5985877" y="2540921"/>
            <a:ext cx="1652872" cy="2058512"/>
            <a:chOff x="6716190" y="1112200"/>
            <a:chExt cx="1506308" cy="1875979"/>
          </a:xfrm>
        </p:grpSpPr>
        <p:sp>
          <p:nvSpPr>
            <p:cNvPr id="696" name="Google Shape;696;p32"/>
            <p:cNvSpPr/>
            <p:nvPr/>
          </p:nvSpPr>
          <p:spPr>
            <a:xfrm>
              <a:off x="7738490" y="2022536"/>
              <a:ext cx="165505" cy="170141"/>
            </a:xfrm>
            <a:custGeom>
              <a:avLst/>
              <a:gdLst/>
              <a:ahLst/>
              <a:cxnLst/>
              <a:rect l="l" t="t" r="r" b="b"/>
              <a:pathLst>
                <a:path w="3570" h="3670" extrusionOk="0">
                  <a:moveTo>
                    <a:pt x="1435" y="0"/>
                  </a:moveTo>
                  <a:cubicBezTo>
                    <a:pt x="1401" y="934"/>
                    <a:pt x="934" y="1501"/>
                    <a:pt x="0" y="1635"/>
                  </a:cubicBezTo>
                  <a:cubicBezTo>
                    <a:pt x="67" y="1768"/>
                    <a:pt x="67" y="1835"/>
                    <a:pt x="100" y="1968"/>
                  </a:cubicBezTo>
                  <a:cubicBezTo>
                    <a:pt x="734" y="2035"/>
                    <a:pt x="1101" y="2435"/>
                    <a:pt x="1268" y="3002"/>
                  </a:cubicBezTo>
                  <a:lnTo>
                    <a:pt x="1235" y="3002"/>
                  </a:lnTo>
                  <a:cubicBezTo>
                    <a:pt x="1268" y="3136"/>
                    <a:pt x="1301" y="3203"/>
                    <a:pt x="1368" y="3303"/>
                  </a:cubicBezTo>
                  <a:cubicBezTo>
                    <a:pt x="1401" y="3436"/>
                    <a:pt x="1401" y="3536"/>
                    <a:pt x="1435" y="3670"/>
                  </a:cubicBezTo>
                  <a:cubicBezTo>
                    <a:pt x="2102" y="3102"/>
                    <a:pt x="2269" y="2135"/>
                    <a:pt x="3570" y="1802"/>
                  </a:cubicBezTo>
                  <a:cubicBezTo>
                    <a:pt x="2269" y="1535"/>
                    <a:pt x="2135" y="501"/>
                    <a:pt x="1435" y="0"/>
                  </a:cubicBezTo>
                  <a:close/>
                </a:path>
              </a:pathLst>
            </a:custGeom>
            <a:solidFill>
              <a:srgbClr val="ECEC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2"/>
            <p:cNvSpPr/>
            <p:nvPr/>
          </p:nvSpPr>
          <p:spPr>
            <a:xfrm>
              <a:off x="6946624" y="1112200"/>
              <a:ext cx="247470" cy="314877"/>
            </a:xfrm>
            <a:custGeom>
              <a:avLst/>
              <a:gdLst/>
              <a:ahLst/>
              <a:cxnLst/>
              <a:rect l="l" t="t" r="r" b="b"/>
              <a:pathLst>
                <a:path w="5338" h="6792" extrusionOk="0">
                  <a:moveTo>
                    <a:pt x="3340" y="0"/>
                  </a:moveTo>
                  <a:cubicBezTo>
                    <a:pt x="3018" y="0"/>
                    <a:pt x="2695" y="57"/>
                    <a:pt x="2369" y="220"/>
                  </a:cubicBezTo>
                  <a:cubicBezTo>
                    <a:pt x="1468" y="387"/>
                    <a:pt x="934" y="1088"/>
                    <a:pt x="768" y="1788"/>
                  </a:cubicBezTo>
                  <a:cubicBezTo>
                    <a:pt x="334" y="3423"/>
                    <a:pt x="0" y="5090"/>
                    <a:pt x="0" y="6792"/>
                  </a:cubicBezTo>
                  <a:cubicBezTo>
                    <a:pt x="634" y="6325"/>
                    <a:pt x="1268" y="5924"/>
                    <a:pt x="1635" y="5191"/>
                  </a:cubicBezTo>
                  <a:cubicBezTo>
                    <a:pt x="2182" y="5474"/>
                    <a:pt x="2742" y="5635"/>
                    <a:pt x="3314" y="5635"/>
                  </a:cubicBezTo>
                  <a:cubicBezTo>
                    <a:pt x="3683" y="5635"/>
                    <a:pt x="4057" y="5568"/>
                    <a:pt x="4437" y="5424"/>
                  </a:cubicBezTo>
                  <a:cubicBezTo>
                    <a:pt x="4704" y="3689"/>
                    <a:pt x="5004" y="1988"/>
                    <a:pt x="5338" y="287"/>
                  </a:cubicBezTo>
                  <a:cubicBezTo>
                    <a:pt x="4663" y="242"/>
                    <a:pt x="4004" y="0"/>
                    <a:pt x="334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2"/>
            <p:cNvSpPr/>
            <p:nvPr/>
          </p:nvSpPr>
          <p:spPr>
            <a:xfrm>
              <a:off x="6759495" y="2307219"/>
              <a:ext cx="239728" cy="303009"/>
            </a:xfrm>
            <a:custGeom>
              <a:avLst/>
              <a:gdLst/>
              <a:ahLst/>
              <a:cxnLst/>
              <a:rect l="l" t="t" r="r" b="b"/>
              <a:pathLst>
                <a:path w="5171" h="6536" extrusionOk="0">
                  <a:moveTo>
                    <a:pt x="3450" y="0"/>
                  </a:moveTo>
                  <a:cubicBezTo>
                    <a:pt x="3082" y="0"/>
                    <a:pt x="2711" y="63"/>
                    <a:pt x="2335" y="231"/>
                  </a:cubicBezTo>
                  <a:cubicBezTo>
                    <a:pt x="1568" y="398"/>
                    <a:pt x="1201" y="999"/>
                    <a:pt x="801" y="1566"/>
                  </a:cubicBezTo>
                  <a:cubicBezTo>
                    <a:pt x="267" y="3200"/>
                    <a:pt x="0" y="4835"/>
                    <a:pt x="0" y="6536"/>
                  </a:cubicBezTo>
                  <a:cubicBezTo>
                    <a:pt x="367" y="5735"/>
                    <a:pt x="1034" y="5335"/>
                    <a:pt x="1768" y="5002"/>
                  </a:cubicBezTo>
                  <a:cubicBezTo>
                    <a:pt x="1974" y="4956"/>
                    <a:pt x="2177" y="4938"/>
                    <a:pt x="2380" y="4938"/>
                  </a:cubicBezTo>
                  <a:cubicBezTo>
                    <a:pt x="3065" y="4938"/>
                    <a:pt x="3734" y="5143"/>
                    <a:pt x="4403" y="5168"/>
                  </a:cubicBezTo>
                  <a:lnTo>
                    <a:pt x="5171" y="298"/>
                  </a:lnTo>
                  <a:cubicBezTo>
                    <a:pt x="4600" y="155"/>
                    <a:pt x="4029" y="0"/>
                    <a:pt x="345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2"/>
            <p:cNvSpPr/>
            <p:nvPr/>
          </p:nvSpPr>
          <p:spPr>
            <a:xfrm>
              <a:off x="6904849" y="1426603"/>
              <a:ext cx="236668" cy="275796"/>
            </a:xfrm>
            <a:custGeom>
              <a:avLst/>
              <a:gdLst/>
              <a:ahLst/>
              <a:cxnLst/>
              <a:rect l="l" t="t" r="r" b="b"/>
              <a:pathLst>
                <a:path w="5105" h="5949" extrusionOk="0">
                  <a:moveTo>
                    <a:pt x="3284" y="0"/>
                  </a:moveTo>
                  <a:cubicBezTo>
                    <a:pt x="2943" y="0"/>
                    <a:pt x="2604" y="46"/>
                    <a:pt x="2269" y="177"/>
                  </a:cubicBezTo>
                  <a:cubicBezTo>
                    <a:pt x="1569" y="411"/>
                    <a:pt x="1035" y="878"/>
                    <a:pt x="701" y="1545"/>
                  </a:cubicBezTo>
                  <a:cubicBezTo>
                    <a:pt x="234" y="2979"/>
                    <a:pt x="1" y="4447"/>
                    <a:pt x="1" y="5948"/>
                  </a:cubicBezTo>
                  <a:cubicBezTo>
                    <a:pt x="401" y="5048"/>
                    <a:pt x="1102" y="4514"/>
                    <a:pt x="2036" y="4280"/>
                  </a:cubicBezTo>
                  <a:cubicBezTo>
                    <a:pt x="2203" y="4266"/>
                    <a:pt x="2371" y="4260"/>
                    <a:pt x="2540" y="4260"/>
                  </a:cubicBezTo>
                  <a:cubicBezTo>
                    <a:pt x="3181" y="4260"/>
                    <a:pt x="3830" y="4356"/>
                    <a:pt x="4437" y="4514"/>
                  </a:cubicBezTo>
                  <a:cubicBezTo>
                    <a:pt x="4671" y="3113"/>
                    <a:pt x="4904" y="1679"/>
                    <a:pt x="5104" y="211"/>
                  </a:cubicBezTo>
                  <a:cubicBezTo>
                    <a:pt x="4505" y="147"/>
                    <a:pt x="3893" y="0"/>
                    <a:pt x="3284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2"/>
            <p:cNvSpPr/>
            <p:nvPr/>
          </p:nvSpPr>
          <p:spPr>
            <a:xfrm>
              <a:off x="6952790" y="1127037"/>
              <a:ext cx="1269708" cy="1594459"/>
            </a:xfrm>
            <a:custGeom>
              <a:avLst/>
              <a:gdLst/>
              <a:ahLst/>
              <a:cxnLst/>
              <a:rect l="l" t="t" r="r" b="b"/>
              <a:pathLst>
                <a:path w="27388" h="34393" extrusionOk="0">
                  <a:moveTo>
                    <a:pt x="5205" y="0"/>
                  </a:moveTo>
                  <a:cubicBezTo>
                    <a:pt x="4838" y="234"/>
                    <a:pt x="4671" y="601"/>
                    <a:pt x="4537" y="968"/>
                  </a:cubicBezTo>
                  <a:cubicBezTo>
                    <a:pt x="4337" y="2335"/>
                    <a:pt x="4037" y="3670"/>
                    <a:pt x="3937" y="5071"/>
                  </a:cubicBezTo>
                  <a:cubicBezTo>
                    <a:pt x="3804" y="5571"/>
                    <a:pt x="3737" y="6038"/>
                    <a:pt x="3704" y="6605"/>
                  </a:cubicBezTo>
                  <a:cubicBezTo>
                    <a:pt x="3370" y="7973"/>
                    <a:pt x="3170" y="9374"/>
                    <a:pt x="3036" y="10808"/>
                  </a:cubicBezTo>
                  <a:cubicBezTo>
                    <a:pt x="2569" y="12910"/>
                    <a:pt x="2336" y="15011"/>
                    <a:pt x="2002" y="17146"/>
                  </a:cubicBezTo>
                  <a:cubicBezTo>
                    <a:pt x="1569" y="19948"/>
                    <a:pt x="1035" y="22750"/>
                    <a:pt x="735" y="25519"/>
                  </a:cubicBezTo>
                  <a:cubicBezTo>
                    <a:pt x="401" y="26920"/>
                    <a:pt x="234" y="28287"/>
                    <a:pt x="34" y="29655"/>
                  </a:cubicBezTo>
                  <a:cubicBezTo>
                    <a:pt x="1" y="30022"/>
                    <a:pt x="1" y="30355"/>
                    <a:pt x="201" y="30656"/>
                  </a:cubicBezTo>
                  <a:cubicBezTo>
                    <a:pt x="635" y="31089"/>
                    <a:pt x="1168" y="31123"/>
                    <a:pt x="1669" y="31189"/>
                  </a:cubicBezTo>
                  <a:lnTo>
                    <a:pt x="21416" y="34325"/>
                  </a:lnTo>
                  <a:cubicBezTo>
                    <a:pt x="21624" y="34346"/>
                    <a:pt x="21858" y="34392"/>
                    <a:pt x="22093" y="34392"/>
                  </a:cubicBezTo>
                  <a:cubicBezTo>
                    <a:pt x="22235" y="34392"/>
                    <a:pt x="22379" y="34375"/>
                    <a:pt x="22517" y="34325"/>
                  </a:cubicBezTo>
                  <a:cubicBezTo>
                    <a:pt x="24085" y="24418"/>
                    <a:pt x="25686" y="14444"/>
                    <a:pt x="27254" y="4504"/>
                  </a:cubicBezTo>
                  <a:cubicBezTo>
                    <a:pt x="27387" y="3803"/>
                    <a:pt x="27187" y="3470"/>
                    <a:pt x="26486" y="3336"/>
                  </a:cubicBezTo>
                  <a:cubicBezTo>
                    <a:pt x="19381" y="2269"/>
                    <a:pt x="12310" y="1135"/>
                    <a:pt x="5205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2"/>
            <p:cNvSpPr/>
            <p:nvPr/>
          </p:nvSpPr>
          <p:spPr>
            <a:xfrm>
              <a:off x="6793527" y="1606454"/>
              <a:ext cx="315480" cy="978984"/>
            </a:xfrm>
            <a:custGeom>
              <a:avLst/>
              <a:gdLst/>
              <a:ahLst/>
              <a:cxnLst/>
              <a:rect l="l" t="t" r="r" b="b"/>
              <a:pathLst>
                <a:path w="6805" h="21117" extrusionOk="0">
                  <a:moveTo>
                    <a:pt x="5197" y="0"/>
                  </a:moveTo>
                  <a:cubicBezTo>
                    <a:pt x="4197" y="0"/>
                    <a:pt x="3104" y="481"/>
                    <a:pt x="2635" y="1235"/>
                  </a:cubicBezTo>
                  <a:cubicBezTo>
                    <a:pt x="1268" y="6406"/>
                    <a:pt x="901" y="11276"/>
                    <a:pt x="0" y="16413"/>
                  </a:cubicBezTo>
                  <a:cubicBezTo>
                    <a:pt x="6305" y="13277"/>
                    <a:pt x="3302" y="21116"/>
                    <a:pt x="6805" y="635"/>
                  </a:cubicBezTo>
                  <a:cubicBezTo>
                    <a:pt x="6429" y="194"/>
                    <a:pt x="5832" y="0"/>
                    <a:pt x="519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2"/>
            <p:cNvSpPr/>
            <p:nvPr/>
          </p:nvSpPr>
          <p:spPr>
            <a:xfrm>
              <a:off x="6716190" y="2519572"/>
              <a:ext cx="1278933" cy="468607"/>
            </a:xfrm>
            <a:custGeom>
              <a:avLst/>
              <a:gdLst/>
              <a:ahLst/>
              <a:cxnLst/>
              <a:rect l="l" t="t" r="r" b="b"/>
              <a:pathLst>
                <a:path w="27587" h="10108" extrusionOk="0">
                  <a:moveTo>
                    <a:pt x="3800" y="1"/>
                  </a:moveTo>
                  <a:cubicBezTo>
                    <a:pt x="3483" y="1"/>
                    <a:pt x="3149" y="40"/>
                    <a:pt x="2802" y="88"/>
                  </a:cubicBezTo>
                  <a:cubicBezTo>
                    <a:pt x="1935" y="455"/>
                    <a:pt x="968" y="755"/>
                    <a:pt x="901" y="1956"/>
                  </a:cubicBezTo>
                  <a:cubicBezTo>
                    <a:pt x="0" y="4091"/>
                    <a:pt x="834" y="6092"/>
                    <a:pt x="2802" y="6426"/>
                  </a:cubicBezTo>
                  <a:cubicBezTo>
                    <a:pt x="10474" y="7660"/>
                    <a:pt x="18147" y="8828"/>
                    <a:pt x="25819" y="10095"/>
                  </a:cubicBezTo>
                  <a:cubicBezTo>
                    <a:pt x="25899" y="10103"/>
                    <a:pt x="25974" y="10107"/>
                    <a:pt x="26044" y="10107"/>
                  </a:cubicBezTo>
                  <a:cubicBezTo>
                    <a:pt x="26554" y="10107"/>
                    <a:pt x="26786" y="9885"/>
                    <a:pt x="26786" y="9328"/>
                  </a:cubicBezTo>
                  <a:cubicBezTo>
                    <a:pt x="26586" y="8994"/>
                    <a:pt x="26486" y="8527"/>
                    <a:pt x="26019" y="8327"/>
                  </a:cubicBezTo>
                  <a:lnTo>
                    <a:pt x="25785" y="8461"/>
                  </a:lnTo>
                  <a:cubicBezTo>
                    <a:pt x="25646" y="8635"/>
                    <a:pt x="25488" y="8682"/>
                    <a:pt x="25321" y="8682"/>
                  </a:cubicBezTo>
                  <a:cubicBezTo>
                    <a:pt x="25169" y="8682"/>
                    <a:pt x="25010" y="8643"/>
                    <a:pt x="24851" y="8627"/>
                  </a:cubicBezTo>
                  <a:cubicBezTo>
                    <a:pt x="24418" y="8594"/>
                    <a:pt x="23951" y="8461"/>
                    <a:pt x="23450" y="8461"/>
                  </a:cubicBezTo>
                  <a:cubicBezTo>
                    <a:pt x="18347" y="7660"/>
                    <a:pt x="13276" y="6793"/>
                    <a:pt x="8173" y="6092"/>
                  </a:cubicBezTo>
                  <a:cubicBezTo>
                    <a:pt x="8059" y="6170"/>
                    <a:pt x="7961" y="6201"/>
                    <a:pt x="7873" y="6201"/>
                  </a:cubicBezTo>
                  <a:cubicBezTo>
                    <a:pt x="7547" y="6201"/>
                    <a:pt x="7361" y="5771"/>
                    <a:pt x="7072" y="5692"/>
                  </a:cubicBezTo>
                  <a:cubicBezTo>
                    <a:pt x="6605" y="5592"/>
                    <a:pt x="6138" y="5492"/>
                    <a:pt x="5671" y="5458"/>
                  </a:cubicBezTo>
                  <a:cubicBezTo>
                    <a:pt x="5445" y="5477"/>
                    <a:pt x="5199" y="5570"/>
                    <a:pt x="4961" y="5570"/>
                  </a:cubicBezTo>
                  <a:cubicBezTo>
                    <a:pt x="4776" y="5570"/>
                    <a:pt x="4597" y="5514"/>
                    <a:pt x="4437" y="5325"/>
                  </a:cubicBezTo>
                  <a:cubicBezTo>
                    <a:pt x="4103" y="5158"/>
                    <a:pt x="3736" y="5158"/>
                    <a:pt x="3336" y="5092"/>
                  </a:cubicBezTo>
                  <a:cubicBezTo>
                    <a:pt x="2269" y="4925"/>
                    <a:pt x="1735" y="3957"/>
                    <a:pt x="2102" y="2923"/>
                  </a:cubicBezTo>
                  <a:cubicBezTo>
                    <a:pt x="2235" y="2623"/>
                    <a:pt x="2435" y="2356"/>
                    <a:pt x="2602" y="2123"/>
                  </a:cubicBezTo>
                  <a:cubicBezTo>
                    <a:pt x="2874" y="1832"/>
                    <a:pt x="3179" y="1755"/>
                    <a:pt x="3506" y="1755"/>
                  </a:cubicBezTo>
                  <a:cubicBezTo>
                    <a:pt x="3740" y="1755"/>
                    <a:pt x="3985" y="1795"/>
                    <a:pt x="4237" y="1823"/>
                  </a:cubicBezTo>
                  <a:lnTo>
                    <a:pt x="26352" y="5325"/>
                  </a:lnTo>
                  <a:cubicBezTo>
                    <a:pt x="26504" y="5358"/>
                    <a:pt x="26645" y="5379"/>
                    <a:pt x="26777" y="5379"/>
                  </a:cubicBezTo>
                  <a:cubicBezTo>
                    <a:pt x="27050" y="5379"/>
                    <a:pt x="27284" y="5284"/>
                    <a:pt x="27487" y="4991"/>
                  </a:cubicBezTo>
                  <a:cubicBezTo>
                    <a:pt x="27487" y="4758"/>
                    <a:pt x="27520" y="4558"/>
                    <a:pt x="27587" y="4291"/>
                  </a:cubicBezTo>
                  <a:cubicBezTo>
                    <a:pt x="27253" y="3957"/>
                    <a:pt x="26786" y="3957"/>
                    <a:pt x="26352" y="3891"/>
                  </a:cubicBezTo>
                  <a:cubicBezTo>
                    <a:pt x="19347" y="2790"/>
                    <a:pt x="12342" y="1656"/>
                    <a:pt x="5337" y="555"/>
                  </a:cubicBezTo>
                  <a:cubicBezTo>
                    <a:pt x="4888" y="127"/>
                    <a:pt x="4370" y="1"/>
                    <a:pt x="3800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2"/>
            <p:cNvSpPr/>
            <p:nvPr/>
          </p:nvSpPr>
          <p:spPr>
            <a:xfrm>
              <a:off x="6928078" y="1353949"/>
              <a:ext cx="224243" cy="134073"/>
            </a:xfrm>
            <a:custGeom>
              <a:avLst/>
              <a:gdLst/>
              <a:ahLst/>
              <a:cxnLst/>
              <a:rect l="l" t="t" r="r" b="b"/>
              <a:pathLst>
                <a:path w="4837" h="2892" extrusionOk="0">
                  <a:moveTo>
                    <a:pt x="3161" y="1"/>
                  </a:moveTo>
                  <a:cubicBezTo>
                    <a:pt x="1903" y="1"/>
                    <a:pt x="870" y="483"/>
                    <a:pt x="400" y="1611"/>
                  </a:cubicBezTo>
                  <a:cubicBezTo>
                    <a:pt x="200" y="2111"/>
                    <a:pt x="0" y="2779"/>
                    <a:pt x="200" y="2879"/>
                  </a:cubicBezTo>
                  <a:cubicBezTo>
                    <a:pt x="218" y="2888"/>
                    <a:pt x="238" y="2892"/>
                    <a:pt x="261" y="2892"/>
                  </a:cubicBezTo>
                  <a:cubicBezTo>
                    <a:pt x="405" y="2892"/>
                    <a:pt x="636" y="2718"/>
                    <a:pt x="867" y="2545"/>
                  </a:cubicBezTo>
                  <a:cubicBezTo>
                    <a:pt x="1268" y="2045"/>
                    <a:pt x="1868" y="1544"/>
                    <a:pt x="2569" y="1511"/>
                  </a:cubicBezTo>
                  <a:cubicBezTo>
                    <a:pt x="2616" y="1507"/>
                    <a:pt x="2663" y="1505"/>
                    <a:pt x="2708" y="1505"/>
                  </a:cubicBezTo>
                  <a:cubicBezTo>
                    <a:pt x="3286" y="1505"/>
                    <a:pt x="3683" y="1804"/>
                    <a:pt x="4029" y="1804"/>
                  </a:cubicBezTo>
                  <a:cubicBezTo>
                    <a:pt x="4111" y="1804"/>
                    <a:pt x="4191" y="1787"/>
                    <a:pt x="4270" y="1744"/>
                  </a:cubicBezTo>
                  <a:cubicBezTo>
                    <a:pt x="4537" y="1611"/>
                    <a:pt x="4770" y="1244"/>
                    <a:pt x="4837" y="243"/>
                  </a:cubicBezTo>
                  <a:cubicBezTo>
                    <a:pt x="4255" y="86"/>
                    <a:pt x="3688" y="1"/>
                    <a:pt x="316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2"/>
            <p:cNvSpPr/>
            <p:nvPr/>
          </p:nvSpPr>
          <p:spPr>
            <a:xfrm>
              <a:off x="7914816" y="2750981"/>
              <a:ext cx="77328" cy="201063"/>
            </a:xfrm>
            <a:custGeom>
              <a:avLst/>
              <a:gdLst/>
              <a:ahLst/>
              <a:cxnLst/>
              <a:rect l="l" t="t" r="r" b="b"/>
              <a:pathLst>
                <a:path w="1668" h="4337" extrusionOk="0">
                  <a:moveTo>
                    <a:pt x="1668" y="0"/>
                  </a:moveTo>
                  <a:lnTo>
                    <a:pt x="1668" y="0"/>
                  </a:lnTo>
                  <a:cubicBezTo>
                    <a:pt x="1401" y="67"/>
                    <a:pt x="1034" y="67"/>
                    <a:pt x="767" y="101"/>
                  </a:cubicBezTo>
                  <a:cubicBezTo>
                    <a:pt x="467" y="234"/>
                    <a:pt x="367" y="434"/>
                    <a:pt x="334" y="668"/>
                  </a:cubicBezTo>
                  <a:cubicBezTo>
                    <a:pt x="300" y="834"/>
                    <a:pt x="300" y="968"/>
                    <a:pt x="267" y="1135"/>
                  </a:cubicBezTo>
                  <a:cubicBezTo>
                    <a:pt x="200" y="1335"/>
                    <a:pt x="167" y="1502"/>
                    <a:pt x="167" y="1735"/>
                  </a:cubicBezTo>
                  <a:cubicBezTo>
                    <a:pt x="133" y="1935"/>
                    <a:pt x="133" y="2102"/>
                    <a:pt x="100" y="2302"/>
                  </a:cubicBezTo>
                  <a:cubicBezTo>
                    <a:pt x="0" y="2469"/>
                    <a:pt x="0" y="2669"/>
                    <a:pt x="0" y="2903"/>
                  </a:cubicBezTo>
                  <a:cubicBezTo>
                    <a:pt x="0" y="3103"/>
                    <a:pt x="67" y="3303"/>
                    <a:pt x="267" y="3436"/>
                  </a:cubicBezTo>
                  <a:cubicBezTo>
                    <a:pt x="100" y="4003"/>
                    <a:pt x="500" y="4237"/>
                    <a:pt x="967" y="4337"/>
                  </a:cubicBezTo>
                  <a:cubicBezTo>
                    <a:pt x="1234" y="2903"/>
                    <a:pt x="1434" y="1468"/>
                    <a:pt x="166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2"/>
            <p:cNvSpPr/>
            <p:nvPr/>
          </p:nvSpPr>
          <p:spPr>
            <a:xfrm>
              <a:off x="7229635" y="1678738"/>
              <a:ext cx="697486" cy="760350"/>
            </a:xfrm>
            <a:custGeom>
              <a:avLst/>
              <a:gdLst/>
              <a:ahLst/>
              <a:cxnLst/>
              <a:rect l="l" t="t" r="r" b="b"/>
              <a:pathLst>
                <a:path w="15045" h="16401" extrusionOk="0">
                  <a:moveTo>
                    <a:pt x="3157" y="0"/>
                  </a:moveTo>
                  <a:cubicBezTo>
                    <a:pt x="2417" y="0"/>
                    <a:pt x="2141" y="357"/>
                    <a:pt x="2002" y="1244"/>
                  </a:cubicBezTo>
                  <a:cubicBezTo>
                    <a:pt x="1669" y="3212"/>
                    <a:pt x="1368" y="5214"/>
                    <a:pt x="1035" y="7215"/>
                  </a:cubicBezTo>
                  <a:cubicBezTo>
                    <a:pt x="701" y="9250"/>
                    <a:pt x="368" y="11251"/>
                    <a:pt x="68" y="13286"/>
                  </a:cubicBezTo>
                  <a:cubicBezTo>
                    <a:pt x="1" y="13953"/>
                    <a:pt x="68" y="14554"/>
                    <a:pt x="901" y="14654"/>
                  </a:cubicBezTo>
                  <a:cubicBezTo>
                    <a:pt x="4504" y="15254"/>
                    <a:pt x="8073" y="15788"/>
                    <a:pt x="11676" y="16388"/>
                  </a:cubicBezTo>
                  <a:cubicBezTo>
                    <a:pt x="11745" y="16396"/>
                    <a:pt x="11810" y="16401"/>
                    <a:pt x="11873" y="16401"/>
                  </a:cubicBezTo>
                  <a:cubicBezTo>
                    <a:pt x="12329" y="16401"/>
                    <a:pt x="12630" y="16182"/>
                    <a:pt x="12777" y="15654"/>
                  </a:cubicBezTo>
                  <a:cubicBezTo>
                    <a:pt x="12877" y="15288"/>
                    <a:pt x="13010" y="14954"/>
                    <a:pt x="13043" y="14587"/>
                  </a:cubicBezTo>
                  <a:cubicBezTo>
                    <a:pt x="13611" y="10918"/>
                    <a:pt x="14211" y="7215"/>
                    <a:pt x="14778" y="3546"/>
                  </a:cubicBezTo>
                  <a:cubicBezTo>
                    <a:pt x="15045" y="2145"/>
                    <a:pt x="14745" y="1778"/>
                    <a:pt x="13410" y="1578"/>
                  </a:cubicBezTo>
                  <a:cubicBezTo>
                    <a:pt x="10175" y="1044"/>
                    <a:pt x="6906" y="544"/>
                    <a:pt x="3670" y="43"/>
                  </a:cubicBezTo>
                  <a:cubicBezTo>
                    <a:pt x="3478" y="15"/>
                    <a:pt x="3308" y="0"/>
                    <a:pt x="315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2"/>
            <p:cNvSpPr/>
            <p:nvPr/>
          </p:nvSpPr>
          <p:spPr>
            <a:xfrm>
              <a:off x="7356490" y="1404672"/>
              <a:ext cx="612416" cy="156419"/>
            </a:xfrm>
            <a:custGeom>
              <a:avLst/>
              <a:gdLst/>
              <a:ahLst/>
              <a:cxnLst/>
              <a:rect l="l" t="t" r="r" b="b"/>
              <a:pathLst>
                <a:path w="13210" h="3374" extrusionOk="0">
                  <a:moveTo>
                    <a:pt x="960" y="1"/>
                  </a:moveTo>
                  <a:cubicBezTo>
                    <a:pt x="523" y="1"/>
                    <a:pt x="152" y="170"/>
                    <a:pt x="67" y="650"/>
                  </a:cubicBezTo>
                  <a:cubicBezTo>
                    <a:pt x="0" y="1284"/>
                    <a:pt x="500" y="1484"/>
                    <a:pt x="1034" y="1584"/>
                  </a:cubicBezTo>
                  <a:cubicBezTo>
                    <a:pt x="2902" y="1851"/>
                    <a:pt x="4737" y="2152"/>
                    <a:pt x="6571" y="2452"/>
                  </a:cubicBezTo>
                  <a:cubicBezTo>
                    <a:pt x="8373" y="2752"/>
                    <a:pt x="10207" y="3019"/>
                    <a:pt x="11909" y="3319"/>
                  </a:cubicBezTo>
                  <a:cubicBezTo>
                    <a:pt x="12079" y="3349"/>
                    <a:pt x="12243" y="3373"/>
                    <a:pt x="12392" y="3373"/>
                  </a:cubicBezTo>
                  <a:cubicBezTo>
                    <a:pt x="12740" y="3373"/>
                    <a:pt x="13006" y="3242"/>
                    <a:pt x="13076" y="2752"/>
                  </a:cubicBezTo>
                  <a:cubicBezTo>
                    <a:pt x="13210" y="2085"/>
                    <a:pt x="12809" y="1851"/>
                    <a:pt x="12242" y="1785"/>
                  </a:cubicBezTo>
                  <a:cubicBezTo>
                    <a:pt x="8573" y="1184"/>
                    <a:pt x="4870" y="617"/>
                    <a:pt x="1201" y="17"/>
                  </a:cubicBezTo>
                  <a:cubicBezTo>
                    <a:pt x="1119" y="6"/>
                    <a:pt x="1038" y="1"/>
                    <a:pt x="96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2"/>
            <p:cNvSpPr/>
            <p:nvPr/>
          </p:nvSpPr>
          <p:spPr>
            <a:xfrm>
              <a:off x="6918805" y="2653289"/>
              <a:ext cx="187155" cy="165598"/>
            </a:xfrm>
            <a:custGeom>
              <a:avLst/>
              <a:gdLst/>
              <a:ahLst/>
              <a:cxnLst/>
              <a:rect l="l" t="t" r="r" b="b"/>
              <a:pathLst>
                <a:path w="4037" h="3572" extrusionOk="0">
                  <a:moveTo>
                    <a:pt x="1315" y="1"/>
                  </a:moveTo>
                  <a:cubicBezTo>
                    <a:pt x="1093" y="1"/>
                    <a:pt x="866" y="22"/>
                    <a:pt x="634" y="73"/>
                  </a:cubicBezTo>
                  <a:cubicBezTo>
                    <a:pt x="467" y="106"/>
                    <a:pt x="400" y="239"/>
                    <a:pt x="334" y="273"/>
                  </a:cubicBezTo>
                  <a:cubicBezTo>
                    <a:pt x="267" y="506"/>
                    <a:pt x="267" y="673"/>
                    <a:pt x="234" y="873"/>
                  </a:cubicBezTo>
                  <a:cubicBezTo>
                    <a:pt x="167" y="1073"/>
                    <a:pt x="167" y="1240"/>
                    <a:pt x="133" y="1440"/>
                  </a:cubicBezTo>
                  <a:cubicBezTo>
                    <a:pt x="100" y="1607"/>
                    <a:pt x="67" y="1841"/>
                    <a:pt x="67" y="2041"/>
                  </a:cubicBezTo>
                  <a:cubicBezTo>
                    <a:pt x="0" y="2274"/>
                    <a:pt x="133" y="2441"/>
                    <a:pt x="234" y="2608"/>
                  </a:cubicBezTo>
                  <a:cubicBezTo>
                    <a:pt x="302" y="2994"/>
                    <a:pt x="393" y="3117"/>
                    <a:pt x="495" y="3117"/>
                  </a:cubicBezTo>
                  <a:cubicBezTo>
                    <a:pt x="677" y="3117"/>
                    <a:pt x="895" y="2730"/>
                    <a:pt x="1082" y="2730"/>
                  </a:cubicBezTo>
                  <a:cubicBezTo>
                    <a:pt x="1099" y="2730"/>
                    <a:pt x="1117" y="2734"/>
                    <a:pt x="1134" y="2741"/>
                  </a:cubicBezTo>
                  <a:cubicBezTo>
                    <a:pt x="1354" y="2626"/>
                    <a:pt x="1561" y="2574"/>
                    <a:pt x="1759" y="2574"/>
                  </a:cubicBezTo>
                  <a:cubicBezTo>
                    <a:pt x="2134" y="2574"/>
                    <a:pt x="2475" y="2758"/>
                    <a:pt x="2802" y="3041"/>
                  </a:cubicBezTo>
                  <a:cubicBezTo>
                    <a:pt x="2807" y="3041"/>
                    <a:pt x="2812" y="3041"/>
                    <a:pt x="2817" y="3041"/>
                  </a:cubicBezTo>
                  <a:cubicBezTo>
                    <a:pt x="3029" y="3041"/>
                    <a:pt x="3070" y="3572"/>
                    <a:pt x="3294" y="3572"/>
                  </a:cubicBezTo>
                  <a:cubicBezTo>
                    <a:pt x="3370" y="3572"/>
                    <a:pt x="3469" y="3509"/>
                    <a:pt x="3603" y="3342"/>
                  </a:cubicBezTo>
                  <a:cubicBezTo>
                    <a:pt x="3703" y="2574"/>
                    <a:pt x="3803" y="1774"/>
                    <a:pt x="3903" y="1040"/>
                  </a:cubicBezTo>
                  <a:cubicBezTo>
                    <a:pt x="3936" y="773"/>
                    <a:pt x="4036" y="406"/>
                    <a:pt x="3636" y="373"/>
                  </a:cubicBezTo>
                  <a:cubicBezTo>
                    <a:pt x="2853" y="269"/>
                    <a:pt x="2112" y="1"/>
                    <a:pt x="131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2"/>
            <p:cNvSpPr/>
            <p:nvPr/>
          </p:nvSpPr>
          <p:spPr>
            <a:xfrm>
              <a:off x="6968276" y="2760857"/>
              <a:ext cx="77375" cy="36578"/>
            </a:xfrm>
            <a:custGeom>
              <a:avLst/>
              <a:gdLst/>
              <a:ahLst/>
              <a:cxnLst/>
              <a:rect l="l" t="t" r="r" b="b"/>
              <a:pathLst>
                <a:path w="1669" h="789" extrusionOk="0">
                  <a:moveTo>
                    <a:pt x="885" y="0"/>
                  </a:moveTo>
                  <a:cubicBezTo>
                    <a:pt x="687" y="0"/>
                    <a:pt x="447" y="183"/>
                    <a:pt x="0" y="521"/>
                  </a:cubicBezTo>
                  <a:cubicBezTo>
                    <a:pt x="568" y="588"/>
                    <a:pt x="1135" y="688"/>
                    <a:pt x="1668" y="788"/>
                  </a:cubicBezTo>
                  <a:cubicBezTo>
                    <a:pt x="1291" y="249"/>
                    <a:pt x="1117" y="0"/>
                    <a:pt x="885" y="0"/>
                  </a:cubicBezTo>
                  <a:close/>
                </a:path>
              </a:pathLst>
            </a:custGeom>
            <a:solidFill>
              <a:srgbClr val="E4EA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2"/>
            <p:cNvSpPr/>
            <p:nvPr/>
          </p:nvSpPr>
          <p:spPr>
            <a:xfrm>
              <a:off x="6768768" y="2586199"/>
              <a:ext cx="1181531" cy="356740"/>
            </a:xfrm>
            <a:custGeom>
              <a:avLst/>
              <a:gdLst/>
              <a:ahLst/>
              <a:cxnLst/>
              <a:rect l="l" t="t" r="r" b="b"/>
              <a:pathLst>
                <a:path w="25486" h="7695" extrusionOk="0">
                  <a:moveTo>
                    <a:pt x="2340" y="1"/>
                  </a:moveTo>
                  <a:cubicBezTo>
                    <a:pt x="1817" y="1"/>
                    <a:pt x="1378" y="159"/>
                    <a:pt x="1101" y="686"/>
                  </a:cubicBezTo>
                  <a:cubicBezTo>
                    <a:pt x="0" y="2220"/>
                    <a:pt x="601" y="3655"/>
                    <a:pt x="2435" y="3988"/>
                  </a:cubicBezTo>
                  <a:cubicBezTo>
                    <a:pt x="2769" y="4021"/>
                    <a:pt x="3103" y="4122"/>
                    <a:pt x="3436" y="4155"/>
                  </a:cubicBezTo>
                  <a:cubicBezTo>
                    <a:pt x="3470" y="3955"/>
                    <a:pt x="3470" y="3788"/>
                    <a:pt x="3503" y="3554"/>
                  </a:cubicBezTo>
                  <a:cubicBezTo>
                    <a:pt x="3536" y="3388"/>
                    <a:pt x="3536" y="3188"/>
                    <a:pt x="3603" y="3021"/>
                  </a:cubicBezTo>
                  <a:cubicBezTo>
                    <a:pt x="3636" y="2854"/>
                    <a:pt x="3636" y="2654"/>
                    <a:pt x="3670" y="2487"/>
                  </a:cubicBezTo>
                  <a:cubicBezTo>
                    <a:pt x="3703" y="2320"/>
                    <a:pt x="3703" y="2120"/>
                    <a:pt x="3770" y="1953"/>
                  </a:cubicBezTo>
                  <a:cubicBezTo>
                    <a:pt x="3770" y="1887"/>
                    <a:pt x="3803" y="1820"/>
                    <a:pt x="3803" y="1753"/>
                  </a:cubicBezTo>
                  <a:cubicBezTo>
                    <a:pt x="4370" y="1887"/>
                    <a:pt x="4937" y="1887"/>
                    <a:pt x="5504" y="2020"/>
                  </a:cubicBezTo>
                  <a:cubicBezTo>
                    <a:pt x="6705" y="2220"/>
                    <a:pt x="6705" y="2220"/>
                    <a:pt x="6605" y="3421"/>
                  </a:cubicBezTo>
                  <a:cubicBezTo>
                    <a:pt x="6538" y="3921"/>
                    <a:pt x="6272" y="4488"/>
                    <a:pt x="6805" y="4889"/>
                  </a:cubicBezTo>
                  <a:cubicBezTo>
                    <a:pt x="7172" y="4922"/>
                    <a:pt x="7539" y="4989"/>
                    <a:pt x="7939" y="5056"/>
                  </a:cubicBezTo>
                  <a:cubicBezTo>
                    <a:pt x="12810" y="5823"/>
                    <a:pt x="17680" y="6590"/>
                    <a:pt x="22550" y="7357"/>
                  </a:cubicBezTo>
                  <a:cubicBezTo>
                    <a:pt x="23117" y="7424"/>
                    <a:pt x="23651" y="7524"/>
                    <a:pt x="24218" y="7657"/>
                  </a:cubicBezTo>
                  <a:cubicBezTo>
                    <a:pt x="24311" y="7682"/>
                    <a:pt x="24394" y="7694"/>
                    <a:pt x="24467" y="7694"/>
                  </a:cubicBezTo>
                  <a:cubicBezTo>
                    <a:pt x="24785" y="7694"/>
                    <a:pt x="24912" y="7464"/>
                    <a:pt x="24885" y="7057"/>
                  </a:cubicBezTo>
                  <a:lnTo>
                    <a:pt x="24985" y="7024"/>
                  </a:lnTo>
                  <a:cubicBezTo>
                    <a:pt x="24985" y="6823"/>
                    <a:pt x="25018" y="6657"/>
                    <a:pt x="25018" y="6423"/>
                  </a:cubicBezTo>
                  <a:cubicBezTo>
                    <a:pt x="25052" y="6223"/>
                    <a:pt x="25052" y="6056"/>
                    <a:pt x="25085" y="5856"/>
                  </a:cubicBezTo>
                  <a:cubicBezTo>
                    <a:pt x="25152" y="5689"/>
                    <a:pt x="25185" y="5489"/>
                    <a:pt x="25185" y="5322"/>
                  </a:cubicBezTo>
                  <a:cubicBezTo>
                    <a:pt x="25218" y="5089"/>
                    <a:pt x="25218" y="4922"/>
                    <a:pt x="25252" y="4722"/>
                  </a:cubicBezTo>
                  <a:cubicBezTo>
                    <a:pt x="25252" y="4589"/>
                    <a:pt x="25318" y="4488"/>
                    <a:pt x="25318" y="4355"/>
                  </a:cubicBezTo>
                  <a:cubicBezTo>
                    <a:pt x="25352" y="4122"/>
                    <a:pt x="25385" y="3888"/>
                    <a:pt x="25485" y="3655"/>
                  </a:cubicBezTo>
                  <a:cubicBezTo>
                    <a:pt x="17880" y="2454"/>
                    <a:pt x="10274" y="1219"/>
                    <a:pt x="2669" y="19"/>
                  </a:cubicBezTo>
                  <a:cubicBezTo>
                    <a:pt x="2556" y="7"/>
                    <a:pt x="2447" y="1"/>
                    <a:pt x="234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0" name="Google Shape;710;p32"/>
          <p:cNvGrpSpPr/>
          <p:nvPr/>
        </p:nvGrpSpPr>
        <p:grpSpPr>
          <a:xfrm>
            <a:off x="6201949" y="1000243"/>
            <a:ext cx="2164689" cy="2058430"/>
            <a:chOff x="5220597" y="2480162"/>
            <a:chExt cx="2228651" cy="2119253"/>
          </a:xfrm>
        </p:grpSpPr>
        <p:sp>
          <p:nvSpPr>
            <p:cNvPr id="711" name="Google Shape;711;p32"/>
            <p:cNvSpPr/>
            <p:nvPr/>
          </p:nvSpPr>
          <p:spPr>
            <a:xfrm>
              <a:off x="5520671" y="2480162"/>
              <a:ext cx="1749070" cy="1661079"/>
            </a:xfrm>
            <a:custGeom>
              <a:avLst/>
              <a:gdLst/>
              <a:ahLst/>
              <a:cxnLst/>
              <a:rect l="l" t="t" r="r" b="b"/>
              <a:pathLst>
                <a:path w="37728" h="35830" extrusionOk="0">
                  <a:moveTo>
                    <a:pt x="12267" y="0"/>
                  </a:moveTo>
                  <a:cubicBezTo>
                    <a:pt x="11914" y="0"/>
                    <a:pt x="11612" y="262"/>
                    <a:pt x="11242" y="671"/>
                  </a:cubicBezTo>
                  <a:cubicBezTo>
                    <a:pt x="9140" y="3173"/>
                    <a:pt x="7005" y="5641"/>
                    <a:pt x="4870" y="8143"/>
                  </a:cubicBezTo>
                  <a:cubicBezTo>
                    <a:pt x="3236" y="10111"/>
                    <a:pt x="1401" y="11846"/>
                    <a:pt x="0" y="13981"/>
                  </a:cubicBezTo>
                  <a:cubicBezTo>
                    <a:pt x="400" y="15015"/>
                    <a:pt x="1334" y="15615"/>
                    <a:pt x="2068" y="16282"/>
                  </a:cubicBezTo>
                  <a:cubicBezTo>
                    <a:pt x="9507" y="22453"/>
                    <a:pt x="16779" y="28758"/>
                    <a:pt x="24217" y="34929"/>
                  </a:cubicBezTo>
                  <a:cubicBezTo>
                    <a:pt x="24684" y="35162"/>
                    <a:pt x="24951" y="35696"/>
                    <a:pt x="25518" y="35830"/>
                  </a:cubicBezTo>
                  <a:cubicBezTo>
                    <a:pt x="26052" y="35796"/>
                    <a:pt x="26352" y="35329"/>
                    <a:pt x="26686" y="34962"/>
                  </a:cubicBezTo>
                  <a:cubicBezTo>
                    <a:pt x="29354" y="31960"/>
                    <a:pt x="31923" y="28925"/>
                    <a:pt x="34558" y="25856"/>
                  </a:cubicBezTo>
                  <a:cubicBezTo>
                    <a:pt x="35592" y="24655"/>
                    <a:pt x="36927" y="23621"/>
                    <a:pt x="37527" y="21986"/>
                  </a:cubicBezTo>
                  <a:cubicBezTo>
                    <a:pt x="37727" y="21353"/>
                    <a:pt x="37460" y="20986"/>
                    <a:pt x="36993" y="20585"/>
                  </a:cubicBezTo>
                  <a:cubicBezTo>
                    <a:pt x="29054" y="13847"/>
                    <a:pt x="21082" y="7142"/>
                    <a:pt x="13143" y="438"/>
                  </a:cubicBezTo>
                  <a:cubicBezTo>
                    <a:pt x="12796" y="133"/>
                    <a:pt x="12519" y="0"/>
                    <a:pt x="12267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2"/>
            <p:cNvSpPr/>
            <p:nvPr/>
          </p:nvSpPr>
          <p:spPr>
            <a:xfrm>
              <a:off x="5220597" y="3128348"/>
              <a:ext cx="1450604" cy="1364004"/>
            </a:xfrm>
            <a:custGeom>
              <a:avLst/>
              <a:gdLst/>
              <a:ahLst/>
              <a:cxnLst/>
              <a:rect l="l" t="t" r="r" b="b"/>
              <a:pathLst>
                <a:path w="31290" h="29422" extrusionOk="0">
                  <a:moveTo>
                    <a:pt x="6472" y="1"/>
                  </a:moveTo>
                  <a:cubicBezTo>
                    <a:pt x="6205" y="201"/>
                    <a:pt x="5972" y="368"/>
                    <a:pt x="5705" y="568"/>
                  </a:cubicBezTo>
                  <a:cubicBezTo>
                    <a:pt x="4271" y="2135"/>
                    <a:pt x="3036" y="3837"/>
                    <a:pt x="1569" y="5371"/>
                  </a:cubicBezTo>
                  <a:cubicBezTo>
                    <a:pt x="1" y="7039"/>
                    <a:pt x="101" y="8073"/>
                    <a:pt x="1836" y="9641"/>
                  </a:cubicBezTo>
                  <a:cubicBezTo>
                    <a:pt x="2903" y="10575"/>
                    <a:pt x="4004" y="11409"/>
                    <a:pt x="5071" y="12343"/>
                  </a:cubicBezTo>
                  <a:cubicBezTo>
                    <a:pt x="7573" y="14478"/>
                    <a:pt x="10075" y="16512"/>
                    <a:pt x="12543" y="18681"/>
                  </a:cubicBezTo>
                  <a:cubicBezTo>
                    <a:pt x="14378" y="20315"/>
                    <a:pt x="16346" y="21816"/>
                    <a:pt x="18181" y="23384"/>
                  </a:cubicBezTo>
                  <a:cubicBezTo>
                    <a:pt x="20582" y="25419"/>
                    <a:pt x="22884" y="27587"/>
                    <a:pt x="25452" y="29422"/>
                  </a:cubicBezTo>
                  <a:cubicBezTo>
                    <a:pt x="25853" y="27520"/>
                    <a:pt x="26987" y="26086"/>
                    <a:pt x="28354" y="24752"/>
                  </a:cubicBezTo>
                  <a:cubicBezTo>
                    <a:pt x="29222" y="23918"/>
                    <a:pt x="29889" y="22884"/>
                    <a:pt x="30689" y="21916"/>
                  </a:cubicBezTo>
                  <a:cubicBezTo>
                    <a:pt x="30956" y="21616"/>
                    <a:pt x="31290" y="21216"/>
                    <a:pt x="30956" y="20715"/>
                  </a:cubicBezTo>
                  <a:cubicBezTo>
                    <a:pt x="26153" y="16613"/>
                    <a:pt x="21316" y="12476"/>
                    <a:pt x="16479" y="8373"/>
                  </a:cubicBezTo>
                  <a:lnTo>
                    <a:pt x="6472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2"/>
            <p:cNvSpPr/>
            <p:nvPr/>
          </p:nvSpPr>
          <p:spPr>
            <a:xfrm>
              <a:off x="6423859" y="3501079"/>
              <a:ext cx="977408" cy="1055710"/>
            </a:xfrm>
            <a:custGeom>
              <a:avLst/>
              <a:gdLst/>
              <a:ahLst/>
              <a:cxnLst/>
              <a:rect l="l" t="t" r="r" b="b"/>
              <a:pathLst>
                <a:path w="21083" h="22772" extrusionOk="0">
                  <a:moveTo>
                    <a:pt x="18047" y="1"/>
                  </a:moveTo>
                  <a:cubicBezTo>
                    <a:pt x="17747" y="301"/>
                    <a:pt x="17413" y="568"/>
                    <a:pt x="17146" y="835"/>
                  </a:cubicBezTo>
                  <a:cubicBezTo>
                    <a:pt x="13444" y="5138"/>
                    <a:pt x="9741" y="9407"/>
                    <a:pt x="6038" y="13677"/>
                  </a:cubicBezTo>
                  <a:cubicBezTo>
                    <a:pt x="6009" y="13675"/>
                    <a:pt x="5981" y="13674"/>
                    <a:pt x="5953" y="13674"/>
                  </a:cubicBezTo>
                  <a:cubicBezTo>
                    <a:pt x="5599" y="13674"/>
                    <a:pt x="5352" y="13868"/>
                    <a:pt x="5104" y="14178"/>
                  </a:cubicBezTo>
                  <a:cubicBezTo>
                    <a:pt x="3703" y="15779"/>
                    <a:pt x="2236" y="17313"/>
                    <a:pt x="901" y="18981"/>
                  </a:cubicBezTo>
                  <a:cubicBezTo>
                    <a:pt x="1" y="20048"/>
                    <a:pt x="134" y="21116"/>
                    <a:pt x="1235" y="22050"/>
                  </a:cubicBezTo>
                  <a:cubicBezTo>
                    <a:pt x="1764" y="22529"/>
                    <a:pt x="2269" y="22771"/>
                    <a:pt x="2777" y="22771"/>
                  </a:cubicBezTo>
                  <a:cubicBezTo>
                    <a:pt x="3294" y="22771"/>
                    <a:pt x="3815" y="22521"/>
                    <a:pt x="4371" y="22016"/>
                  </a:cubicBezTo>
                  <a:cubicBezTo>
                    <a:pt x="4704" y="21716"/>
                    <a:pt x="5004" y="21383"/>
                    <a:pt x="5204" y="20982"/>
                  </a:cubicBezTo>
                  <a:cubicBezTo>
                    <a:pt x="5271" y="20682"/>
                    <a:pt x="5271" y="20382"/>
                    <a:pt x="5071" y="20182"/>
                  </a:cubicBezTo>
                  <a:cubicBezTo>
                    <a:pt x="4371" y="19481"/>
                    <a:pt x="4704" y="18948"/>
                    <a:pt x="5204" y="18314"/>
                  </a:cubicBezTo>
                  <a:cubicBezTo>
                    <a:pt x="5526" y="17912"/>
                    <a:pt x="5835" y="17704"/>
                    <a:pt x="6184" y="17704"/>
                  </a:cubicBezTo>
                  <a:cubicBezTo>
                    <a:pt x="6414" y="17704"/>
                    <a:pt x="6660" y="17795"/>
                    <a:pt x="6939" y="17980"/>
                  </a:cubicBezTo>
                  <a:cubicBezTo>
                    <a:pt x="7046" y="18052"/>
                    <a:pt x="7173" y="18085"/>
                    <a:pt x="7298" y="18085"/>
                  </a:cubicBezTo>
                  <a:cubicBezTo>
                    <a:pt x="7406" y="18085"/>
                    <a:pt x="7513" y="18060"/>
                    <a:pt x="7606" y="18014"/>
                  </a:cubicBezTo>
                  <a:cubicBezTo>
                    <a:pt x="8407" y="17613"/>
                    <a:pt x="8774" y="16813"/>
                    <a:pt x="9441" y="16279"/>
                  </a:cubicBezTo>
                  <a:cubicBezTo>
                    <a:pt x="12977" y="12143"/>
                    <a:pt x="16579" y="8006"/>
                    <a:pt x="20148" y="3904"/>
                  </a:cubicBezTo>
                  <a:cubicBezTo>
                    <a:pt x="20482" y="3470"/>
                    <a:pt x="21082" y="3103"/>
                    <a:pt x="20782" y="2402"/>
                  </a:cubicBezTo>
                  <a:lnTo>
                    <a:pt x="18047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2"/>
            <p:cNvSpPr/>
            <p:nvPr/>
          </p:nvSpPr>
          <p:spPr>
            <a:xfrm>
              <a:off x="6847635" y="3598539"/>
              <a:ext cx="601614" cy="676717"/>
            </a:xfrm>
            <a:custGeom>
              <a:avLst/>
              <a:gdLst/>
              <a:ahLst/>
              <a:cxnLst/>
              <a:rect l="l" t="t" r="r" b="b"/>
              <a:pathLst>
                <a:path w="12977" h="14597" extrusionOk="0">
                  <a:moveTo>
                    <a:pt x="12326" y="1"/>
                  </a:moveTo>
                  <a:cubicBezTo>
                    <a:pt x="12108" y="1"/>
                    <a:pt x="11863" y="153"/>
                    <a:pt x="11642" y="234"/>
                  </a:cubicBezTo>
                  <a:cubicBezTo>
                    <a:pt x="10975" y="1034"/>
                    <a:pt x="10341" y="1868"/>
                    <a:pt x="9674" y="2669"/>
                  </a:cubicBezTo>
                  <a:cubicBezTo>
                    <a:pt x="6472" y="6405"/>
                    <a:pt x="3236" y="10174"/>
                    <a:pt x="1" y="13910"/>
                  </a:cubicBezTo>
                  <a:cubicBezTo>
                    <a:pt x="53" y="14357"/>
                    <a:pt x="209" y="14597"/>
                    <a:pt x="534" y="14597"/>
                  </a:cubicBezTo>
                  <a:cubicBezTo>
                    <a:pt x="622" y="14597"/>
                    <a:pt x="721" y="14579"/>
                    <a:pt x="835" y="14544"/>
                  </a:cubicBezTo>
                  <a:cubicBezTo>
                    <a:pt x="4671" y="10107"/>
                    <a:pt x="8507" y="5738"/>
                    <a:pt x="12343" y="1335"/>
                  </a:cubicBezTo>
                  <a:cubicBezTo>
                    <a:pt x="12610" y="1034"/>
                    <a:pt x="12977" y="701"/>
                    <a:pt x="12710" y="267"/>
                  </a:cubicBezTo>
                  <a:cubicBezTo>
                    <a:pt x="12603" y="68"/>
                    <a:pt x="12471" y="1"/>
                    <a:pt x="12326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2"/>
            <p:cNvSpPr/>
            <p:nvPr/>
          </p:nvSpPr>
          <p:spPr>
            <a:xfrm>
              <a:off x="6375918" y="4088805"/>
              <a:ext cx="327904" cy="510609"/>
            </a:xfrm>
            <a:custGeom>
              <a:avLst/>
              <a:gdLst/>
              <a:ahLst/>
              <a:cxnLst/>
              <a:rect l="l" t="t" r="r" b="b"/>
              <a:pathLst>
                <a:path w="7073" h="11014" extrusionOk="0">
                  <a:moveTo>
                    <a:pt x="6072" y="0"/>
                  </a:moveTo>
                  <a:cubicBezTo>
                    <a:pt x="4938" y="1802"/>
                    <a:pt x="3503" y="3403"/>
                    <a:pt x="2102" y="4937"/>
                  </a:cubicBezTo>
                  <a:cubicBezTo>
                    <a:pt x="1135" y="5971"/>
                    <a:pt x="1" y="7072"/>
                    <a:pt x="568" y="8740"/>
                  </a:cubicBezTo>
                  <a:cubicBezTo>
                    <a:pt x="1035" y="9240"/>
                    <a:pt x="1568" y="9674"/>
                    <a:pt x="2069" y="10141"/>
                  </a:cubicBezTo>
                  <a:cubicBezTo>
                    <a:pt x="2730" y="10721"/>
                    <a:pt x="3336" y="11014"/>
                    <a:pt x="3930" y="11014"/>
                  </a:cubicBezTo>
                  <a:cubicBezTo>
                    <a:pt x="4564" y="11014"/>
                    <a:pt x="5183" y="10680"/>
                    <a:pt x="5838" y="10008"/>
                  </a:cubicBezTo>
                  <a:cubicBezTo>
                    <a:pt x="6272" y="9607"/>
                    <a:pt x="6605" y="9140"/>
                    <a:pt x="6972" y="8673"/>
                  </a:cubicBezTo>
                  <a:cubicBezTo>
                    <a:pt x="7001" y="8154"/>
                    <a:pt x="6755" y="7959"/>
                    <a:pt x="6343" y="7959"/>
                  </a:cubicBezTo>
                  <a:cubicBezTo>
                    <a:pt x="6279" y="7959"/>
                    <a:pt x="6210" y="7964"/>
                    <a:pt x="6138" y="7973"/>
                  </a:cubicBezTo>
                  <a:cubicBezTo>
                    <a:pt x="5805" y="8306"/>
                    <a:pt x="5438" y="8673"/>
                    <a:pt x="5138" y="9074"/>
                  </a:cubicBezTo>
                  <a:cubicBezTo>
                    <a:pt x="4724" y="9569"/>
                    <a:pt x="4319" y="9795"/>
                    <a:pt x="3906" y="9795"/>
                  </a:cubicBezTo>
                  <a:cubicBezTo>
                    <a:pt x="3486" y="9795"/>
                    <a:pt x="3057" y="9561"/>
                    <a:pt x="2603" y="9140"/>
                  </a:cubicBezTo>
                  <a:cubicBezTo>
                    <a:pt x="1435" y="8106"/>
                    <a:pt x="1335" y="7639"/>
                    <a:pt x="2269" y="6572"/>
                  </a:cubicBezTo>
                  <a:cubicBezTo>
                    <a:pt x="3837" y="4737"/>
                    <a:pt x="5471" y="2836"/>
                    <a:pt x="7072" y="1001"/>
                  </a:cubicBezTo>
                  <a:cubicBezTo>
                    <a:pt x="6839" y="568"/>
                    <a:pt x="6505" y="167"/>
                    <a:pt x="607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2"/>
            <p:cNvSpPr/>
            <p:nvPr/>
          </p:nvSpPr>
          <p:spPr>
            <a:xfrm>
              <a:off x="6598655" y="4295641"/>
              <a:ext cx="272180" cy="294293"/>
            </a:xfrm>
            <a:custGeom>
              <a:avLst/>
              <a:gdLst/>
              <a:ahLst/>
              <a:cxnLst/>
              <a:rect l="l" t="t" r="r" b="b"/>
              <a:pathLst>
                <a:path w="5871" h="6348" extrusionOk="0">
                  <a:moveTo>
                    <a:pt x="2320" y="1"/>
                  </a:moveTo>
                  <a:cubicBezTo>
                    <a:pt x="1781" y="1"/>
                    <a:pt x="1303" y="401"/>
                    <a:pt x="867" y="1177"/>
                  </a:cubicBezTo>
                  <a:cubicBezTo>
                    <a:pt x="834" y="1277"/>
                    <a:pt x="701" y="1377"/>
                    <a:pt x="634" y="1477"/>
                  </a:cubicBezTo>
                  <a:cubicBezTo>
                    <a:pt x="0" y="2011"/>
                    <a:pt x="0" y="2478"/>
                    <a:pt x="767" y="2945"/>
                  </a:cubicBezTo>
                  <a:cubicBezTo>
                    <a:pt x="1001" y="3045"/>
                    <a:pt x="1134" y="3278"/>
                    <a:pt x="1334" y="3478"/>
                  </a:cubicBezTo>
                  <a:cubicBezTo>
                    <a:pt x="1668" y="3645"/>
                    <a:pt x="2002" y="3845"/>
                    <a:pt x="2168" y="4179"/>
                  </a:cubicBezTo>
                  <a:cubicBezTo>
                    <a:pt x="3136" y="4879"/>
                    <a:pt x="4103" y="5613"/>
                    <a:pt x="5137" y="6347"/>
                  </a:cubicBezTo>
                  <a:cubicBezTo>
                    <a:pt x="5271" y="5613"/>
                    <a:pt x="5337" y="5013"/>
                    <a:pt x="5437" y="4446"/>
                  </a:cubicBezTo>
                  <a:cubicBezTo>
                    <a:pt x="5604" y="3345"/>
                    <a:pt x="5871" y="2211"/>
                    <a:pt x="4637" y="1477"/>
                  </a:cubicBezTo>
                  <a:cubicBezTo>
                    <a:pt x="4537" y="877"/>
                    <a:pt x="4136" y="777"/>
                    <a:pt x="3669" y="710"/>
                  </a:cubicBezTo>
                  <a:cubicBezTo>
                    <a:pt x="3179" y="234"/>
                    <a:pt x="2732" y="1"/>
                    <a:pt x="23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2"/>
            <p:cNvSpPr/>
            <p:nvPr/>
          </p:nvSpPr>
          <p:spPr>
            <a:xfrm>
              <a:off x="6768768" y="4246540"/>
              <a:ext cx="116039" cy="119145"/>
            </a:xfrm>
            <a:custGeom>
              <a:avLst/>
              <a:gdLst/>
              <a:ahLst/>
              <a:cxnLst/>
              <a:rect l="l" t="t" r="r" b="b"/>
              <a:pathLst>
                <a:path w="2503" h="2570" extrusionOk="0">
                  <a:moveTo>
                    <a:pt x="1668" y="1"/>
                  </a:moveTo>
                  <a:cubicBezTo>
                    <a:pt x="1135" y="601"/>
                    <a:pt x="534" y="1202"/>
                    <a:pt x="0" y="1802"/>
                  </a:cubicBezTo>
                  <a:cubicBezTo>
                    <a:pt x="334" y="2069"/>
                    <a:pt x="634" y="2303"/>
                    <a:pt x="968" y="2569"/>
                  </a:cubicBezTo>
                  <a:cubicBezTo>
                    <a:pt x="1501" y="1902"/>
                    <a:pt x="2035" y="1235"/>
                    <a:pt x="2502" y="601"/>
                  </a:cubicBezTo>
                  <a:cubicBezTo>
                    <a:pt x="2202" y="401"/>
                    <a:pt x="1968" y="201"/>
                    <a:pt x="166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8246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30"/>
          <p:cNvSpPr/>
          <p:nvPr/>
        </p:nvSpPr>
        <p:spPr>
          <a:xfrm rot="28757">
            <a:off x="1505032" y="3771819"/>
            <a:ext cx="6134332" cy="621012"/>
          </a:xfrm>
          <a:custGeom>
            <a:avLst/>
            <a:gdLst/>
            <a:ahLst/>
            <a:cxnLst/>
            <a:rect l="l" t="t" r="r" b="b"/>
            <a:pathLst>
              <a:path w="24940" h="8540" extrusionOk="0">
                <a:moveTo>
                  <a:pt x="21687" y="0"/>
                </a:moveTo>
                <a:cubicBezTo>
                  <a:pt x="21506" y="0"/>
                  <a:pt x="21341" y="2"/>
                  <a:pt x="21211" y="5"/>
                </a:cubicBezTo>
                <a:lnTo>
                  <a:pt x="17533" y="55"/>
                </a:lnTo>
                <a:cubicBezTo>
                  <a:pt x="12793" y="138"/>
                  <a:pt x="8004" y="5"/>
                  <a:pt x="3282" y="353"/>
                </a:cubicBezTo>
                <a:cubicBezTo>
                  <a:pt x="2470" y="403"/>
                  <a:pt x="1426" y="353"/>
                  <a:pt x="779" y="933"/>
                </a:cubicBezTo>
                <a:cubicBezTo>
                  <a:pt x="0" y="1646"/>
                  <a:pt x="150" y="3021"/>
                  <a:pt x="166" y="3982"/>
                </a:cubicBezTo>
                <a:cubicBezTo>
                  <a:pt x="183" y="5722"/>
                  <a:pt x="50" y="8141"/>
                  <a:pt x="2287" y="8324"/>
                </a:cubicBezTo>
                <a:cubicBezTo>
                  <a:pt x="4238" y="8482"/>
                  <a:pt x="6211" y="8540"/>
                  <a:pt x="8188" y="8540"/>
                </a:cubicBezTo>
                <a:cubicBezTo>
                  <a:pt x="10982" y="8540"/>
                  <a:pt x="13783" y="8424"/>
                  <a:pt x="16538" y="8307"/>
                </a:cubicBezTo>
                <a:cubicBezTo>
                  <a:pt x="17897" y="8257"/>
                  <a:pt x="19256" y="8175"/>
                  <a:pt x="20615" y="8092"/>
                </a:cubicBezTo>
                <a:cubicBezTo>
                  <a:pt x="21626" y="8025"/>
                  <a:pt x="23067" y="8191"/>
                  <a:pt x="23979" y="7694"/>
                </a:cubicBezTo>
                <a:cubicBezTo>
                  <a:pt x="24923" y="7164"/>
                  <a:pt x="24774" y="5937"/>
                  <a:pt x="24807" y="5009"/>
                </a:cubicBezTo>
                <a:cubicBezTo>
                  <a:pt x="24840" y="3684"/>
                  <a:pt x="24874" y="2358"/>
                  <a:pt x="24923" y="1032"/>
                </a:cubicBezTo>
                <a:cubicBezTo>
                  <a:pt x="24940" y="88"/>
                  <a:pt x="23399" y="22"/>
                  <a:pt x="23399" y="22"/>
                </a:cubicBezTo>
                <a:cubicBezTo>
                  <a:pt x="23399" y="22"/>
                  <a:pt x="22412" y="0"/>
                  <a:pt x="2168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0"/>
          <p:cNvSpPr txBox="1">
            <a:spLocks noGrp="1"/>
          </p:cNvSpPr>
          <p:nvPr>
            <p:ph type="subTitle" idx="1"/>
          </p:nvPr>
        </p:nvSpPr>
        <p:spPr>
          <a:xfrm>
            <a:off x="1686450" y="3851226"/>
            <a:ext cx="57711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¿Qué tipo de conocimiento estudia la </a:t>
            </a:r>
            <a:r>
              <a:rPr lang="es-CL" dirty="0" err="1"/>
              <a:t>espistemología</a:t>
            </a:r>
            <a:r>
              <a:rPr lang="es-CL" dirty="0"/>
              <a:t>?</a:t>
            </a:r>
            <a:endParaRPr dirty="0"/>
          </a:p>
        </p:txBody>
      </p:sp>
      <p:sp>
        <p:nvSpPr>
          <p:cNvPr id="608" name="Google Shape;608;p30"/>
          <p:cNvSpPr txBox="1">
            <a:spLocks noGrp="1"/>
          </p:cNvSpPr>
          <p:nvPr>
            <p:ph type="title"/>
          </p:nvPr>
        </p:nvSpPr>
        <p:spPr>
          <a:xfrm>
            <a:off x="2273250" y="2901500"/>
            <a:ext cx="4597500" cy="7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 dirty="0"/>
              <a:t>Conocimiento y epistemología </a:t>
            </a:r>
            <a:endParaRPr sz="2400" dirty="0"/>
          </a:p>
        </p:txBody>
      </p:sp>
      <p:sp>
        <p:nvSpPr>
          <p:cNvPr id="609" name="Google Shape;609;p30"/>
          <p:cNvSpPr/>
          <p:nvPr/>
        </p:nvSpPr>
        <p:spPr>
          <a:xfrm>
            <a:off x="6334352" y="787231"/>
            <a:ext cx="1992522" cy="1931237"/>
          </a:xfrm>
          <a:custGeom>
            <a:avLst/>
            <a:gdLst/>
            <a:ahLst/>
            <a:cxnLst/>
            <a:rect l="l" t="t" r="r" b="b"/>
            <a:pathLst>
              <a:path w="32675" h="31670" extrusionOk="0">
                <a:moveTo>
                  <a:pt x="16338" y="1"/>
                </a:moveTo>
                <a:cubicBezTo>
                  <a:pt x="14200" y="1"/>
                  <a:pt x="12336" y="677"/>
                  <a:pt x="10472" y="1426"/>
                </a:cubicBezTo>
                <a:cubicBezTo>
                  <a:pt x="8553" y="2230"/>
                  <a:pt x="7018" y="3381"/>
                  <a:pt x="5575" y="4843"/>
                </a:cubicBezTo>
                <a:cubicBezTo>
                  <a:pt x="4113" y="6305"/>
                  <a:pt x="2687" y="7676"/>
                  <a:pt x="1883" y="9613"/>
                </a:cubicBezTo>
                <a:cubicBezTo>
                  <a:pt x="1079" y="11495"/>
                  <a:pt x="1" y="13468"/>
                  <a:pt x="1" y="15606"/>
                </a:cubicBezTo>
                <a:cubicBezTo>
                  <a:pt x="1" y="17745"/>
                  <a:pt x="531" y="19956"/>
                  <a:pt x="1317" y="21820"/>
                </a:cubicBezTo>
                <a:cubicBezTo>
                  <a:pt x="2102" y="23720"/>
                  <a:pt x="3345" y="25675"/>
                  <a:pt x="4807" y="27101"/>
                </a:cubicBezTo>
                <a:cubicBezTo>
                  <a:pt x="6269" y="28563"/>
                  <a:pt x="8590" y="28819"/>
                  <a:pt x="10508" y="29623"/>
                </a:cubicBezTo>
                <a:cubicBezTo>
                  <a:pt x="12372" y="30390"/>
                  <a:pt x="14200" y="31669"/>
                  <a:pt x="16338" y="31669"/>
                </a:cubicBezTo>
                <a:cubicBezTo>
                  <a:pt x="18494" y="31669"/>
                  <a:pt x="20541" y="31011"/>
                  <a:pt x="22423" y="30244"/>
                </a:cubicBezTo>
                <a:cubicBezTo>
                  <a:pt x="24342" y="29440"/>
                  <a:pt x="26462" y="28599"/>
                  <a:pt x="27905" y="27137"/>
                </a:cubicBezTo>
                <a:cubicBezTo>
                  <a:pt x="29367" y="25675"/>
                  <a:pt x="30135" y="23537"/>
                  <a:pt x="30939" y="21619"/>
                </a:cubicBezTo>
                <a:cubicBezTo>
                  <a:pt x="31706" y="19773"/>
                  <a:pt x="32675" y="17726"/>
                  <a:pt x="32675" y="15570"/>
                </a:cubicBezTo>
                <a:cubicBezTo>
                  <a:pt x="32675" y="13432"/>
                  <a:pt x="31213" y="11604"/>
                  <a:pt x="30427" y="9741"/>
                </a:cubicBezTo>
                <a:cubicBezTo>
                  <a:pt x="29641" y="7822"/>
                  <a:pt x="29057" y="5775"/>
                  <a:pt x="27595" y="4331"/>
                </a:cubicBezTo>
                <a:cubicBezTo>
                  <a:pt x="26133" y="2870"/>
                  <a:pt x="24269" y="1919"/>
                  <a:pt x="22350" y="1115"/>
                </a:cubicBezTo>
                <a:cubicBezTo>
                  <a:pt x="20504" y="329"/>
                  <a:pt x="18494" y="1"/>
                  <a:pt x="1633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10" name="Google Shape;610;p30"/>
          <p:cNvGrpSpPr/>
          <p:nvPr/>
        </p:nvGrpSpPr>
        <p:grpSpPr>
          <a:xfrm>
            <a:off x="7585758" y="449066"/>
            <a:ext cx="1106619" cy="1122793"/>
            <a:chOff x="6575458" y="1821066"/>
            <a:chExt cx="1106619" cy="1122793"/>
          </a:xfrm>
        </p:grpSpPr>
        <p:sp>
          <p:nvSpPr>
            <p:cNvPr id="611" name="Google Shape;611;p30"/>
            <p:cNvSpPr/>
            <p:nvPr/>
          </p:nvSpPr>
          <p:spPr>
            <a:xfrm rot="5400000">
              <a:off x="7239876" y="2134256"/>
              <a:ext cx="112261" cy="126070"/>
            </a:xfrm>
            <a:custGeom>
              <a:avLst/>
              <a:gdLst/>
              <a:ahLst/>
              <a:cxnLst/>
              <a:rect l="l" t="t" r="r" b="b"/>
              <a:pathLst>
                <a:path w="1756" h="1972" extrusionOk="0">
                  <a:moveTo>
                    <a:pt x="653" y="800"/>
                  </a:moveTo>
                  <a:cubicBezTo>
                    <a:pt x="641" y="803"/>
                    <a:pt x="641" y="817"/>
                    <a:pt x="641" y="817"/>
                  </a:cubicBezTo>
                  <a:cubicBezTo>
                    <a:pt x="645" y="811"/>
                    <a:pt x="649" y="805"/>
                    <a:pt x="653" y="800"/>
                  </a:cubicBezTo>
                  <a:close/>
                  <a:moveTo>
                    <a:pt x="1360" y="1"/>
                  </a:moveTo>
                  <a:cubicBezTo>
                    <a:pt x="1239" y="1"/>
                    <a:pt x="1120" y="54"/>
                    <a:pt x="1061" y="159"/>
                  </a:cubicBezTo>
                  <a:cubicBezTo>
                    <a:pt x="954" y="372"/>
                    <a:pt x="796" y="602"/>
                    <a:pt x="653" y="800"/>
                  </a:cubicBezTo>
                  <a:lnTo>
                    <a:pt x="653" y="800"/>
                  </a:lnTo>
                  <a:cubicBezTo>
                    <a:pt x="655" y="799"/>
                    <a:pt x="657" y="799"/>
                    <a:pt x="659" y="799"/>
                  </a:cubicBezTo>
                  <a:cubicBezTo>
                    <a:pt x="659" y="799"/>
                    <a:pt x="659" y="817"/>
                    <a:pt x="641" y="817"/>
                  </a:cubicBezTo>
                  <a:lnTo>
                    <a:pt x="604" y="835"/>
                  </a:lnTo>
                  <a:lnTo>
                    <a:pt x="549" y="909"/>
                  </a:lnTo>
                  <a:lnTo>
                    <a:pt x="403" y="1055"/>
                  </a:lnTo>
                  <a:cubicBezTo>
                    <a:pt x="312" y="1146"/>
                    <a:pt x="202" y="1238"/>
                    <a:pt x="129" y="1347"/>
                  </a:cubicBezTo>
                  <a:cubicBezTo>
                    <a:pt x="19" y="1475"/>
                    <a:pt x="1" y="1658"/>
                    <a:pt x="111" y="1822"/>
                  </a:cubicBezTo>
                  <a:cubicBezTo>
                    <a:pt x="169" y="1915"/>
                    <a:pt x="279" y="1972"/>
                    <a:pt x="394" y="1972"/>
                  </a:cubicBezTo>
                  <a:cubicBezTo>
                    <a:pt x="459" y="1972"/>
                    <a:pt x="526" y="1953"/>
                    <a:pt x="586" y="1914"/>
                  </a:cubicBezTo>
                  <a:cubicBezTo>
                    <a:pt x="842" y="1731"/>
                    <a:pt x="1043" y="1457"/>
                    <a:pt x="1225" y="1201"/>
                  </a:cubicBezTo>
                  <a:cubicBezTo>
                    <a:pt x="1390" y="982"/>
                    <a:pt x="1518" y="744"/>
                    <a:pt x="1664" y="507"/>
                  </a:cubicBezTo>
                  <a:cubicBezTo>
                    <a:pt x="1755" y="360"/>
                    <a:pt x="1737" y="141"/>
                    <a:pt x="1554" y="50"/>
                  </a:cubicBezTo>
                  <a:cubicBezTo>
                    <a:pt x="1496" y="17"/>
                    <a:pt x="1427" y="1"/>
                    <a:pt x="13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0"/>
            <p:cNvSpPr/>
            <p:nvPr/>
          </p:nvSpPr>
          <p:spPr>
            <a:xfrm rot="5400000">
              <a:off x="7305596" y="2183226"/>
              <a:ext cx="64" cy="6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0"/>
            <p:cNvSpPr/>
            <p:nvPr/>
          </p:nvSpPr>
          <p:spPr>
            <a:xfrm rot="5400000">
              <a:off x="7348269" y="2338031"/>
              <a:ext cx="56131" cy="59647"/>
            </a:xfrm>
            <a:custGeom>
              <a:avLst/>
              <a:gdLst/>
              <a:ahLst/>
              <a:cxnLst/>
              <a:rect l="l" t="t" r="r" b="b"/>
              <a:pathLst>
                <a:path w="878" h="933" extrusionOk="0">
                  <a:moveTo>
                    <a:pt x="421" y="1"/>
                  </a:moveTo>
                  <a:cubicBezTo>
                    <a:pt x="384" y="1"/>
                    <a:pt x="366" y="1"/>
                    <a:pt x="311" y="19"/>
                  </a:cubicBezTo>
                  <a:lnTo>
                    <a:pt x="220" y="74"/>
                  </a:lnTo>
                  <a:cubicBezTo>
                    <a:pt x="183" y="92"/>
                    <a:pt x="128" y="147"/>
                    <a:pt x="110" y="184"/>
                  </a:cubicBezTo>
                  <a:cubicBezTo>
                    <a:pt x="55" y="220"/>
                    <a:pt x="37" y="275"/>
                    <a:pt x="37" y="330"/>
                  </a:cubicBezTo>
                  <a:cubicBezTo>
                    <a:pt x="37" y="348"/>
                    <a:pt x="19" y="366"/>
                    <a:pt x="19" y="385"/>
                  </a:cubicBezTo>
                  <a:cubicBezTo>
                    <a:pt x="1" y="458"/>
                    <a:pt x="1" y="549"/>
                    <a:pt x="19" y="622"/>
                  </a:cubicBezTo>
                  <a:cubicBezTo>
                    <a:pt x="37" y="695"/>
                    <a:pt x="55" y="750"/>
                    <a:pt x="128" y="805"/>
                  </a:cubicBezTo>
                  <a:cubicBezTo>
                    <a:pt x="147" y="823"/>
                    <a:pt x="202" y="842"/>
                    <a:pt x="220" y="878"/>
                  </a:cubicBezTo>
                  <a:cubicBezTo>
                    <a:pt x="293" y="915"/>
                    <a:pt x="366" y="933"/>
                    <a:pt x="421" y="933"/>
                  </a:cubicBezTo>
                  <a:cubicBezTo>
                    <a:pt x="494" y="933"/>
                    <a:pt x="549" y="933"/>
                    <a:pt x="585" y="896"/>
                  </a:cubicBezTo>
                  <a:cubicBezTo>
                    <a:pt x="640" y="878"/>
                    <a:pt x="677" y="842"/>
                    <a:pt x="732" y="805"/>
                  </a:cubicBezTo>
                  <a:cubicBezTo>
                    <a:pt x="768" y="750"/>
                    <a:pt x="823" y="695"/>
                    <a:pt x="841" y="622"/>
                  </a:cubicBezTo>
                  <a:cubicBezTo>
                    <a:pt x="878" y="531"/>
                    <a:pt x="878" y="440"/>
                    <a:pt x="859" y="366"/>
                  </a:cubicBezTo>
                  <a:cubicBezTo>
                    <a:pt x="859" y="348"/>
                    <a:pt x="841" y="330"/>
                    <a:pt x="841" y="293"/>
                  </a:cubicBezTo>
                  <a:cubicBezTo>
                    <a:pt x="823" y="275"/>
                    <a:pt x="823" y="220"/>
                    <a:pt x="786" y="202"/>
                  </a:cubicBezTo>
                  <a:cubicBezTo>
                    <a:pt x="768" y="165"/>
                    <a:pt x="732" y="111"/>
                    <a:pt x="677" y="92"/>
                  </a:cubicBezTo>
                  <a:cubicBezTo>
                    <a:pt x="658" y="74"/>
                    <a:pt x="640" y="56"/>
                    <a:pt x="585" y="56"/>
                  </a:cubicBezTo>
                  <a:cubicBezTo>
                    <a:pt x="549" y="19"/>
                    <a:pt x="494" y="1"/>
                    <a:pt x="4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0"/>
            <p:cNvSpPr/>
            <p:nvPr/>
          </p:nvSpPr>
          <p:spPr>
            <a:xfrm rot="5400000">
              <a:off x="7088427" y="2238717"/>
              <a:ext cx="112197" cy="118079"/>
            </a:xfrm>
            <a:custGeom>
              <a:avLst/>
              <a:gdLst/>
              <a:ahLst/>
              <a:cxnLst/>
              <a:rect l="l" t="t" r="r" b="b"/>
              <a:pathLst>
                <a:path w="1755" h="1847" extrusionOk="0">
                  <a:moveTo>
                    <a:pt x="1183" y="1"/>
                  </a:moveTo>
                  <a:cubicBezTo>
                    <a:pt x="1083" y="1"/>
                    <a:pt x="984" y="13"/>
                    <a:pt x="914" y="48"/>
                  </a:cubicBezTo>
                  <a:lnTo>
                    <a:pt x="567" y="322"/>
                  </a:lnTo>
                  <a:cubicBezTo>
                    <a:pt x="457" y="432"/>
                    <a:pt x="366" y="560"/>
                    <a:pt x="275" y="669"/>
                  </a:cubicBezTo>
                  <a:cubicBezTo>
                    <a:pt x="202" y="761"/>
                    <a:pt x="147" y="834"/>
                    <a:pt x="110" y="925"/>
                  </a:cubicBezTo>
                  <a:cubicBezTo>
                    <a:pt x="19" y="1053"/>
                    <a:pt x="1" y="1236"/>
                    <a:pt x="37" y="1400"/>
                  </a:cubicBezTo>
                  <a:cubicBezTo>
                    <a:pt x="55" y="1474"/>
                    <a:pt x="92" y="1510"/>
                    <a:pt x="110" y="1565"/>
                  </a:cubicBezTo>
                  <a:cubicBezTo>
                    <a:pt x="128" y="1583"/>
                    <a:pt x="128" y="1620"/>
                    <a:pt x="147" y="1656"/>
                  </a:cubicBezTo>
                  <a:cubicBezTo>
                    <a:pt x="202" y="1711"/>
                    <a:pt x="275" y="1784"/>
                    <a:pt x="366" y="1802"/>
                  </a:cubicBezTo>
                  <a:cubicBezTo>
                    <a:pt x="433" y="1829"/>
                    <a:pt x="500" y="1846"/>
                    <a:pt x="567" y="1846"/>
                  </a:cubicBezTo>
                  <a:cubicBezTo>
                    <a:pt x="591" y="1846"/>
                    <a:pt x="616" y="1844"/>
                    <a:pt x="640" y="1839"/>
                  </a:cubicBezTo>
                  <a:cubicBezTo>
                    <a:pt x="658" y="1802"/>
                    <a:pt x="695" y="1802"/>
                    <a:pt x="731" y="1802"/>
                  </a:cubicBezTo>
                  <a:cubicBezTo>
                    <a:pt x="841" y="1784"/>
                    <a:pt x="933" y="1711"/>
                    <a:pt x="1024" y="1656"/>
                  </a:cubicBezTo>
                  <a:cubicBezTo>
                    <a:pt x="1097" y="1583"/>
                    <a:pt x="1115" y="1528"/>
                    <a:pt x="1134" y="1474"/>
                  </a:cubicBezTo>
                  <a:cubicBezTo>
                    <a:pt x="1188" y="1382"/>
                    <a:pt x="1225" y="1309"/>
                    <a:pt x="1298" y="1236"/>
                  </a:cubicBezTo>
                  <a:cubicBezTo>
                    <a:pt x="1389" y="1126"/>
                    <a:pt x="1481" y="1035"/>
                    <a:pt x="1590" y="944"/>
                  </a:cubicBezTo>
                  <a:cubicBezTo>
                    <a:pt x="1645" y="889"/>
                    <a:pt x="1682" y="834"/>
                    <a:pt x="1700" y="761"/>
                  </a:cubicBezTo>
                  <a:cubicBezTo>
                    <a:pt x="1755" y="688"/>
                    <a:pt x="1755" y="615"/>
                    <a:pt x="1755" y="560"/>
                  </a:cubicBezTo>
                  <a:cubicBezTo>
                    <a:pt x="1755" y="487"/>
                    <a:pt x="1737" y="450"/>
                    <a:pt x="1737" y="395"/>
                  </a:cubicBezTo>
                  <a:cubicBezTo>
                    <a:pt x="1718" y="322"/>
                    <a:pt x="1682" y="267"/>
                    <a:pt x="1645" y="213"/>
                  </a:cubicBezTo>
                  <a:cubicBezTo>
                    <a:pt x="1572" y="121"/>
                    <a:pt x="1462" y="30"/>
                    <a:pt x="1353" y="12"/>
                  </a:cubicBezTo>
                  <a:cubicBezTo>
                    <a:pt x="1299" y="5"/>
                    <a:pt x="1241" y="1"/>
                    <a:pt x="1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0"/>
            <p:cNvSpPr/>
            <p:nvPr/>
          </p:nvSpPr>
          <p:spPr>
            <a:xfrm rot="5400000">
              <a:off x="7351433" y="2021741"/>
              <a:ext cx="99411" cy="97621"/>
            </a:xfrm>
            <a:custGeom>
              <a:avLst/>
              <a:gdLst/>
              <a:ahLst/>
              <a:cxnLst/>
              <a:rect l="l" t="t" r="r" b="b"/>
              <a:pathLst>
                <a:path w="1555" h="1527" extrusionOk="0">
                  <a:moveTo>
                    <a:pt x="1182" y="0"/>
                  </a:moveTo>
                  <a:cubicBezTo>
                    <a:pt x="1161" y="0"/>
                    <a:pt x="1139" y="3"/>
                    <a:pt x="1115" y="10"/>
                  </a:cubicBezTo>
                  <a:cubicBezTo>
                    <a:pt x="1006" y="10"/>
                    <a:pt x="896" y="46"/>
                    <a:pt x="823" y="119"/>
                  </a:cubicBezTo>
                  <a:cubicBezTo>
                    <a:pt x="659" y="284"/>
                    <a:pt x="494" y="430"/>
                    <a:pt x="348" y="576"/>
                  </a:cubicBezTo>
                  <a:cubicBezTo>
                    <a:pt x="330" y="595"/>
                    <a:pt x="293" y="613"/>
                    <a:pt x="275" y="613"/>
                  </a:cubicBezTo>
                  <a:cubicBezTo>
                    <a:pt x="202" y="686"/>
                    <a:pt x="165" y="759"/>
                    <a:pt x="129" y="850"/>
                  </a:cubicBezTo>
                  <a:cubicBezTo>
                    <a:pt x="110" y="887"/>
                    <a:pt x="92" y="942"/>
                    <a:pt x="92" y="978"/>
                  </a:cubicBezTo>
                  <a:cubicBezTo>
                    <a:pt x="74" y="1033"/>
                    <a:pt x="56" y="1070"/>
                    <a:pt x="56" y="1125"/>
                  </a:cubicBezTo>
                  <a:cubicBezTo>
                    <a:pt x="56" y="1143"/>
                    <a:pt x="19" y="1161"/>
                    <a:pt x="19" y="1198"/>
                  </a:cubicBezTo>
                  <a:cubicBezTo>
                    <a:pt x="1" y="1234"/>
                    <a:pt x="1" y="1289"/>
                    <a:pt x="1" y="1307"/>
                  </a:cubicBezTo>
                  <a:cubicBezTo>
                    <a:pt x="1" y="1417"/>
                    <a:pt x="110" y="1527"/>
                    <a:pt x="238" y="1527"/>
                  </a:cubicBezTo>
                  <a:cubicBezTo>
                    <a:pt x="293" y="1527"/>
                    <a:pt x="348" y="1508"/>
                    <a:pt x="421" y="1490"/>
                  </a:cubicBezTo>
                  <a:cubicBezTo>
                    <a:pt x="458" y="1472"/>
                    <a:pt x="512" y="1435"/>
                    <a:pt x="549" y="1435"/>
                  </a:cubicBezTo>
                  <a:cubicBezTo>
                    <a:pt x="604" y="1417"/>
                    <a:pt x="640" y="1399"/>
                    <a:pt x="695" y="1399"/>
                  </a:cubicBezTo>
                  <a:cubicBezTo>
                    <a:pt x="787" y="1344"/>
                    <a:pt x="841" y="1326"/>
                    <a:pt x="914" y="1252"/>
                  </a:cubicBezTo>
                  <a:lnTo>
                    <a:pt x="988" y="1198"/>
                  </a:lnTo>
                  <a:cubicBezTo>
                    <a:pt x="1152" y="1033"/>
                    <a:pt x="1298" y="869"/>
                    <a:pt x="1444" y="704"/>
                  </a:cubicBezTo>
                  <a:cubicBezTo>
                    <a:pt x="1517" y="613"/>
                    <a:pt x="1554" y="521"/>
                    <a:pt x="1554" y="412"/>
                  </a:cubicBezTo>
                  <a:cubicBezTo>
                    <a:pt x="1536" y="302"/>
                    <a:pt x="1481" y="193"/>
                    <a:pt x="1426" y="119"/>
                  </a:cubicBezTo>
                  <a:cubicBezTo>
                    <a:pt x="1352" y="60"/>
                    <a:pt x="1277" y="0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0"/>
            <p:cNvSpPr/>
            <p:nvPr/>
          </p:nvSpPr>
          <p:spPr>
            <a:xfrm rot="5400000">
              <a:off x="7098081" y="1873233"/>
              <a:ext cx="90013" cy="102544"/>
            </a:xfrm>
            <a:custGeom>
              <a:avLst/>
              <a:gdLst/>
              <a:ahLst/>
              <a:cxnLst/>
              <a:rect l="l" t="t" r="r" b="b"/>
              <a:pathLst>
                <a:path w="1408" h="1604" extrusionOk="0">
                  <a:moveTo>
                    <a:pt x="934" y="0"/>
                  </a:moveTo>
                  <a:cubicBezTo>
                    <a:pt x="881" y="0"/>
                    <a:pt x="826" y="10"/>
                    <a:pt x="768" y="32"/>
                  </a:cubicBezTo>
                  <a:cubicBezTo>
                    <a:pt x="640" y="69"/>
                    <a:pt x="549" y="142"/>
                    <a:pt x="476" y="251"/>
                  </a:cubicBezTo>
                  <a:cubicBezTo>
                    <a:pt x="348" y="452"/>
                    <a:pt x="202" y="690"/>
                    <a:pt x="55" y="891"/>
                  </a:cubicBezTo>
                  <a:cubicBezTo>
                    <a:pt x="37" y="946"/>
                    <a:pt x="37" y="964"/>
                    <a:pt x="19" y="1001"/>
                  </a:cubicBezTo>
                  <a:cubicBezTo>
                    <a:pt x="1" y="1074"/>
                    <a:pt x="1" y="1147"/>
                    <a:pt x="19" y="1183"/>
                  </a:cubicBezTo>
                  <a:cubicBezTo>
                    <a:pt x="19" y="1238"/>
                    <a:pt x="19" y="1275"/>
                    <a:pt x="37" y="1311"/>
                  </a:cubicBezTo>
                  <a:cubicBezTo>
                    <a:pt x="55" y="1366"/>
                    <a:pt x="92" y="1421"/>
                    <a:pt x="129" y="1457"/>
                  </a:cubicBezTo>
                  <a:cubicBezTo>
                    <a:pt x="202" y="1531"/>
                    <a:pt x="256" y="1549"/>
                    <a:pt x="348" y="1585"/>
                  </a:cubicBezTo>
                  <a:cubicBezTo>
                    <a:pt x="384" y="1585"/>
                    <a:pt x="439" y="1604"/>
                    <a:pt x="476" y="1604"/>
                  </a:cubicBezTo>
                  <a:cubicBezTo>
                    <a:pt x="549" y="1604"/>
                    <a:pt x="622" y="1604"/>
                    <a:pt x="658" y="1549"/>
                  </a:cubicBezTo>
                  <a:cubicBezTo>
                    <a:pt x="713" y="1531"/>
                    <a:pt x="732" y="1531"/>
                    <a:pt x="768" y="1494"/>
                  </a:cubicBezTo>
                  <a:cubicBezTo>
                    <a:pt x="823" y="1457"/>
                    <a:pt x="859" y="1421"/>
                    <a:pt x="896" y="1348"/>
                  </a:cubicBezTo>
                  <a:cubicBezTo>
                    <a:pt x="1042" y="1147"/>
                    <a:pt x="1188" y="946"/>
                    <a:pt x="1316" y="708"/>
                  </a:cubicBezTo>
                  <a:cubicBezTo>
                    <a:pt x="1371" y="672"/>
                    <a:pt x="1371" y="599"/>
                    <a:pt x="1389" y="525"/>
                  </a:cubicBezTo>
                  <a:cubicBezTo>
                    <a:pt x="1408" y="507"/>
                    <a:pt x="1408" y="434"/>
                    <a:pt x="1389" y="361"/>
                  </a:cubicBezTo>
                  <a:cubicBezTo>
                    <a:pt x="1371" y="306"/>
                    <a:pt x="1353" y="251"/>
                    <a:pt x="1298" y="215"/>
                  </a:cubicBezTo>
                  <a:lnTo>
                    <a:pt x="1170" y="69"/>
                  </a:lnTo>
                  <a:cubicBezTo>
                    <a:pt x="1093" y="24"/>
                    <a:pt x="1015" y="0"/>
                    <a:pt x="9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0"/>
            <p:cNvSpPr/>
            <p:nvPr/>
          </p:nvSpPr>
          <p:spPr>
            <a:xfrm rot="5400000">
              <a:off x="7011233" y="2057637"/>
              <a:ext cx="60797" cy="78378"/>
            </a:xfrm>
            <a:custGeom>
              <a:avLst/>
              <a:gdLst/>
              <a:ahLst/>
              <a:cxnLst/>
              <a:rect l="l" t="t" r="r" b="b"/>
              <a:pathLst>
                <a:path w="951" h="1226" extrusionOk="0">
                  <a:moveTo>
                    <a:pt x="648" y="1"/>
                  </a:moveTo>
                  <a:cubicBezTo>
                    <a:pt x="616" y="1"/>
                    <a:pt x="582" y="8"/>
                    <a:pt x="549" y="29"/>
                  </a:cubicBezTo>
                  <a:cubicBezTo>
                    <a:pt x="476" y="47"/>
                    <a:pt x="384" y="102"/>
                    <a:pt x="366" y="157"/>
                  </a:cubicBezTo>
                  <a:cubicBezTo>
                    <a:pt x="293" y="284"/>
                    <a:pt x="256" y="394"/>
                    <a:pt x="183" y="504"/>
                  </a:cubicBezTo>
                  <a:cubicBezTo>
                    <a:pt x="165" y="559"/>
                    <a:pt x="110" y="613"/>
                    <a:pt x="92" y="668"/>
                  </a:cubicBezTo>
                  <a:lnTo>
                    <a:pt x="19" y="796"/>
                  </a:lnTo>
                  <a:cubicBezTo>
                    <a:pt x="0" y="851"/>
                    <a:pt x="19" y="924"/>
                    <a:pt x="19" y="961"/>
                  </a:cubicBezTo>
                  <a:cubicBezTo>
                    <a:pt x="19" y="1052"/>
                    <a:pt x="55" y="1143"/>
                    <a:pt x="147" y="1198"/>
                  </a:cubicBezTo>
                  <a:cubicBezTo>
                    <a:pt x="183" y="1216"/>
                    <a:pt x="229" y="1226"/>
                    <a:pt x="277" y="1226"/>
                  </a:cubicBezTo>
                  <a:cubicBezTo>
                    <a:pt x="325" y="1226"/>
                    <a:pt x="375" y="1216"/>
                    <a:pt x="421" y="1198"/>
                  </a:cubicBezTo>
                  <a:cubicBezTo>
                    <a:pt x="476" y="1162"/>
                    <a:pt x="512" y="1143"/>
                    <a:pt x="549" y="1107"/>
                  </a:cubicBezTo>
                  <a:cubicBezTo>
                    <a:pt x="585" y="1052"/>
                    <a:pt x="603" y="1015"/>
                    <a:pt x="640" y="961"/>
                  </a:cubicBezTo>
                  <a:cubicBezTo>
                    <a:pt x="658" y="924"/>
                    <a:pt x="695" y="851"/>
                    <a:pt x="731" y="796"/>
                  </a:cubicBezTo>
                  <a:cubicBezTo>
                    <a:pt x="786" y="686"/>
                    <a:pt x="841" y="577"/>
                    <a:pt x="914" y="467"/>
                  </a:cubicBezTo>
                  <a:cubicBezTo>
                    <a:pt x="932" y="412"/>
                    <a:pt x="951" y="321"/>
                    <a:pt x="932" y="230"/>
                  </a:cubicBezTo>
                  <a:cubicBezTo>
                    <a:pt x="914" y="157"/>
                    <a:pt x="859" y="83"/>
                    <a:pt x="804" y="47"/>
                  </a:cubicBezTo>
                  <a:cubicBezTo>
                    <a:pt x="758" y="24"/>
                    <a:pt x="705" y="1"/>
                    <a:pt x="6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0"/>
            <p:cNvSpPr/>
            <p:nvPr/>
          </p:nvSpPr>
          <p:spPr>
            <a:xfrm rot="5400000">
              <a:off x="6827756" y="2130005"/>
              <a:ext cx="79465" cy="94872"/>
            </a:xfrm>
            <a:custGeom>
              <a:avLst/>
              <a:gdLst/>
              <a:ahLst/>
              <a:cxnLst/>
              <a:rect l="l" t="t" r="r" b="b"/>
              <a:pathLst>
                <a:path w="1243" h="1484" extrusionOk="0">
                  <a:moveTo>
                    <a:pt x="776" y="0"/>
                  </a:moveTo>
                  <a:cubicBezTo>
                    <a:pt x="693" y="0"/>
                    <a:pt x="603" y="16"/>
                    <a:pt x="530" y="65"/>
                  </a:cubicBezTo>
                  <a:cubicBezTo>
                    <a:pt x="439" y="138"/>
                    <a:pt x="347" y="211"/>
                    <a:pt x="329" y="339"/>
                  </a:cubicBezTo>
                  <a:lnTo>
                    <a:pt x="256" y="540"/>
                  </a:lnTo>
                  <a:cubicBezTo>
                    <a:pt x="238" y="613"/>
                    <a:pt x="183" y="668"/>
                    <a:pt x="146" y="741"/>
                  </a:cubicBezTo>
                  <a:cubicBezTo>
                    <a:pt x="110" y="759"/>
                    <a:pt x="73" y="814"/>
                    <a:pt x="73" y="869"/>
                  </a:cubicBezTo>
                  <a:cubicBezTo>
                    <a:pt x="55" y="887"/>
                    <a:pt x="55" y="924"/>
                    <a:pt x="18" y="979"/>
                  </a:cubicBezTo>
                  <a:cubicBezTo>
                    <a:pt x="0" y="1052"/>
                    <a:pt x="0" y="1107"/>
                    <a:pt x="18" y="1198"/>
                  </a:cubicBezTo>
                  <a:lnTo>
                    <a:pt x="18" y="1216"/>
                  </a:lnTo>
                  <a:cubicBezTo>
                    <a:pt x="55" y="1289"/>
                    <a:pt x="73" y="1344"/>
                    <a:pt x="110" y="1381"/>
                  </a:cubicBezTo>
                  <a:cubicBezTo>
                    <a:pt x="165" y="1436"/>
                    <a:pt x="201" y="1454"/>
                    <a:pt x="274" y="1472"/>
                  </a:cubicBezTo>
                  <a:lnTo>
                    <a:pt x="293" y="1472"/>
                  </a:lnTo>
                  <a:cubicBezTo>
                    <a:pt x="326" y="1479"/>
                    <a:pt x="367" y="1483"/>
                    <a:pt x="410" y="1483"/>
                  </a:cubicBezTo>
                  <a:cubicBezTo>
                    <a:pt x="484" y="1483"/>
                    <a:pt x="564" y="1470"/>
                    <a:pt x="621" y="1436"/>
                  </a:cubicBezTo>
                  <a:cubicBezTo>
                    <a:pt x="658" y="1381"/>
                    <a:pt x="731" y="1344"/>
                    <a:pt x="786" y="1326"/>
                  </a:cubicBezTo>
                  <a:cubicBezTo>
                    <a:pt x="841" y="1253"/>
                    <a:pt x="914" y="1162"/>
                    <a:pt x="987" y="1088"/>
                  </a:cubicBezTo>
                  <a:cubicBezTo>
                    <a:pt x="1097" y="961"/>
                    <a:pt x="1170" y="796"/>
                    <a:pt x="1206" y="613"/>
                  </a:cubicBezTo>
                  <a:cubicBezTo>
                    <a:pt x="1243" y="540"/>
                    <a:pt x="1243" y="467"/>
                    <a:pt x="1206" y="412"/>
                  </a:cubicBezTo>
                  <a:cubicBezTo>
                    <a:pt x="1206" y="339"/>
                    <a:pt x="1188" y="284"/>
                    <a:pt x="1170" y="230"/>
                  </a:cubicBezTo>
                  <a:cubicBezTo>
                    <a:pt x="1115" y="138"/>
                    <a:pt x="1005" y="47"/>
                    <a:pt x="896" y="10"/>
                  </a:cubicBezTo>
                  <a:cubicBezTo>
                    <a:pt x="859" y="4"/>
                    <a:pt x="818" y="0"/>
                    <a:pt x="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0"/>
            <p:cNvSpPr/>
            <p:nvPr/>
          </p:nvSpPr>
          <p:spPr>
            <a:xfrm rot="5400000">
              <a:off x="6924480" y="2468319"/>
              <a:ext cx="114563" cy="133166"/>
            </a:xfrm>
            <a:custGeom>
              <a:avLst/>
              <a:gdLst/>
              <a:ahLst/>
              <a:cxnLst/>
              <a:rect l="l" t="t" r="r" b="b"/>
              <a:pathLst>
                <a:path w="1792" h="2083" extrusionOk="0">
                  <a:moveTo>
                    <a:pt x="1301" y="0"/>
                  </a:moveTo>
                  <a:cubicBezTo>
                    <a:pt x="1247" y="0"/>
                    <a:pt x="1195" y="11"/>
                    <a:pt x="1152" y="32"/>
                  </a:cubicBezTo>
                  <a:cubicBezTo>
                    <a:pt x="1097" y="51"/>
                    <a:pt x="1061" y="69"/>
                    <a:pt x="1042" y="69"/>
                  </a:cubicBezTo>
                  <a:cubicBezTo>
                    <a:pt x="969" y="105"/>
                    <a:pt x="896" y="178"/>
                    <a:pt x="860" y="252"/>
                  </a:cubicBezTo>
                  <a:cubicBezTo>
                    <a:pt x="714" y="453"/>
                    <a:pt x="549" y="635"/>
                    <a:pt x="421" y="855"/>
                  </a:cubicBezTo>
                  <a:cubicBezTo>
                    <a:pt x="348" y="946"/>
                    <a:pt x="275" y="1037"/>
                    <a:pt x="220" y="1147"/>
                  </a:cubicBezTo>
                  <a:cubicBezTo>
                    <a:pt x="165" y="1184"/>
                    <a:pt x="147" y="1238"/>
                    <a:pt x="129" y="1275"/>
                  </a:cubicBezTo>
                  <a:cubicBezTo>
                    <a:pt x="37" y="1421"/>
                    <a:pt x="1" y="1604"/>
                    <a:pt x="74" y="1768"/>
                  </a:cubicBezTo>
                  <a:cubicBezTo>
                    <a:pt x="92" y="1805"/>
                    <a:pt x="92" y="1823"/>
                    <a:pt x="129" y="1878"/>
                  </a:cubicBezTo>
                  <a:cubicBezTo>
                    <a:pt x="147" y="1915"/>
                    <a:pt x="184" y="1969"/>
                    <a:pt x="238" y="1988"/>
                  </a:cubicBezTo>
                  <a:cubicBezTo>
                    <a:pt x="330" y="2061"/>
                    <a:pt x="403" y="2079"/>
                    <a:pt x="513" y="2079"/>
                  </a:cubicBezTo>
                  <a:cubicBezTo>
                    <a:pt x="531" y="2081"/>
                    <a:pt x="549" y="2082"/>
                    <a:pt x="568" y="2082"/>
                  </a:cubicBezTo>
                  <a:cubicBezTo>
                    <a:pt x="699" y="2082"/>
                    <a:pt x="839" y="2026"/>
                    <a:pt x="951" y="1915"/>
                  </a:cubicBezTo>
                  <a:cubicBezTo>
                    <a:pt x="1006" y="1860"/>
                    <a:pt x="1079" y="1768"/>
                    <a:pt x="1134" y="1677"/>
                  </a:cubicBezTo>
                  <a:cubicBezTo>
                    <a:pt x="1189" y="1586"/>
                    <a:pt x="1262" y="1458"/>
                    <a:pt x="1335" y="1366"/>
                  </a:cubicBezTo>
                  <a:cubicBezTo>
                    <a:pt x="1463" y="1165"/>
                    <a:pt x="1609" y="964"/>
                    <a:pt x="1773" y="782"/>
                  </a:cubicBezTo>
                  <a:cubicBezTo>
                    <a:pt x="1773" y="672"/>
                    <a:pt x="1792" y="489"/>
                    <a:pt x="1773" y="361"/>
                  </a:cubicBezTo>
                  <a:cubicBezTo>
                    <a:pt x="1737" y="252"/>
                    <a:pt x="1646" y="124"/>
                    <a:pt x="1536" y="69"/>
                  </a:cubicBezTo>
                  <a:cubicBezTo>
                    <a:pt x="1469" y="25"/>
                    <a:pt x="1383" y="0"/>
                    <a:pt x="1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0"/>
            <p:cNvSpPr/>
            <p:nvPr/>
          </p:nvSpPr>
          <p:spPr>
            <a:xfrm rot="5400000">
              <a:off x="7257777" y="2605224"/>
              <a:ext cx="53829" cy="51016"/>
            </a:xfrm>
            <a:custGeom>
              <a:avLst/>
              <a:gdLst/>
              <a:ahLst/>
              <a:cxnLst/>
              <a:rect l="l" t="t" r="r" b="b"/>
              <a:pathLst>
                <a:path w="842" h="798" extrusionOk="0">
                  <a:moveTo>
                    <a:pt x="429" y="0"/>
                  </a:moveTo>
                  <a:cubicBezTo>
                    <a:pt x="392" y="0"/>
                    <a:pt x="348" y="17"/>
                    <a:pt x="311" y="17"/>
                  </a:cubicBezTo>
                  <a:cubicBezTo>
                    <a:pt x="293" y="35"/>
                    <a:pt x="256" y="35"/>
                    <a:pt x="220" y="53"/>
                  </a:cubicBezTo>
                  <a:cubicBezTo>
                    <a:pt x="201" y="53"/>
                    <a:pt x="201" y="71"/>
                    <a:pt x="183" y="71"/>
                  </a:cubicBezTo>
                  <a:cubicBezTo>
                    <a:pt x="128" y="90"/>
                    <a:pt x="92" y="145"/>
                    <a:pt x="74" y="199"/>
                  </a:cubicBezTo>
                  <a:cubicBezTo>
                    <a:pt x="37" y="218"/>
                    <a:pt x="37" y="254"/>
                    <a:pt x="19" y="291"/>
                  </a:cubicBezTo>
                  <a:cubicBezTo>
                    <a:pt x="0" y="346"/>
                    <a:pt x="0" y="437"/>
                    <a:pt x="19" y="510"/>
                  </a:cubicBezTo>
                  <a:cubicBezTo>
                    <a:pt x="19" y="528"/>
                    <a:pt x="37" y="547"/>
                    <a:pt x="37" y="583"/>
                  </a:cubicBezTo>
                  <a:cubicBezTo>
                    <a:pt x="74" y="620"/>
                    <a:pt x="74" y="656"/>
                    <a:pt x="92" y="675"/>
                  </a:cubicBezTo>
                  <a:lnTo>
                    <a:pt x="110" y="693"/>
                  </a:lnTo>
                  <a:cubicBezTo>
                    <a:pt x="128" y="711"/>
                    <a:pt x="165" y="748"/>
                    <a:pt x="201" y="766"/>
                  </a:cubicBezTo>
                  <a:cubicBezTo>
                    <a:pt x="220" y="766"/>
                    <a:pt x="220" y="766"/>
                    <a:pt x="256" y="784"/>
                  </a:cubicBezTo>
                  <a:lnTo>
                    <a:pt x="311" y="784"/>
                  </a:lnTo>
                  <a:cubicBezTo>
                    <a:pt x="357" y="793"/>
                    <a:pt x="380" y="798"/>
                    <a:pt x="400" y="798"/>
                  </a:cubicBezTo>
                  <a:cubicBezTo>
                    <a:pt x="421" y="798"/>
                    <a:pt x="439" y="793"/>
                    <a:pt x="476" y="784"/>
                  </a:cubicBezTo>
                  <a:lnTo>
                    <a:pt x="512" y="784"/>
                  </a:lnTo>
                  <a:lnTo>
                    <a:pt x="658" y="711"/>
                  </a:lnTo>
                  <a:lnTo>
                    <a:pt x="731" y="656"/>
                  </a:lnTo>
                  <a:cubicBezTo>
                    <a:pt x="768" y="601"/>
                    <a:pt x="805" y="547"/>
                    <a:pt x="805" y="510"/>
                  </a:cubicBezTo>
                  <a:lnTo>
                    <a:pt x="805" y="474"/>
                  </a:lnTo>
                  <a:cubicBezTo>
                    <a:pt x="841" y="400"/>
                    <a:pt x="841" y="327"/>
                    <a:pt x="841" y="291"/>
                  </a:cubicBezTo>
                  <a:cubicBezTo>
                    <a:pt x="823" y="254"/>
                    <a:pt x="823" y="218"/>
                    <a:pt x="805" y="199"/>
                  </a:cubicBezTo>
                  <a:cubicBezTo>
                    <a:pt x="768" y="145"/>
                    <a:pt x="731" y="90"/>
                    <a:pt x="677" y="71"/>
                  </a:cubicBezTo>
                  <a:cubicBezTo>
                    <a:pt x="658" y="71"/>
                    <a:pt x="658" y="53"/>
                    <a:pt x="640" y="53"/>
                  </a:cubicBezTo>
                  <a:cubicBezTo>
                    <a:pt x="585" y="35"/>
                    <a:pt x="549" y="17"/>
                    <a:pt x="476" y="17"/>
                  </a:cubicBezTo>
                  <a:cubicBezTo>
                    <a:pt x="463" y="4"/>
                    <a:pt x="447" y="0"/>
                    <a:pt x="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0"/>
            <p:cNvSpPr/>
            <p:nvPr/>
          </p:nvSpPr>
          <p:spPr>
            <a:xfrm rot="5400000">
              <a:off x="7478493" y="2540751"/>
              <a:ext cx="76013" cy="73647"/>
            </a:xfrm>
            <a:custGeom>
              <a:avLst/>
              <a:gdLst/>
              <a:ahLst/>
              <a:cxnLst/>
              <a:rect l="l" t="t" r="r" b="b"/>
              <a:pathLst>
                <a:path w="1189" h="1152" extrusionOk="0">
                  <a:moveTo>
                    <a:pt x="750" y="0"/>
                  </a:moveTo>
                  <a:cubicBezTo>
                    <a:pt x="677" y="0"/>
                    <a:pt x="585" y="19"/>
                    <a:pt x="530" y="74"/>
                  </a:cubicBezTo>
                  <a:cubicBezTo>
                    <a:pt x="457" y="110"/>
                    <a:pt x="402" y="165"/>
                    <a:pt x="366" y="220"/>
                  </a:cubicBezTo>
                  <a:cubicBezTo>
                    <a:pt x="293" y="311"/>
                    <a:pt x="256" y="402"/>
                    <a:pt x="183" y="494"/>
                  </a:cubicBezTo>
                  <a:cubicBezTo>
                    <a:pt x="165" y="549"/>
                    <a:pt x="110" y="585"/>
                    <a:pt x="92" y="640"/>
                  </a:cubicBezTo>
                  <a:cubicBezTo>
                    <a:pt x="73" y="658"/>
                    <a:pt x="73" y="677"/>
                    <a:pt x="37" y="713"/>
                  </a:cubicBezTo>
                  <a:cubicBezTo>
                    <a:pt x="37" y="731"/>
                    <a:pt x="19" y="731"/>
                    <a:pt x="19" y="750"/>
                  </a:cubicBezTo>
                  <a:cubicBezTo>
                    <a:pt x="0" y="768"/>
                    <a:pt x="0" y="804"/>
                    <a:pt x="0" y="823"/>
                  </a:cubicBezTo>
                  <a:lnTo>
                    <a:pt x="0" y="859"/>
                  </a:lnTo>
                  <a:lnTo>
                    <a:pt x="0" y="896"/>
                  </a:lnTo>
                  <a:cubicBezTo>
                    <a:pt x="0" y="932"/>
                    <a:pt x="0" y="951"/>
                    <a:pt x="19" y="987"/>
                  </a:cubicBezTo>
                  <a:cubicBezTo>
                    <a:pt x="19" y="1005"/>
                    <a:pt x="37" y="1042"/>
                    <a:pt x="73" y="1079"/>
                  </a:cubicBezTo>
                  <a:cubicBezTo>
                    <a:pt x="92" y="1097"/>
                    <a:pt x="110" y="1097"/>
                    <a:pt x="110" y="1115"/>
                  </a:cubicBezTo>
                  <a:cubicBezTo>
                    <a:pt x="165" y="1133"/>
                    <a:pt x="201" y="1152"/>
                    <a:pt x="256" y="1152"/>
                  </a:cubicBezTo>
                  <a:lnTo>
                    <a:pt x="384" y="1152"/>
                  </a:lnTo>
                  <a:cubicBezTo>
                    <a:pt x="402" y="1152"/>
                    <a:pt x="439" y="1133"/>
                    <a:pt x="457" y="1133"/>
                  </a:cubicBezTo>
                  <a:cubicBezTo>
                    <a:pt x="476" y="1115"/>
                    <a:pt x="494" y="1115"/>
                    <a:pt x="530" y="1097"/>
                  </a:cubicBezTo>
                  <a:cubicBezTo>
                    <a:pt x="567" y="1079"/>
                    <a:pt x="622" y="1024"/>
                    <a:pt x="658" y="1005"/>
                  </a:cubicBezTo>
                  <a:cubicBezTo>
                    <a:pt x="750" y="932"/>
                    <a:pt x="841" y="896"/>
                    <a:pt x="932" y="823"/>
                  </a:cubicBezTo>
                  <a:cubicBezTo>
                    <a:pt x="1005" y="768"/>
                    <a:pt x="1042" y="731"/>
                    <a:pt x="1097" y="658"/>
                  </a:cubicBezTo>
                  <a:cubicBezTo>
                    <a:pt x="1133" y="585"/>
                    <a:pt x="1170" y="530"/>
                    <a:pt x="1170" y="439"/>
                  </a:cubicBezTo>
                  <a:cubicBezTo>
                    <a:pt x="1188" y="311"/>
                    <a:pt x="1133" y="201"/>
                    <a:pt x="1042" y="128"/>
                  </a:cubicBezTo>
                  <a:cubicBezTo>
                    <a:pt x="1005" y="92"/>
                    <a:pt x="951" y="74"/>
                    <a:pt x="914" y="37"/>
                  </a:cubicBezTo>
                  <a:cubicBezTo>
                    <a:pt x="859" y="19"/>
                    <a:pt x="80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0"/>
            <p:cNvSpPr/>
            <p:nvPr/>
          </p:nvSpPr>
          <p:spPr>
            <a:xfrm rot="5400000">
              <a:off x="7598935" y="2281262"/>
              <a:ext cx="88863" cy="77419"/>
            </a:xfrm>
            <a:custGeom>
              <a:avLst/>
              <a:gdLst/>
              <a:ahLst/>
              <a:cxnLst/>
              <a:rect l="l" t="t" r="r" b="b"/>
              <a:pathLst>
                <a:path w="1390" h="1211" extrusionOk="0">
                  <a:moveTo>
                    <a:pt x="957" y="1"/>
                  </a:moveTo>
                  <a:cubicBezTo>
                    <a:pt x="943" y="1"/>
                    <a:pt x="929" y="2"/>
                    <a:pt x="914" y="4"/>
                  </a:cubicBezTo>
                  <a:cubicBezTo>
                    <a:pt x="859" y="4"/>
                    <a:pt x="841" y="4"/>
                    <a:pt x="786" y="23"/>
                  </a:cubicBezTo>
                  <a:cubicBezTo>
                    <a:pt x="713" y="41"/>
                    <a:pt x="658" y="59"/>
                    <a:pt x="604" y="132"/>
                  </a:cubicBezTo>
                  <a:cubicBezTo>
                    <a:pt x="512" y="224"/>
                    <a:pt x="421" y="297"/>
                    <a:pt x="311" y="388"/>
                  </a:cubicBezTo>
                  <a:cubicBezTo>
                    <a:pt x="256" y="425"/>
                    <a:pt x="220" y="479"/>
                    <a:pt x="165" y="498"/>
                  </a:cubicBezTo>
                  <a:cubicBezTo>
                    <a:pt x="147" y="498"/>
                    <a:pt x="147" y="516"/>
                    <a:pt x="128" y="516"/>
                  </a:cubicBezTo>
                  <a:cubicBezTo>
                    <a:pt x="92" y="571"/>
                    <a:pt x="37" y="644"/>
                    <a:pt x="19" y="717"/>
                  </a:cubicBezTo>
                  <a:cubicBezTo>
                    <a:pt x="19" y="735"/>
                    <a:pt x="0" y="772"/>
                    <a:pt x="0" y="827"/>
                  </a:cubicBezTo>
                  <a:lnTo>
                    <a:pt x="0" y="845"/>
                  </a:lnTo>
                  <a:lnTo>
                    <a:pt x="0" y="863"/>
                  </a:lnTo>
                  <a:cubicBezTo>
                    <a:pt x="0" y="881"/>
                    <a:pt x="0" y="936"/>
                    <a:pt x="19" y="955"/>
                  </a:cubicBezTo>
                  <a:cubicBezTo>
                    <a:pt x="19" y="1009"/>
                    <a:pt x="37" y="1046"/>
                    <a:pt x="92" y="1082"/>
                  </a:cubicBezTo>
                  <a:cubicBezTo>
                    <a:pt x="128" y="1119"/>
                    <a:pt x="201" y="1192"/>
                    <a:pt x="275" y="1192"/>
                  </a:cubicBezTo>
                  <a:cubicBezTo>
                    <a:pt x="311" y="1192"/>
                    <a:pt x="384" y="1210"/>
                    <a:pt x="421" y="1210"/>
                  </a:cubicBezTo>
                  <a:lnTo>
                    <a:pt x="494" y="1210"/>
                  </a:lnTo>
                  <a:cubicBezTo>
                    <a:pt x="549" y="1210"/>
                    <a:pt x="604" y="1192"/>
                    <a:pt x="658" y="1174"/>
                  </a:cubicBezTo>
                  <a:cubicBezTo>
                    <a:pt x="677" y="1137"/>
                    <a:pt x="731" y="1119"/>
                    <a:pt x="750" y="1101"/>
                  </a:cubicBezTo>
                  <a:cubicBezTo>
                    <a:pt x="768" y="1101"/>
                    <a:pt x="768" y="1082"/>
                    <a:pt x="786" y="1082"/>
                  </a:cubicBezTo>
                  <a:cubicBezTo>
                    <a:pt x="841" y="1028"/>
                    <a:pt x="914" y="973"/>
                    <a:pt x="951" y="955"/>
                  </a:cubicBezTo>
                  <a:lnTo>
                    <a:pt x="1243" y="735"/>
                  </a:lnTo>
                  <a:cubicBezTo>
                    <a:pt x="1298" y="680"/>
                    <a:pt x="1316" y="644"/>
                    <a:pt x="1334" y="589"/>
                  </a:cubicBezTo>
                  <a:cubicBezTo>
                    <a:pt x="1371" y="552"/>
                    <a:pt x="1389" y="479"/>
                    <a:pt x="1389" y="443"/>
                  </a:cubicBezTo>
                  <a:cubicBezTo>
                    <a:pt x="1316" y="351"/>
                    <a:pt x="1316" y="297"/>
                    <a:pt x="1298" y="260"/>
                  </a:cubicBezTo>
                  <a:cubicBezTo>
                    <a:pt x="1280" y="205"/>
                    <a:pt x="1243" y="150"/>
                    <a:pt x="1207" y="114"/>
                  </a:cubicBezTo>
                  <a:cubicBezTo>
                    <a:pt x="1143" y="50"/>
                    <a:pt x="1052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0"/>
            <p:cNvSpPr/>
            <p:nvPr/>
          </p:nvSpPr>
          <p:spPr>
            <a:xfrm rot="5400000">
              <a:off x="6583417" y="2218483"/>
              <a:ext cx="130929" cy="146847"/>
            </a:xfrm>
            <a:custGeom>
              <a:avLst/>
              <a:gdLst/>
              <a:ahLst/>
              <a:cxnLst/>
              <a:rect l="l" t="t" r="r" b="b"/>
              <a:pathLst>
                <a:path w="2048" h="2297" extrusionOk="0">
                  <a:moveTo>
                    <a:pt x="1452" y="0"/>
                  </a:moveTo>
                  <a:cubicBezTo>
                    <a:pt x="1306" y="0"/>
                    <a:pt x="1159" y="50"/>
                    <a:pt x="1061" y="159"/>
                  </a:cubicBezTo>
                  <a:cubicBezTo>
                    <a:pt x="951" y="268"/>
                    <a:pt x="860" y="378"/>
                    <a:pt x="768" y="524"/>
                  </a:cubicBezTo>
                  <a:cubicBezTo>
                    <a:pt x="714" y="597"/>
                    <a:pt x="641" y="670"/>
                    <a:pt x="604" y="743"/>
                  </a:cubicBezTo>
                  <a:cubicBezTo>
                    <a:pt x="549" y="798"/>
                    <a:pt x="531" y="835"/>
                    <a:pt x="494" y="890"/>
                  </a:cubicBezTo>
                  <a:cubicBezTo>
                    <a:pt x="403" y="999"/>
                    <a:pt x="348" y="1072"/>
                    <a:pt x="275" y="1219"/>
                  </a:cubicBezTo>
                  <a:cubicBezTo>
                    <a:pt x="239" y="1292"/>
                    <a:pt x="184" y="1383"/>
                    <a:pt x="147" y="1456"/>
                  </a:cubicBezTo>
                  <a:cubicBezTo>
                    <a:pt x="129" y="1493"/>
                    <a:pt x="92" y="1529"/>
                    <a:pt x="74" y="1566"/>
                  </a:cubicBezTo>
                  <a:cubicBezTo>
                    <a:pt x="1" y="1675"/>
                    <a:pt x="1" y="1767"/>
                    <a:pt x="1" y="1895"/>
                  </a:cubicBezTo>
                  <a:cubicBezTo>
                    <a:pt x="19" y="2004"/>
                    <a:pt x="56" y="2096"/>
                    <a:pt x="111" y="2187"/>
                  </a:cubicBezTo>
                  <a:cubicBezTo>
                    <a:pt x="220" y="2260"/>
                    <a:pt x="312" y="2297"/>
                    <a:pt x="421" y="2297"/>
                  </a:cubicBezTo>
                  <a:cubicBezTo>
                    <a:pt x="531" y="2297"/>
                    <a:pt x="641" y="2297"/>
                    <a:pt x="732" y="2224"/>
                  </a:cubicBezTo>
                  <a:cubicBezTo>
                    <a:pt x="805" y="2187"/>
                    <a:pt x="878" y="2114"/>
                    <a:pt x="951" y="2077"/>
                  </a:cubicBezTo>
                  <a:cubicBezTo>
                    <a:pt x="988" y="2023"/>
                    <a:pt x="1061" y="1986"/>
                    <a:pt x="1097" y="1931"/>
                  </a:cubicBezTo>
                  <a:cubicBezTo>
                    <a:pt x="1134" y="1913"/>
                    <a:pt x="1152" y="1913"/>
                    <a:pt x="1189" y="1895"/>
                  </a:cubicBezTo>
                  <a:cubicBezTo>
                    <a:pt x="1317" y="1803"/>
                    <a:pt x="1408" y="1712"/>
                    <a:pt x="1463" y="1602"/>
                  </a:cubicBezTo>
                  <a:cubicBezTo>
                    <a:pt x="1536" y="1511"/>
                    <a:pt x="1591" y="1438"/>
                    <a:pt x="1646" y="1346"/>
                  </a:cubicBezTo>
                  <a:cubicBezTo>
                    <a:pt x="1700" y="1255"/>
                    <a:pt x="1774" y="1182"/>
                    <a:pt x="1810" y="1091"/>
                  </a:cubicBezTo>
                  <a:lnTo>
                    <a:pt x="1938" y="817"/>
                  </a:lnTo>
                  <a:cubicBezTo>
                    <a:pt x="1993" y="689"/>
                    <a:pt x="2048" y="542"/>
                    <a:pt x="1993" y="414"/>
                  </a:cubicBezTo>
                  <a:cubicBezTo>
                    <a:pt x="1956" y="287"/>
                    <a:pt x="1901" y="195"/>
                    <a:pt x="1792" y="104"/>
                  </a:cubicBezTo>
                  <a:cubicBezTo>
                    <a:pt x="1699" y="37"/>
                    <a:pt x="1576" y="0"/>
                    <a:pt x="14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0"/>
            <p:cNvSpPr/>
            <p:nvPr/>
          </p:nvSpPr>
          <p:spPr>
            <a:xfrm rot="5400000">
              <a:off x="7301600" y="1814066"/>
              <a:ext cx="112261" cy="126262"/>
            </a:xfrm>
            <a:custGeom>
              <a:avLst/>
              <a:gdLst/>
              <a:ahLst/>
              <a:cxnLst/>
              <a:rect l="l" t="t" r="r" b="b"/>
              <a:pathLst>
                <a:path w="1756" h="1975" extrusionOk="0">
                  <a:moveTo>
                    <a:pt x="1287" y="0"/>
                  </a:moveTo>
                  <a:cubicBezTo>
                    <a:pt x="1266" y="0"/>
                    <a:pt x="1245" y="4"/>
                    <a:pt x="1225" y="12"/>
                  </a:cubicBezTo>
                  <a:cubicBezTo>
                    <a:pt x="1116" y="12"/>
                    <a:pt x="988" y="48"/>
                    <a:pt x="915" y="140"/>
                  </a:cubicBezTo>
                  <a:cubicBezTo>
                    <a:pt x="750" y="341"/>
                    <a:pt x="622" y="560"/>
                    <a:pt x="476" y="779"/>
                  </a:cubicBezTo>
                  <a:cubicBezTo>
                    <a:pt x="366" y="962"/>
                    <a:pt x="220" y="1145"/>
                    <a:pt x="111" y="1346"/>
                  </a:cubicBezTo>
                  <a:cubicBezTo>
                    <a:pt x="1" y="1528"/>
                    <a:pt x="74" y="1839"/>
                    <a:pt x="275" y="1930"/>
                  </a:cubicBezTo>
                  <a:cubicBezTo>
                    <a:pt x="342" y="1957"/>
                    <a:pt x="428" y="1974"/>
                    <a:pt x="506" y="1974"/>
                  </a:cubicBezTo>
                  <a:cubicBezTo>
                    <a:pt x="534" y="1974"/>
                    <a:pt x="561" y="1972"/>
                    <a:pt x="586" y="1967"/>
                  </a:cubicBezTo>
                  <a:cubicBezTo>
                    <a:pt x="714" y="1930"/>
                    <a:pt x="768" y="1876"/>
                    <a:pt x="842" y="1766"/>
                  </a:cubicBezTo>
                  <a:cubicBezTo>
                    <a:pt x="969" y="1583"/>
                    <a:pt x="1116" y="1400"/>
                    <a:pt x="1225" y="1236"/>
                  </a:cubicBezTo>
                  <a:cubicBezTo>
                    <a:pt x="1298" y="1145"/>
                    <a:pt x="1371" y="1053"/>
                    <a:pt x="1426" y="980"/>
                  </a:cubicBezTo>
                  <a:lnTo>
                    <a:pt x="1646" y="706"/>
                  </a:lnTo>
                  <a:cubicBezTo>
                    <a:pt x="1755" y="505"/>
                    <a:pt x="1682" y="231"/>
                    <a:pt x="1499" y="103"/>
                  </a:cubicBezTo>
                  <a:cubicBezTo>
                    <a:pt x="1442" y="46"/>
                    <a:pt x="1363" y="0"/>
                    <a:pt x="12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0"/>
            <p:cNvSpPr/>
            <p:nvPr/>
          </p:nvSpPr>
          <p:spPr>
            <a:xfrm rot="5400000">
              <a:off x="7378730" y="2778408"/>
              <a:ext cx="158994" cy="171908"/>
            </a:xfrm>
            <a:custGeom>
              <a:avLst/>
              <a:gdLst/>
              <a:ahLst/>
              <a:cxnLst/>
              <a:rect l="l" t="t" r="r" b="b"/>
              <a:pathLst>
                <a:path w="2487" h="2689" extrusionOk="0">
                  <a:moveTo>
                    <a:pt x="2126" y="0"/>
                  </a:moveTo>
                  <a:cubicBezTo>
                    <a:pt x="2092" y="0"/>
                    <a:pt x="2060" y="7"/>
                    <a:pt x="2029" y="22"/>
                  </a:cubicBezTo>
                  <a:cubicBezTo>
                    <a:pt x="1993" y="40"/>
                    <a:pt x="1956" y="40"/>
                    <a:pt x="1920" y="58"/>
                  </a:cubicBezTo>
                  <a:cubicBezTo>
                    <a:pt x="1810" y="95"/>
                    <a:pt x="1737" y="150"/>
                    <a:pt x="1664" y="241"/>
                  </a:cubicBezTo>
                  <a:cubicBezTo>
                    <a:pt x="1591" y="314"/>
                    <a:pt x="1518" y="406"/>
                    <a:pt x="1463" y="479"/>
                  </a:cubicBezTo>
                  <a:cubicBezTo>
                    <a:pt x="1317" y="625"/>
                    <a:pt x="1189" y="771"/>
                    <a:pt x="1024" y="936"/>
                  </a:cubicBezTo>
                  <a:cubicBezTo>
                    <a:pt x="750" y="1228"/>
                    <a:pt x="476" y="1539"/>
                    <a:pt x="202" y="1868"/>
                  </a:cubicBezTo>
                  <a:cubicBezTo>
                    <a:pt x="37" y="2050"/>
                    <a:pt x="1" y="2361"/>
                    <a:pt x="202" y="2544"/>
                  </a:cubicBezTo>
                  <a:cubicBezTo>
                    <a:pt x="300" y="2632"/>
                    <a:pt x="439" y="2688"/>
                    <a:pt x="576" y="2688"/>
                  </a:cubicBezTo>
                  <a:cubicBezTo>
                    <a:pt x="695" y="2688"/>
                    <a:pt x="811" y="2646"/>
                    <a:pt x="896" y="2544"/>
                  </a:cubicBezTo>
                  <a:cubicBezTo>
                    <a:pt x="1170" y="2233"/>
                    <a:pt x="1426" y="1941"/>
                    <a:pt x="1682" y="1593"/>
                  </a:cubicBezTo>
                  <a:lnTo>
                    <a:pt x="2048" y="1118"/>
                  </a:lnTo>
                  <a:cubicBezTo>
                    <a:pt x="2121" y="1027"/>
                    <a:pt x="2194" y="954"/>
                    <a:pt x="2230" y="862"/>
                  </a:cubicBezTo>
                  <a:cubicBezTo>
                    <a:pt x="2285" y="789"/>
                    <a:pt x="2358" y="716"/>
                    <a:pt x="2395" y="625"/>
                  </a:cubicBezTo>
                  <a:cubicBezTo>
                    <a:pt x="2413" y="570"/>
                    <a:pt x="2450" y="515"/>
                    <a:pt x="2450" y="442"/>
                  </a:cubicBezTo>
                  <a:cubicBezTo>
                    <a:pt x="2486" y="333"/>
                    <a:pt x="2468" y="223"/>
                    <a:pt x="2377" y="113"/>
                  </a:cubicBezTo>
                  <a:cubicBezTo>
                    <a:pt x="2310" y="47"/>
                    <a:pt x="2215" y="0"/>
                    <a:pt x="21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0"/>
            <p:cNvSpPr/>
            <p:nvPr/>
          </p:nvSpPr>
          <p:spPr>
            <a:xfrm rot="5400000">
              <a:off x="6971469" y="2705433"/>
              <a:ext cx="105229" cy="123960"/>
            </a:xfrm>
            <a:custGeom>
              <a:avLst/>
              <a:gdLst/>
              <a:ahLst/>
              <a:cxnLst/>
              <a:rect l="l" t="t" r="r" b="b"/>
              <a:pathLst>
                <a:path w="1646" h="1939" extrusionOk="0">
                  <a:moveTo>
                    <a:pt x="1087" y="1"/>
                  </a:moveTo>
                  <a:cubicBezTo>
                    <a:pt x="1038" y="1"/>
                    <a:pt x="987" y="7"/>
                    <a:pt x="932" y="19"/>
                  </a:cubicBezTo>
                  <a:cubicBezTo>
                    <a:pt x="786" y="74"/>
                    <a:pt x="677" y="165"/>
                    <a:pt x="622" y="275"/>
                  </a:cubicBezTo>
                  <a:cubicBezTo>
                    <a:pt x="530" y="403"/>
                    <a:pt x="439" y="567"/>
                    <a:pt x="348" y="714"/>
                  </a:cubicBezTo>
                  <a:lnTo>
                    <a:pt x="202" y="915"/>
                  </a:lnTo>
                  <a:cubicBezTo>
                    <a:pt x="165" y="988"/>
                    <a:pt x="128" y="1079"/>
                    <a:pt x="92" y="1134"/>
                  </a:cubicBezTo>
                  <a:cubicBezTo>
                    <a:pt x="37" y="1207"/>
                    <a:pt x="19" y="1262"/>
                    <a:pt x="19" y="1353"/>
                  </a:cubicBezTo>
                  <a:cubicBezTo>
                    <a:pt x="0" y="1408"/>
                    <a:pt x="0" y="1481"/>
                    <a:pt x="19" y="1554"/>
                  </a:cubicBezTo>
                  <a:cubicBezTo>
                    <a:pt x="55" y="1664"/>
                    <a:pt x="110" y="1755"/>
                    <a:pt x="202" y="1828"/>
                  </a:cubicBezTo>
                  <a:cubicBezTo>
                    <a:pt x="293" y="1901"/>
                    <a:pt x="403" y="1938"/>
                    <a:pt x="512" y="1938"/>
                  </a:cubicBezTo>
                  <a:cubicBezTo>
                    <a:pt x="658" y="1938"/>
                    <a:pt x="786" y="1901"/>
                    <a:pt x="896" y="1774"/>
                  </a:cubicBezTo>
                  <a:cubicBezTo>
                    <a:pt x="951" y="1682"/>
                    <a:pt x="1042" y="1591"/>
                    <a:pt x="1115" y="1481"/>
                  </a:cubicBezTo>
                  <a:cubicBezTo>
                    <a:pt x="1152" y="1408"/>
                    <a:pt x="1207" y="1317"/>
                    <a:pt x="1261" y="1262"/>
                  </a:cubicBezTo>
                  <a:cubicBezTo>
                    <a:pt x="1353" y="1116"/>
                    <a:pt x="1444" y="951"/>
                    <a:pt x="1536" y="823"/>
                  </a:cubicBezTo>
                  <a:cubicBezTo>
                    <a:pt x="1645" y="677"/>
                    <a:pt x="1645" y="531"/>
                    <a:pt x="1609" y="385"/>
                  </a:cubicBezTo>
                  <a:cubicBezTo>
                    <a:pt x="1572" y="257"/>
                    <a:pt x="1481" y="111"/>
                    <a:pt x="1371" y="74"/>
                  </a:cubicBezTo>
                  <a:cubicBezTo>
                    <a:pt x="1274" y="25"/>
                    <a:pt x="1184" y="1"/>
                    <a:pt x="10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7" name="Google Shape;627;p30"/>
          <p:cNvSpPr txBox="1">
            <a:spLocks noGrp="1"/>
          </p:cNvSpPr>
          <p:nvPr>
            <p:ph type="title" idx="2"/>
          </p:nvPr>
        </p:nvSpPr>
        <p:spPr>
          <a:xfrm>
            <a:off x="6580762" y="1378750"/>
            <a:ext cx="1499700" cy="7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grpSp>
        <p:nvGrpSpPr>
          <p:cNvPr id="628" name="Google Shape;628;p30"/>
          <p:cNvGrpSpPr/>
          <p:nvPr/>
        </p:nvGrpSpPr>
        <p:grpSpPr>
          <a:xfrm>
            <a:off x="3341678" y="823088"/>
            <a:ext cx="2460647" cy="1992546"/>
            <a:chOff x="3341678" y="823088"/>
            <a:chExt cx="2460647" cy="1992546"/>
          </a:xfrm>
        </p:grpSpPr>
        <p:sp>
          <p:nvSpPr>
            <p:cNvPr id="629" name="Google Shape;629;p30"/>
            <p:cNvSpPr/>
            <p:nvPr/>
          </p:nvSpPr>
          <p:spPr>
            <a:xfrm>
              <a:off x="3349407" y="1788225"/>
              <a:ext cx="2446158" cy="783714"/>
            </a:xfrm>
            <a:custGeom>
              <a:avLst/>
              <a:gdLst/>
              <a:ahLst/>
              <a:cxnLst/>
              <a:rect l="l" t="t" r="r" b="b"/>
              <a:pathLst>
                <a:path w="111088" h="35591" extrusionOk="0">
                  <a:moveTo>
                    <a:pt x="63795" y="0"/>
                  </a:moveTo>
                  <a:cubicBezTo>
                    <a:pt x="42516" y="4712"/>
                    <a:pt x="21258" y="9424"/>
                    <a:pt x="0" y="14135"/>
                  </a:cubicBezTo>
                  <a:lnTo>
                    <a:pt x="48937" y="35590"/>
                  </a:lnTo>
                  <a:lnTo>
                    <a:pt x="111088" y="19329"/>
                  </a:lnTo>
                  <a:cubicBezTo>
                    <a:pt x="95331" y="12886"/>
                    <a:pt x="79552" y="6443"/>
                    <a:pt x="6379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0"/>
            <p:cNvSpPr/>
            <p:nvPr/>
          </p:nvSpPr>
          <p:spPr>
            <a:xfrm>
              <a:off x="3341678" y="2031436"/>
              <a:ext cx="2388752" cy="783714"/>
            </a:xfrm>
            <a:custGeom>
              <a:avLst/>
              <a:gdLst/>
              <a:ahLst/>
              <a:cxnLst/>
              <a:rect l="l" t="t" r="r" b="b"/>
              <a:pathLst>
                <a:path w="108481" h="35591" extrusionOk="0">
                  <a:moveTo>
                    <a:pt x="63774" y="0"/>
                  </a:moveTo>
                  <a:lnTo>
                    <a:pt x="1" y="14136"/>
                  </a:lnTo>
                  <a:lnTo>
                    <a:pt x="48937" y="35590"/>
                  </a:lnTo>
                  <a:cubicBezTo>
                    <a:pt x="68792" y="29673"/>
                    <a:pt x="88625" y="23756"/>
                    <a:pt x="108480" y="17861"/>
                  </a:cubicBezTo>
                  <a:cubicBezTo>
                    <a:pt x="93578" y="11922"/>
                    <a:pt x="78676" y="5939"/>
                    <a:pt x="6377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0"/>
            <p:cNvSpPr/>
            <p:nvPr/>
          </p:nvSpPr>
          <p:spPr>
            <a:xfrm>
              <a:off x="4419270" y="2212880"/>
              <a:ext cx="1383054" cy="602753"/>
            </a:xfrm>
            <a:custGeom>
              <a:avLst/>
              <a:gdLst/>
              <a:ahLst/>
              <a:cxnLst/>
              <a:rect l="l" t="t" r="r" b="b"/>
              <a:pathLst>
                <a:path w="62809" h="27373" extrusionOk="0">
                  <a:moveTo>
                    <a:pt x="62458" y="1"/>
                  </a:moveTo>
                  <a:cubicBezTo>
                    <a:pt x="41770" y="5457"/>
                    <a:pt x="21038" y="10892"/>
                    <a:pt x="329" y="16305"/>
                  </a:cubicBezTo>
                  <a:lnTo>
                    <a:pt x="0" y="27372"/>
                  </a:lnTo>
                  <a:lnTo>
                    <a:pt x="59850" y="10059"/>
                  </a:lnTo>
                  <a:cubicBezTo>
                    <a:pt x="60551" y="9183"/>
                    <a:pt x="61757" y="7452"/>
                    <a:pt x="62304" y="4975"/>
                  </a:cubicBezTo>
                  <a:cubicBezTo>
                    <a:pt x="62809" y="2849"/>
                    <a:pt x="62633" y="1074"/>
                    <a:pt x="6245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4358935" y="2554543"/>
              <a:ext cx="67579" cy="260607"/>
            </a:xfrm>
            <a:custGeom>
              <a:avLst/>
              <a:gdLst/>
              <a:ahLst/>
              <a:cxnLst/>
              <a:rect l="l" t="t" r="r" b="b"/>
              <a:pathLst>
                <a:path w="3069" h="11835" extrusionOk="0">
                  <a:moveTo>
                    <a:pt x="1053" y="0"/>
                  </a:moveTo>
                  <a:lnTo>
                    <a:pt x="1" y="10278"/>
                  </a:lnTo>
                  <a:lnTo>
                    <a:pt x="2740" y="11834"/>
                  </a:lnTo>
                  <a:lnTo>
                    <a:pt x="3069" y="789"/>
                  </a:lnTo>
                  <a:lnTo>
                    <a:pt x="1053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3348438" y="2099477"/>
              <a:ext cx="1080984" cy="498511"/>
            </a:xfrm>
            <a:custGeom>
              <a:avLst/>
              <a:gdLst/>
              <a:ahLst/>
              <a:cxnLst/>
              <a:rect l="l" t="t" r="r" b="b"/>
              <a:pathLst>
                <a:path w="49091" h="22639" extrusionOk="0">
                  <a:moveTo>
                    <a:pt x="44" y="0"/>
                  </a:moveTo>
                  <a:lnTo>
                    <a:pt x="1" y="1030"/>
                  </a:lnTo>
                  <a:cubicBezTo>
                    <a:pt x="16349" y="8219"/>
                    <a:pt x="32698" y="15429"/>
                    <a:pt x="49090" y="22639"/>
                  </a:cubicBezTo>
                  <a:cubicBezTo>
                    <a:pt x="49068" y="22244"/>
                    <a:pt x="49003" y="21850"/>
                    <a:pt x="48981" y="21455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3341678" y="2317607"/>
              <a:ext cx="1078077" cy="497542"/>
            </a:xfrm>
            <a:custGeom>
              <a:avLst/>
              <a:gdLst/>
              <a:ahLst/>
              <a:cxnLst/>
              <a:rect l="l" t="t" r="r" b="b"/>
              <a:pathLst>
                <a:path w="48959" h="22595" extrusionOk="0">
                  <a:moveTo>
                    <a:pt x="88" y="0"/>
                  </a:moveTo>
                  <a:lnTo>
                    <a:pt x="1" y="1140"/>
                  </a:lnTo>
                  <a:lnTo>
                    <a:pt x="48937" y="22594"/>
                  </a:lnTo>
                  <a:lnTo>
                    <a:pt x="48959" y="2176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3343615" y="2250997"/>
              <a:ext cx="336378" cy="83522"/>
            </a:xfrm>
            <a:custGeom>
              <a:avLst/>
              <a:gdLst/>
              <a:ahLst/>
              <a:cxnLst/>
              <a:rect l="l" t="t" r="r" b="b"/>
              <a:pathLst>
                <a:path w="15276" h="3793" extrusionOk="0">
                  <a:moveTo>
                    <a:pt x="13719" y="1"/>
                  </a:moveTo>
                  <a:lnTo>
                    <a:pt x="0" y="3025"/>
                  </a:lnTo>
                  <a:lnTo>
                    <a:pt x="1644" y="3792"/>
                  </a:lnTo>
                  <a:lnTo>
                    <a:pt x="15275" y="768"/>
                  </a:lnTo>
                  <a:lnTo>
                    <a:pt x="13719" y="1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0"/>
            <p:cNvSpPr/>
            <p:nvPr/>
          </p:nvSpPr>
          <p:spPr>
            <a:xfrm>
              <a:off x="3365327" y="2130834"/>
              <a:ext cx="1038507" cy="646683"/>
            </a:xfrm>
            <a:custGeom>
              <a:avLst/>
              <a:gdLst/>
              <a:ahLst/>
              <a:cxnLst/>
              <a:rect l="l" t="t" r="r" b="b"/>
              <a:pathLst>
                <a:path w="47162" h="29368" extrusionOk="0">
                  <a:moveTo>
                    <a:pt x="1" y="1"/>
                  </a:moveTo>
                  <a:lnTo>
                    <a:pt x="1" y="1"/>
                  </a:lnTo>
                  <a:cubicBezTo>
                    <a:pt x="329" y="1075"/>
                    <a:pt x="658" y="2565"/>
                    <a:pt x="680" y="4384"/>
                  </a:cubicBezTo>
                  <a:cubicBezTo>
                    <a:pt x="702" y="6291"/>
                    <a:pt x="373" y="7847"/>
                    <a:pt x="88" y="8920"/>
                  </a:cubicBezTo>
                  <a:cubicBezTo>
                    <a:pt x="15319" y="15736"/>
                    <a:pt x="30572" y="22551"/>
                    <a:pt x="45803" y="29367"/>
                  </a:cubicBezTo>
                  <a:cubicBezTo>
                    <a:pt x="46241" y="28469"/>
                    <a:pt x="46789" y="27044"/>
                    <a:pt x="46943" y="25225"/>
                  </a:cubicBezTo>
                  <a:cubicBezTo>
                    <a:pt x="47162" y="23034"/>
                    <a:pt x="46723" y="21302"/>
                    <a:pt x="46395" y="20272"/>
                  </a:cubicBezTo>
                  <a:cubicBezTo>
                    <a:pt x="30945" y="13523"/>
                    <a:pt x="15473" y="6773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0"/>
            <p:cNvSpPr/>
            <p:nvPr/>
          </p:nvSpPr>
          <p:spPr>
            <a:xfrm>
              <a:off x="3748981" y="1569126"/>
              <a:ext cx="1788905" cy="302599"/>
            </a:xfrm>
            <a:custGeom>
              <a:avLst/>
              <a:gdLst/>
              <a:ahLst/>
              <a:cxnLst/>
              <a:rect l="l" t="t" r="r" b="b"/>
              <a:pathLst>
                <a:path w="81240" h="13742" extrusionOk="0">
                  <a:moveTo>
                    <a:pt x="70128" y="1"/>
                  </a:moveTo>
                  <a:cubicBezTo>
                    <a:pt x="46767" y="198"/>
                    <a:pt x="23362" y="417"/>
                    <a:pt x="0" y="636"/>
                  </a:cubicBezTo>
                  <a:cubicBezTo>
                    <a:pt x="1381" y="4998"/>
                    <a:pt x="2783" y="9381"/>
                    <a:pt x="4186" y="13742"/>
                  </a:cubicBezTo>
                  <a:lnTo>
                    <a:pt x="81239" y="12010"/>
                  </a:lnTo>
                  <a:lnTo>
                    <a:pt x="70128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3756204" y="2118304"/>
              <a:ext cx="1788905" cy="302092"/>
            </a:xfrm>
            <a:custGeom>
              <a:avLst/>
              <a:gdLst/>
              <a:ahLst/>
              <a:cxnLst/>
              <a:rect l="l" t="t" r="r" b="b"/>
              <a:pathLst>
                <a:path w="81240" h="13719" extrusionOk="0">
                  <a:moveTo>
                    <a:pt x="70129" y="0"/>
                  </a:moveTo>
                  <a:cubicBezTo>
                    <a:pt x="46767" y="219"/>
                    <a:pt x="23362" y="417"/>
                    <a:pt x="1" y="636"/>
                  </a:cubicBezTo>
                  <a:cubicBezTo>
                    <a:pt x="1403" y="4975"/>
                    <a:pt x="2784" y="9358"/>
                    <a:pt x="4187" y="13719"/>
                  </a:cubicBezTo>
                  <a:lnTo>
                    <a:pt x="81240" y="12010"/>
                  </a:lnTo>
                  <a:lnTo>
                    <a:pt x="70129" y="0"/>
                  </a:lnTo>
                  <a:close/>
                </a:path>
              </a:pathLst>
            </a:custGeom>
            <a:solidFill>
              <a:srgbClr val="ACA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3748981" y="1583130"/>
              <a:ext cx="99420" cy="837266"/>
            </a:xfrm>
            <a:custGeom>
              <a:avLst/>
              <a:gdLst/>
              <a:ahLst/>
              <a:cxnLst/>
              <a:rect l="l" t="t" r="r" b="b"/>
              <a:pathLst>
                <a:path w="4515" h="38023" extrusionOk="0">
                  <a:moveTo>
                    <a:pt x="0" y="0"/>
                  </a:moveTo>
                  <a:lnTo>
                    <a:pt x="329" y="24940"/>
                  </a:lnTo>
                  <a:lnTo>
                    <a:pt x="4515" y="38023"/>
                  </a:lnTo>
                  <a:lnTo>
                    <a:pt x="4186" y="13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3841135" y="1833586"/>
              <a:ext cx="1703974" cy="586811"/>
            </a:xfrm>
            <a:custGeom>
              <a:avLst/>
              <a:gdLst/>
              <a:ahLst/>
              <a:cxnLst/>
              <a:rect l="l" t="t" r="r" b="b"/>
              <a:pathLst>
                <a:path w="77383" h="26649" extrusionOk="0">
                  <a:moveTo>
                    <a:pt x="77054" y="0"/>
                  </a:moveTo>
                  <a:lnTo>
                    <a:pt x="1" y="1732"/>
                  </a:lnTo>
                  <a:lnTo>
                    <a:pt x="330" y="26649"/>
                  </a:lnTo>
                  <a:lnTo>
                    <a:pt x="77383" y="24940"/>
                  </a:lnTo>
                  <a:lnTo>
                    <a:pt x="77054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3749928" y="1681097"/>
              <a:ext cx="73855" cy="627350"/>
            </a:xfrm>
            <a:custGeom>
              <a:avLst/>
              <a:gdLst/>
              <a:ahLst/>
              <a:cxnLst/>
              <a:rect l="l" t="t" r="r" b="b"/>
              <a:pathLst>
                <a:path w="3354" h="28490" extrusionOk="0">
                  <a:moveTo>
                    <a:pt x="1" y="0"/>
                  </a:moveTo>
                  <a:lnTo>
                    <a:pt x="242" y="18496"/>
                  </a:lnTo>
                  <a:cubicBezTo>
                    <a:pt x="1294" y="21828"/>
                    <a:pt x="2302" y="25137"/>
                    <a:pt x="3354" y="28490"/>
                  </a:cubicBezTo>
                  <a:cubicBezTo>
                    <a:pt x="3179" y="21806"/>
                    <a:pt x="2981" y="15122"/>
                    <a:pt x="2828" y="8416"/>
                  </a:cubicBezTo>
                  <a:cubicBezTo>
                    <a:pt x="1886" y="5610"/>
                    <a:pt x="943" y="2827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0"/>
            <p:cNvSpPr/>
            <p:nvPr/>
          </p:nvSpPr>
          <p:spPr>
            <a:xfrm>
              <a:off x="3652468" y="1229401"/>
              <a:ext cx="1846311" cy="711819"/>
            </a:xfrm>
            <a:custGeom>
              <a:avLst/>
              <a:gdLst/>
              <a:ahLst/>
              <a:cxnLst/>
              <a:rect l="l" t="t" r="r" b="b"/>
              <a:pathLst>
                <a:path w="83847" h="32326" extrusionOk="0">
                  <a:moveTo>
                    <a:pt x="44619" y="1"/>
                  </a:moveTo>
                  <a:lnTo>
                    <a:pt x="636" y="14421"/>
                  </a:lnTo>
                  <a:lnTo>
                    <a:pt x="0" y="20842"/>
                  </a:lnTo>
                  <a:lnTo>
                    <a:pt x="38724" y="32325"/>
                  </a:lnTo>
                  <a:cubicBezTo>
                    <a:pt x="53560" y="26847"/>
                    <a:pt x="68397" y="21368"/>
                    <a:pt x="83211" y="15911"/>
                  </a:cubicBezTo>
                  <a:lnTo>
                    <a:pt x="83847" y="9490"/>
                  </a:lnTo>
                  <a:cubicBezTo>
                    <a:pt x="70786" y="6312"/>
                    <a:pt x="57724" y="3178"/>
                    <a:pt x="4461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0"/>
            <p:cNvSpPr/>
            <p:nvPr/>
          </p:nvSpPr>
          <p:spPr>
            <a:xfrm>
              <a:off x="3681424" y="1466821"/>
              <a:ext cx="1814954" cy="450265"/>
            </a:xfrm>
            <a:custGeom>
              <a:avLst/>
              <a:gdLst/>
              <a:ahLst/>
              <a:cxnLst/>
              <a:rect l="l" t="t" r="r" b="b"/>
              <a:pathLst>
                <a:path w="82423" h="20448" extrusionOk="0">
                  <a:moveTo>
                    <a:pt x="82422" y="1"/>
                  </a:moveTo>
                  <a:lnTo>
                    <a:pt x="82422" y="1"/>
                  </a:lnTo>
                  <a:cubicBezTo>
                    <a:pt x="67279" y="5392"/>
                    <a:pt x="52092" y="10827"/>
                    <a:pt x="36949" y="16240"/>
                  </a:cubicBezTo>
                  <a:cubicBezTo>
                    <a:pt x="24895" y="12734"/>
                    <a:pt x="12864" y="9227"/>
                    <a:pt x="811" y="5721"/>
                  </a:cubicBezTo>
                  <a:cubicBezTo>
                    <a:pt x="614" y="5940"/>
                    <a:pt x="153" y="6553"/>
                    <a:pt x="88" y="7496"/>
                  </a:cubicBezTo>
                  <a:cubicBezTo>
                    <a:pt x="0" y="8438"/>
                    <a:pt x="373" y="9139"/>
                    <a:pt x="526" y="9381"/>
                  </a:cubicBezTo>
                  <a:cubicBezTo>
                    <a:pt x="12623" y="13062"/>
                    <a:pt x="24698" y="16744"/>
                    <a:pt x="36817" y="20448"/>
                  </a:cubicBezTo>
                  <a:lnTo>
                    <a:pt x="82006" y="4252"/>
                  </a:lnTo>
                  <a:cubicBezTo>
                    <a:pt x="82159" y="2828"/>
                    <a:pt x="82291" y="1425"/>
                    <a:pt x="82422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0"/>
            <p:cNvSpPr/>
            <p:nvPr/>
          </p:nvSpPr>
          <p:spPr>
            <a:xfrm>
              <a:off x="4169784" y="1308541"/>
              <a:ext cx="1038992" cy="471977"/>
            </a:xfrm>
            <a:custGeom>
              <a:avLst/>
              <a:gdLst/>
              <a:ahLst/>
              <a:cxnLst/>
              <a:rect l="l" t="t" r="r" b="b"/>
              <a:pathLst>
                <a:path w="47184" h="21434" extrusionOk="0">
                  <a:moveTo>
                    <a:pt x="47183" y="1"/>
                  </a:moveTo>
                  <a:cubicBezTo>
                    <a:pt x="31448" y="3551"/>
                    <a:pt x="15757" y="7101"/>
                    <a:pt x="44" y="10651"/>
                  </a:cubicBezTo>
                  <a:lnTo>
                    <a:pt x="0" y="21434"/>
                  </a:lnTo>
                  <a:cubicBezTo>
                    <a:pt x="15647" y="17796"/>
                    <a:pt x="31317" y="14158"/>
                    <a:pt x="46964" y="10498"/>
                  </a:cubicBezTo>
                  <a:cubicBezTo>
                    <a:pt x="47052" y="6992"/>
                    <a:pt x="47095" y="3529"/>
                    <a:pt x="4718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0"/>
            <p:cNvSpPr/>
            <p:nvPr/>
          </p:nvSpPr>
          <p:spPr>
            <a:xfrm>
              <a:off x="3691069" y="1282976"/>
              <a:ext cx="479684" cy="497542"/>
            </a:xfrm>
            <a:custGeom>
              <a:avLst/>
              <a:gdLst/>
              <a:ahLst/>
              <a:cxnLst/>
              <a:rect l="l" t="t" r="r" b="b"/>
              <a:pathLst>
                <a:path w="21784" h="22595" extrusionOk="0">
                  <a:moveTo>
                    <a:pt x="592" y="0"/>
                  </a:moveTo>
                  <a:lnTo>
                    <a:pt x="0" y="10278"/>
                  </a:lnTo>
                  <a:lnTo>
                    <a:pt x="21740" y="22595"/>
                  </a:lnTo>
                  <a:lnTo>
                    <a:pt x="21784" y="11812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0"/>
            <p:cNvSpPr/>
            <p:nvPr/>
          </p:nvSpPr>
          <p:spPr>
            <a:xfrm>
              <a:off x="3704105" y="1282976"/>
              <a:ext cx="22" cy="2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0"/>
            <p:cNvSpPr/>
            <p:nvPr/>
          </p:nvSpPr>
          <p:spPr>
            <a:xfrm>
              <a:off x="3704105" y="1076913"/>
              <a:ext cx="1505133" cy="466185"/>
            </a:xfrm>
            <a:custGeom>
              <a:avLst/>
              <a:gdLst/>
              <a:ahLst/>
              <a:cxnLst/>
              <a:rect l="l" t="t" r="r" b="b"/>
              <a:pathLst>
                <a:path w="68353" h="21171" extrusionOk="0">
                  <a:moveTo>
                    <a:pt x="45737" y="1"/>
                  </a:moveTo>
                  <a:cubicBezTo>
                    <a:pt x="30462" y="3134"/>
                    <a:pt x="15231" y="6268"/>
                    <a:pt x="0" y="9358"/>
                  </a:cubicBezTo>
                  <a:lnTo>
                    <a:pt x="21214" y="21170"/>
                  </a:lnTo>
                  <a:lnTo>
                    <a:pt x="68353" y="10520"/>
                  </a:lnTo>
                  <a:cubicBezTo>
                    <a:pt x="60814" y="7013"/>
                    <a:pt x="53254" y="3507"/>
                    <a:pt x="4573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0"/>
            <p:cNvSpPr/>
            <p:nvPr/>
          </p:nvSpPr>
          <p:spPr>
            <a:xfrm>
              <a:off x="3693469" y="1328821"/>
              <a:ext cx="458478" cy="410959"/>
            </a:xfrm>
            <a:custGeom>
              <a:avLst/>
              <a:gdLst/>
              <a:ahLst/>
              <a:cxnLst/>
              <a:rect l="l" t="t" r="r" b="b"/>
              <a:pathLst>
                <a:path w="20821" h="18663" extrusionOk="0">
                  <a:moveTo>
                    <a:pt x="352" y="0"/>
                  </a:moveTo>
                  <a:cubicBezTo>
                    <a:pt x="220" y="2236"/>
                    <a:pt x="110" y="4471"/>
                    <a:pt x="1" y="6684"/>
                  </a:cubicBezTo>
                  <a:cubicBezTo>
                    <a:pt x="11835" y="13609"/>
                    <a:pt x="19418" y="18102"/>
                    <a:pt x="19834" y="18453"/>
                  </a:cubicBezTo>
                  <a:cubicBezTo>
                    <a:pt x="19853" y="18491"/>
                    <a:pt x="20022" y="18662"/>
                    <a:pt x="20181" y="18662"/>
                  </a:cubicBezTo>
                  <a:cubicBezTo>
                    <a:pt x="20204" y="18662"/>
                    <a:pt x="20228" y="18658"/>
                    <a:pt x="20250" y="18650"/>
                  </a:cubicBezTo>
                  <a:cubicBezTo>
                    <a:pt x="20382" y="18606"/>
                    <a:pt x="20404" y="18299"/>
                    <a:pt x="20404" y="18190"/>
                  </a:cubicBezTo>
                  <a:cubicBezTo>
                    <a:pt x="20491" y="16020"/>
                    <a:pt x="20711" y="13894"/>
                    <a:pt x="20820" y="11725"/>
                  </a:cubicBezTo>
                  <a:cubicBezTo>
                    <a:pt x="20820" y="11681"/>
                    <a:pt x="20820" y="11615"/>
                    <a:pt x="20754" y="11506"/>
                  </a:cubicBezTo>
                  <a:cubicBezTo>
                    <a:pt x="20645" y="11286"/>
                    <a:pt x="20382" y="11221"/>
                    <a:pt x="20360" y="11221"/>
                  </a:cubicBezTo>
                  <a:cubicBezTo>
                    <a:pt x="19878" y="11111"/>
                    <a:pt x="12821" y="7145"/>
                    <a:pt x="352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0"/>
            <p:cNvSpPr/>
            <p:nvPr/>
          </p:nvSpPr>
          <p:spPr>
            <a:xfrm>
              <a:off x="3679486" y="1528609"/>
              <a:ext cx="255784" cy="346485"/>
            </a:xfrm>
            <a:custGeom>
              <a:avLst/>
              <a:gdLst/>
              <a:ahLst/>
              <a:cxnLst/>
              <a:rect l="l" t="t" r="r" b="b"/>
              <a:pathLst>
                <a:path w="11616" h="15735" extrusionOk="0">
                  <a:moveTo>
                    <a:pt x="7276" y="0"/>
                  </a:moveTo>
                  <a:cubicBezTo>
                    <a:pt x="6180" y="723"/>
                    <a:pt x="4975" y="1775"/>
                    <a:pt x="3835" y="3200"/>
                  </a:cubicBezTo>
                  <a:cubicBezTo>
                    <a:pt x="307" y="7583"/>
                    <a:pt x="0" y="12601"/>
                    <a:pt x="0" y="14617"/>
                  </a:cubicBezTo>
                  <a:lnTo>
                    <a:pt x="2586" y="11856"/>
                  </a:lnTo>
                  <a:lnTo>
                    <a:pt x="4340" y="15735"/>
                  </a:lnTo>
                  <a:cubicBezTo>
                    <a:pt x="4493" y="14157"/>
                    <a:pt x="4931" y="11966"/>
                    <a:pt x="6049" y="9555"/>
                  </a:cubicBezTo>
                  <a:cubicBezTo>
                    <a:pt x="7758" y="5895"/>
                    <a:pt x="10169" y="3594"/>
                    <a:pt x="11615" y="2389"/>
                  </a:cubicBezTo>
                  <a:cubicBezTo>
                    <a:pt x="10169" y="1600"/>
                    <a:pt x="8744" y="789"/>
                    <a:pt x="727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0"/>
            <p:cNvSpPr/>
            <p:nvPr/>
          </p:nvSpPr>
          <p:spPr>
            <a:xfrm>
              <a:off x="4534105" y="1218787"/>
              <a:ext cx="841626" cy="339262"/>
            </a:xfrm>
            <a:custGeom>
              <a:avLst/>
              <a:gdLst/>
              <a:ahLst/>
              <a:cxnLst/>
              <a:rect l="l" t="t" r="r" b="b"/>
              <a:pathLst>
                <a:path w="38221" h="15407" extrusionOk="0">
                  <a:moveTo>
                    <a:pt x="38221" y="1"/>
                  </a:moveTo>
                  <a:lnTo>
                    <a:pt x="38221" y="1"/>
                  </a:lnTo>
                  <a:cubicBezTo>
                    <a:pt x="25795" y="3573"/>
                    <a:pt x="13325" y="7123"/>
                    <a:pt x="877" y="10695"/>
                  </a:cubicBezTo>
                  <a:cubicBezTo>
                    <a:pt x="1" y="12799"/>
                    <a:pt x="658" y="15407"/>
                    <a:pt x="658" y="15407"/>
                  </a:cubicBezTo>
                  <a:cubicBezTo>
                    <a:pt x="13150" y="11747"/>
                    <a:pt x="25620" y="8109"/>
                    <a:pt x="38111" y="4471"/>
                  </a:cubicBezTo>
                  <a:cubicBezTo>
                    <a:pt x="38111" y="3003"/>
                    <a:pt x="38177" y="1513"/>
                    <a:pt x="38221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0"/>
            <p:cNvSpPr/>
            <p:nvPr/>
          </p:nvSpPr>
          <p:spPr>
            <a:xfrm>
              <a:off x="3836797" y="1203836"/>
              <a:ext cx="716156" cy="354698"/>
            </a:xfrm>
            <a:custGeom>
              <a:avLst/>
              <a:gdLst/>
              <a:ahLst/>
              <a:cxnLst/>
              <a:rect l="l" t="t" r="r" b="b"/>
              <a:pathLst>
                <a:path w="32523" h="16108" extrusionOk="0">
                  <a:moveTo>
                    <a:pt x="592" y="0"/>
                  </a:moveTo>
                  <a:cubicBezTo>
                    <a:pt x="395" y="1490"/>
                    <a:pt x="198" y="2937"/>
                    <a:pt x="1" y="4405"/>
                  </a:cubicBezTo>
                  <a:cubicBezTo>
                    <a:pt x="10783" y="8306"/>
                    <a:pt x="21543" y="12229"/>
                    <a:pt x="32303" y="16108"/>
                  </a:cubicBezTo>
                  <a:lnTo>
                    <a:pt x="32523" y="113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3849833" y="1034458"/>
              <a:ext cx="1525898" cy="420340"/>
            </a:xfrm>
            <a:custGeom>
              <a:avLst/>
              <a:gdLst/>
              <a:ahLst/>
              <a:cxnLst/>
              <a:rect l="l" t="t" r="r" b="b"/>
              <a:pathLst>
                <a:path w="69296" h="19089" extrusionOk="0">
                  <a:moveTo>
                    <a:pt x="38220" y="0"/>
                  </a:moveTo>
                  <a:lnTo>
                    <a:pt x="0" y="7692"/>
                  </a:lnTo>
                  <a:lnTo>
                    <a:pt x="31952" y="19088"/>
                  </a:lnTo>
                  <a:lnTo>
                    <a:pt x="69296" y="8372"/>
                  </a:lnTo>
                  <a:lnTo>
                    <a:pt x="38220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3856593" y="1233277"/>
              <a:ext cx="1518653" cy="300661"/>
            </a:xfrm>
            <a:custGeom>
              <a:avLst/>
              <a:gdLst/>
              <a:ahLst/>
              <a:cxnLst/>
              <a:rect l="l" t="t" r="r" b="b"/>
              <a:pathLst>
                <a:path w="68967" h="13654" extrusionOk="0">
                  <a:moveTo>
                    <a:pt x="329" y="0"/>
                  </a:moveTo>
                  <a:cubicBezTo>
                    <a:pt x="241" y="811"/>
                    <a:pt x="88" y="1600"/>
                    <a:pt x="0" y="2367"/>
                  </a:cubicBezTo>
                  <a:cubicBezTo>
                    <a:pt x="10410" y="6136"/>
                    <a:pt x="20798" y="9906"/>
                    <a:pt x="31207" y="13653"/>
                  </a:cubicBezTo>
                  <a:lnTo>
                    <a:pt x="68879" y="3178"/>
                  </a:lnTo>
                  <a:lnTo>
                    <a:pt x="68967" y="44"/>
                  </a:lnTo>
                  <a:lnTo>
                    <a:pt x="31339" y="109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0"/>
            <p:cNvSpPr/>
            <p:nvPr/>
          </p:nvSpPr>
          <p:spPr>
            <a:xfrm>
              <a:off x="3798196" y="823088"/>
              <a:ext cx="1652821" cy="427100"/>
            </a:xfrm>
            <a:custGeom>
              <a:avLst/>
              <a:gdLst/>
              <a:ahLst/>
              <a:cxnLst/>
              <a:rect l="l" t="t" r="r" b="b"/>
              <a:pathLst>
                <a:path w="75060" h="19396" extrusionOk="0">
                  <a:moveTo>
                    <a:pt x="42998" y="0"/>
                  </a:moveTo>
                  <a:cubicBezTo>
                    <a:pt x="28665" y="2455"/>
                    <a:pt x="14333" y="4865"/>
                    <a:pt x="0" y="7298"/>
                  </a:cubicBezTo>
                  <a:lnTo>
                    <a:pt x="33202" y="19395"/>
                  </a:lnTo>
                  <a:lnTo>
                    <a:pt x="75059" y="10936"/>
                  </a:lnTo>
                  <a:cubicBezTo>
                    <a:pt x="64387" y="7298"/>
                    <a:pt x="53670" y="3638"/>
                    <a:pt x="4299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0"/>
            <p:cNvSpPr/>
            <p:nvPr/>
          </p:nvSpPr>
          <p:spPr>
            <a:xfrm>
              <a:off x="3794827" y="956749"/>
              <a:ext cx="1614198" cy="427100"/>
            </a:xfrm>
            <a:custGeom>
              <a:avLst/>
              <a:gdLst/>
              <a:ahLst/>
              <a:cxnLst/>
              <a:rect l="l" t="t" r="r" b="b"/>
              <a:pathLst>
                <a:path w="73306" h="19396" extrusionOk="0">
                  <a:moveTo>
                    <a:pt x="42975" y="1"/>
                  </a:moveTo>
                  <a:cubicBezTo>
                    <a:pt x="28643" y="2433"/>
                    <a:pt x="14332" y="4844"/>
                    <a:pt x="0" y="7277"/>
                  </a:cubicBezTo>
                  <a:lnTo>
                    <a:pt x="33201" y="19396"/>
                  </a:lnTo>
                  <a:lnTo>
                    <a:pt x="73306" y="10104"/>
                  </a:lnTo>
                  <a:lnTo>
                    <a:pt x="42975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0"/>
            <p:cNvSpPr/>
            <p:nvPr/>
          </p:nvSpPr>
          <p:spPr>
            <a:xfrm>
              <a:off x="4526398" y="1063877"/>
              <a:ext cx="929442" cy="319973"/>
            </a:xfrm>
            <a:custGeom>
              <a:avLst/>
              <a:gdLst/>
              <a:ahLst/>
              <a:cxnLst/>
              <a:rect l="l" t="t" r="r" b="b"/>
              <a:pathLst>
                <a:path w="42209" h="14531" extrusionOk="0">
                  <a:moveTo>
                    <a:pt x="42033" y="1"/>
                  </a:moveTo>
                  <a:cubicBezTo>
                    <a:pt x="28051" y="2828"/>
                    <a:pt x="14070" y="5655"/>
                    <a:pt x="132" y="8460"/>
                  </a:cubicBezTo>
                  <a:lnTo>
                    <a:pt x="0" y="14531"/>
                  </a:lnTo>
                  <a:cubicBezTo>
                    <a:pt x="13719" y="11397"/>
                    <a:pt x="27416" y="8263"/>
                    <a:pt x="41157" y="5129"/>
                  </a:cubicBezTo>
                  <a:cubicBezTo>
                    <a:pt x="41595" y="4121"/>
                    <a:pt x="41836" y="3288"/>
                    <a:pt x="41967" y="2718"/>
                  </a:cubicBezTo>
                  <a:cubicBezTo>
                    <a:pt x="42077" y="2302"/>
                    <a:pt x="42099" y="2083"/>
                    <a:pt x="42143" y="1864"/>
                  </a:cubicBezTo>
                  <a:cubicBezTo>
                    <a:pt x="42209" y="1097"/>
                    <a:pt x="42143" y="439"/>
                    <a:pt x="4203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0"/>
            <p:cNvSpPr/>
            <p:nvPr/>
          </p:nvSpPr>
          <p:spPr>
            <a:xfrm>
              <a:off x="4485374" y="1240015"/>
              <a:ext cx="43930" cy="143835"/>
            </a:xfrm>
            <a:custGeom>
              <a:avLst/>
              <a:gdLst/>
              <a:ahLst/>
              <a:cxnLst/>
              <a:rect l="l" t="t" r="r" b="b"/>
              <a:pathLst>
                <a:path w="1995" h="6532" extrusionOk="0">
                  <a:moveTo>
                    <a:pt x="636" y="1"/>
                  </a:moveTo>
                  <a:lnTo>
                    <a:pt x="0" y="5655"/>
                  </a:lnTo>
                  <a:lnTo>
                    <a:pt x="1841" y="6532"/>
                  </a:lnTo>
                  <a:lnTo>
                    <a:pt x="1995" y="461"/>
                  </a:lnTo>
                  <a:lnTo>
                    <a:pt x="63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0"/>
            <p:cNvSpPr/>
            <p:nvPr/>
          </p:nvSpPr>
          <p:spPr>
            <a:xfrm>
              <a:off x="3797712" y="983790"/>
              <a:ext cx="733530" cy="280381"/>
            </a:xfrm>
            <a:custGeom>
              <a:avLst/>
              <a:gdLst/>
              <a:ahLst/>
              <a:cxnLst/>
              <a:rect l="l" t="t" r="r" b="b"/>
              <a:pathLst>
                <a:path w="33312" h="12733" extrusionOk="0">
                  <a:moveTo>
                    <a:pt x="22" y="0"/>
                  </a:moveTo>
                  <a:lnTo>
                    <a:pt x="1" y="548"/>
                  </a:lnTo>
                  <a:cubicBezTo>
                    <a:pt x="11090" y="4602"/>
                    <a:pt x="22222" y="8678"/>
                    <a:pt x="33311" y="12733"/>
                  </a:cubicBezTo>
                  <a:cubicBezTo>
                    <a:pt x="33289" y="12513"/>
                    <a:pt x="33268" y="12294"/>
                    <a:pt x="33224" y="12097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0"/>
            <p:cNvSpPr/>
            <p:nvPr/>
          </p:nvSpPr>
          <p:spPr>
            <a:xfrm>
              <a:off x="3794827" y="1102984"/>
              <a:ext cx="731592" cy="280865"/>
            </a:xfrm>
            <a:custGeom>
              <a:avLst/>
              <a:gdLst/>
              <a:ahLst/>
              <a:cxnLst/>
              <a:rect l="l" t="t" r="r" b="b"/>
              <a:pathLst>
                <a:path w="33224" h="12755" extrusionOk="0">
                  <a:moveTo>
                    <a:pt x="44" y="0"/>
                  </a:moveTo>
                  <a:lnTo>
                    <a:pt x="0" y="636"/>
                  </a:lnTo>
                  <a:lnTo>
                    <a:pt x="33201" y="12755"/>
                  </a:lnTo>
                  <a:lnTo>
                    <a:pt x="33223" y="1227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0"/>
            <p:cNvSpPr/>
            <p:nvPr/>
          </p:nvSpPr>
          <p:spPr>
            <a:xfrm>
              <a:off x="3795774" y="1068721"/>
              <a:ext cx="226828" cy="43930"/>
            </a:xfrm>
            <a:custGeom>
              <a:avLst/>
              <a:gdLst/>
              <a:ahLst/>
              <a:cxnLst/>
              <a:rect l="l" t="t" r="r" b="b"/>
              <a:pathLst>
                <a:path w="10301" h="1995" extrusionOk="0">
                  <a:moveTo>
                    <a:pt x="9249" y="0"/>
                  </a:moveTo>
                  <a:lnTo>
                    <a:pt x="1" y="1556"/>
                  </a:lnTo>
                  <a:lnTo>
                    <a:pt x="1140" y="1994"/>
                  </a:lnTo>
                  <a:lnTo>
                    <a:pt x="10301" y="438"/>
                  </a:lnTo>
                  <a:lnTo>
                    <a:pt x="9249" y="0"/>
                  </a:lnTo>
                  <a:close/>
                </a:path>
              </a:pathLst>
            </a:custGeom>
            <a:solidFill>
              <a:srgbClr val="FFC9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0"/>
            <p:cNvSpPr/>
            <p:nvPr/>
          </p:nvSpPr>
          <p:spPr>
            <a:xfrm>
              <a:off x="3809294" y="1001142"/>
              <a:ext cx="705058" cy="361480"/>
            </a:xfrm>
            <a:custGeom>
              <a:avLst/>
              <a:gdLst/>
              <a:ahLst/>
              <a:cxnLst/>
              <a:rect l="l" t="t" r="r" b="b"/>
              <a:pathLst>
                <a:path w="32019" h="16416" extrusionOk="0">
                  <a:moveTo>
                    <a:pt x="0" y="1"/>
                  </a:moveTo>
                  <a:lnTo>
                    <a:pt x="0" y="1"/>
                  </a:lnTo>
                  <a:cubicBezTo>
                    <a:pt x="220" y="571"/>
                    <a:pt x="461" y="1404"/>
                    <a:pt x="483" y="2412"/>
                  </a:cubicBezTo>
                  <a:cubicBezTo>
                    <a:pt x="526" y="3464"/>
                    <a:pt x="329" y="4296"/>
                    <a:pt x="110" y="4888"/>
                  </a:cubicBezTo>
                  <a:cubicBezTo>
                    <a:pt x="10454" y="8723"/>
                    <a:pt x="20820" y="12580"/>
                    <a:pt x="31142" y="16415"/>
                  </a:cubicBezTo>
                  <a:cubicBezTo>
                    <a:pt x="31427" y="15911"/>
                    <a:pt x="31777" y="15144"/>
                    <a:pt x="31887" y="14158"/>
                  </a:cubicBezTo>
                  <a:cubicBezTo>
                    <a:pt x="32018" y="12953"/>
                    <a:pt x="31712" y="12010"/>
                    <a:pt x="31470" y="11462"/>
                  </a:cubicBezTo>
                  <a:cubicBezTo>
                    <a:pt x="21017" y="7627"/>
                    <a:pt x="10498" y="381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86688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2"/>
          <p:cNvSpPr txBox="1">
            <a:spLocks noGrp="1"/>
          </p:cNvSpPr>
          <p:nvPr>
            <p:ph type="title" idx="6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Conocimiento y epistemología</a:t>
            </a:r>
            <a:endParaRPr dirty="0"/>
          </a:p>
        </p:txBody>
      </p:sp>
      <p:sp>
        <p:nvSpPr>
          <p:cNvPr id="689" name="Google Shape;689;p32"/>
          <p:cNvSpPr txBox="1">
            <a:spLocks noGrp="1"/>
          </p:cNvSpPr>
          <p:nvPr>
            <p:ph type="title"/>
          </p:nvPr>
        </p:nvSpPr>
        <p:spPr>
          <a:xfrm>
            <a:off x="1257288" y="1274725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P</a:t>
            </a:r>
            <a:r>
              <a:rPr lang="en" dirty="0"/>
              <a:t>eter Klein</a:t>
            </a:r>
            <a:endParaRPr dirty="0"/>
          </a:p>
        </p:txBody>
      </p:sp>
      <p:sp>
        <p:nvSpPr>
          <p:cNvPr id="690" name="Google Shape;690;p32"/>
          <p:cNvSpPr txBox="1">
            <a:spLocks noGrp="1"/>
          </p:cNvSpPr>
          <p:nvPr>
            <p:ph type="subTitle" idx="1"/>
          </p:nvPr>
        </p:nvSpPr>
        <p:spPr>
          <a:xfrm>
            <a:off x="1257300" y="1697100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Epistemología </a:t>
            </a:r>
            <a:r>
              <a:rPr lang="es-CL" dirty="0">
                <a:sym typeface="Wingdings" panose="05000000000000000000" pitchFamily="2" charset="2"/>
              </a:rPr>
              <a:t> conocimiento proposicional</a:t>
            </a:r>
            <a:endParaRPr dirty="0"/>
          </a:p>
        </p:txBody>
      </p:sp>
      <p:sp>
        <p:nvSpPr>
          <p:cNvPr id="691" name="Google Shape;691;p32"/>
          <p:cNvSpPr txBox="1">
            <a:spLocks noGrp="1"/>
          </p:cNvSpPr>
          <p:nvPr>
            <p:ph type="title" idx="2"/>
          </p:nvPr>
        </p:nvSpPr>
        <p:spPr>
          <a:xfrm>
            <a:off x="1257288" y="2423788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D</a:t>
            </a:r>
            <a:r>
              <a:rPr lang="en" dirty="0"/>
              <a:t>uncan Pritchard</a:t>
            </a:r>
            <a:endParaRPr dirty="0"/>
          </a:p>
        </p:txBody>
      </p:sp>
      <p:sp>
        <p:nvSpPr>
          <p:cNvPr id="692" name="Google Shape;692;p32"/>
          <p:cNvSpPr txBox="1">
            <a:spLocks noGrp="1"/>
          </p:cNvSpPr>
          <p:nvPr>
            <p:ph type="subTitle" idx="3"/>
          </p:nvPr>
        </p:nvSpPr>
        <p:spPr>
          <a:xfrm>
            <a:off x="1257300" y="2846162"/>
            <a:ext cx="4608900" cy="19063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Distingue entre: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L" dirty="0"/>
              <a:t>Conocimiento práctico (</a:t>
            </a:r>
            <a:r>
              <a:rPr lang="es-CL" dirty="0" err="1"/>
              <a:t>know</a:t>
            </a:r>
            <a:r>
              <a:rPr lang="es-CL" dirty="0"/>
              <a:t> </a:t>
            </a:r>
            <a:r>
              <a:rPr lang="es-CL" dirty="0" err="1"/>
              <a:t>how</a:t>
            </a:r>
            <a:r>
              <a:rPr lang="es-CL" dirty="0"/>
              <a:t>)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L" dirty="0"/>
              <a:t>Conocimiento proposicional (</a:t>
            </a:r>
            <a:r>
              <a:rPr lang="es-CL" dirty="0" err="1"/>
              <a:t>know</a:t>
            </a:r>
            <a:r>
              <a:rPr lang="es-CL" dirty="0"/>
              <a:t> </a:t>
            </a:r>
            <a:r>
              <a:rPr lang="es-CL" dirty="0" err="1"/>
              <a:t>that</a:t>
            </a:r>
            <a:r>
              <a:rPr lang="es-CL"/>
              <a:t>)</a:t>
            </a:r>
            <a:endParaRPr lang="es-CL" dirty="0"/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CL"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</a:pPr>
            <a:r>
              <a:rPr lang="es-CL" dirty="0"/>
              <a:t>Postula que dos aspectos importantes del conocimiento son las nociones de creencia y verdad.</a:t>
            </a:r>
            <a:endParaRPr dirty="0"/>
          </a:p>
        </p:txBody>
      </p:sp>
      <p:grpSp>
        <p:nvGrpSpPr>
          <p:cNvPr id="695" name="Google Shape;695;p32"/>
          <p:cNvGrpSpPr/>
          <p:nvPr/>
        </p:nvGrpSpPr>
        <p:grpSpPr>
          <a:xfrm>
            <a:off x="5985877" y="2540921"/>
            <a:ext cx="1652872" cy="2058512"/>
            <a:chOff x="6716190" y="1112200"/>
            <a:chExt cx="1506308" cy="1875979"/>
          </a:xfrm>
        </p:grpSpPr>
        <p:sp>
          <p:nvSpPr>
            <p:cNvPr id="696" name="Google Shape;696;p32"/>
            <p:cNvSpPr/>
            <p:nvPr/>
          </p:nvSpPr>
          <p:spPr>
            <a:xfrm>
              <a:off x="7738490" y="2022536"/>
              <a:ext cx="165505" cy="170141"/>
            </a:xfrm>
            <a:custGeom>
              <a:avLst/>
              <a:gdLst/>
              <a:ahLst/>
              <a:cxnLst/>
              <a:rect l="l" t="t" r="r" b="b"/>
              <a:pathLst>
                <a:path w="3570" h="3670" extrusionOk="0">
                  <a:moveTo>
                    <a:pt x="1435" y="0"/>
                  </a:moveTo>
                  <a:cubicBezTo>
                    <a:pt x="1401" y="934"/>
                    <a:pt x="934" y="1501"/>
                    <a:pt x="0" y="1635"/>
                  </a:cubicBezTo>
                  <a:cubicBezTo>
                    <a:pt x="67" y="1768"/>
                    <a:pt x="67" y="1835"/>
                    <a:pt x="100" y="1968"/>
                  </a:cubicBezTo>
                  <a:cubicBezTo>
                    <a:pt x="734" y="2035"/>
                    <a:pt x="1101" y="2435"/>
                    <a:pt x="1268" y="3002"/>
                  </a:cubicBezTo>
                  <a:lnTo>
                    <a:pt x="1235" y="3002"/>
                  </a:lnTo>
                  <a:cubicBezTo>
                    <a:pt x="1268" y="3136"/>
                    <a:pt x="1301" y="3203"/>
                    <a:pt x="1368" y="3303"/>
                  </a:cubicBezTo>
                  <a:cubicBezTo>
                    <a:pt x="1401" y="3436"/>
                    <a:pt x="1401" y="3536"/>
                    <a:pt x="1435" y="3670"/>
                  </a:cubicBezTo>
                  <a:cubicBezTo>
                    <a:pt x="2102" y="3102"/>
                    <a:pt x="2269" y="2135"/>
                    <a:pt x="3570" y="1802"/>
                  </a:cubicBezTo>
                  <a:cubicBezTo>
                    <a:pt x="2269" y="1535"/>
                    <a:pt x="2135" y="501"/>
                    <a:pt x="1435" y="0"/>
                  </a:cubicBezTo>
                  <a:close/>
                </a:path>
              </a:pathLst>
            </a:custGeom>
            <a:solidFill>
              <a:srgbClr val="ECEC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2"/>
            <p:cNvSpPr/>
            <p:nvPr/>
          </p:nvSpPr>
          <p:spPr>
            <a:xfrm>
              <a:off x="6946624" y="1112200"/>
              <a:ext cx="247470" cy="314877"/>
            </a:xfrm>
            <a:custGeom>
              <a:avLst/>
              <a:gdLst/>
              <a:ahLst/>
              <a:cxnLst/>
              <a:rect l="l" t="t" r="r" b="b"/>
              <a:pathLst>
                <a:path w="5338" h="6792" extrusionOk="0">
                  <a:moveTo>
                    <a:pt x="3340" y="0"/>
                  </a:moveTo>
                  <a:cubicBezTo>
                    <a:pt x="3018" y="0"/>
                    <a:pt x="2695" y="57"/>
                    <a:pt x="2369" y="220"/>
                  </a:cubicBezTo>
                  <a:cubicBezTo>
                    <a:pt x="1468" y="387"/>
                    <a:pt x="934" y="1088"/>
                    <a:pt x="768" y="1788"/>
                  </a:cubicBezTo>
                  <a:cubicBezTo>
                    <a:pt x="334" y="3423"/>
                    <a:pt x="0" y="5090"/>
                    <a:pt x="0" y="6792"/>
                  </a:cubicBezTo>
                  <a:cubicBezTo>
                    <a:pt x="634" y="6325"/>
                    <a:pt x="1268" y="5924"/>
                    <a:pt x="1635" y="5191"/>
                  </a:cubicBezTo>
                  <a:cubicBezTo>
                    <a:pt x="2182" y="5474"/>
                    <a:pt x="2742" y="5635"/>
                    <a:pt x="3314" y="5635"/>
                  </a:cubicBezTo>
                  <a:cubicBezTo>
                    <a:pt x="3683" y="5635"/>
                    <a:pt x="4057" y="5568"/>
                    <a:pt x="4437" y="5424"/>
                  </a:cubicBezTo>
                  <a:cubicBezTo>
                    <a:pt x="4704" y="3689"/>
                    <a:pt x="5004" y="1988"/>
                    <a:pt x="5338" y="287"/>
                  </a:cubicBezTo>
                  <a:cubicBezTo>
                    <a:pt x="4663" y="242"/>
                    <a:pt x="4004" y="0"/>
                    <a:pt x="334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2"/>
            <p:cNvSpPr/>
            <p:nvPr/>
          </p:nvSpPr>
          <p:spPr>
            <a:xfrm>
              <a:off x="6759495" y="2307219"/>
              <a:ext cx="239728" cy="303009"/>
            </a:xfrm>
            <a:custGeom>
              <a:avLst/>
              <a:gdLst/>
              <a:ahLst/>
              <a:cxnLst/>
              <a:rect l="l" t="t" r="r" b="b"/>
              <a:pathLst>
                <a:path w="5171" h="6536" extrusionOk="0">
                  <a:moveTo>
                    <a:pt x="3450" y="0"/>
                  </a:moveTo>
                  <a:cubicBezTo>
                    <a:pt x="3082" y="0"/>
                    <a:pt x="2711" y="63"/>
                    <a:pt x="2335" y="231"/>
                  </a:cubicBezTo>
                  <a:cubicBezTo>
                    <a:pt x="1568" y="398"/>
                    <a:pt x="1201" y="999"/>
                    <a:pt x="801" y="1566"/>
                  </a:cubicBezTo>
                  <a:cubicBezTo>
                    <a:pt x="267" y="3200"/>
                    <a:pt x="0" y="4835"/>
                    <a:pt x="0" y="6536"/>
                  </a:cubicBezTo>
                  <a:cubicBezTo>
                    <a:pt x="367" y="5735"/>
                    <a:pt x="1034" y="5335"/>
                    <a:pt x="1768" y="5002"/>
                  </a:cubicBezTo>
                  <a:cubicBezTo>
                    <a:pt x="1974" y="4956"/>
                    <a:pt x="2177" y="4938"/>
                    <a:pt x="2380" y="4938"/>
                  </a:cubicBezTo>
                  <a:cubicBezTo>
                    <a:pt x="3065" y="4938"/>
                    <a:pt x="3734" y="5143"/>
                    <a:pt x="4403" y="5168"/>
                  </a:cubicBezTo>
                  <a:lnTo>
                    <a:pt x="5171" y="298"/>
                  </a:lnTo>
                  <a:cubicBezTo>
                    <a:pt x="4600" y="155"/>
                    <a:pt x="4029" y="0"/>
                    <a:pt x="345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2"/>
            <p:cNvSpPr/>
            <p:nvPr/>
          </p:nvSpPr>
          <p:spPr>
            <a:xfrm>
              <a:off x="6904849" y="1426603"/>
              <a:ext cx="236668" cy="275796"/>
            </a:xfrm>
            <a:custGeom>
              <a:avLst/>
              <a:gdLst/>
              <a:ahLst/>
              <a:cxnLst/>
              <a:rect l="l" t="t" r="r" b="b"/>
              <a:pathLst>
                <a:path w="5105" h="5949" extrusionOk="0">
                  <a:moveTo>
                    <a:pt x="3284" y="0"/>
                  </a:moveTo>
                  <a:cubicBezTo>
                    <a:pt x="2943" y="0"/>
                    <a:pt x="2604" y="46"/>
                    <a:pt x="2269" y="177"/>
                  </a:cubicBezTo>
                  <a:cubicBezTo>
                    <a:pt x="1569" y="411"/>
                    <a:pt x="1035" y="878"/>
                    <a:pt x="701" y="1545"/>
                  </a:cubicBezTo>
                  <a:cubicBezTo>
                    <a:pt x="234" y="2979"/>
                    <a:pt x="1" y="4447"/>
                    <a:pt x="1" y="5948"/>
                  </a:cubicBezTo>
                  <a:cubicBezTo>
                    <a:pt x="401" y="5048"/>
                    <a:pt x="1102" y="4514"/>
                    <a:pt x="2036" y="4280"/>
                  </a:cubicBezTo>
                  <a:cubicBezTo>
                    <a:pt x="2203" y="4266"/>
                    <a:pt x="2371" y="4260"/>
                    <a:pt x="2540" y="4260"/>
                  </a:cubicBezTo>
                  <a:cubicBezTo>
                    <a:pt x="3181" y="4260"/>
                    <a:pt x="3830" y="4356"/>
                    <a:pt x="4437" y="4514"/>
                  </a:cubicBezTo>
                  <a:cubicBezTo>
                    <a:pt x="4671" y="3113"/>
                    <a:pt x="4904" y="1679"/>
                    <a:pt x="5104" y="211"/>
                  </a:cubicBezTo>
                  <a:cubicBezTo>
                    <a:pt x="4505" y="147"/>
                    <a:pt x="3893" y="0"/>
                    <a:pt x="3284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2"/>
            <p:cNvSpPr/>
            <p:nvPr/>
          </p:nvSpPr>
          <p:spPr>
            <a:xfrm>
              <a:off x="6952790" y="1127037"/>
              <a:ext cx="1269708" cy="1594459"/>
            </a:xfrm>
            <a:custGeom>
              <a:avLst/>
              <a:gdLst/>
              <a:ahLst/>
              <a:cxnLst/>
              <a:rect l="l" t="t" r="r" b="b"/>
              <a:pathLst>
                <a:path w="27388" h="34393" extrusionOk="0">
                  <a:moveTo>
                    <a:pt x="5205" y="0"/>
                  </a:moveTo>
                  <a:cubicBezTo>
                    <a:pt x="4838" y="234"/>
                    <a:pt x="4671" y="601"/>
                    <a:pt x="4537" y="968"/>
                  </a:cubicBezTo>
                  <a:cubicBezTo>
                    <a:pt x="4337" y="2335"/>
                    <a:pt x="4037" y="3670"/>
                    <a:pt x="3937" y="5071"/>
                  </a:cubicBezTo>
                  <a:cubicBezTo>
                    <a:pt x="3804" y="5571"/>
                    <a:pt x="3737" y="6038"/>
                    <a:pt x="3704" y="6605"/>
                  </a:cubicBezTo>
                  <a:cubicBezTo>
                    <a:pt x="3370" y="7973"/>
                    <a:pt x="3170" y="9374"/>
                    <a:pt x="3036" y="10808"/>
                  </a:cubicBezTo>
                  <a:cubicBezTo>
                    <a:pt x="2569" y="12910"/>
                    <a:pt x="2336" y="15011"/>
                    <a:pt x="2002" y="17146"/>
                  </a:cubicBezTo>
                  <a:cubicBezTo>
                    <a:pt x="1569" y="19948"/>
                    <a:pt x="1035" y="22750"/>
                    <a:pt x="735" y="25519"/>
                  </a:cubicBezTo>
                  <a:cubicBezTo>
                    <a:pt x="401" y="26920"/>
                    <a:pt x="234" y="28287"/>
                    <a:pt x="34" y="29655"/>
                  </a:cubicBezTo>
                  <a:cubicBezTo>
                    <a:pt x="1" y="30022"/>
                    <a:pt x="1" y="30355"/>
                    <a:pt x="201" y="30656"/>
                  </a:cubicBezTo>
                  <a:cubicBezTo>
                    <a:pt x="635" y="31089"/>
                    <a:pt x="1168" y="31123"/>
                    <a:pt x="1669" y="31189"/>
                  </a:cubicBezTo>
                  <a:lnTo>
                    <a:pt x="21416" y="34325"/>
                  </a:lnTo>
                  <a:cubicBezTo>
                    <a:pt x="21624" y="34346"/>
                    <a:pt x="21858" y="34392"/>
                    <a:pt x="22093" y="34392"/>
                  </a:cubicBezTo>
                  <a:cubicBezTo>
                    <a:pt x="22235" y="34392"/>
                    <a:pt x="22379" y="34375"/>
                    <a:pt x="22517" y="34325"/>
                  </a:cubicBezTo>
                  <a:cubicBezTo>
                    <a:pt x="24085" y="24418"/>
                    <a:pt x="25686" y="14444"/>
                    <a:pt x="27254" y="4504"/>
                  </a:cubicBezTo>
                  <a:cubicBezTo>
                    <a:pt x="27387" y="3803"/>
                    <a:pt x="27187" y="3470"/>
                    <a:pt x="26486" y="3336"/>
                  </a:cubicBezTo>
                  <a:cubicBezTo>
                    <a:pt x="19381" y="2269"/>
                    <a:pt x="12310" y="1135"/>
                    <a:pt x="5205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2"/>
            <p:cNvSpPr/>
            <p:nvPr/>
          </p:nvSpPr>
          <p:spPr>
            <a:xfrm>
              <a:off x="6793527" y="1606454"/>
              <a:ext cx="315480" cy="978984"/>
            </a:xfrm>
            <a:custGeom>
              <a:avLst/>
              <a:gdLst/>
              <a:ahLst/>
              <a:cxnLst/>
              <a:rect l="l" t="t" r="r" b="b"/>
              <a:pathLst>
                <a:path w="6805" h="21117" extrusionOk="0">
                  <a:moveTo>
                    <a:pt x="5197" y="0"/>
                  </a:moveTo>
                  <a:cubicBezTo>
                    <a:pt x="4197" y="0"/>
                    <a:pt x="3104" y="481"/>
                    <a:pt x="2635" y="1235"/>
                  </a:cubicBezTo>
                  <a:cubicBezTo>
                    <a:pt x="1268" y="6406"/>
                    <a:pt x="901" y="11276"/>
                    <a:pt x="0" y="16413"/>
                  </a:cubicBezTo>
                  <a:cubicBezTo>
                    <a:pt x="6305" y="13277"/>
                    <a:pt x="3302" y="21116"/>
                    <a:pt x="6805" y="635"/>
                  </a:cubicBezTo>
                  <a:cubicBezTo>
                    <a:pt x="6429" y="194"/>
                    <a:pt x="5832" y="0"/>
                    <a:pt x="519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2"/>
            <p:cNvSpPr/>
            <p:nvPr/>
          </p:nvSpPr>
          <p:spPr>
            <a:xfrm>
              <a:off x="6716190" y="2519572"/>
              <a:ext cx="1278933" cy="468607"/>
            </a:xfrm>
            <a:custGeom>
              <a:avLst/>
              <a:gdLst/>
              <a:ahLst/>
              <a:cxnLst/>
              <a:rect l="l" t="t" r="r" b="b"/>
              <a:pathLst>
                <a:path w="27587" h="10108" extrusionOk="0">
                  <a:moveTo>
                    <a:pt x="3800" y="1"/>
                  </a:moveTo>
                  <a:cubicBezTo>
                    <a:pt x="3483" y="1"/>
                    <a:pt x="3149" y="40"/>
                    <a:pt x="2802" y="88"/>
                  </a:cubicBezTo>
                  <a:cubicBezTo>
                    <a:pt x="1935" y="455"/>
                    <a:pt x="968" y="755"/>
                    <a:pt x="901" y="1956"/>
                  </a:cubicBezTo>
                  <a:cubicBezTo>
                    <a:pt x="0" y="4091"/>
                    <a:pt x="834" y="6092"/>
                    <a:pt x="2802" y="6426"/>
                  </a:cubicBezTo>
                  <a:cubicBezTo>
                    <a:pt x="10474" y="7660"/>
                    <a:pt x="18147" y="8828"/>
                    <a:pt x="25819" y="10095"/>
                  </a:cubicBezTo>
                  <a:cubicBezTo>
                    <a:pt x="25899" y="10103"/>
                    <a:pt x="25974" y="10107"/>
                    <a:pt x="26044" y="10107"/>
                  </a:cubicBezTo>
                  <a:cubicBezTo>
                    <a:pt x="26554" y="10107"/>
                    <a:pt x="26786" y="9885"/>
                    <a:pt x="26786" y="9328"/>
                  </a:cubicBezTo>
                  <a:cubicBezTo>
                    <a:pt x="26586" y="8994"/>
                    <a:pt x="26486" y="8527"/>
                    <a:pt x="26019" y="8327"/>
                  </a:cubicBezTo>
                  <a:lnTo>
                    <a:pt x="25785" y="8461"/>
                  </a:lnTo>
                  <a:cubicBezTo>
                    <a:pt x="25646" y="8635"/>
                    <a:pt x="25488" y="8682"/>
                    <a:pt x="25321" y="8682"/>
                  </a:cubicBezTo>
                  <a:cubicBezTo>
                    <a:pt x="25169" y="8682"/>
                    <a:pt x="25010" y="8643"/>
                    <a:pt x="24851" y="8627"/>
                  </a:cubicBezTo>
                  <a:cubicBezTo>
                    <a:pt x="24418" y="8594"/>
                    <a:pt x="23951" y="8461"/>
                    <a:pt x="23450" y="8461"/>
                  </a:cubicBezTo>
                  <a:cubicBezTo>
                    <a:pt x="18347" y="7660"/>
                    <a:pt x="13276" y="6793"/>
                    <a:pt x="8173" y="6092"/>
                  </a:cubicBezTo>
                  <a:cubicBezTo>
                    <a:pt x="8059" y="6170"/>
                    <a:pt x="7961" y="6201"/>
                    <a:pt x="7873" y="6201"/>
                  </a:cubicBezTo>
                  <a:cubicBezTo>
                    <a:pt x="7547" y="6201"/>
                    <a:pt x="7361" y="5771"/>
                    <a:pt x="7072" y="5692"/>
                  </a:cubicBezTo>
                  <a:cubicBezTo>
                    <a:pt x="6605" y="5592"/>
                    <a:pt x="6138" y="5492"/>
                    <a:pt x="5671" y="5458"/>
                  </a:cubicBezTo>
                  <a:cubicBezTo>
                    <a:pt x="5445" y="5477"/>
                    <a:pt x="5199" y="5570"/>
                    <a:pt x="4961" y="5570"/>
                  </a:cubicBezTo>
                  <a:cubicBezTo>
                    <a:pt x="4776" y="5570"/>
                    <a:pt x="4597" y="5514"/>
                    <a:pt x="4437" y="5325"/>
                  </a:cubicBezTo>
                  <a:cubicBezTo>
                    <a:pt x="4103" y="5158"/>
                    <a:pt x="3736" y="5158"/>
                    <a:pt x="3336" y="5092"/>
                  </a:cubicBezTo>
                  <a:cubicBezTo>
                    <a:pt x="2269" y="4925"/>
                    <a:pt x="1735" y="3957"/>
                    <a:pt x="2102" y="2923"/>
                  </a:cubicBezTo>
                  <a:cubicBezTo>
                    <a:pt x="2235" y="2623"/>
                    <a:pt x="2435" y="2356"/>
                    <a:pt x="2602" y="2123"/>
                  </a:cubicBezTo>
                  <a:cubicBezTo>
                    <a:pt x="2874" y="1832"/>
                    <a:pt x="3179" y="1755"/>
                    <a:pt x="3506" y="1755"/>
                  </a:cubicBezTo>
                  <a:cubicBezTo>
                    <a:pt x="3740" y="1755"/>
                    <a:pt x="3985" y="1795"/>
                    <a:pt x="4237" y="1823"/>
                  </a:cubicBezTo>
                  <a:lnTo>
                    <a:pt x="26352" y="5325"/>
                  </a:lnTo>
                  <a:cubicBezTo>
                    <a:pt x="26504" y="5358"/>
                    <a:pt x="26645" y="5379"/>
                    <a:pt x="26777" y="5379"/>
                  </a:cubicBezTo>
                  <a:cubicBezTo>
                    <a:pt x="27050" y="5379"/>
                    <a:pt x="27284" y="5284"/>
                    <a:pt x="27487" y="4991"/>
                  </a:cubicBezTo>
                  <a:cubicBezTo>
                    <a:pt x="27487" y="4758"/>
                    <a:pt x="27520" y="4558"/>
                    <a:pt x="27587" y="4291"/>
                  </a:cubicBezTo>
                  <a:cubicBezTo>
                    <a:pt x="27253" y="3957"/>
                    <a:pt x="26786" y="3957"/>
                    <a:pt x="26352" y="3891"/>
                  </a:cubicBezTo>
                  <a:cubicBezTo>
                    <a:pt x="19347" y="2790"/>
                    <a:pt x="12342" y="1656"/>
                    <a:pt x="5337" y="555"/>
                  </a:cubicBezTo>
                  <a:cubicBezTo>
                    <a:pt x="4888" y="127"/>
                    <a:pt x="4370" y="1"/>
                    <a:pt x="3800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2"/>
            <p:cNvSpPr/>
            <p:nvPr/>
          </p:nvSpPr>
          <p:spPr>
            <a:xfrm>
              <a:off x="6928078" y="1353949"/>
              <a:ext cx="224243" cy="134073"/>
            </a:xfrm>
            <a:custGeom>
              <a:avLst/>
              <a:gdLst/>
              <a:ahLst/>
              <a:cxnLst/>
              <a:rect l="l" t="t" r="r" b="b"/>
              <a:pathLst>
                <a:path w="4837" h="2892" extrusionOk="0">
                  <a:moveTo>
                    <a:pt x="3161" y="1"/>
                  </a:moveTo>
                  <a:cubicBezTo>
                    <a:pt x="1903" y="1"/>
                    <a:pt x="870" y="483"/>
                    <a:pt x="400" y="1611"/>
                  </a:cubicBezTo>
                  <a:cubicBezTo>
                    <a:pt x="200" y="2111"/>
                    <a:pt x="0" y="2779"/>
                    <a:pt x="200" y="2879"/>
                  </a:cubicBezTo>
                  <a:cubicBezTo>
                    <a:pt x="218" y="2888"/>
                    <a:pt x="238" y="2892"/>
                    <a:pt x="261" y="2892"/>
                  </a:cubicBezTo>
                  <a:cubicBezTo>
                    <a:pt x="405" y="2892"/>
                    <a:pt x="636" y="2718"/>
                    <a:pt x="867" y="2545"/>
                  </a:cubicBezTo>
                  <a:cubicBezTo>
                    <a:pt x="1268" y="2045"/>
                    <a:pt x="1868" y="1544"/>
                    <a:pt x="2569" y="1511"/>
                  </a:cubicBezTo>
                  <a:cubicBezTo>
                    <a:pt x="2616" y="1507"/>
                    <a:pt x="2663" y="1505"/>
                    <a:pt x="2708" y="1505"/>
                  </a:cubicBezTo>
                  <a:cubicBezTo>
                    <a:pt x="3286" y="1505"/>
                    <a:pt x="3683" y="1804"/>
                    <a:pt x="4029" y="1804"/>
                  </a:cubicBezTo>
                  <a:cubicBezTo>
                    <a:pt x="4111" y="1804"/>
                    <a:pt x="4191" y="1787"/>
                    <a:pt x="4270" y="1744"/>
                  </a:cubicBezTo>
                  <a:cubicBezTo>
                    <a:pt x="4537" y="1611"/>
                    <a:pt x="4770" y="1244"/>
                    <a:pt x="4837" y="243"/>
                  </a:cubicBezTo>
                  <a:cubicBezTo>
                    <a:pt x="4255" y="86"/>
                    <a:pt x="3688" y="1"/>
                    <a:pt x="316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2"/>
            <p:cNvSpPr/>
            <p:nvPr/>
          </p:nvSpPr>
          <p:spPr>
            <a:xfrm>
              <a:off x="7914816" y="2750981"/>
              <a:ext cx="77328" cy="201063"/>
            </a:xfrm>
            <a:custGeom>
              <a:avLst/>
              <a:gdLst/>
              <a:ahLst/>
              <a:cxnLst/>
              <a:rect l="l" t="t" r="r" b="b"/>
              <a:pathLst>
                <a:path w="1668" h="4337" extrusionOk="0">
                  <a:moveTo>
                    <a:pt x="1668" y="0"/>
                  </a:moveTo>
                  <a:lnTo>
                    <a:pt x="1668" y="0"/>
                  </a:lnTo>
                  <a:cubicBezTo>
                    <a:pt x="1401" y="67"/>
                    <a:pt x="1034" y="67"/>
                    <a:pt x="767" y="101"/>
                  </a:cubicBezTo>
                  <a:cubicBezTo>
                    <a:pt x="467" y="234"/>
                    <a:pt x="367" y="434"/>
                    <a:pt x="334" y="668"/>
                  </a:cubicBezTo>
                  <a:cubicBezTo>
                    <a:pt x="300" y="834"/>
                    <a:pt x="300" y="968"/>
                    <a:pt x="267" y="1135"/>
                  </a:cubicBezTo>
                  <a:cubicBezTo>
                    <a:pt x="200" y="1335"/>
                    <a:pt x="167" y="1502"/>
                    <a:pt x="167" y="1735"/>
                  </a:cubicBezTo>
                  <a:cubicBezTo>
                    <a:pt x="133" y="1935"/>
                    <a:pt x="133" y="2102"/>
                    <a:pt x="100" y="2302"/>
                  </a:cubicBezTo>
                  <a:cubicBezTo>
                    <a:pt x="0" y="2469"/>
                    <a:pt x="0" y="2669"/>
                    <a:pt x="0" y="2903"/>
                  </a:cubicBezTo>
                  <a:cubicBezTo>
                    <a:pt x="0" y="3103"/>
                    <a:pt x="67" y="3303"/>
                    <a:pt x="267" y="3436"/>
                  </a:cubicBezTo>
                  <a:cubicBezTo>
                    <a:pt x="100" y="4003"/>
                    <a:pt x="500" y="4237"/>
                    <a:pt x="967" y="4337"/>
                  </a:cubicBezTo>
                  <a:cubicBezTo>
                    <a:pt x="1234" y="2903"/>
                    <a:pt x="1434" y="1468"/>
                    <a:pt x="166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2"/>
            <p:cNvSpPr/>
            <p:nvPr/>
          </p:nvSpPr>
          <p:spPr>
            <a:xfrm>
              <a:off x="7229635" y="1678738"/>
              <a:ext cx="697486" cy="760350"/>
            </a:xfrm>
            <a:custGeom>
              <a:avLst/>
              <a:gdLst/>
              <a:ahLst/>
              <a:cxnLst/>
              <a:rect l="l" t="t" r="r" b="b"/>
              <a:pathLst>
                <a:path w="15045" h="16401" extrusionOk="0">
                  <a:moveTo>
                    <a:pt x="3157" y="0"/>
                  </a:moveTo>
                  <a:cubicBezTo>
                    <a:pt x="2417" y="0"/>
                    <a:pt x="2141" y="357"/>
                    <a:pt x="2002" y="1244"/>
                  </a:cubicBezTo>
                  <a:cubicBezTo>
                    <a:pt x="1669" y="3212"/>
                    <a:pt x="1368" y="5214"/>
                    <a:pt x="1035" y="7215"/>
                  </a:cubicBezTo>
                  <a:cubicBezTo>
                    <a:pt x="701" y="9250"/>
                    <a:pt x="368" y="11251"/>
                    <a:pt x="68" y="13286"/>
                  </a:cubicBezTo>
                  <a:cubicBezTo>
                    <a:pt x="1" y="13953"/>
                    <a:pt x="68" y="14554"/>
                    <a:pt x="901" y="14654"/>
                  </a:cubicBezTo>
                  <a:cubicBezTo>
                    <a:pt x="4504" y="15254"/>
                    <a:pt x="8073" y="15788"/>
                    <a:pt x="11676" y="16388"/>
                  </a:cubicBezTo>
                  <a:cubicBezTo>
                    <a:pt x="11745" y="16396"/>
                    <a:pt x="11810" y="16401"/>
                    <a:pt x="11873" y="16401"/>
                  </a:cubicBezTo>
                  <a:cubicBezTo>
                    <a:pt x="12329" y="16401"/>
                    <a:pt x="12630" y="16182"/>
                    <a:pt x="12777" y="15654"/>
                  </a:cubicBezTo>
                  <a:cubicBezTo>
                    <a:pt x="12877" y="15288"/>
                    <a:pt x="13010" y="14954"/>
                    <a:pt x="13043" y="14587"/>
                  </a:cubicBezTo>
                  <a:cubicBezTo>
                    <a:pt x="13611" y="10918"/>
                    <a:pt x="14211" y="7215"/>
                    <a:pt x="14778" y="3546"/>
                  </a:cubicBezTo>
                  <a:cubicBezTo>
                    <a:pt x="15045" y="2145"/>
                    <a:pt x="14745" y="1778"/>
                    <a:pt x="13410" y="1578"/>
                  </a:cubicBezTo>
                  <a:cubicBezTo>
                    <a:pt x="10175" y="1044"/>
                    <a:pt x="6906" y="544"/>
                    <a:pt x="3670" y="43"/>
                  </a:cubicBezTo>
                  <a:cubicBezTo>
                    <a:pt x="3478" y="15"/>
                    <a:pt x="3308" y="0"/>
                    <a:pt x="315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2"/>
            <p:cNvSpPr/>
            <p:nvPr/>
          </p:nvSpPr>
          <p:spPr>
            <a:xfrm>
              <a:off x="7356490" y="1404672"/>
              <a:ext cx="612416" cy="156419"/>
            </a:xfrm>
            <a:custGeom>
              <a:avLst/>
              <a:gdLst/>
              <a:ahLst/>
              <a:cxnLst/>
              <a:rect l="l" t="t" r="r" b="b"/>
              <a:pathLst>
                <a:path w="13210" h="3374" extrusionOk="0">
                  <a:moveTo>
                    <a:pt x="960" y="1"/>
                  </a:moveTo>
                  <a:cubicBezTo>
                    <a:pt x="523" y="1"/>
                    <a:pt x="152" y="170"/>
                    <a:pt x="67" y="650"/>
                  </a:cubicBezTo>
                  <a:cubicBezTo>
                    <a:pt x="0" y="1284"/>
                    <a:pt x="500" y="1484"/>
                    <a:pt x="1034" y="1584"/>
                  </a:cubicBezTo>
                  <a:cubicBezTo>
                    <a:pt x="2902" y="1851"/>
                    <a:pt x="4737" y="2152"/>
                    <a:pt x="6571" y="2452"/>
                  </a:cubicBezTo>
                  <a:cubicBezTo>
                    <a:pt x="8373" y="2752"/>
                    <a:pt x="10207" y="3019"/>
                    <a:pt x="11909" y="3319"/>
                  </a:cubicBezTo>
                  <a:cubicBezTo>
                    <a:pt x="12079" y="3349"/>
                    <a:pt x="12243" y="3373"/>
                    <a:pt x="12392" y="3373"/>
                  </a:cubicBezTo>
                  <a:cubicBezTo>
                    <a:pt x="12740" y="3373"/>
                    <a:pt x="13006" y="3242"/>
                    <a:pt x="13076" y="2752"/>
                  </a:cubicBezTo>
                  <a:cubicBezTo>
                    <a:pt x="13210" y="2085"/>
                    <a:pt x="12809" y="1851"/>
                    <a:pt x="12242" y="1785"/>
                  </a:cubicBezTo>
                  <a:cubicBezTo>
                    <a:pt x="8573" y="1184"/>
                    <a:pt x="4870" y="617"/>
                    <a:pt x="1201" y="17"/>
                  </a:cubicBezTo>
                  <a:cubicBezTo>
                    <a:pt x="1119" y="6"/>
                    <a:pt x="1038" y="1"/>
                    <a:pt x="96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2"/>
            <p:cNvSpPr/>
            <p:nvPr/>
          </p:nvSpPr>
          <p:spPr>
            <a:xfrm>
              <a:off x="6918805" y="2653289"/>
              <a:ext cx="187155" cy="165598"/>
            </a:xfrm>
            <a:custGeom>
              <a:avLst/>
              <a:gdLst/>
              <a:ahLst/>
              <a:cxnLst/>
              <a:rect l="l" t="t" r="r" b="b"/>
              <a:pathLst>
                <a:path w="4037" h="3572" extrusionOk="0">
                  <a:moveTo>
                    <a:pt x="1315" y="1"/>
                  </a:moveTo>
                  <a:cubicBezTo>
                    <a:pt x="1093" y="1"/>
                    <a:pt x="866" y="22"/>
                    <a:pt x="634" y="73"/>
                  </a:cubicBezTo>
                  <a:cubicBezTo>
                    <a:pt x="467" y="106"/>
                    <a:pt x="400" y="239"/>
                    <a:pt x="334" y="273"/>
                  </a:cubicBezTo>
                  <a:cubicBezTo>
                    <a:pt x="267" y="506"/>
                    <a:pt x="267" y="673"/>
                    <a:pt x="234" y="873"/>
                  </a:cubicBezTo>
                  <a:cubicBezTo>
                    <a:pt x="167" y="1073"/>
                    <a:pt x="167" y="1240"/>
                    <a:pt x="133" y="1440"/>
                  </a:cubicBezTo>
                  <a:cubicBezTo>
                    <a:pt x="100" y="1607"/>
                    <a:pt x="67" y="1841"/>
                    <a:pt x="67" y="2041"/>
                  </a:cubicBezTo>
                  <a:cubicBezTo>
                    <a:pt x="0" y="2274"/>
                    <a:pt x="133" y="2441"/>
                    <a:pt x="234" y="2608"/>
                  </a:cubicBezTo>
                  <a:cubicBezTo>
                    <a:pt x="302" y="2994"/>
                    <a:pt x="393" y="3117"/>
                    <a:pt x="495" y="3117"/>
                  </a:cubicBezTo>
                  <a:cubicBezTo>
                    <a:pt x="677" y="3117"/>
                    <a:pt x="895" y="2730"/>
                    <a:pt x="1082" y="2730"/>
                  </a:cubicBezTo>
                  <a:cubicBezTo>
                    <a:pt x="1099" y="2730"/>
                    <a:pt x="1117" y="2734"/>
                    <a:pt x="1134" y="2741"/>
                  </a:cubicBezTo>
                  <a:cubicBezTo>
                    <a:pt x="1354" y="2626"/>
                    <a:pt x="1561" y="2574"/>
                    <a:pt x="1759" y="2574"/>
                  </a:cubicBezTo>
                  <a:cubicBezTo>
                    <a:pt x="2134" y="2574"/>
                    <a:pt x="2475" y="2758"/>
                    <a:pt x="2802" y="3041"/>
                  </a:cubicBezTo>
                  <a:cubicBezTo>
                    <a:pt x="2807" y="3041"/>
                    <a:pt x="2812" y="3041"/>
                    <a:pt x="2817" y="3041"/>
                  </a:cubicBezTo>
                  <a:cubicBezTo>
                    <a:pt x="3029" y="3041"/>
                    <a:pt x="3070" y="3572"/>
                    <a:pt x="3294" y="3572"/>
                  </a:cubicBezTo>
                  <a:cubicBezTo>
                    <a:pt x="3370" y="3572"/>
                    <a:pt x="3469" y="3509"/>
                    <a:pt x="3603" y="3342"/>
                  </a:cubicBezTo>
                  <a:cubicBezTo>
                    <a:pt x="3703" y="2574"/>
                    <a:pt x="3803" y="1774"/>
                    <a:pt x="3903" y="1040"/>
                  </a:cubicBezTo>
                  <a:cubicBezTo>
                    <a:pt x="3936" y="773"/>
                    <a:pt x="4036" y="406"/>
                    <a:pt x="3636" y="373"/>
                  </a:cubicBezTo>
                  <a:cubicBezTo>
                    <a:pt x="2853" y="269"/>
                    <a:pt x="2112" y="1"/>
                    <a:pt x="131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2"/>
            <p:cNvSpPr/>
            <p:nvPr/>
          </p:nvSpPr>
          <p:spPr>
            <a:xfrm>
              <a:off x="6968276" y="2760857"/>
              <a:ext cx="77375" cy="36578"/>
            </a:xfrm>
            <a:custGeom>
              <a:avLst/>
              <a:gdLst/>
              <a:ahLst/>
              <a:cxnLst/>
              <a:rect l="l" t="t" r="r" b="b"/>
              <a:pathLst>
                <a:path w="1669" h="789" extrusionOk="0">
                  <a:moveTo>
                    <a:pt x="885" y="0"/>
                  </a:moveTo>
                  <a:cubicBezTo>
                    <a:pt x="687" y="0"/>
                    <a:pt x="447" y="183"/>
                    <a:pt x="0" y="521"/>
                  </a:cubicBezTo>
                  <a:cubicBezTo>
                    <a:pt x="568" y="588"/>
                    <a:pt x="1135" y="688"/>
                    <a:pt x="1668" y="788"/>
                  </a:cubicBezTo>
                  <a:cubicBezTo>
                    <a:pt x="1291" y="249"/>
                    <a:pt x="1117" y="0"/>
                    <a:pt x="885" y="0"/>
                  </a:cubicBezTo>
                  <a:close/>
                </a:path>
              </a:pathLst>
            </a:custGeom>
            <a:solidFill>
              <a:srgbClr val="E4EA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2"/>
            <p:cNvSpPr/>
            <p:nvPr/>
          </p:nvSpPr>
          <p:spPr>
            <a:xfrm>
              <a:off x="6768768" y="2586199"/>
              <a:ext cx="1181531" cy="356740"/>
            </a:xfrm>
            <a:custGeom>
              <a:avLst/>
              <a:gdLst/>
              <a:ahLst/>
              <a:cxnLst/>
              <a:rect l="l" t="t" r="r" b="b"/>
              <a:pathLst>
                <a:path w="25486" h="7695" extrusionOk="0">
                  <a:moveTo>
                    <a:pt x="2340" y="1"/>
                  </a:moveTo>
                  <a:cubicBezTo>
                    <a:pt x="1817" y="1"/>
                    <a:pt x="1378" y="159"/>
                    <a:pt x="1101" y="686"/>
                  </a:cubicBezTo>
                  <a:cubicBezTo>
                    <a:pt x="0" y="2220"/>
                    <a:pt x="601" y="3655"/>
                    <a:pt x="2435" y="3988"/>
                  </a:cubicBezTo>
                  <a:cubicBezTo>
                    <a:pt x="2769" y="4021"/>
                    <a:pt x="3103" y="4122"/>
                    <a:pt x="3436" y="4155"/>
                  </a:cubicBezTo>
                  <a:cubicBezTo>
                    <a:pt x="3470" y="3955"/>
                    <a:pt x="3470" y="3788"/>
                    <a:pt x="3503" y="3554"/>
                  </a:cubicBezTo>
                  <a:cubicBezTo>
                    <a:pt x="3536" y="3388"/>
                    <a:pt x="3536" y="3188"/>
                    <a:pt x="3603" y="3021"/>
                  </a:cubicBezTo>
                  <a:cubicBezTo>
                    <a:pt x="3636" y="2854"/>
                    <a:pt x="3636" y="2654"/>
                    <a:pt x="3670" y="2487"/>
                  </a:cubicBezTo>
                  <a:cubicBezTo>
                    <a:pt x="3703" y="2320"/>
                    <a:pt x="3703" y="2120"/>
                    <a:pt x="3770" y="1953"/>
                  </a:cubicBezTo>
                  <a:cubicBezTo>
                    <a:pt x="3770" y="1887"/>
                    <a:pt x="3803" y="1820"/>
                    <a:pt x="3803" y="1753"/>
                  </a:cubicBezTo>
                  <a:cubicBezTo>
                    <a:pt x="4370" y="1887"/>
                    <a:pt x="4937" y="1887"/>
                    <a:pt x="5504" y="2020"/>
                  </a:cubicBezTo>
                  <a:cubicBezTo>
                    <a:pt x="6705" y="2220"/>
                    <a:pt x="6705" y="2220"/>
                    <a:pt x="6605" y="3421"/>
                  </a:cubicBezTo>
                  <a:cubicBezTo>
                    <a:pt x="6538" y="3921"/>
                    <a:pt x="6272" y="4488"/>
                    <a:pt x="6805" y="4889"/>
                  </a:cubicBezTo>
                  <a:cubicBezTo>
                    <a:pt x="7172" y="4922"/>
                    <a:pt x="7539" y="4989"/>
                    <a:pt x="7939" y="5056"/>
                  </a:cubicBezTo>
                  <a:cubicBezTo>
                    <a:pt x="12810" y="5823"/>
                    <a:pt x="17680" y="6590"/>
                    <a:pt x="22550" y="7357"/>
                  </a:cubicBezTo>
                  <a:cubicBezTo>
                    <a:pt x="23117" y="7424"/>
                    <a:pt x="23651" y="7524"/>
                    <a:pt x="24218" y="7657"/>
                  </a:cubicBezTo>
                  <a:cubicBezTo>
                    <a:pt x="24311" y="7682"/>
                    <a:pt x="24394" y="7694"/>
                    <a:pt x="24467" y="7694"/>
                  </a:cubicBezTo>
                  <a:cubicBezTo>
                    <a:pt x="24785" y="7694"/>
                    <a:pt x="24912" y="7464"/>
                    <a:pt x="24885" y="7057"/>
                  </a:cubicBezTo>
                  <a:lnTo>
                    <a:pt x="24985" y="7024"/>
                  </a:lnTo>
                  <a:cubicBezTo>
                    <a:pt x="24985" y="6823"/>
                    <a:pt x="25018" y="6657"/>
                    <a:pt x="25018" y="6423"/>
                  </a:cubicBezTo>
                  <a:cubicBezTo>
                    <a:pt x="25052" y="6223"/>
                    <a:pt x="25052" y="6056"/>
                    <a:pt x="25085" y="5856"/>
                  </a:cubicBezTo>
                  <a:cubicBezTo>
                    <a:pt x="25152" y="5689"/>
                    <a:pt x="25185" y="5489"/>
                    <a:pt x="25185" y="5322"/>
                  </a:cubicBezTo>
                  <a:cubicBezTo>
                    <a:pt x="25218" y="5089"/>
                    <a:pt x="25218" y="4922"/>
                    <a:pt x="25252" y="4722"/>
                  </a:cubicBezTo>
                  <a:cubicBezTo>
                    <a:pt x="25252" y="4589"/>
                    <a:pt x="25318" y="4488"/>
                    <a:pt x="25318" y="4355"/>
                  </a:cubicBezTo>
                  <a:cubicBezTo>
                    <a:pt x="25352" y="4122"/>
                    <a:pt x="25385" y="3888"/>
                    <a:pt x="25485" y="3655"/>
                  </a:cubicBezTo>
                  <a:cubicBezTo>
                    <a:pt x="17880" y="2454"/>
                    <a:pt x="10274" y="1219"/>
                    <a:pt x="2669" y="19"/>
                  </a:cubicBezTo>
                  <a:cubicBezTo>
                    <a:pt x="2556" y="7"/>
                    <a:pt x="2447" y="1"/>
                    <a:pt x="234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0" name="Google Shape;710;p32"/>
          <p:cNvGrpSpPr/>
          <p:nvPr/>
        </p:nvGrpSpPr>
        <p:grpSpPr>
          <a:xfrm>
            <a:off x="6201949" y="1000243"/>
            <a:ext cx="2164689" cy="2058430"/>
            <a:chOff x="5220597" y="2480162"/>
            <a:chExt cx="2228651" cy="2119253"/>
          </a:xfrm>
        </p:grpSpPr>
        <p:sp>
          <p:nvSpPr>
            <p:cNvPr id="711" name="Google Shape;711;p32"/>
            <p:cNvSpPr/>
            <p:nvPr/>
          </p:nvSpPr>
          <p:spPr>
            <a:xfrm>
              <a:off x="5520671" y="2480162"/>
              <a:ext cx="1749070" cy="1661079"/>
            </a:xfrm>
            <a:custGeom>
              <a:avLst/>
              <a:gdLst/>
              <a:ahLst/>
              <a:cxnLst/>
              <a:rect l="l" t="t" r="r" b="b"/>
              <a:pathLst>
                <a:path w="37728" h="35830" extrusionOk="0">
                  <a:moveTo>
                    <a:pt x="12267" y="0"/>
                  </a:moveTo>
                  <a:cubicBezTo>
                    <a:pt x="11914" y="0"/>
                    <a:pt x="11612" y="262"/>
                    <a:pt x="11242" y="671"/>
                  </a:cubicBezTo>
                  <a:cubicBezTo>
                    <a:pt x="9140" y="3173"/>
                    <a:pt x="7005" y="5641"/>
                    <a:pt x="4870" y="8143"/>
                  </a:cubicBezTo>
                  <a:cubicBezTo>
                    <a:pt x="3236" y="10111"/>
                    <a:pt x="1401" y="11846"/>
                    <a:pt x="0" y="13981"/>
                  </a:cubicBezTo>
                  <a:cubicBezTo>
                    <a:pt x="400" y="15015"/>
                    <a:pt x="1334" y="15615"/>
                    <a:pt x="2068" y="16282"/>
                  </a:cubicBezTo>
                  <a:cubicBezTo>
                    <a:pt x="9507" y="22453"/>
                    <a:pt x="16779" y="28758"/>
                    <a:pt x="24217" y="34929"/>
                  </a:cubicBezTo>
                  <a:cubicBezTo>
                    <a:pt x="24684" y="35162"/>
                    <a:pt x="24951" y="35696"/>
                    <a:pt x="25518" y="35830"/>
                  </a:cubicBezTo>
                  <a:cubicBezTo>
                    <a:pt x="26052" y="35796"/>
                    <a:pt x="26352" y="35329"/>
                    <a:pt x="26686" y="34962"/>
                  </a:cubicBezTo>
                  <a:cubicBezTo>
                    <a:pt x="29354" y="31960"/>
                    <a:pt x="31923" y="28925"/>
                    <a:pt x="34558" y="25856"/>
                  </a:cubicBezTo>
                  <a:cubicBezTo>
                    <a:pt x="35592" y="24655"/>
                    <a:pt x="36927" y="23621"/>
                    <a:pt x="37527" y="21986"/>
                  </a:cubicBezTo>
                  <a:cubicBezTo>
                    <a:pt x="37727" y="21353"/>
                    <a:pt x="37460" y="20986"/>
                    <a:pt x="36993" y="20585"/>
                  </a:cubicBezTo>
                  <a:cubicBezTo>
                    <a:pt x="29054" y="13847"/>
                    <a:pt x="21082" y="7142"/>
                    <a:pt x="13143" y="438"/>
                  </a:cubicBezTo>
                  <a:cubicBezTo>
                    <a:pt x="12796" y="133"/>
                    <a:pt x="12519" y="0"/>
                    <a:pt x="12267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2"/>
            <p:cNvSpPr/>
            <p:nvPr/>
          </p:nvSpPr>
          <p:spPr>
            <a:xfrm>
              <a:off x="5220597" y="3128348"/>
              <a:ext cx="1450604" cy="1364004"/>
            </a:xfrm>
            <a:custGeom>
              <a:avLst/>
              <a:gdLst/>
              <a:ahLst/>
              <a:cxnLst/>
              <a:rect l="l" t="t" r="r" b="b"/>
              <a:pathLst>
                <a:path w="31290" h="29422" extrusionOk="0">
                  <a:moveTo>
                    <a:pt x="6472" y="1"/>
                  </a:moveTo>
                  <a:cubicBezTo>
                    <a:pt x="6205" y="201"/>
                    <a:pt x="5972" y="368"/>
                    <a:pt x="5705" y="568"/>
                  </a:cubicBezTo>
                  <a:cubicBezTo>
                    <a:pt x="4271" y="2135"/>
                    <a:pt x="3036" y="3837"/>
                    <a:pt x="1569" y="5371"/>
                  </a:cubicBezTo>
                  <a:cubicBezTo>
                    <a:pt x="1" y="7039"/>
                    <a:pt x="101" y="8073"/>
                    <a:pt x="1836" y="9641"/>
                  </a:cubicBezTo>
                  <a:cubicBezTo>
                    <a:pt x="2903" y="10575"/>
                    <a:pt x="4004" y="11409"/>
                    <a:pt x="5071" y="12343"/>
                  </a:cubicBezTo>
                  <a:cubicBezTo>
                    <a:pt x="7573" y="14478"/>
                    <a:pt x="10075" y="16512"/>
                    <a:pt x="12543" y="18681"/>
                  </a:cubicBezTo>
                  <a:cubicBezTo>
                    <a:pt x="14378" y="20315"/>
                    <a:pt x="16346" y="21816"/>
                    <a:pt x="18181" y="23384"/>
                  </a:cubicBezTo>
                  <a:cubicBezTo>
                    <a:pt x="20582" y="25419"/>
                    <a:pt x="22884" y="27587"/>
                    <a:pt x="25452" y="29422"/>
                  </a:cubicBezTo>
                  <a:cubicBezTo>
                    <a:pt x="25853" y="27520"/>
                    <a:pt x="26987" y="26086"/>
                    <a:pt x="28354" y="24752"/>
                  </a:cubicBezTo>
                  <a:cubicBezTo>
                    <a:pt x="29222" y="23918"/>
                    <a:pt x="29889" y="22884"/>
                    <a:pt x="30689" y="21916"/>
                  </a:cubicBezTo>
                  <a:cubicBezTo>
                    <a:pt x="30956" y="21616"/>
                    <a:pt x="31290" y="21216"/>
                    <a:pt x="30956" y="20715"/>
                  </a:cubicBezTo>
                  <a:cubicBezTo>
                    <a:pt x="26153" y="16613"/>
                    <a:pt x="21316" y="12476"/>
                    <a:pt x="16479" y="8373"/>
                  </a:cubicBezTo>
                  <a:lnTo>
                    <a:pt x="6472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2"/>
            <p:cNvSpPr/>
            <p:nvPr/>
          </p:nvSpPr>
          <p:spPr>
            <a:xfrm>
              <a:off x="6423859" y="3501079"/>
              <a:ext cx="977408" cy="1055710"/>
            </a:xfrm>
            <a:custGeom>
              <a:avLst/>
              <a:gdLst/>
              <a:ahLst/>
              <a:cxnLst/>
              <a:rect l="l" t="t" r="r" b="b"/>
              <a:pathLst>
                <a:path w="21083" h="22772" extrusionOk="0">
                  <a:moveTo>
                    <a:pt x="18047" y="1"/>
                  </a:moveTo>
                  <a:cubicBezTo>
                    <a:pt x="17747" y="301"/>
                    <a:pt x="17413" y="568"/>
                    <a:pt x="17146" y="835"/>
                  </a:cubicBezTo>
                  <a:cubicBezTo>
                    <a:pt x="13444" y="5138"/>
                    <a:pt x="9741" y="9407"/>
                    <a:pt x="6038" y="13677"/>
                  </a:cubicBezTo>
                  <a:cubicBezTo>
                    <a:pt x="6009" y="13675"/>
                    <a:pt x="5981" y="13674"/>
                    <a:pt x="5953" y="13674"/>
                  </a:cubicBezTo>
                  <a:cubicBezTo>
                    <a:pt x="5599" y="13674"/>
                    <a:pt x="5352" y="13868"/>
                    <a:pt x="5104" y="14178"/>
                  </a:cubicBezTo>
                  <a:cubicBezTo>
                    <a:pt x="3703" y="15779"/>
                    <a:pt x="2236" y="17313"/>
                    <a:pt x="901" y="18981"/>
                  </a:cubicBezTo>
                  <a:cubicBezTo>
                    <a:pt x="1" y="20048"/>
                    <a:pt x="134" y="21116"/>
                    <a:pt x="1235" y="22050"/>
                  </a:cubicBezTo>
                  <a:cubicBezTo>
                    <a:pt x="1764" y="22529"/>
                    <a:pt x="2269" y="22771"/>
                    <a:pt x="2777" y="22771"/>
                  </a:cubicBezTo>
                  <a:cubicBezTo>
                    <a:pt x="3294" y="22771"/>
                    <a:pt x="3815" y="22521"/>
                    <a:pt x="4371" y="22016"/>
                  </a:cubicBezTo>
                  <a:cubicBezTo>
                    <a:pt x="4704" y="21716"/>
                    <a:pt x="5004" y="21383"/>
                    <a:pt x="5204" y="20982"/>
                  </a:cubicBezTo>
                  <a:cubicBezTo>
                    <a:pt x="5271" y="20682"/>
                    <a:pt x="5271" y="20382"/>
                    <a:pt x="5071" y="20182"/>
                  </a:cubicBezTo>
                  <a:cubicBezTo>
                    <a:pt x="4371" y="19481"/>
                    <a:pt x="4704" y="18948"/>
                    <a:pt x="5204" y="18314"/>
                  </a:cubicBezTo>
                  <a:cubicBezTo>
                    <a:pt x="5526" y="17912"/>
                    <a:pt x="5835" y="17704"/>
                    <a:pt x="6184" y="17704"/>
                  </a:cubicBezTo>
                  <a:cubicBezTo>
                    <a:pt x="6414" y="17704"/>
                    <a:pt x="6660" y="17795"/>
                    <a:pt x="6939" y="17980"/>
                  </a:cubicBezTo>
                  <a:cubicBezTo>
                    <a:pt x="7046" y="18052"/>
                    <a:pt x="7173" y="18085"/>
                    <a:pt x="7298" y="18085"/>
                  </a:cubicBezTo>
                  <a:cubicBezTo>
                    <a:pt x="7406" y="18085"/>
                    <a:pt x="7513" y="18060"/>
                    <a:pt x="7606" y="18014"/>
                  </a:cubicBezTo>
                  <a:cubicBezTo>
                    <a:pt x="8407" y="17613"/>
                    <a:pt x="8774" y="16813"/>
                    <a:pt x="9441" y="16279"/>
                  </a:cubicBezTo>
                  <a:cubicBezTo>
                    <a:pt x="12977" y="12143"/>
                    <a:pt x="16579" y="8006"/>
                    <a:pt x="20148" y="3904"/>
                  </a:cubicBezTo>
                  <a:cubicBezTo>
                    <a:pt x="20482" y="3470"/>
                    <a:pt x="21082" y="3103"/>
                    <a:pt x="20782" y="2402"/>
                  </a:cubicBezTo>
                  <a:lnTo>
                    <a:pt x="18047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2"/>
            <p:cNvSpPr/>
            <p:nvPr/>
          </p:nvSpPr>
          <p:spPr>
            <a:xfrm>
              <a:off x="6847635" y="3598539"/>
              <a:ext cx="601614" cy="676717"/>
            </a:xfrm>
            <a:custGeom>
              <a:avLst/>
              <a:gdLst/>
              <a:ahLst/>
              <a:cxnLst/>
              <a:rect l="l" t="t" r="r" b="b"/>
              <a:pathLst>
                <a:path w="12977" h="14597" extrusionOk="0">
                  <a:moveTo>
                    <a:pt x="12326" y="1"/>
                  </a:moveTo>
                  <a:cubicBezTo>
                    <a:pt x="12108" y="1"/>
                    <a:pt x="11863" y="153"/>
                    <a:pt x="11642" y="234"/>
                  </a:cubicBezTo>
                  <a:cubicBezTo>
                    <a:pt x="10975" y="1034"/>
                    <a:pt x="10341" y="1868"/>
                    <a:pt x="9674" y="2669"/>
                  </a:cubicBezTo>
                  <a:cubicBezTo>
                    <a:pt x="6472" y="6405"/>
                    <a:pt x="3236" y="10174"/>
                    <a:pt x="1" y="13910"/>
                  </a:cubicBezTo>
                  <a:cubicBezTo>
                    <a:pt x="53" y="14357"/>
                    <a:pt x="209" y="14597"/>
                    <a:pt x="534" y="14597"/>
                  </a:cubicBezTo>
                  <a:cubicBezTo>
                    <a:pt x="622" y="14597"/>
                    <a:pt x="721" y="14579"/>
                    <a:pt x="835" y="14544"/>
                  </a:cubicBezTo>
                  <a:cubicBezTo>
                    <a:pt x="4671" y="10107"/>
                    <a:pt x="8507" y="5738"/>
                    <a:pt x="12343" y="1335"/>
                  </a:cubicBezTo>
                  <a:cubicBezTo>
                    <a:pt x="12610" y="1034"/>
                    <a:pt x="12977" y="701"/>
                    <a:pt x="12710" y="267"/>
                  </a:cubicBezTo>
                  <a:cubicBezTo>
                    <a:pt x="12603" y="68"/>
                    <a:pt x="12471" y="1"/>
                    <a:pt x="12326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2"/>
            <p:cNvSpPr/>
            <p:nvPr/>
          </p:nvSpPr>
          <p:spPr>
            <a:xfrm>
              <a:off x="6375918" y="4088805"/>
              <a:ext cx="327904" cy="510609"/>
            </a:xfrm>
            <a:custGeom>
              <a:avLst/>
              <a:gdLst/>
              <a:ahLst/>
              <a:cxnLst/>
              <a:rect l="l" t="t" r="r" b="b"/>
              <a:pathLst>
                <a:path w="7073" h="11014" extrusionOk="0">
                  <a:moveTo>
                    <a:pt x="6072" y="0"/>
                  </a:moveTo>
                  <a:cubicBezTo>
                    <a:pt x="4938" y="1802"/>
                    <a:pt x="3503" y="3403"/>
                    <a:pt x="2102" y="4937"/>
                  </a:cubicBezTo>
                  <a:cubicBezTo>
                    <a:pt x="1135" y="5971"/>
                    <a:pt x="1" y="7072"/>
                    <a:pt x="568" y="8740"/>
                  </a:cubicBezTo>
                  <a:cubicBezTo>
                    <a:pt x="1035" y="9240"/>
                    <a:pt x="1568" y="9674"/>
                    <a:pt x="2069" y="10141"/>
                  </a:cubicBezTo>
                  <a:cubicBezTo>
                    <a:pt x="2730" y="10721"/>
                    <a:pt x="3336" y="11014"/>
                    <a:pt x="3930" y="11014"/>
                  </a:cubicBezTo>
                  <a:cubicBezTo>
                    <a:pt x="4564" y="11014"/>
                    <a:pt x="5183" y="10680"/>
                    <a:pt x="5838" y="10008"/>
                  </a:cubicBezTo>
                  <a:cubicBezTo>
                    <a:pt x="6272" y="9607"/>
                    <a:pt x="6605" y="9140"/>
                    <a:pt x="6972" y="8673"/>
                  </a:cubicBezTo>
                  <a:cubicBezTo>
                    <a:pt x="7001" y="8154"/>
                    <a:pt x="6755" y="7959"/>
                    <a:pt x="6343" y="7959"/>
                  </a:cubicBezTo>
                  <a:cubicBezTo>
                    <a:pt x="6279" y="7959"/>
                    <a:pt x="6210" y="7964"/>
                    <a:pt x="6138" y="7973"/>
                  </a:cubicBezTo>
                  <a:cubicBezTo>
                    <a:pt x="5805" y="8306"/>
                    <a:pt x="5438" y="8673"/>
                    <a:pt x="5138" y="9074"/>
                  </a:cubicBezTo>
                  <a:cubicBezTo>
                    <a:pt x="4724" y="9569"/>
                    <a:pt x="4319" y="9795"/>
                    <a:pt x="3906" y="9795"/>
                  </a:cubicBezTo>
                  <a:cubicBezTo>
                    <a:pt x="3486" y="9795"/>
                    <a:pt x="3057" y="9561"/>
                    <a:pt x="2603" y="9140"/>
                  </a:cubicBezTo>
                  <a:cubicBezTo>
                    <a:pt x="1435" y="8106"/>
                    <a:pt x="1335" y="7639"/>
                    <a:pt x="2269" y="6572"/>
                  </a:cubicBezTo>
                  <a:cubicBezTo>
                    <a:pt x="3837" y="4737"/>
                    <a:pt x="5471" y="2836"/>
                    <a:pt x="7072" y="1001"/>
                  </a:cubicBezTo>
                  <a:cubicBezTo>
                    <a:pt x="6839" y="568"/>
                    <a:pt x="6505" y="167"/>
                    <a:pt x="607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2"/>
            <p:cNvSpPr/>
            <p:nvPr/>
          </p:nvSpPr>
          <p:spPr>
            <a:xfrm>
              <a:off x="6598655" y="4295641"/>
              <a:ext cx="272180" cy="294293"/>
            </a:xfrm>
            <a:custGeom>
              <a:avLst/>
              <a:gdLst/>
              <a:ahLst/>
              <a:cxnLst/>
              <a:rect l="l" t="t" r="r" b="b"/>
              <a:pathLst>
                <a:path w="5871" h="6348" extrusionOk="0">
                  <a:moveTo>
                    <a:pt x="2320" y="1"/>
                  </a:moveTo>
                  <a:cubicBezTo>
                    <a:pt x="1781" y="1"/>
                    <a:pt x="1303" y="401"/>
                    <a:pt x="867" y="1177"/>
                  </a:cubicBezTo>
                  <a:cubicBezTo>
                    <a:pt x="834" y="1277"/>
                    <a:pt x="701" y="1377"/>
                    <a:pt x="634" y="1477"/>
                  </a:cubicBezTo>
                  <a:cubicBezTo>
                    <a:pt x="0" y="2011"/>
                    <a:pt x="0" y="2478"/>
                    <a:pt x="767" y="2945"/>
                  </a:cubicBezTo>
                  <a:cubicBezTo>
                    <a:pt x="1001" y="3045"/>
                    <a:pt x="1134" y="3278"/>
                    <a:pt x="1334" y="3478"/>
                  </a:cubicBezTo>
                  <a:cubicBezTo>
                    <a:pt x="1668" y="3645"/>
                    <a:pt x="2002" y="3845"/>
                    <a:pt x="2168" y="4179"/>
                  </a:cubicBezTo>
                  <a:cubicBezTo>
                    <a:pt x="3136" y="4879"/>
                    <a:pt x="4103" y="5613"/>
                    <a:pt x="5137" y="6347"/>
                  </a:cubicBezTo>
                  <a:cubicBezTo>
                    <a:pt x="5271" y="5613"/>
                    <a:pt x="5337" y="5013"/>
                    <a:pt x="5437" y="4446"/>
                  </a:cubicBezTo>
                  <a:cubicBezTo>
                    <a:pt x="5604" y="3345"/>
                    <a:pt x="5871" y="2211"/>
                    <a:pt x="4637" y="1477"/>
                  </a:cubicBezTo>
                  <a:cubicBezTo>
                    <a:pt x="4537" y="877"/>
                    <a:pt x="4136" y="777"/>
                    <a:pt x="3669" y="710"/>
                  </a:cubicBezTo>
                  <a:cubicBezTo>
                    <a:pt x="3179" y="234"/>
                    <a:pt x="2732" y="1"/>
                    <a:pt x="23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2"/>
            <p:cNvSpPr/>
            <p:nvPr/>
          </p:nvSpPr>
          <p:spPr>
            <a:xfrm>
              <a:off x="6768768" y="4246540"/>
              <a:ext cx="116039" cy="119145"/>
            </a:xfrm>
            <a:custGeom>
              <a:avLst/>
              <a:gdLst/>
              <a:ahLst/>
              <a:cxnLst/>
              <a:rect l="l" t="t" r="r" b="b"/>
              <a:pathLst>
                <a:path w="2503" h="2570" extrusionOk="0">
                  <a:moveTo>
                    <a:pt x="1668" y="1"/>
                  </a:moveTo>
                  <a:cubicBezTo>
                    <a:pt x="1135" y="601"/>
                    <a:pt x="534" y="1202"/>
                    <a:pt x="0" y="1802"/>
                  </a:cubicBezTo>
                  <a:cubicBezTo>
                    <a:pt x="334" y="2069"/>
                    <a:pt x="634" y="2303"/>
                    <a:pt x="968" y="2569"/>
                  </a:cubicBezTo>
                  <a:cubicBezTo>
                    <a:pt x="1501" y="1902"/>
                    <a:pt x="2035" y="1235"/>
                    <a:pt x="2502" y="601"/>
                  </a:cubicBezTo>
                  <a:cubicBezTo>
                    <a:pt x="2202" y="401"/>
                    <a:pt x="1968" y="201"/>
                    <a:pt x="166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39159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2"/>
          <p:cNvSpPr txBox="1">
            <a:spLocks noGrp="1"/>
          </p:cNvSpPr>
          <p:nvPr>
            <p:ph type="title" idx="6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C</a:t>
            </a:r>
            <a:r>
              <a:rPr lang="en" dirty="0"/>
              <a:t>onocimiento y epistemología</a:t>
            </a:r>
            <a:endParaRPr dirty="0"/>
          </a:p>
        </p:txBody>
      </p:sp>
      <p:sp>
        <p:nvSpPr>
          <p:cNvPr id="689" name="Google Shape;689;p32"/>
          <p:cNvSpPr txBox="1">
            <a:spLocks noGrp="1"/>
          </p:cNvSpPr>
          <p:nvPr>
            <p:ph type="title"/>
          </p:nvPr>
        </p:nvSpPr>
        <p:spPr>
          <a:xfrm>
            <a:off x="1257288" y="1274725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Conocimiento científico</a:t>
            </a:r>
            <a:endParaRPr dirty="0"/>
          </a:p>
        </p:txBody>
      </p:sp>
      <p:sp>
        <p:nvSpPr>
          <p:cNvPr id="690" name="Google Shape;690;p32"/>
          <p:cNvSpPr txBox="1">
            <a:spLocks noGrp="1"/>
          </p:cNvSpPr>
          <p:nvPr>
            <p:ph type="subTitle" idx="1"/>
          </p:nvPr>
        </p:nvSpPr>
        <p:spPr>
          <a:xfrm>
            <a:off x="1257300" y="1697100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Surge en la modernidad. Se enfoca </a:t>
            </a:r>
            <a:r>
              <a:rPr lang="es-ES" dirty="0"/>
              <a:t>se enfoca solo en entender y conocer los procesos o fenómenos acontecidos en el mundo material.</a:t>
            </a:r>
            <a:endParaRPr dirty="0"/>
          </a:p>
        </p:txBody>
      </p:sp>
      <p:sp>
        <p:nvSpPr>
          <p:cNvPr id="691" name="Google Shape;691;p32"/>
          <p:cNvSpPr txBox="1">
            <a:spLocks noGrp="1"/>
          </p:cNvSpPr>
          <p:nvPr>
            <p:ph type="title" idx="2"/>
          </p:nvPr>
        </p:nvSpPr>
        <p:spPr>
          <a:xfrm>
            <a:off x="1257288" y="2423788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S</a:t>
            </a:r>
            <a:r>
              <a:rPr lang="en" dirty="0"/>
              <a:t>ociedad del conocimiento </a:t>
            </a:r>
            <a:endParaRPr dirty="0"/>
          </a:p>
        </p:txBody>
      </p:sp>
      <p:sp>
        <p:nvSpPr>
          <p:cNvPr id="692" name="Google Shape;692;p32"/>
          <p:cNvSpPr txBox="1">
            <a:spLocks noGrp="1"/>
          </p:cNvSpPr>
          <p:nvPr>
            <p:ph type="subTitle" idx="3"/>
          </p:nvPr>
        </p:nvSpPr>
        <p:spPr>
          <a:xfrm>
            <a:off x="1257300" y="2846162"/>
            <a:ext cx="4608900" cy="5347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/>
            <a:r>
              <a:rPr lang="es-CL" dirty="0"/>
              <a:t>Le otorga relevancia a la “vida en sí”, es decir, a lo cultural, lo social, lo psicológico.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dirty="0"/>
          </a:p>
        </p:txBody>
      </p:sp>
      <p:sp>
        <p:nvSpPr>
          <p:cNvPr id="693" name="Google Shape;693;p32"/>
          <p:cNvSpPr txBox="1">
            <a:spLocks noGrp="1"/>
          </p:cNvSpPr>
          <p:nvPr>
            <p:ph type="title" idx="4"/>
          </p:nvPr>
        </p:nvSpPr>
        <p:spPr>
          <a:xfrm>
            <a:off x="1257288" y="3572850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Richard </a:t>
            </a:r>
            <a:r>
              <a:rPr lang="es-CL" dirty="0" err="1"/>
              <a:t>Rorty</a:t>
            </a:r>
            <a:endParaRPr dirty="0"/>
          </a:p>
        </p:txBody>
      </p:sp>
      <p:sp>
        <p:nvSpPr>
          <p:cNvPr id="694" name="Google Shape;694;p32"/>
          <p:cNvSpPr txBox="1">
            <a:spLocks noGrp="1"/>
          </p:cNvSpPr>
          <p:nvPr>
            <p:ph type="subTitle" idx="5"/>
          </p:nvPr>
        </p:nvSpPr>
        <p:spPr>
          <a:xfrm>
            <a:off x="1257300" y="3995225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El  afán del conocimiento científico por dar certeza de los fenómenos de la realidad le da sentido a la epistemología.</a:t>
            </a:r>
            <a:endParaRPr dirty="0"/>
          </a:p>
        </p:txBody>
      </p:sp>
      <p:grpSp>
        <p:nvGrpSpPr>
          <p:cNvPr id="695" name="Google Shape;695;p32"/>
          <p:cNvGrpSpPr/>
          <p:nvPr/>
        </p:nvGrpSpPr>
        <p:grpSpPr>
          <a:xfrm>
            <a:off x="5985877" y="2540921"/>
            <a:ext cx="1652872" cy="2058512"/>
            <a:chOff x="6716190" y="1112200"/>
            <a:chExt cx="1506308" cy="1875979"/>
          </a:xfrm>
        </p:grpSpPr>
        <p:sp>
          <p:nvSpPr>
            <p:cNvPr id="696" name="Google Shape;696;p32"/>
            <p:cNvSpPr/>
            <p:nvPr/>
          </p:nvSpPr>
          <p:spPr>
            <a:xfrm>
              <a:off x="7738490" y="2022536"/>
              <a:ext cx="165505" cy="170141"/>
            </a:xfrm>
            <a:custGeom>
              <a:avLst/>
              <a:gdLst/>
              <a:ahLst/>
              <a:cxnLst/>
              <a:rect l="l" t="t" r="r" b="b"/>
              <a:pathLst>
                <a:path w="3570" h="3670" extrusionOk="0">
                  <a:moveTo>
                    <a:pt x="1435" y="0"/>
                  </a:moveTo>
                  <a:cubicBezTo>
                    <a:pt x="1401" y="934"/>
                    <a:pt x="934" y="1501"/>
                    <a:pt x="0" y="1635"/>
                  </a:cubicBezTo>
                  <a:cubicBezTo>
                    <a:pt x="67" y="1768"/>
                    <a:pt x="67" y="1835"/>
                    <a:pt x="100" y="1968"/>
                  </a:cubicBezTo>
                  <a:cubicBezTo>
                    <a:pt x="734" y="2035"/>
                    <a:pt x="1101" y="2435"/>
                    <a:pt x="1268" y="3002"/>
                  </a:cubicBezTo>
                  <a:lnTo>
                    <a:pt x="1235" y="3002"/>
                  </a:lnTo>
                  <a:cubicBezTo>
                    <a:pt x="1268" y="3136"/>
                    <a:pt x="1301" y="3203"/>
                    <a:pt x="1368" y="3303"/>
                  </a:cubicBezTo>
                  <a:cubicBezTo>
                    <a:pt x="1401" y="3436"/>
                    <a:pt x="1401" y="3536"/>
                    <a:pt x="1435" y="3670"/>
                  </a:cubicBezTo>
                  <a:cubicBezTo>
                    <a:pt x="2102" y="3102"/>
                    <a:pt x="2269" y="2135"/>
                    <a:pt x="3570" y="1802"/>
                  </a:cubicBezTo>
                  <a:cubicBezTo>
                    <a:pt x="2269" y="1535"/>
                    <a:pt x="2135" y="501"/>
                    <a:pt x="1435" y="0"/>
                  </a:cubicBezTo>
                  <a:close/>
                </a:path>
              </a:pathLst>
            </a:custGeom>
            <a:solidFill>
              <a:srgbClr val="ECEC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2"/>
            <p:cNvSpPr/>
            <p:nvPr/>
          </p:nvSpPr>
          <p:spPr>
            <a:xfrm>
              <a:off x="6946624" y="1112200"/>
              <a:ext cx="247470" cy="314877"/>
            </a:xfrm>
            <a:custGeom>
              <a:avLst/>
              <a:gdLst/>
              <a:ahLst/>
              <a:cxnLst/>
              <a:rect l="l" t="t" r="r" b="b"/>
              <a:pathLst>
                <a:path w="5338" h="6792" extrusionOk="0">
                  <a:moveTo>
                    <a:pt x="3340" y="0"/>
                  </a:moveTo>
                  <a:cubicBezTo>
                    <a:pt x="3018" y="0"/>
                    <a:pt x="2695" y="57"/>
                    <a:pt x="2369" y="220"/>
                  </a:cubicBezTo>
                  <a:cubicBezTo>
                    <a:pt x="1468" y="387"/>
                    <a:pt x="934" y="1088"/>
                    <a:pt x="768" y="1788"/>
                  </a:cubicBezTo>
                  <a:cubicBezTo>
                    <a:pt x="334" y="3423"/>
                    <a:pt x="0" y="5090"/>
                    <a:pt x="0" y="6792"/>
                  </a:cubicBezTo>
                  <a:cubicBezTo>
                    <a:pt x="634" y="6325"/>
                    <a:pt x="1268" y="5924"/>
                    <a:pt x="1635" y="5191"/>
                  </a:cubicBezTo>
                  <a:cubicBezTo>
                    <a:pt x="2182" y="5474"/>
                    <a:pt x="2742" y="5635"/>
                    <a:pt x="3314" y="5635"/>
                  </a:cubicBezTo>
                  <a:cubicBezTo>
                    <a:pt x="3683" y="5635"/>
                    <a:pt x="4057" y="5568"/>
                    <a:pt x="4437" y="5424"/>
                  </a:cubicBezTo>
                  <a:cubicBezTo>
                    <a:pt x="4704" y="3689"/>
                    <a:pt x="5004" y="1988"/>
                    <a:pt x="5338" y="287"/>
                  </a:cubicBezTo>
                  <a:cubicBezTo>
                    <a:pt x="4663" y="242"/>
                    <a:pt x="4004" y="0"/>
                    <a:pt x="334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2"/>
            <p:cNvSpPr/>
            <p:nvPr/>
          </p:nvSpPr>
          <p:spPr>
            <a:xfrm>
              <a:off x="6759495" y="2307219"/>
              <a:ext cx="239728" cy="303009"/>
            </a:xfrm>
            <a:custGeom>
              <a:avLst/>
              <a:gdLst/>
              <a:ahLst/>
              <a:cxnLst/>
              <a:rect l="l" t="t" r="r" b="b"/>
              <a:pathLst>
                <a:path w="5171" h="6536" extrusionOk="0">
                  <a:moveTo>
                    <a:pt x="3450" y="0"/>
                  </a:moveTo>
                  <a:cubicBezTo>
                    <a:pt x="3082" y="0"/>
                    <a:pt x="2711" y="63"/>
                    <a:pt x="2335" y="231"/>
                  </a:cubicBezTo>
                  <a:cubicBezTo>
                    <a:pt x="1568" y="398"/>
                    <a:pt x="1201" y="999"/>
                    <a:pt x="801" y="1566"/>
                  </a:cubicBezTo>
                  <a:cubicBezTo>
                    <a:pt x="267" y="3200"/>
                    <a:pt x="0" y="4835"/>
                    <a:pt x="0" y="6536"/>
                  </a:cubicBezTo>
                  <a:cubicBezTo>
                    <a:pt x="367" y="5735"/>
                    <a:pt x="1034" y="5335"/>
                    <a:pt x="1768" y="5002"/>
                  </a:cubicBezTo>
                  <a:cubicBezTo>
                    <a:pt x="1974" y="4956"/>
                    <a:pt x="2177" y="4938"/>
                    <a:pt x="2380" y="4938"/>
                  </a:cubicBezTo>
                  <a:cubicBezTo>
                    <a:pt x="3065" y="4938"/>
                    <a:pt x="3734" y="5143"/>
                    <a:pt x="4403" y="5168"/>
                  </a:cubicBezTo>
                  <a:lnTo>
                    <a:pt x="5171" y="298"/>
                  </a:lnTo>
                  <a:cubicBezTo>
                    <a:pt x="4600" y="155"/>
                    <a:pt x="4029" y="0"/>
                    <a:pt x="345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2"/>
            <p:cNvSpPr/>
            <p:nvPr/>
          </p:nvSpPr>
          <p:spPr>
            <a:xfrm>
              <a:off x="6904849" y="1426603"/>
              <a:ext cx="236668" cy="275796"/>
            </a:xfrm>
            <a:custGeom>
              <a:avLst/>
              <a:gdLst/>
              <a:ahLst/>
              <a:cxnLst/>
              <a:rect l="l" t="t" r="r" b="b"/>
              <a:pathLst>
                <a:path w="5105" h="5949" extrusionOk="0">
                  <a:moveTo>
                    <a:pt x="3284" y="0"/>
                  </a:moveTo>
                  <a:cubicBezTo>
                    <a:pt x="2943" y="0"/>
                    <a:pt x="2604" y="46"/>
                    <a:pt x="2269" y="177"/>
                  </a:cubicBezTo>
                  <a:cubicBezTo>
                    <a:pt x="1569" y="411"/>
                    <a:pt x="1035" y="878"/>
                    <a:pt x="701" y="1545"/>
                  </a:cubicBezTo>
                  <a:cubicBezTo>
                    <a:pt x="234" y="2979"/>
                    <a:pt x="1" y="4447"/>
                    <a:pt x="1" y="5948"/>
                  </a:cubicBezTo>
                  <a:cubicBezTo>
                    <a:pt x="401" y="5048"/>
                    <a:pt x="1102" y="4514"/>
                    <a:pt x="2036" y="4280"/>
                  </a:cubicBezTo>
                  <a:cubicBezTo>
                    <a:pt x="2203" y="4266"/>
                    <a:pt x="2371" y="4260"/>
                    <a:pt x="2540" y="4260"/>
                  </a:cubicBezTo>
                  <a:cubicBezTo>
                    <a:pt x="3181" y="4260"/>
                    <a:pt x="3830" y="4356"/>
                    <a:pt x="4437" y="4514"/>
                  </a:cubicBezTo>
                  <a:cubicBezTo>
                    <a:pt x="4671" y="3113"/>
                    <a:pt x="4904" y="1679"/>
                    <a:pt x="5104" y="211"/>
                  </a:cubicBezTo>
                  <a:cubicBezTo>
                    <a:pt x="4505" y="147"/>
                    <a:pt x="3893" y="0"/>
                    <a:pt x="3284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2"/>
            <p:cNvSpPr/>
            <p:nvPr/>
          </p:nvSpPr>
          <p:spPr>
            <a:xfrm>
              <a:off x="6952790" y="1127037"/>
              <a:ext cx="1269708" cy="1594459"/>
            </a:xfrm>
            <a:custGeom>
              <a:avLst/>
              <a:gdLst/>
              <a:ahLst/>
              <a:cxnLst/>
              <a:rect l="l" t="t" r="r" b="b"/>
              <a:pathLst>
                <a:path w="27388" h="34393" extrusionOk="0">
                  <a:moveTo>
                    <a:pt x="5205" y="0"/>
                  </a:moveTo>
                  <a:cubicBezTo>
                    <a:pt x="4838" y="234"/>
                    <a:pt x="4671" y="601"/>
                    <a:pt x="4537" y="968"/>
                  </a:cubicBezTo>
                  <a:cubicBezTo>
                    <a:pt x="4337" y="2335"/>
                    <a:pt x="4037" y="3670"/>
                    <a:pt x="3937" y="5071"/>
                  </a:cubicBezTo>
                  <a:cubicBezTo>
                    <a:pt x="3804" y="5571"/>
                    <a:pt x="3737" y="6038"/>
                    <a:pt x="3704" y="6605"/>
                  </a:cubicBezTo>
                  <a:cubicBezTo>
                    <a:pt x="3370" y="7973"/>
                    <a:pt x="3170" y="9374"/>
                    <a:pt x="3036" y="10808"/>
                  </a:cubicBezTo>
                  <a:cubicBezTo>
                    <a:pt x="2569" y="12910"/>
                    <a:pt x="2336" y="15011"/>
                    <a:pt x="2002" y="17146"/>
                  </a:cubicBezTo>
                  <a:cubicBezTo>
                    <a:pt x="1569" y="19948"/>
                    <a:pt x="1035" y="22750"/>
                    <a:pt x="735" y="25519"/>
                  </a:cubicBezTo>
                  <a:cubicBezTo>
                    <a:pt x="401" y="26920"/>
                    <a:pt x="234" y="28287"/>
                    <a:pt x="34" y="29655"/>
                  </a:cubicBezTo>
                  <a:cubicBezTo>
                    <a:pt x="1" y="30022"/>
                    <a:pt x="1" y="30355"/>
                    <a:pt x="201" y="30656"/>
                  </a:cubicBezTo>
                  <a:cubicBezTo>
                    <a:pt x="635" y="31089"/>
                    <a:pt x="1168" y="31123"/>
                    <a:pt x="1669" y="31189"/>
                  </a:cubicBezTo>
                  <a:lnTo>
                    <a:pt x="21416" y="34325"/>
                  </a:lnTo>
                  <a:cubicBezTo>
                    <a:pt x="21624" y="34346"/>
                    <a:pt x="21858" y="34392"/>
                    <a:pt x="22093" y="34392"/>
                  </a:cubicBezTo>
                  <a:cubicBezTo>
                    <a:pt x="22235" y="34392"/>
                    <a:pt x="22379" y="34375"/>
                    <a:pt x="22517" y="34325"/>
                  </a:cubicBezTo>
                  <a:cubicBezTo>
                    <a:pt x="24085" y="24418"/>
                    <a:pt x="25686" y="14444"/>
                    <a:pt x="27254" y="4504"/>
                  </a:cubicBezTo>
                  <a:cubicBezTo>
                    <a:pt x="27387" y="3803"/>
                    <a:pt x="27187" y="3470"/>
                    <a:pt x="26486" y="3336"/>
                  </a:cubicBezTo>
                  <a:cubicBezTo>
                    <a:pt x="19381" y="2269"/>
                    <a:pt x="12310" y="1135"/>
                    <a:pt x="5205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2"/>
            <p:cNvSpPr/>
            <p:nvPr/>
          </p:nvSpPr>
          <p:spPr>
            <a:xfrm>
              <a:off x="6793527" y="1606454"/>
              <a:ext cx="315480" cy="978984"/>
            </a:xfrm>
            <a:custGeom>
              <a:avLst/>
              <a:gdLst/>
              <a:ahLst/>
              <a:cxnLst/>
              <a:rect l="l" t="t" r="r" b="b"/>
              <a:pathLst>
                <a:path w="6805" h="21117" extrusionOk="0">
                  <a:moveTo>
                    <a:pt x="5197" y="0"/>
                  </a:moveTo>
                  <a:cubicBezTo>
                    <a:pt x="4197" y="0"/>
                    <a:pt x="3104" y="481"/>
                    <a:pt x="2635" y="1235"/>
                  </a:cubicBezTo>
                  <a:cubicBezTo>
                    <a:pt x="1268" y="6406"/>
                    <a:pt x="901" y="11276"/>
                    <a:pt x="0" y="16413"/>
                  </a:cubicBezTo>
                  <a:cubicBezTo>
                    <a:pt x="6305" y="13277"/>
                    <a:pt x="3302" y="21116"/>
                    <a:pt x="6805" y="635"/>
                  </a:cubicBezTo>
                  <a:cubicBezTo>
                    <a:pt x="6429" y="194"/>
                    <a:pt x="5832" y="0"/>
                    <a:pt x="519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2"/>
            <p:cNvSpPr/>
            <p:nvPr/>
          </p:nvSpPr>
          <p:spPr>
            <a:xfrm>
              <a:off x="6716190" y="2519572"/>
              <a:ext cx="1278933" cy="468607"/>
            </a:xfrm>
            <a:custGeom>
              <a:avLst/>
              <a:gdLst/>
              <a:ahLst/>
              <a:cxnLst/>
              <a:rect l="l" t="t" r="r" b="b"/>
              <a:pathLst>
                <a:path w="27587" h="10108" extrusionOk="0">
                  <a:moveTo>
                    <a:pt x="3800" y="1"/>
                  </a:moveTo>
                  <a:cubicBezTo>
                    <a:pt x="3483" y="1"/>
                    <a:pt x="3149" y="40"/>
                    <a:pt x="2802" y="88"/>
                  </a:cubicBezTo>
                  <a:cubicBezTo>
                    <a:pt x="1935" y="455"/>
                    <a:pt x="968" y="755"/>
                    <a:pt x="901" y="1956"/>
                  </a:cubicBezTo>
                  <a:cubicBezTo>
                    <a:pt x="0" y="4091"/>
                    <a:pt x="834" y="6092"/>
                    <a:pt x="2802" y="6426"/>
                  </a:cubicBezTo>
                  <a:cubicBezTo>
                    <a:pt x="10474" y="7660"/>
                    <a:pt x="18147" y="8828"/>
                    <a:pt x="25819" y="10095"/>
                  </a:cubicBezTo>
                  <a:cubicBezTo>
                    <a:pt x="25899" y="10103"/>
                    <a:pt x="25974" y="10107"/>
                    <a:pt x="26044" y="10107"/>
                  </a:cubicBezTo>
                  <a:cubicBezTo>
                    <a:pt x="26554" y="10107"/>
                    <a:pt x="26786" y="9885"/>
                    <a:pt x="26786" y="9328"/>
                  </a:cubicBezTo>
                  <a:cubicBezTo>
                    <a:pt x="26586" y="8994"/>
                    <a:pt x="26486" y="8527"/>
                    <a:pt x="26019" y="8327"/>
                  </a:cubicBezTo>
                  <a:lnTo>
                    <a:pt x="25785" y="8461"/>
                  </a:lnTo>
                  <a:cubicBezTo>
                    <a:pt x="25646" y="8635"/>
                    <a:pt x="25488" y="8682"/>
                    <a:pt x="25321" y="8682"/>
                  </a:cubicBezTo>
                  <a:cubicBezTo>
                    <a:pt x="25169" y="8682"/>
                    <a:pt x="25010" y="8643"/>
                    <a:pt x="24851" y="8627"/>
                  </a:cubicBezTo>
                  <a:cubicBezTo>
                    <a:pt x="24418" y="8594"/>
                    <a:pt x="23951" y="8461"/>
                    <a:pt x="23450" y="8461"/>
                  </a:cubicBezTo>
                  <a:cubicBezTo>
                    <a:pt x="18347" y="7660"/>
                    <a:pt x="13276" y="6793"/>
                    <a:pt x="8173" y="6092"/>
                  </a:cubicBezTo>
                  <a:cubicBezTo>
                    <a:pt x="8059" y="6170"/>
                    <a:pt x="7961" y="6201"/>
                    <a:pt x="7873" y="6201"/>
                  </a:cubicBezTo>
                  <a:cubicBezTo>
                    <a:pt x="7547" y="6201"/>
                    <a:pt x="7361" y="5771"/>
                    <a:pt x="7072" y="5692"/>
                  </a:cubicBezTo>
                  <a:cubicBezTo>
                    <a:pt x="6605" y="5592"/>
                    <a:pt x="6138" y="5492"/>
                    <a:pt x="5671" y="5458"/>
                  </a:cubicBezTo>
                  <a:cubicBezTo>
                    <a:pt x="5445" y="5477"/>
                    <a:pt x="5199" y="5570"/>
                    <a:pt x="4961" y="5570"/>
                  </a:cubicBezTo>
                  <a:cubicBezTo>
                    <a:pt x="4776" y="5570"/>
                    <a:pt x="4597" y="5514"/>
                    <a:pt x="4437" y="5325"/>
                  </a:cubicBezTo>
                  <a:cubicBezTo>
                    <a:pt x="4103" y="5158"/>
                    <a:pt x="3736" y="5158"/>
                    <a:pt x="3336" y="5092"/>
                  </a:cubicBezTo>
                  <a:cubicBezTo>
                    <a:pt x="2269" y="4925"/>
                    <a:pt x="1735" y="3957"/>
                    <a:pt x="2102" y="2923"/>
                  </a:cubicBezTo>
                  <a:cubicBezTo>
                    <a:pt x="2235" y="2623"/>
                    <a:pt x="2435" y="2356"/>
                    <a:pt x="2602" y="2123"/>
                  </a:cubicBezTo>
                  <a:cubicBezTo>
                    <a:pt x="2874" y="1832"/>
                    <a:pt x="3179" y="1755"/>
                    <a:pt x="3506" y="1755"/>
                  </a:cubicBezTo>
                  <a:cubicBezTo>
                    <a:pt x="3740" y="1755"/>
                    <a:pt x="3985" y="1795"/>
                    <a:pt x="4237" y="1823"/>
                  </a:cubicBezTo>
                  <a:lnTo>
                    <a:pt x="26352" y="5325"/>
                  </a:lnTo>
                  <a:cubicBezTo>
                    <a:pt x="26504" y="5358"/>
                    <a:pt x="26645" y="5379"/>
                    <a:pt x="26777" y="5379"/>
                  </a:cubicBezTo>
                  <a:cubicBezTo>
                    <a:pt x="27050" y="5379"/>
                    <a:pt x="27284" y="5284"/>
                    <a:pt x="27487" y="4991"/>
                  </a:cubicBezTo>
                  <a:cubicBezTo>
                    <a:pt x="27487" y="4758"/>
                    <a:pt x="27520" y="4558"/>
                    <a:pt x="27587" y="4291"/>
                  </a:cubicBezTo>
                  <a:cubicBezTo>
                    <a:pt x="27253" y="3957"/>
                    <a:pt x="26786" y="3957"/>
                    <a:pt x="26352" y="3891"/>
                  </a:cubicBezTo>
                  <a:cubicBezTo>
                    <a:pt x="19347" y="2790"/>
                    <a:pt x="12342" y="1656"/>
                    <a:pt x="5337" y="555"/>
                  </a:cubicBezTo>
                  <a:cubicBezTo>
                    <a:pt x="4888" y="127"/>
                    <a:pt x="4370" y="1"/>
                    <a:pt x="3800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2"/>
            <p:cNvSpPr/>
            <p:nvPr/>
          </p:nvSpPr>
          <p:spPr>
            <a:xfrm>
              <a:off x="6928078" y="1353949"/>
              <a:ext cx="224243" cy="134073"/>
            </a:xfrm>
            <a:custGeom>
              <a:avLst/>
              <a:gdLst/>
              <a:ahLst/>
              <a:cxnLst/>
              <a:rect l="l" t="t" r="r" b="b"/>
              <a:pathLst>
                <a:path w="4837" h="2892" extrusionOk="0">
                  <a:moveTo>
                    <a:pt x="3161" y="1"/>
                  </a:moveTo>
                  <a:cubicBezTo>
                    <a:pt x="1903" y="1"/>
                    <a:pt x="870" y="483"/>
                    <a:pt x="400" y="1611"/>
                  </a:cubicBezTo>
                  <a:cubicBezTo>
                    <a:pt x="200" y="2111"/>
                    <a:pt x="0" y="2779"/>
                    <a:pt x="200" y="2879"/>
                  </a:cubicBezTo>
                  <a:cubicBezTo>
                    <a:pt x="218" y="2888"/>
                    <a:pt x="238" y="2892"/>
                    <a:pt x="261" y="2892"/>
                  </a:cubicBezTo>
                  <a:cubicBezTo>
                    <a:pt x="405" y="2892"/>
                    <a:pt x="636" y="2718"/>
                    <a:pt x="867" y="2545"/>
                  </a:cubicBezTo>
                  <a:cubicBezTo>
                    <a:pt x="1268" y="2045"/>
                    <a:pt x="1868" y="1544"/>
                    <a:pt x="2569" y="1511"/>
                  </a:cubicBezTo>
                  <a:cubicBezTo>
                    <a:pt x="2616" y="1507"/>
                    <a:pt x="2663" y="1505"/>
                    <a:pt x="2708" y="1505"/>
                  </a:cubicBezTo>
                  <a:cubicBezTo>
                    <a:pt x="3286" y="1505"/>
                    <a:pt x="3683" y="1804"/>
                    <a:pt x="4029" y="1804"/>
                  </a:cubicBezTo>
                  <a:cubicBezTo>
                    <a:pt x="4111" y="1804"/>
                    <a:pt x="4191" y="1787"/>
                    <a:pt x="4270" y="1744"/>
                  </a:cubicBezTo>
                  <a:cubicBezTo>
                    <a:pt x="4537" y="1611"/>
                    <a:pt x="4770" y="1244"/>
                    <a:pt x="4837" y="243"/>
                  </a:cubicBezTo>
                  <a:cubicBezTo>
                    <a:pt x="4255" y="86"/>
                    <a:pt x="3688" y="1"/>
                    <a:pt x="316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2"/>
            <p:cNvSpPr/>
            <p:nvPr/>
          </p:nvSpPr>
          <p:spPr>
            <a:xfrm>
              <a:off x="7914816" y="2750981"/>
              <a:ext cx="77328" cy="201063"/>
            </a:xfrm>
            <a:custGeom>
              <a:avLst/>
              <a:gdLst/>
              <a:ahLst/>
              <a:cxnLst/>
              <a:rect l="l" t="t" r="r" b="b"/>
              <a:pathLst>
                <a:path w="1668" h="4337" extrusionOk="0">
                  <a:moveTo>
                    <a:pt x="1668" y="0"/>
                  </a:moveTo>
                  <a:lnTo>
                    <a:pt x="1668" y="0"/>
                  </a:lnTo>
                  <a:cubicBezTo>
                    <a:pt x="1401" y="67"/>
                    <a:pt x="1034" y="67"/>
                    <a:pt x="767" y="101"/>
                  </a:cubicBezTo>
                  <a:cubicBezTo>
                    <a:pt x="467" y="234"/>
                    <a:pt x="367" y="434"/>
                    <a:pt x="334" y="668"/>
                  </a:cubicBezTo>
                  <a:cubicBezTo>
                    <a:pt x="300" y="834"/>
                    <a:pt x="300" y="968"/>
                    <a:pt x="267" y="1135"/>
                  </a:cubicBezTo>
                  <a:cubicBezTo>
                    <a:pt x="200" y="1335"/>
                    <a:pt x="167" y="1502"/>
                    <a:pt x="167" y="1735"/>
                  </a:cubicBezTo>
                  <a:cubicBezTo>
                    <a:pt x="133" y="1935"/>
                    <a:pt x="133" y="2102"/>
                    <a:pt x="100" y="2302"/>
                  </a:cubicBezTo>
                  <a:cubicBezTo>
                    <a:pt x="0" y="2469"/>
                    <a:pt x="0" y="2669"/>
                    <a:pt x="0" y="2903"/>
                  </a:cubicBezTo>
                  <a:cubicBezTo>
                    <a:pt x="0" y="3103"/>
                    <a:pt x="67" y="3303"/>
                    <a:pt x="267" y="3436"/>
                  </a:cubicBezTo>
                  <a:cubicBezTo>
                    <a:pt x="100" y="4003"/>
                    <a:pt x="500" y="4237"/>
                    <a:pt x="967" y="4337"/>
                  </a:cubicBezTo>
                  <a:cubicBezTo>
                    <a:pt x="1234" y="2903"/>
                    <a:pt x="1434" y="1468"/>
                    <a:pt x="166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2"/>
            <p:cNvSpPr/>
            <p:nvPr/>
          </p:nvSpPr>
          <p:spPr>
            <a:xfrm>
              <a:off x="7229635" y="1678738"/>
              <a:ext cx="697486" cy="760350"/>
            </a:xfrm>
            <a:custGeom>
              <a:avLst/>
              <a:gdLst/>
              <a:ahLst/>
              <a:cxnLst/>
              <a:rect l="l" t="t" r="r" b="b"/>
              <a:pathLst>
                <a:path w="15045" h="16401" extrusionOk="0">
                  <a:moveTo>
                    <a:pt x="3157" y="0"/>
                  </a:moveTo>
                  <a:cubicBezTo>
                    <a:pt x="2417" y="0"/>
                    <a:pt x="2141" y="357"/>
                    <a:pt x="2002" y="1244"/>
                  </a:cubicBezTo>
                  <a:cubicBezTo>
                    <a:pt x="1669" y="3212"/>
                    <a:pt x="1368" y="5214"/>
                    <a:pt x="1035" y="7215"/>
                  </a:cubicBezTo>
                  <a:cubicBezTo>
                    <a:pt x="701" y="9250"/>
                    <a:pt x="368" y="11251"/>
                    <a:pt x="68" y="13286"/>
                  </a:cubicBezTo>
                  <a:cubicBezTo>
                    <a:pt x="1" y="13953"/>
                    <a:pt x="68" y="14554"/>
                    <a:pt x="901" y="14654"/>
                  </a:cubicBezTo>
                  <a:cubicBezTo>
                    <a:pt x="4504" y="15254"/>
                    <a:pt x="8073" y="15788"/>
                    <a:pt x="11676" y="16388"/>
                  </a:cubicBezTo>
                  <a:cubicBezTo>
                    <a:pt x="11745" y="16396"/>
                    <a:pt x="11810" y="16401"/>
                    <a:pt x="11873" y="16401"/>
                  </a:cubicBezTo>
                  <a:cubicBezTo>
                    <a:pt x="12329" y="16401"/>
                    <a:pt x="12630" y="16182"/>
                    <a:pt x="12777" y="15654"/>
                  </a:cubicBezTo>
                  <a:cubicBezTo>
                    <a:pt x="12877" y="15288"/>
                    <a:pt x="13010" y="14954"/>
                    <a:pt x="13043" y="14587"/>
                  </a:cubicBezTo>
                  <a:cubicBezTo>
                    <a:pt x="13611" y="10918"/>
                    <a:pt x="14211" y="7215"/>
                    <a:pt x="14778" y="3546"/>
                  </a:cubicBezTo>
                  <a:cubicBezTo>
                    <a:pt x="15045" y="2145"/>
                    <a:pt x="14745" y="1778"/>
                    <a:pt x="13410" y="1578"/>
                  </a:cubicBezTo>
                  <a:cubicBezTo>
                    <a:pt x="10175" y="1044"/>
                    <a:pt x="6906" y="544"/>
                    <a:pt x="3670" y="43"/>
                  </a:cubicBezTo>
                  <a:cubicBezTo>
                    <a:pt x="3478" y="15"/>
                    <a:pt x="3308" y="0"/>
                    <a:pt x="315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2"/>
            <p:cNvSpPr/>
            <p:nvPr/>
          </p:nvSpPr>
          <p:spPr>
            <a:xfrm>
              <a:off x="7356490" y="1404672"/>
              <a:ext cx="612416" cy="156419"/>
            </a:xfrm>
            <a:custGeom>
              <a:avLst/>
              <a:gdLst/>
              <a:ahLst/>
              <a:cxnLst/>
              <a:rect l="l" t="t" r="r" b="b"/>
              <a:pathLst>
                <a:path w="13210" h="3374" extrusionOk="0">
                  <a:moveTo>
                    <a:pt x="960" y="1"/>
                  </a:moveTo>
                  <a:cubicBezTo>
                    <a:pt x="523" y="1"/>
                    <a:pt x="152" y="170"/>
                    <a:pt x="67" y="650"/>
                  </a:cubicBezTo>
                  <a:cubicBezTo>
                    <a:pt x="0" y="1284"/>
                    <a:pt x="500" y="1484"/>
                    <a:pt x="1034" y="1584"/>
                  </a:cubicBezTo>
                  <a:cubicBezTo>
                    <a:pt x="2902" y="1851"/>
                    <a:pt x="4737" y="2152"/>
                    <a:pt x="6571" y="2452"/>
                  </a:cubicBezTo>
                  <a:cubicBezTo>
                    <a:pt x="8373" y="2752"/>
                    <a:pt x="10207" y="3019"/>
                    <a:pt x="11909" y="3319"/>
                  </a:cubicBezTo>
                  <a:cubicBezTo>
                    <a:pt x="12079" y="3349"/>
                    <a:pt x="12243" y="3373"/>
                    <a:pt x="12392" y="3373"/>
                  </a:cubicBezTo>
                  <a:cubicBezTo>
                    <a:pt x="12740" y="3373"/>
                    <a:pt x="13006" y="3242"/>
                    <a:pt x="13076" y="2752"/>
                  </a:cubicBezTo>
                  <a:cubicBezTo>
                    <a:pt x="13210" y="2085"/>
                    <a:pt x="12809" y="1851"/>
                    <a:pt x="12242" y="1785"/>
                  </a:cubicBezTo>
                  <a:cubicBezTo>
                    <a:pt x="8573" y="1184"/>
                    <a:pt x="4870" y="617"/>
                    <a:pt x="1201" y="17"/>
                  </a:cubicBezTo>
                  <a:cubicBezTo>
                    <a:pt x="1119" y="6"/>
                    <a:pt x="1038" y="1"/>
                    <a:pt x="96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2"/>
            <p:cNvSpPr/>
            <p:nvPr/>
          </p:nvSpPr>
          <p:spPr>
            <a:xfrm>
              <a:off x="6918805" y="2653289"/>
              <a:ext cx="187155" cy="165598"/>
            </a:xfrm>
            <a:custGeom>
              <a:avLst/>
              <a:gdLst/>
              <a:ahLst/>
              <a:cxnLst/>
              <a:rect l="l" t="t" r="r" b="b"/>
              <a:pathLst>
                <a:path w="4037" h="3572" extrusionOk="0">
                  <a:moveTo>
                    <a:pt x="1315" y="1"/>
                  </a:moveTo>
                  <a:cubicBezTo>
                    <a:pt x="1093" y="1"/>
                    <a:pt x="866" y="22"/>
                    <a:pt x="634" y="73"/>
                  </a:cubicBezTo>
                  <a:cubicBezTo>
                    <a:pt x="467" y="106"/>
                    <a:pt x="400" y="239"/>
                    <a:pt x="334" y="273"/>
                  </a:cubicBezTo>
                  <a:cubicBezTo>
                    <a:pt x="267" y="506"/>
                    <a:pt x="267" y="673"/>
                    <a:pt x="234" y="873"/>
                  </a:cubicBezTo>
                  <a:cubicBezTo>
                    <a:pt x="167" y="1073"/>
                    <a:pt x="167" y="1240"/>
                    <a:pt x="133" y="1440"/>
                  </a:cubicBezTo>
                  <a:cubicBezTo>
                    <a:pt x="100" y="1607"/>
                    <a:pt x="67" y="1841"/>
                    <a:pt x="67" y="2041"/>
                  </a:cubicBezTo>
                  <a:cubicBezTo>
                    <a:pt x="0" y="2274"/>
                    <a:pt x="133" y="2441"/>
                    <a:pt x="234" y="2608"/>
                  </a:cubicBezTo>
                  <a:cubicBezTo>
                    <a:pt x="302" y="2994"/>
                    <a:pt x="393" y="3117"/>
                    <a:pt x="495" y="3117"/>
                  </a:cubicBezTo>
                  <a:cubicBezTo>
                    <a:pt x="677" y="3117"/>
                    <a:pt x="895" y="2730"/>
                    <a:pt x="1082" y="2730"/>
                  </a:cubicBezTo>
                  <a:cubicBezTo>
                    <a:pt x="1099" y="2730"/>
                    <a:pt x="1117" y="2734"/>
                    <a:pt x="1134" y="2741"/>
                  </a:cubicBezTo>
                  <a:cubicBezTo>
                    <a:pt x="1354" y="2626"/>
                    <a:pt x="1561" y="2574"/>
                    <a:pt x="1759" y="2574"/>
                  </a:cubicBezTo>
                  <a:cubicBezTo>
                    <a:pt x="2134" y="2574"/>
                    <a:pt x="2475" y="2758"/>
                    <a:pt x="2802" y="3041"/>
                  </a:cubicBezTo>
                  <a:cubicBezTo>
                    <a:pt x="2807" y="3041"/>
                    <a:pt x="2812" y="3041"/>
                    <a:pt x="2817" y="3041"/>
                  </a:cubicBezTo>
                  <a:cubicBezTo>
                    <a:pt x="3029" y="3041"/>
                    <a:pt x="3070" y="3572"/>
                    <a:pt x="3294" y="3572"/>
                  </a:cubicBezTo>
                  <a:cubicBezTo>
                    <a:pt x="3370" y="3572"/>
                    <a:pt x="3469" y="3509"/>
                    <a:pt x="3603" y="3342"/>
                  </a:cubicBezTo>
                  <a:cubicBezTo>
                    <a:pt x="3703" y="2574"/>
                    <a:pt x="3803" y="1774"/>
                    <a:pt x="3903" y="1040"/>
                  </a:cubicBezTo>
                  <a:cubicBezTo>
                    <a:pt x="3936" y="773"/>
                    <a:pt x="4036" y="406"/>
                    <a:pt x="3636" y="373"/>
                  </a:cubicBezTo>
                  <a:cubicBezTo>
                    <a:pt x="2853" y="269"/>
                    <a:pt x="2112" y="1"/>
                    <a:pt x="131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2"/>
            <p:cNvSpPr/>
            <p:nvPr/>
          </p:nvSpPr>
          <p:spPr>
            <a:xfrm>
              <a:off x="6968276" y="2760857"/>
              <a:ext cx="77375" cy="36578"/>
            </a:xfrm>
            <a:custGeom>
              <a:avLst/>
              <a:gdLst/>
              <a:ahLst/>
              <a:cxnLst/>
              <a:rect l="l" t="t" r="r" b="b"/>
              <a:pathLst>
                <a:path w="1669" h="789" extrusionOk="0">
                  <a:moveTo>
                    <a:pt x="885" y="0"/>
                  </a:moveTo>
                  <a:cubicBezTo>
                    <a:pt x="687" y="0"/>
                    <a:pt x="447" y="183"/>
                    <a:pt x="0" y="521"/>
                  </a:cubicBezTo>
                  <a:cubicBezTo>
                    <a:pt x="568" y="588"/>
                    <a:pt x="1135" y="688"/>
                    <a:pt x="1668" y="788"/>
                  </a:cubicBezTo>
                  <a:cubicBezTo>
                    <a:pt x="1291" y="249"/>
                    <a:pt x="1117" y="0"/>
                    <a:pt x="885" y="0"/>
                  </a:cubicBezTo>
                  <a:close/>
                </a:path>
              </a:pathLst>
            </a:custGeom>
            <a:solidFill>
              <a:srgbClr val="E4EA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2"/>
            <p:cNvSpPr/>
            <p:nvPr/>
          </p:nvSpPr>
          <p:spPr>
            <a:xfrm>
              <a:off x="6768768" y="2586199"/>
              <a:ext cx="1181531" cy="356740"/>
            </a:xfrm>
            <a:custGeom>
              <a:avLst/>
              <a:gdLst/>
              <a:ahLst/>
              <a:cxnLst/>
              <a:rect l="l" t="t" r="r" b="b"/>
              <a:pathLst>
                <a:path w="25486" h="7695" extrusionOk="0">
                  <a:moveTo>
                    <a:pt x="2340" y="1"/>
                  </a:moveTo>
                  <a:cubicBezTo>
                    <a:pt x="1817" y="1"/>
                    <a:pt x="1378" y="159"/>
                    <a:pt x="1101" y="686"/>
                  </a:cubicBezTo>
                  <a:cubicBezTo>
                    <a:pt x="0" y="2220"/>
                    <a:pt x="601" y="3655"/>
                    <a:pt x="2435" y="3988"/>
                  </a:cubicBezTo>
                  <a:cubicBezTo>
                    <a:pt x="2769" y="4021"/>
                    <a:pt x="3103" y="4122"/>
                    <a:pt x="3436" y="4155"/>
                  </a:cubicBezTo>
                  <a:cubicBezTo>
                    <a:pt x="3470" y="3955"/>
                    <a:pt x="3470" y="3788"/>
                    <a:pt x="3503" y="3554"/>
                  </a:cubicBezTo>
                  <a:cubicBezTo>
                    <a:pt x="3536" y="3388"/>
                    <a:pt x="3536" y="3188"/>
                    <a:pt x="3603" y="3021"/>
                  </a:cubicBezTo>
                  <a:cubicBezTo>
                    <a:pt x="3636" y="2854"/>
                    <a:pt x="3636" y="2654"/>
                    <a:pt x="3670" y="2487"/>
                  </a:cubicBezTo>
                  <a:cubicBezTo>
                    <a:pt x="3703" y="2320"/>
                    <a:pt x="3703" y="2120"/>
                    <a:pt x="3770" y="1953"/>
                  </a:cubicBezTo>
                  <a:cubicBezTo>
                    <a:pt x="3770" y="1887"/>
                    <a:pt x="3803" y="1820"/>
                    <a:pt x="3803" y="1753"/>
                  </a:cubicBezTo>
                  <a:cubicBezTo>
                    <a:pt x="4370" y="1887"/>
                    <a:pt x="4937" y="1887"/>
                    <a:pt x="5504" y="2020"/>
                  </a:cubicBezTo>
                  <a:cubicBezTo>
                    <a:pt x="6705" y="2220"/>
                    <a:pt x="6705" y="2220"/>
                    <a:pt x="6605" y="3421"/>
                  </a:cubicBezTo>
                  <a:cubicBezTo>
                    <a:pt x="6538" y="3921"/>
                    <a:pt x="6272" y="4488"/>
                    <a:pt x="6805" y="4889"/>
                  </a:cubicBezTo>
                  <a:cubicBezTo>
                    <a:pt x="7172" y="4922"/>
                    <a:pt x="7539" y="4989"/>
                    <a:pt x="7939" y="5056"/>
                  </a:cubicBezTo>
                  <a:cubicBezTo>
                    <a:pt x="12810" y="5823"/>
                    <a:pt x="17680" y="6590"/>
                    <a:pt x="22550" y="7357"/>
                  </a:cubicBezTo>
                  <a:cubicBezTo>
                    <a:pt x="23117" y="7424"/>
                    <a:pt x="23651" y="7524"/>
                    <a:pt x="24218" y="7657"/>
                  </a:cubicBezTo>
                  <a:cubicBezTo>
                    <a:pt x="24311" y="7682"/>
                    <a:pt x="24394" y="7694"/>
                    <a:pt x="24467" y="7694"/>
                  </a:cubicBezTo>
                  <a:cubicBezTo>
                    <a:pt x="24785" y="7694"/>
                    <a:pt x="24912" y="7464"/>
                    <a:pt x="24885" y="7057"/>
                  </a:cubicBezTo>
                  <a:lnTo>
                    <a:pt x="24985" y="7024"/>
                  </a:lnTo>
                  <a:cubicBezTo>
                    <a:pt x="24985" y="6823"/>
                    <a:pt x="25018" y="6657"/>
                    <a:pt x="25018" y="6423"/>
                  </a:cubicBezTo>
                  <a:cubicBezTo>
                    <a:pt x="25052" y="6223"/>
                    <a:pt x="25052" y="6056"/>
                    <a:pt x="25085" y="5856"/>
                  </a:cubicBezTo>
                  <a:cubicBezTo>
                    <a:pt x="25152" y="5689"/>
                    <a:pt x="25185" y="5489"/>
                    <a:pt x="25185" y="5322"/>
                  </a:cubicBezTo>
                  <a:cubicBezTo>
                    <a:pt x="25218" y="5089"/>
                    <a:pt x="25218" y="4922"/>
                    <a:pt x="25252" y="4722"/>
                  </a:cubicBezTo>
                  <a:cubicBezTo>
                    <a:pt x="25252" y="4589"/>
                    <a:pt x="25318" y="4488"/>
                    <a:pt x="25318" y="4355"/>
                  </a:cubicBezTo>
                  <a:cubicBezTo>
                    <a:pt x="25352" y="4122"/>
                    <a:pt x="25385" y="3888"/>
                    <a:pt x="25485" y="3655"/>
                  </a:cubicBezTo>
                  <a:cubicBezTo>
                    <a:pt x="17880" y="2454"/>
                    <a:pt x="10274" y="1219"/>
                    <a:pt x="2669" y="19"/>
                  </a:cubicBezTo>
                  <a:cubicBezTo>
                    <a:pt x="2556" y="7"/>
                    <a:pt x="2447" y="1"/>
                    <a:pt x="234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0" name="Google Shape;710;p32"/>
          <p:cNvGrpSpPr/>
          <p:nvPr/>
        </p:nvGrpSpPr>
        <p:grpSpPr>
          <a:xfrm>
            <a:off x="6201949" y="1000243"/>
            <a:ext cx="2164689" cy="2058430"/>
            <a:chOff x="5220597" y="2480162"/>
            <a:chExt cx="2228651" cy="2119253"/>
          </a:xfrm>
        </p:grpSpPr>
        <p:sp>
          <p:nvSpPr>
            <p:cNvPr id="711" name="Google Shape;711;p32"/>
            <p:cNvSpPr/>
            <p:nvPr/>
          </p:nvSpPr>
          <p:spPr>
            <a:xfrm>
              <a:off x="5520671" y="2480162"/>
              <a:ext cx="1749070" cy="1661079"/>
            </a:xfrm>
            <a:custGeom>
              <a:avLst/>
              <a:gdLst/>
              <a:ahLst/>
              <a:cxnLst/>
              <a:rect l="l" t="t" r="r" b="b"/>
              <a:pathLst>
                <a:path w="37728" h="35830" extrusionOk="0">
                  <a:moveTo>
                    <a:pt x="12267" y="0"/>
                  </a:moveTo>
                  <a:cubicBezTo>
                    <a:pt x="11914" y="0"/>
                    <a:pt x="11612" y="262"/>
                    <a:pt x="11242" y="671"/>
                  </a:cubicBezTo>
                  <a:cubicBezTo>
                    <a:pt x="9140" y="3173"/>
                    <a:pt x="7005" y="5641"/>
                    <a:pt x="4870" y="8143"/>
                  </a:cubicBezTo>
                  <a:cubicBezTo>
                    <a:pt x="3236" y="10111"/>
                    <a:pt x="1401" y="11846"/>
                    <a:pt x="0" y="13981"/>
                  </a:cubicBezTo>
                  <a:cubicBezTo>
                    <a:pt x="400" y="15015"/>
                    <a:pt x="1334" y="15615"/>
                    <a:pt x="2068" y="16282"/>
                  </a:cubicBezTo>
                  <a:cubicBezTo>
                    <a:pt x="9507" y="22453"/>
                    <a:pt x="16779" y="28758"/>
                    <a:pt x="24217" y="34929"/>
                  </a:cubicBezTo>
                  <a:cubicBezTo>
                    <a:pt x="24684" y="35162"/>
                    <a:pt x="24951" y="35696"/>
                    <a:pt x="25518" y="35830"/>
                  </a:cubicBezTo>
                  <a:cubicBezTo>
                    <a:pt x="26052" y="35796"/>
                    <a:pt x="26352" y="35329"/>
                    <a:pt x="26686" y="34962"/>
                  </a:cubicBezTo>
                  <a:cubicBezTo>
                    <a:pt x="29354" y="31960"/>
                    <a:pt x="31923" y="28925"/>
                    <a:pt x="34558" y="25856"/>
                  </a:cubicBezTo>
                  <a:cubicBezTo>
                    <a:pt x="35592" y="24655"/>
                    <a:pt x="36927" y="23621"/>
                    <a:pt x="37527" y="21986"/>
                  </a:cubicBezTo>
                  <a:cubicBezTo>
                    <a:pt x="37727" y="21353"/>
                    <a:pt x="37460" y="20986"/>
                    <a:pt x="36993" y="20585"/>
                  </a:cubicBezTo>
                  <a:cubicBezTo>
                    <a:pt x="29054" y="13847"/>
                    <a:pt x="21082" y="7142"/>
                    <a:pt x="13143" y="438"/>
                  </a:cubicBezTo>
                  <a:cubicBezTo>
                    <a:pt x="12796" y="133"/>
                    <a:pt x="12519" y="0"/>
                    <a:pt x="12267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2"/>
            <p:cNvSpPr/>
            <p:nvPr/>
          </p:nvSpPr>
          <p:spPr>
            <a:xfrm>
              <a:off x="5220597" y="3128348"/>
              <a:ext cx="1450604" cy="1364004"/>
            </a:xfrm>
            <a:custGeom>
              <a:avLst/>
              <a:gdLst/>
              <a:ahLst/>
              <a:cxnLst/>
              <a:rect l="l" t="t" r="r" b="b"/>
              <a:pathLst>
                <a:path w="31290" h="29422" extrusionOk="0">
                  <a:moveTo>
                    <a:pt x="6472" y="1"/>
                  </a:moveTo>
                  <a:cubicBezTo>
                    <a:pt x="6205" y="201"/>
                    <a:pt x="5972" y="368"/>
                    <a:pt x="5705" y="568"/>
                  </a:cubicBezTo>
                  <a:cubicBezTo>
                    <a:pt x="4271" y="2135"/>
                    <a:pt x="3036" y="3837"/>
                    <a:pt x="1569" y="5371"/>
                  </a:cubicBezTo>
                  <a:cubicBezTo>
                    <a:pt x="1" y="7039"/>
                    <a:pt x="101" y="8073"/>
                    <a:pt x="1836" y="9641"/>
                  </a:cubicBezTo>
                  <a:cubicBezTo>
                    <a:pt x="2903" y="10575"/>
                    <a:pt x="4004" y="11409"/>
                    <a:pt x="5071" y="12343"/>
                  </a:cubicBezTo>
                  <a:cubicBezTo>
                    <a:pt x="7573" y="14478"/>
                    <a:pt x="10075" y="16512"/>
                    <a:pt x="12543" y="18681"/>
                  </a:cubicBezTo>
                  <a:cubicBezTo>
                    <a:pt x="14378" y="20315"/>
                    <a:pt x="16346" y="21816"/>
                    <a:pt x="18181" y="23384"/>
                  </a:cubicBezTo>
                  <a:cubicBezTo>
                    <a:pt x="20582" y="25419"/>
                    <a:pt x="22884" y="27587"/>
                    <a:pt x="25452" y="29422"/>
                  </a:cubicBezTo>
                  <a:cubicBezTo>
                    <a:pt x="25853" y="27520"/>
                    <a:pt x="26987" y="26086"/>
                    <a:pt x="28354" y="24752"/>
                  </a:cubicBezTo>
                  <a:cubicBezTo>
                    <a:pt x="29222" y="23918"/>
                    <a:pt x="29889" y="22884"/>
                    <a:pt x="30689" y="21916"/>
                  </a:cubicBezTo>
                  <a:cubicBezTo>
                    <a:pt x="30956" y="21616"/>
                    <a:pt x="31290" y="21216"/>
                    <a:pt x="30956" y="20715"/>
                  </a:cubicBezTo>
                  <a:cubicBezTo>
                    <a:pt x="26153" y="16613"/>
                    <a:pt x="21316" y="12476"/>
                    <a:pt x="16479" y="8373"/>
                  </a:cubicBezTo>
                  <a:lnTo>
                    <a:pt x="6472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2"/>
            <p:cNvSpPr/>
            <p:nvPr/>
          </p:nvSpPr>
          <p:spPr>
            <a:xfrm>
              <a:off x="6423859" y="3501079"/>
              <a:ext cx="977408" cy="1055710"/>
            </a:xfrm>
            <a:custGeom>
              <a:avLst/>
              <a:gdLst/>
              <a:ahLst/>
              <a:cxnLst/>
              <a:rect l="l" t="t" r="r" b="b"/>
              <a:pathLst>
                <a:path w="21083" h="22772" extrusionOk="0">
                  <a:moveTo>
                    <a:pt x="18047" y="1"/>
                  </a:moveTo>
                  <a:cubicBezTo>
                    <a:pt x="17747" y="301"/>
                    <a:pt x="17413" y="568"/>
                    <a:pt x="17146" y="835"/>
                  </a:cubicBezTo>
                  <a:cubicBezTo>
                    <a:pt x="13444" y="5138"/>
                    <a:pt x="9741" y="9407"/>
                    <a:pt x="6038" y="13677"/>
                  </a:cubicBezTo>
                  <a:cubicBezTo>
                    <a:pt x="6009" y="13675"/>
                    <a:pt x="5981" y="13674"/>
                    <a:pt x="5953" y="13674"/>
                  </a:cubicBezTo>
                  <a:cubicBezTo>
                    <a:pt x="5599" y="13674"/>
                    <a:pt x="5352" y="13868"/>
                    <a:pt x="5104" y="14178"/>
                  </a:cubicBezTo>
                  <a:cubicBezTo>
                    <a:pt x="3703" y="15779"/>
                    <a:pt x="2236" y="17313"/>
                    <a:pt x="901" y="18981"/>
                  </a:cubicBezTo>
                  <a:cubicBezTo>
                    <a:pt x="1" y="20048"/>
                    <a:pt x="134" y="21116"/>
                    <a:pt x="1235" y="22050"/>
                  </a:cubicBezTo>
                  <a:cubicBezTo>
                    <a:pt x="1764" y="22529"/>
                    <a:pt x="2269" y="22771"/>
                    <a:pt x="2777" y="22771"/>
                  </a:cubicBezTo>
                  <a:cubicBezTo>
                    <a:pt x="3294" y="22771"/>
                    <a:pt x="3815" y="22521"/>
                    <a:pt x="4371" y="22016"/>
                  </a:cubicBezTo>
                  <a:cubicBezTo>
                    <a:pt x="4704" y="21716"/>
                    <a:pt x="5004" y="21383"/>
                    <a:pt x="5204" y="20982"/>
                  </a:cubicBezTo>
                  <a:cubicBezTo>
                    <a:pt x="5271" y="20682"/>
                    <a:pt x="5271" y="20382"/>
                    <a:pt x="5071" y="20182"/>
                  </a:cubicBezTo>
                  <a:cubicBezTo>
                    <a:pt x="4371" y="19481"/>
                    <a:pt x="4704" y="18948"/>
                    <a:pt x="5204" y="18314"/>
                  </a:cubicBezTo>
                  <a:cubicBezTo>
                    <a:pt x="5526" y="17912"/>
                    <a:pt x="5835" y="17704"/>
                    <a:pt x="6184" y="17704"/>
                  </a:cubicBezTo>
                  <a:cubicBezTo>
                    <a:pt x="6414" y="17704"/>
                    <a:pt x="6660" y="17795"/>
                    <a:pt x="6939" y="17980"/>
                  </a:cubicBezTo>
                  <a:cubicBezTo>
                    <a:pt x="7046" y="18052"/>
                    <a:pt x="7173" y="18085"/>
                    <a:pt x="7298" y="18085"/>
                  </a:cubicBezTo>
                  <a:cubicBezTo>
                    <a:pt x="7406" y="18085"/>
                    <a:pt x="7513" y="18060"/>
                    <a:pt x="7606" y="18014"/>
                  </a:cubicBezTo>
                  <a:cubicBezTo>
                    <a:pt x="8407" y="17613"/>
                    <a:pt x="8774" y="16813"/>
                    <a:pt x="9441" y="16279"/>
                  </a:cubicBezTo>
                  <a:cubicBezTo>
                    <a:pt x="12977" y="12143"/>
                    <a:pt x="16579" y="8006"/>
                    <a:pt x="20148" y="3904"/>
                  </a:cubicBezTo>
                  <a:cubicBezTo>
                    <a:pt x="20482" y="3470"/>
                    <a:pt x="21082" y="3103"/>
                    <a:pt x="20782" y="2402"/>
                  </a:cubicBezTo>
                  <a:lnTo>
                    <a:pt x="18047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2"/>
            <p:cNvSpPr/>
            <p:nvPr/>
          </p:nvSpPr>
          <p:spPr>
            <a:xfrm>
              <a:off x="6847635" y="3598539"/>
              <a:ext cx="601614" cy="676717"/>
            </a:xfrm>
            <a:custGeom>
              <a:avLst/>
              <a:gdLst/>
              <a:ahLst/>
              <a:cxnLst/>
              <a:rect l="l" t="t" r="r" b="b"/>
              <a:pathLst>
                <a:path w="12977" h="14597" extrusionOk="0">
                  <a:moveTo>
                    <a:pt x="12326" y="1"/>
                  </a:moveTo>
                  <a:cubicBezTo>
                    <a:pt x="12108" y="1"/>
                    <a:pt x="11863" y="153"/>
                    <a:pt x="11642" y="234"/>
                  </a:cubicBezTo>
                  <a:cubicBezTo>
                    <a:pt x="10975" y="1034"/>
                    <a:pt x="10341" y="1868"/>
                    <a:pt x="9674" y="2669"/>
                  </a:cubicBezTo>
                  <a:cubicBezTo>
                    <a:pt x="6472" y="6405"/>
                    <a:pt x="3236" y="10174"/>
                    <a:pt x="1" y="13910"/>
                  </a:cubicBezTo>
                  <a:cubicBezTo>
                    <a:pt x="53" y="14357"/>
                    <a:pt x="209" y="14597"/>
                    <a:pt x="534" y="14597"/>
                  </a:cubicBezTo>
                  <a:cubicBezTo>
                    <a:pt x="622" y="14597"/>
                    <a:pt x="721" y="14579"/>
                    <a:pt x="835" y="14544"/>
                  </a:cubicBezTo>
                  <a:cubicBezTo>
                    <a:pt x="4671" y="10107"/>
                    <a:pt x="8507" y="5738"/>
                    <a:pt x="12343" y="1335"/>
                  </a:cubicBezTo>
                  <a:cubicBezTo>
                    <a:pt x="12610" y="1034"/>
                    <a:pt x="12977" y="701"/>
                    <a:pt x="12710" y="267"/>
                  </a:cubicBezTo>
                  <a:cubicBezTo>
                    <a:pt x="12603" y="68"/>
                    <a:pt x="12471" y="1"/>
                    <a:pt x="12326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2"/>
            <p:cNvSpPr/>
            <p:nvPr/>
          </p:nvSpPr>
          <p:spPr>
            <a:xfrm>
              <a:off x="6375918" y="4088805"/>
              <a:ext cx="327904" cy="510609"/>
            </a:xfrm>
            <a:custGeom>
              <a:avLst/>
              <a:gdLst/>
              <a:ahLst/>
              <a:cxnLst/>
              <a:rect l="l" t="t" r="r" b="b"/>
              <a:pathLst>
                <a:path w="7073" h="11014" extrusionOk="0">
                  <a:moveTo>
                    <a:pt x="6072" y="0"/>
                  </a:moveTo>
                  <a:cubicBezTo>
                    <a:pt x="4938" y="1802"/>
                    <a:pt x="3503" y="3403"/>
                    <a:pt x="2102" y="4937"/>
                  </a:cubicBezTo>
                  <a:cubicBezTo>
                    <a:pt x="1135" y="5971"/>
                    <a:pt x="1" y="7072"/>
                    <a:pt x="568" y="8740"/>
                  </a:cubicBezTo>
                  <a:cubicBezTo>
                    <a:pt x="1035" y="9240"/>
                    <a:pt x="1568" y="9674"/>
                    <a:pt x="2069" y="10141"/>
                  </a:cubicBezTo>
                  <a:cubicBezTo>
                    <a:pt x="2730" y="10721"/>
                    <a:pt x="3336" y="11014"/>
                    <a:pt x="3930" y="11014"/>
                  </a:cubicBezTo>
                  <a:cubicBezTo>
                    <a:pt x="4564" y="11014"/>
                    <a:pt x="5183" y="10680"/>
                    <a:pt x="5838" y="10008"/>
                  </a:cubicBezTo>
                  <a:cubicBezTo>
                    <a:pt x="6272" y="9607"/>
                    <a:pt x="6605" y="9140"/>
                    <a:pt x="6972" y="8673"/>
                  </a:cubicBezTo>
                  <a:cubicBezTo>
                    <a:pt x="7001" y="8154"/>
                    <a:pt x="6755" y="7959"/>
                    <a:pt x="6343" y="7959"/>
                  </a:cubicBezTo>
                  <a:cubicBezTo>
                    <a:pt x="6279" y="7959"/>
                    <a:pt x="6210" y="7964"/>
                    <a:pt x="6138" y="7973"/>
                  </a:cubicBezTo>
                  <a:cubicBezTo>
                    <a:pt x="5805" y="8306"/>
                    <a:pt x="5438" y="8673"/>
                    <a:pt x="5138" y="9074"/>
                  </a:cubicBezTo>
                  <a:cubicBezTo>
                    <a:pt x="4724" y="9569"/>
                    <a:pt x="4319" y="9795"/>
                    <a:pt x="3906" y="9795"/>
                  </a:cubicBezTo>
                  <a:cubicBezTo>
                    <a:pt x="3486" y="9795"/>
                    <a:pt x="3057" y="9561"/>
                    <a:pt x="2603" y="9140"/>
                  </a:cubicBezTo>
                  <a:cubicBezTo>
                    <a:pt x="1435" y="8106"/>
                    <a:pt x="1335" y="7639"/>
                    <a:pt x="2269" y="6572"/>
                  </a:cubicBezTo>
                  <a:cubicBezTo>
                    <a:pt x="3837" y="4737"/>
                    <a:pt x="5471" y="2836"/>
                    <a:pt x="7072" y="1001"/>
                  </a:cubicBezTo>
                  <a:cubicBezTo>
                    <a:pt x="6839" y="568"/>
                    <a:pt x="6505" y="167"/>
                    <a:pt x="607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2"/>
            <p:cNvSpPr/>
            <p:nvPr/>
          </p:nvSpPr>
          <p:spPr>
            <a:xfrm>
              <a:off x="6598655" y="4295641"/>
              <a:ext cx="272180" cy="294293"/>
            </a:xfrm>
            <a:custGeom>
              <a:avLst/>
              <a:gdLst/>
              <a:ahLst/>
              <a:cxnLst/>
              <a:rect l="l" t="t" r="r" b="b"/>
              <a:pathLst>
                <a:path w="5871" h="6348" extrusionOk="0">
                  <a:moveTo>
                    <a:pt x="2320" y="1"/>
                  </a:moveTo>
                  <a:cubicBezTo>
                    <a:pt x="1781" y="1"/>
                    <a:pt x="1303" y="401"/>
                    <a:pt x="867" y="1177"/>
                  </a:cubicBezTo>
                  <a:cubicBezTo>
                    <a:pt x="834" y="1277"/>
                    <a:pt x="701" y="1377"/>
                    <a:pt x="634" y="1477"/>
                  </a:cubicBezTo>
                  <a:cubicBezTo>
                    <a:pt x="0" y="2011"/>
                    <a:pt x="0" y="2478"/>
                    <a:pt x="767" y="2945"/>
                  </a:cubicBezTo>
                  <a:cubicBezTo>
                    <a:pt x="1001" y="3045"/>
                    <a:pt x="1134" y="3278"/>
                    <a:pt x="1334" y="3478"/>
                  </a:cubicBezTo>
                  <a:cubicBezTo>
                    <a:pt x="1668" y="3645"/>
                    <a:pt x="2002" y="3845"/>
                    <a:pt x="2168" y="4179"/>
                  </a:cubicBezTo>
                  <a:cubicBezTo>
                    <a:pt x="3136" y="4879"/>
                    <a:pt x="4103" y="5613"/>
                    <a:pt x="5137" y="6347"/>
                  </a:cubicBezTo>
                  <a:cubicBezTo>
                    <a:pt x="5271" y="5613"/>
                    <a:pt x="5337" y="5013"/>
                    <a:pt x="5437" y="4446"/>
                  </a:cubicBezTo>
                  <a:cubicBezTo>
                    <a:pt x="5604" y="3345"/>
                    <a:pt x="5871" y="2211"/>
                    <a:pt x="4637" y="1477"/>
                  </a:cubicBezTo>
                  <a:cubicBezTo>
                    <a:pt x="4537" y="877"/>
                    <a:pt x="4136" y="777"/>
                    <a:pt x="3669" y="710"/>
                  </a:cubicBezTo>
                  <a:cubicBezTo>
                    <a:pt x="3179" y="234"/>
                    <a:pt x="2732" y="1"/>
                    <a:pt x="23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2"/>
            <p:cNvSpPr/>
            <p:nvPr/>
          </p:nvSpPr>
          <p:spPr>
            <a:xfrm>
              <a:off x="6768768" y="4246540"/>
              <a:ext cx="116039" cy="119145"/>
            </a:xfrm>
            <a:custGeom>
              <a:avLst/>
              <a:gdLst/>
              <a:ahLst/>
              <a:cxnLst/>
              <a:rect l="l" t="t" r="r" b="b"/>
              <a:pathLst>
                <a:path w="2503" h="2570" extrusionOk="0">
                  <a:moveTo>
                    <a:pt x="1668" y="1"/>
                  </a:moveTo>
                  <a:cubicBezTo>
                    <a:pt x="1135" y="601"/>
                    <a:pt x="534" y="1202"/>
                    <a:pt x="0" y="1802"/>
                  </a:cubicBezTo>
                  <a:cubicBezTo>
                    <a:pt x="334" y="2069"/>
                    <a:pt x="634" y="2303"/>
                    <a:pt x="968" y="2569"/>
                  </a:cubicBezTo>
                  <a:cubicBezTo>
                    <a:pt x="1501" y="1902"/>
                    <a:pt x="2035" y="1235"/>
                    <a:pt x="2502" y="601"/>
                  </a:cubicBezTo>
                  <a:cubicBezTo>
                    <a:pt x="2202" y="401"/>
                    <a:pt x="1968" y="201"/>
                    <a:pt x="166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85271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32"/>
          <p:cNvSpPr txBox="1">
            <a:spLocks noGrp="1"/>
          </p:cNvSpPr>
          <p:nvPr>
            <p:ph type="title" idx="6"/>
          </p:nvPr>
        </p:nvSpPr>
        <p:spPr>
          <a:xfrm>
            <a:off x="720000" y="5395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En síntesis:</a:t>
            </a:r>
            <a:endParaRPr dirty="0"/>
          </a:p>
        </p:txBody>
      </p:sp>
      <p:sp>
        <p:nvSpPr>
          <p:cNvPr id="689" name="Google Shape;689;p32"/>
          <p:cNvSpPr txBox="1">
            <a:spLocks noGrp="1"/>
          </p:cNvSpPr>
          <p:nvPr>
            <p:ph type="title"/>
          </p:nvPr>
        </p:nvSpPr>
        <p:spPr>
          <a:xfrm>
            <a:off x="1257288" y="1274725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C</a:t>
            </a:r>
            <a:r>
              <a:rPr lang="en" dirty="0"/>
              <a:t>onocimiento proposicional</a:t>
            </a:r>
            <a:endParaRPr dirty="0"/>
          </a:p>
        </p:txBody>
      </p:sp>
      <p:sp>
        <p:nvSpPr>
          <p:cNvPr id="690" name="Google Shape;690;p32"/>
          <p:cNvSpPr txBox="1">
            <a:spLocks noGrp="1"/>
          </p:cNvSpPr>
          <p:nvPr>
            <p:ph type="subTitle" idx="1"/>
          </p:nvPr>
        </p:nvSpPr>
        <p:spPr>
          <a:xfrm>
            <a:off x="1257300" y="1697100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La epistemología estudia el conocimiento verdadero e intencional, ya que es un saber que se busca obtener y no proviene simplemente del azar.</a:t>
            </a:r>
            <a:endParaRPr dirty="0"/>
          </a:p>
        </p:txBody>
      </p:sp>
      <p:sp>
        <p:nvSpPr>
          <p:cNvPr id="691" name="Google Shape;691;p32"/>
          <p:cNvSpPr txBox="1">
            <a:spLocks noGrp="1"/>
          </p:cNvSpPr>
          <p:nvPr>
            <p:ph type="title" idx="2"/>
          </p:nvPr>
        </p:nvSpPr>
        <p:spPr>
          <a:xfrm>
            <a:off x="1257288" y="2423788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Utilidad práctica del conocimiento</a:t>
            </a:r>
            <a:endParaRPr dirty="0"/>
          </a:p>
        </p:txBody>
      </p:sp>
      <p:sp>
        <p:nvSpPr>
          <p:cNvPr id="692" name="Google Shape;692;p32"/>
          <p:cNvSpPr txBox="1">
            <a:spLocks noGrp="1"/>
          </p:cNvSpPr>
          <p:nvPr>
            <p:ph type="subTitle" idx="3"/>
          </p:nvPr>
        </p:nvSpPr>
        <p:spPr>
          <a:xfrm>
            <a:off x="1257300" y="2846162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El conocimiento científico y la “sociedad del conocimiento”, sirven para dar cuenta de la utilidad prácticas del conocimiento.</a:t>
            </a:r>
            <a:endParaRPr dirty="0"/>
          </a:p>
        </p:txBody>
      </p:sp>
      <p:sp>
        <p:nvSpPr>
          <p:cNvPr id="693" name="Google Shape;693;p32"/>
          <p:cNvSpPr txBox="1">
            <a:spLocks noGrp="1"/>
          </p:cNvSpPr>
          <p:nvPr>
            <p:ph type="title" idx="4"/>
          </p:nvPr>
        </p:nvSpPr>
        <p:spPr>
          <a:xfrm>
            <a:off x="1257288" y="3572850"/>
            <a:ext cx="4608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E</a:t>
            </a:r>
            <a:r>
              <a:rPr lang="en" dirty="0"/>
              <a:t>pistemología y ciencia</a:t>
            </a:r>
            <a:endParaRPr dirty="0"/>
          </a:p>
        </p:txBody>
      </p:sp>
      <p:sp>
        <p:nvSpPr>
          <p:cNvPr id="694" name="Google Shape;694;p32"/>
          <p:cNvSpPr txBox="1">
            <a:spLocks noGrp="1"/>
          </p:cNvSpPr>
          <p:nvPr>
            <p:ph type="subTitle" idx="5"/>
          </p:nvPr>
        </p:nvSpPr>
        <p:spPr>
          <a:xfrm>
            <a:off x="1257300" y="3995225"/>
            <a:ext cx="4608900" cy="60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El conocimiento científico se preocupa de obtener conocimiento certero, otorgándole así sentido a la epistemología.</a:t>
            </a:r>
            <a:endParaRPr dirty="0"/>
          </a:p>
        </p:txBody>
      </p:sp>
      <p:grpSp>
        <p:nvGrpSpPr>
          <p:cNvPr id="695" name="Google Shape;695;p32"/>
          <p:cNvGrpSpPr/>
          <p:nvPr/>
        </p:nvGrpSpPr>
        <p:grpSpPr>
          <a:xfrm>
            <a:off x="5985877" y="2540921"/>
            <a:ext cx="1652872" cy="2058512"/>
            <a:chOff x="6716190" y="1112200"/>
            <a:chExt cx="1506308" cy="1875979"/>
          </a:xfrm>
        </p:grpSpPr>
        <p:sp>
          <p:nvSpPr>
            <p:cNvPr id="696" name="Google Shape;696;p32"/>
            <p:cNvSpPr/>
            <p:nvPr/>
          </p:nvSpPr>
          <p:spPr>
            <a:xfrm>
              <a:off x="7738490" y="2022536"/>
              <a:ext cx="165505" cy="170141"/>
            </a:xfrm>
            <a:custGeom>
              <a:avLst/>
              <a:gdLst/>
              <a:ahLst/>
              <a:cxnLst/>
              <a:rect l="l" t="t" r="r" b="b"/>
              <a:pathLst>
                <a:path w="3570" h="3670" extrusionOk="0">
                  <a:moveTo>
                    <a:pt x="1435" y="0"/>
                  </a:moveTo>
                  <a:cubicBezTo>
                    <a:pt x="1401" y="934"/>
                    <a:pt x="934" y="1501"/>
                    <a:pt x="0" y="1635"/>
                  </a:cubicBezTo>
                  <a:cubicBezTo>
                    <a:pt x="67" y="1768"/>
                    <a:pt x="67" y="1835"/>
                    <a:pt x="100" y="1968"/>
                  </a:cubicBezTo>
                  <a:cubicBezTo>
                    <a:pt x="734" y="2035"/>
                    <a:pt x="1101" y="2435"/>
                    <a:pt x="1268" y="3002"/>
                  </a:cubicBezTo>
                  <a:lnTo>
                    <a:pt x="1235" y="3002"/>
                  </a:lnTo>
                  <a:cubicBezTo>
                    <a:pt x="1268" y="3136"/>
                    <a:pt x="1301" y="3203"/>
                    <a:pt x="1368" y="3303"/>
                  </a:cubicBezTo>
                  <a:cubicBezTo>
                    <a:pt x="1401" y="3436"/>
                    <a:pt x="1401" y="3536"/>
                    <a:pt x="1435" y="3670"/>
                  </a:cubicBezTo>
                  <a:cubicBezTo>
                    <a:pt x="2102" y="3102"/>
                    <a:pt x="2269" y="2135"/>
                    <a:pt x="3570" y="1802"/>
                  </a:cubicBezTo>
                  <a:cubicBezTo>
                    <a:pt x="2269" y="1535"/>
                    <a:pt x="2135" y="501"/>
                    <a:pt x="1435" y="0"/>
                  </a:cubicBezTo>
                  <a:close/>
                </a:path>
              </a:pathLst>
            </a:custGeom>
            <a:solidFill>
              <a:srgbClr val="ECEC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2"/>
            <p:cNvSpPr/>
            <p:nvPr/>
          </p:nvSpPr>
          <p:spPr>
            <a:xfrm>
              <a:off x="6946624" y="1112200"/>
              <a:ext cx="247470" cy="314877"/>
            </a:xfrm>
            <a:custGeom>
              <a:avLst/>
              <a:gdLst/>
              <a:ahLst/>
              <a:cxnLst/>
              <a:rect l="l" t="t" r="r" b="b"/>
              <a:pathLst>
                <a:path w="5338" h="6792" extrusionOk="0">
                  <a:moveTo>
                    <a:pt x="3340" y="0"/>
                  </a:moveTo>
                  <a:cubicBezTo>
                    <a:pt x="3018" y="0"/>
                    <a:pt x="2695" y="57"/>
                    <a:pt x="2369" y="220"/>
                  </a:cubicBezTo>
                  <a:cubicBezTo>
                    <a:pt x="1468" y="387"/>
                    <a:pt x="934" y="1088"/>
                    <a:pt x="768" y="1788"/>
                  </a:cubicBezTo>
                  <a:cubicBezTo>
                    <a:pt x="334" y="3423"/>
                    <a:pt x="0" y="5090"/>
                    <a:pt x="0" y="6792"/>
                  </a:cubicBezTo>
                  <a:cubicBezTo>
                    <a:pt x="634" y="6325"/>
                    <a:pt x="1268" y="5924"/>
                    <a:pt x="1635" y="5191"/>
                  </a:cubicBezTo>
                  <a:cubicBezTo>
                    <a:pt x="2182" y="5474"/>
                    <a:pt x="2742" y="5635"/>
                    <a:pt x="3314" y="5635"/>
                  </a:cubicBezTo>
                  <a:cubicBezTo>
                    <a:pt x="3683" y="5635"/>
                    <a:pt x="4057" y="5568"/>
                    <a:pt x="4437" y="5424"/>
                  </a:cubicBezTo>
                  <a:cubicBezTo>
                    <a:pt x="4704" y="3689"/>
                    <a:pt x="5004" y="1988"/>
                    <a:pt x="5338" y="287"/>
                  </a:cubicBezTo>
                  <a:cubicBezTo>
                    <a:pt x="4663" y="242"/>
                    <a:pt x="4004" y="0"/>
                    <a:pt x="334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2"/>
            <p:cNvSpPr/>
            <p:nvPr/>
          </p:nvSpPr>
          <p:spPr>
            <a:xfrm>
              <a:off x="6759495" y="2307219"/>
              <a:ext cx="239728" cy="303009"/>
            </a:xfrm>
            <a:custGeom>
              <a:avLst/>
              <a:gdLst/>
              <a:ahLst/>
              <a:cxnLst/>
              <a:rect l="l" t="t" r="r" b="b"/>
              <a:pathLst>
                <a:path w="5171" h="6536" extrusionOk="0">
                  <a:moveTo>
                    <a:pt x="3450" y="0"/>
                  </a:moveTo>
                  <a:cubicBezTo>
                    <a:pt x="3082" y="0"/>
                    <a:pt x="2711" y="63"/>
                    <a:pt x="2335" y="231"/>
                  </a:cubicBezTo>
                  <a:cubicBezTo>
                    <a:pt x="1568" y="398"/>
                    <a:pt x="1201" y="999"/>
                    <a:pt x="801" y="1566"/>
                  </a:cubicBezTo>
                  <a:cubicBezTo>
                    <a:pt x="267" y="3200"/>
                    <a:pt x="0" y="4835"/>
                    <a:pt x="0" y="6536"/>
                  </a:cubicBezTo>
                  <a:cubicBezTo>
                    <a:pt x="367" y="5735"/>
                    <a:pt x="1034" y="5335"/>
                    <a:pt x="1768" y="5002"/>
                  </a:cubicBezTo>
                  <a:cubicBezTo>
                    <a:pt x="1974" y="4956"/>
                    <a:pt x="2177" y="4938"/>
                    <a:pt x="2380" y="4938"/>
                  </a:cubicBezTo>
                  <a:cubicBezTo>
                    <a:pt x="3065" y="4938"/>
                    <a:pt x="3734" y="5143"/>
                    <a:pt x="4403" y="5168"/>
                  </a:cubicBezTo>
                  <a:lnTo>
                    <a:pt x="5171" y="298"/>
                  </a:lnTo>
                  <a:cubicBezTo>
                    <a:pt x="4600" y="155"/>
                    <a:pt x="4029" y="0"/>
                    <a:pt x="345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2"/>
            <p:cNvSpPr/>
            <p:nvPr/>
          </p:nvSpPr>
          <p:spPr>
            <a:xfrm>
              <a:off x="6904849" y="1426603"/>
              <a:ext cx="236668" cy="275796"/>
            </a:xfrm>
            <a:custGeom>
              <a:avLst/>
              <a:gdLst/>
              <a:ahLst/>
              <a:cxnLst/>
              <a:rect l="l" t="t" r="r" b="b"/>
              <a:pathLst>
                <a:path w="5105" h="5949" extrusionOk="0">
                  <a:moveTo>
                    <a:pt x="3284" y="0"/>
                  </a:moveTo>
                  <a:cubicBezTo>
                    <a:pt x="2943" y="0"/>
                    <a:pt x="2604" y="46"/>
                    <a:pt x="2269" y="177"/>
                  </a:cubicBezTo>
                  <a:cubicBezTo>
                    <a:pt x="1569" y="411"/>
                    <a:pt x="1035" y="878"/>
                    <a:pt x="701" y="1545"/>
                  </a:cubicBezTo>
                  <a:cubicBezTo>
                    <a:pt x="234" y="2979"/>
                    <a:pt x="1" y="4447"/>
                    <a:pt x="1" y="5948"/>
                  </a:cubicBezTo>
                  <a:cubicBezTo>
                    <a:pt x="401" y="5048"/>
                    <a:pt x="1102" y="4514"/>
                    <a:pt x="2036" y="4280"/>
                  </a:cubicBezTo>
                  <a:cubicBezTo>
                    <a:pt x="2203" y="4266"/>
                    <a:pt x="2371" y="4260"/>
                    <a:pt x="2540" y="4260"/>
                  </a:cubicBezTo>
                  <a:cubicBezTo>
                    <a:pt x="3181" y="4260"/>
                    <a:pt x="3830" y="4356"/>
                    <a:pt x="4437" y="4514"/>
                  </a:cubicBezTo>
                  <a:cubicBezTo>
                    <a:pt x="4671" y="3113"/>
                    <a:pt x="4904" y="1679"/>
                    <a:pt x="5104" y="211"/>
                  </a:cubicBezTo>
                  <a:cubicBezTo>
                    <a:pt x="4505" y="147"/>
                    <a:pt x="3893" y="0"/>
                    <a:pt x="3284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2"/>
            <p:cNvSpPr/>
            <p:nvPr/>
          </p:nvSpPr>
          <p:spPr>
            <a:xfrm>
              <a:off x="6952790" y="1127037"/>
              <a:ext cx="1269708" cy="1594459"/>
            </a:xfrm>
            <a:custGeom>
              <a:avLst/>
              <a:gdLst/>
              <a:ahLst/>
              <a:cxnLst/>
              <a:rect l="l" t="t" r="r" b="b"/>
              <a:pathLst>
                <a:path w="27388" h="34393" extrusionOk="0">
                  <a:moveTo>
                    <a:pt x="5205" y="0"/>
                  </a:moveTo>
                  <a:cubicBezTo>
                    <a:pt x="4838" y="234"/>
                    <a:pt x="4671" y="601"/>
                    <a:pt x="4537" y="968"/>
                  </a:cubicBezTo>
                  <a:cubicBezTo>
                    <a:pt x="4337" y="2335"/>
                    <a:pt x="4037" y="3670"/>
                    <a:pt x="3937" y="5071"/>
                  </a:cubicBezTo>
                  <a:cubicBezTo>
                    <a:pt x="3804" y="5571"/>
                    <a:pt x="3737" y="6038"/>
                    <a:pt x="3704" y="6605"/>
                  </a:cubicBezTo>
                  <a:cubicBezTo>
                    <a:pt x="3370" y="7973"/>
                    <a:pt x="3170" y="9374"/>
                    <a:pt x="3036" y="10808"/>
                  </a:cubicBezTo>
                  <a:cubicBezTo>
                    <a:pt x="2569" y="12910"/>
                    <a:pt x="2336" y="15011"/>
                    <a:pt x="2002" y="17146"/>
                  </a:cubicBezTo>
                  <a:cubicBezTo>
                    <a:pt x="1569" y="19948"/>
                    <a:pt x="1035" y="22750"/>
                    <a:pt x="735" y="25519"/>
                  </a:cubicBezTo>
                  <a:cubicBezTo>
                    <a:pt x="401" y="26920"/>
                    <a:pt x="234" y="28287"/>
                    <a:pt x="34" y="29655"/>
                  </a:cubicBezTo>
                  <a:cubicBezTo>
                    <a:pt x="1" y="30022"/>
                    <a:pt x="1" y="30355"/>
                    <a:pt x="201" y="30656"/>
                  </a:cubicBezTo>
                  <a:cubicBezTo>
                    <a:pt x="635" y="31089"/>
                    <a:pt x="1168" y="31123"/>
                    <a:pt x="1669" y="31189"/>
                  </a:cubicBezTo>
                  <a:lnTo>
                    <a:pt x="21416" y="34325"/>
                  </a:lnTo>
                  <a:cubicBezTo>
                    <a:pt x="21624" y="34346"/>
                    <a:pt x="21858" y="34392"/>
                    <a:pt x="22093" y="34392"/>
                  </a:cubicBezTo>
                  <a:cubicBezTo>
                    <a:pt x="22235" y="34392"/>
                    <a:pt x="22379" y="34375"/>
                    <a:pt x="22517" y="34325"/>
                  </a:cubicBezTo>
                  <a:cubicBezTo>
                    <a:pt x="24085" y="24418"/>
                    <a:pt x="25686" y="14444"/>
                    <a:pt x="27254" y="4504"/>
                  </a:cubicBezTo>
                  <a:cubicBezTo>
                    <a:pt x="27387" y="3803"/>
                    <a:pt x="27187" y="3470"/>
                    <a:pt x="26486" y="3336"/>
                  </a:cubicBezTo>
                  <a:cubicBezTo>
                    <a:pt x="19381" y="2269"/>
                    <a:pt x="12310" y="1135"/>
                    <a:pt x="5205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2"/>
            <p:cNvSpPr/>
            <p:nvPr/>
          </p:nvSpPr>
          <p:spPr>
            <a:xfrm>
              <a:off x="6793527" y="1606454"/>
              <a:ext cx="315480" cy="978984"/>
            </a:xfrm>
            <a:custGeom>
              <a:avLst/>
              <a:gdLst/>
              <a:ahLst/>
              <a:cxnLst/>
              <a:rect l="l" t="t" r="r" b="b"/>
              <a:pathLst>
                <a:path w="6805" h="21117" extrusionOk="0">
                  <a:moveTo>
                    <a:pt x="5197" y="0"/>
                  </a:moveTo>
                  <a:cubicBezTo>
                    <a:pt x="4197" y="0"/>
                    <a:pt x="3104" y="481"/>
                    <a:pt x="2635" y="1235"/>
                  </a:cubicBezTo>
                  <a:cubicBezTo>
                    <a:pt x="1268" y="6406"/>
                    <a:pt x="901" y="11276"/>
                    <a:pt x="0" y="16413"/>
                  </a:cubicBezTo>
                  <a:cubicBezTo>
                    <a:pt x="6305" y="13277"/>
                    <a:pt x="3302" y="21116"/>
                    <a:pt x="6805" y="635"/>
                  </a:cubicBezTo>
                  <a:cubicBezTo>
                    <a:pt x="6429" y="194"/>
                    <a:pt x="5832" y="0"/>
                    <a:pt x="519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2"/>
            <p:cNvSpPr/>
            <p:nvPr/>
          </p:nvSpPr>
          <p:spPr>
            <a:xfrm>
              <a:off x="6716190" y="2519572"/>
              <a:ext cx="1278933" cy="468607"/>
            </a:xfrm>
            <a:custGeom>
              <a:avLst/>
              <a:gdLst/>
              <a:ahLst/>
              <a:cxnLst/>
              <a:rect l="l" t="t" r="r" b="b"/>
              <a:pathLst>
                <a:path w="27587" h="10108" extrusionOk="0">
                  <a:moveTo>
                    <a:pt x="3800" y="1"/>
                  </a:moveTo>
                  <a:cubicBezTo>
                    <a:pt x="3483" y="1"/>
                    <a:pt x="3149" y="40"/>
                    <a:pt x="2802" y="88"/>
                  </a:cubicBezTo>
                  <a:cubicBezTo>
                    <a:pt x="1935" y="455"/>
                    <a:pt x="968" y="755"/>
                    <a:pt x="901" y="1956"/>
                  </a:cubicBezTo>
                  <a:cubicBezTo>
                    <a:pt x="0" y="4091"/>
                    <a:pt x="834" y="6092"/>
                    <a:pt x="2802" y="6426"/>
                  </a:cubicBezTo>
                  <a:cubicBezTo>
                    <a:pt x="10474" y="7660"/>
                    <a:pt x="18147" y="8828"/>
                    <a:pt x="25819" y="10095"/>
                  </a:cubicBezTo>
                  <a:cubicBezTo>
                    <a:pt x="25899" y="10103"/>
                    <a:pt x="25974" y="10107"/>
                    <a:pt x="26044" y="10107"/>
                  </a:cubicBezTo>
                  <a:cubicBezTo>
                    <a:pt x="26554" y="10107"/>
                    <a:pt x="26786" y="9885"/>
                    <a:pt x="26786" y="9328"/>
                  </a:cubicBezTo>
                  <a:cubicBezTo>
                    <a:pt x="26586" y="8994"/>
                    <a:pt x="26486" y="8527"/>
                    <a:pt x="26019" y="8327"/>
                  </a:cubicBezTo>
                  <a:lnTo>
                    <a:pt x="25785" y="8461"/>
                  </a:lnTo>
                  <a:cubicBezTo>
                    <a:pt x="25646" y="8635"/>
                    <a:pt x="25488" y="8682"/>
                    <a:pt x="25321" y="8682"/>
                  </a:cubicBezTo>
                  <a:cubicBezTo>
                    <a:pt x="25169" y="8682"/>
                    <a:pt x="25010" y="8643"/>
                    <a:pt x="24851" y="8627"/>
                  </a:cubicBezTo>
                  <a:cubicBezTo>
                    <a:pt x="24418" y="8594"/>
                    <a:pt x="23951" y="8461"/>
                    <a:pt x="23450" y="8461"/>
                  </a:cubicBezTo>
                  <a:cubicBezTo>
                    <a:pt x="18347" y="7660"/>
                    <a:pt x="13276" y="6793"/>
                    <a:pt x="8173" y="6092"/>
                  </a:cubicBezTo>
                  <a:cubicBezTo>
                    <a:pt x="8059" y="6170"/>
                    <a:pt x="7961" y="6201"/>
                    <a:pt x="7873" y="6201"/>
                  </a:cubicBezTo>
                  <a:cubicBezTo>
                    <a:pt x="7547" y="6201"/>
                    <a:pt x="7361" y="5771"/>
                    <a:pt x="7072" y="5692"/>
                  </a:cubicBezTo>
                  <a:cubicBezTo>
                    <a:pt x="6605" y="5592"/>
                    <a:pt x="6138" y="5492"/>
                    <a:pt x="5671" y="5458"/>
                  </a:cubicBezTo>
                  <a:cubicBezTo>
                    <a:pt x="5445" y="5477"/>
                    <a:pt x="5199" y="5570"/>
                    <a:pt x="4961" y="5570"/>
                  </a:cubicBezTo>
                  <a:cubicBezTo>
                    <a:pt x="4776" y="5570"/>
                    <a:pt x="4597" y="5514"/>
                    <a:pt x="4437" y="5325"/>
                  </a:cubicBezTo>
                  <a:cubicBezTo>
                    <a:pt x="4103" y="5158"/>
                    <a:pt x="3736" y="5158"/>
                    <a:pt x="3336" y="5092"/>
                  </a:cubicBezTo>
                  <a:cubicBezTo>
                    <a:pt x="2269" y="4925"/>
                    <a:pt x="1735" y="3957"/>
                    <a:pt x="2102" y="2923"/>
                  </a:cubicBezTo>
                  <a:cubicBezTo>
                    <a:pt x="2235" y="2623"/>
                    <a:pt x="2435" y="2356"/>
                    <a:pt x="2602" y="2123"/>
                  </a:cubicBezTo>
                  <a:cubicBezTo>
                    <a:pt x="2874" y="1832"/>
                    <a:pt x="3179" y="1755"/>
                    <a:pt x="3506" y="1755"/>
                  </a:cubicBezTo>
                  <a:cubicBezTo>
                    <a:pt x="3740" y="1755"/>
                    <a:pt x="3985" y="1795"/>
                    <a:pt x="4237" y="1823"/>
                  </a:cubicBezTo>
                  <a:lnTo>
                    <a:pt x="26352" y="5325"/>
                  </a:lnTo>
                  <a:cubicBezTo>
                    <a:pt x="26504" y="5358"/>
                    <a:pt x="26645" y="5379"/>
                    <a:pt x="26777" y="5379"/>
                  </a:cubicBezTo>
                  <a:cubicBezTo>
                    <a:pt x="27050" y="5379"/>
                    <a:pt x="27284" y="5284"/>
                    <a:pt x="27487" y="4991"/>
                  </a:cubicBezTo>
                  <a:cubicBezTo>
                    <a:pt x="27487" y="4758"/>
                    <a:pt x="27520" y="4558"/>
                    <a:pt x="27587" y="4291"/>
                  </a:cubicBezTo>
                  <a:cubicBezTo>
                    <a:pt x="27253" y="3957"/>
                    <a:pt x="26786" y="3957"/>
                    <a:pt x="26352" y="3891"/>
                  </a:cubicBezTo>
                  <a:cubicBezTo>
                    <a:pt x="19347" y="2790"/>
                    <a:pt x="12342" y="1656"/>
                    <a:pt x="5337" y="555"/>
                  </a:cubicBezTo>
                  <a:cubicBezTo>
                    <a:pt x="4888" y="127"/>
                    <a:pt x="4370" y="1"/>
                    <a:pt x="3800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2"/>
            <p:cNvSpPr/>
            <p:nvPr/>
          </p:nvSpPr>
          <p:spPr>
            <a:xfrm>
              <a:off x="6928078" y="1353949"/>
              <a:ext cx="224243" cy="134073"/>
            </a:xfrm>
            <a:custGeom>
              <a:avLst/>
              <a:gdLst/>
              <a:ahLst/>
              <a:cxnLst/>
              <a:rect l="l" t="t" r="r" b="b"/>
              <a:pathLst>
                <a:path w="4837" h="2892" extrusionOk="0">
                  <a:moveTo>
                    <a:pt x="3161" y="1"/>
                  </a:moveTo>
                  <a:cubicBezTo>
                    <a:pt x="1903" y="1"/>
                    <a:pt x="870" y="483"/>
                    <a:pt x="400" y="1611"/>
                  </a:cubicBezTo>
                  <a:cubicBezTo>
                    <a:pt x="200" y="2111"/>
                    <a:pt x="0" y="2779"/>
                    <a:pt x="200" y="2879"/>
                  </a:cubicBezTo>
                  <a:cubicBezTo>
                    <a:pt x="218" y="2888"/>
                    <a:pt x="238" y="2892"/>
                    <a:pt x="261" y="2892"/>
                  </a:cubicBezTo>
                  <a:cubicBezTo>
                    <a:pt x="405" y="2892"/>
                    <a:pt x="636" y="2718"/>
                    <a:pt x="867" y="2545"/>
                  </a:cubicBezTo>
                  <a:cubicBezTo>
                    <a:pt x="1268" y="2045"/>
                    <a:pt x="1868" y="1544"/>
                    <a:pt x="2569" y="1511"/>
                  </a:cubicBezTo>
                  <a:cubicBezTo>
                    <a:pt x="2616" y="1507"/>
                    <a:pt x="2663" y="1505"/>
                    <a:pt x="2708" y="1505"/>
                  </a:cubicBezTo>
                  <a:cubicBezTo>
                    <a:pt x="3286" y="1505"/>
                    <a:pt x="3683" y="1804"/>
                    <a:pt x="4029" y="1804"/>
                  </a:cubicBezTo>
                  <a:cubicBezTo>
                    <a:pt x="4111" y="1804"/>
                    <a:pt x="4191" y="1787"/>
                    <a:pt x="4270" y="1744"/>
                  </a:cubicBezTo>
                  <a:cubicBezTo>
                    <a:pt x="4537" y="1611"/>
                    <a:pt x="4770" y="1244"/>
                    <a:pt x="4837" y="243"/>
                  </a:cubicBezTo>
                  <a:cubicBezTo>
                    <a:pt x="4255" y="86"/>
                    <a:pt x="3688" y="1"/>
                    <a:pt x="316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2"/>
            <p:cNvSpPr/>
            <p:nvPr/>
          </p:nvSpPr>
          <p:spPr>
            <a:xfrm>
              <a:off x="7914816" y="2750981"/>
              <a:ext cx="77328" cy="201063"/>
            </a:xfrm>
            <a:custGeom>
              <a:avLst/>
              <a:gdLst/>
              <a:ahLst/>
              <a:cxnLst/>
              <a:rect l="l" t="t" r="r" b="b"/>
              <a:pathLst>
                <a:path w="1668" h="4337" extrusionOk="0">
                  <a:moveTo>
                    <a:pt x="1668" y="0"/>
                  </a:moveTo>
                  <a:lnTo>
                    <a:pt x="1668" y="0"/>
                  </a:lnTo>
                  <a:cubicBezTo>
                    <a:pt x="1401" y="67"/>
                    <a:pt x="1034" y="67"/>
                    <a:pt x="767" y="101"/>
                  </a:cubicBezTo>
                  <a:cubicBezTo>
                    <a:pt x="467" y="234"/>
                    <a:pt x="367" y="434"/>
                    <a:pt x="334" y="668"/>
                  </a:cubicBezTo>
                  <a:cubicBezTo>
                    <a:pt x="300" y="834"/>
                    <a:pt x="300" y="968"/>
                    <a:pt x="267" y="1135"/>
                  </a:cubicBezTo>
                  <a:cubicBezTo>
                    <a:pt x="200" y="1335"/>
                    <a:pt x="167" y="1502"/>
                    <a:pt x="167" y="1735"/>
                  </a:cubicBezTo>
                  <a:cubicBezTo>
                    <a:pt x="133" y="1935"/>
                    <a:pt x="133" y="2102"/>
                    <a:pt x="100" y="2302"/>
                  </a:cubicBezTo>
                  <a:cubicBezTo>
                    <a:pt x="0" y="2469"/>
                    <a:pt x="0" y="2669"/>
                    <a:pt x="0" y="2903"/>
                  </a:cubicBezTo>
                  <a:cubicBezTo>
                    <a:pt x="0" y="3103"/>
                    <a:pt x="67" y="3303"/>
                    <a:pt x="267" y="3436"/>
                  </a:cubicBezTo>
                  <a:cubicBezTo>
                    <a:pt x="100" y="4003"/>
                    <a:pt x="500" y="4237"/>
                    <a:pt x="967" y="4337"/>
                  </a:cubicBezTo>
                  <a:cubicBezTo>
                    <a:pt x="1234" y="2903"/>
                    <a:pt x="1434" y="1468"/>
                    <a:pt x="166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2"/>
            <p:cNvSpPr/>
            <p:nvPr/>
          </p:nvSpPr>
          <p:spPr>
            <a:xfrm>
              <a:off x="7229635" y="1678738"/>
              <a:ext cx="697486" cy="760350"/>
            </a:xfrm>
            <a:custGeom>
              <a:avLst/>
              <a:gdLst/>
              <a:ahLst/>
              <a:cxnLst/>
              <a:rect l="l" t="t" r="r" b="b"/>
              <a:pathLst>
                <a:path w="15045" h="16401" extrusionOk="0">
                  <a:moveTo>
                    <a:pt x="3157" y="0"/>
                  </a:moveTo>
                  <a:cubicBezTo>
                    <a:pt x="2417" y="0"/>
                    <a:pt x="2141" y="357"/>
                    <a:pt x="2002" y="1244"/>
                  </a:cubicBezTo>
                  <a:cubicBezTo>
                    <a:pt x="1669" y="3212"/>
                    <a:pt x="1368" y="5214"/>
                    <a:pt x="1035" y="7215"/>
                  </a:cubicBezTo>
                  <a:cubicBezTo>
                    <a:pt x="701" y="9250"/>
                    <a:pt x="368" y="11251"/>
                    <a:pt x="68" y="13286"/>
                  </a:cubicBezTo>
                  <a:cubicBezTo>
                    <a:pt x="1" y="13953"/>
                    <a:pt x="68" y="14554"/>
                    <a:pt x="901" y="14654"/>
                  </a:cubicBezTo>
                  <a:cubicBezTo>
                    <a:pt x="4504" y="15254"/>
                    <a:pt x="8073" y="15788"/>
                    <a:pt x="11676" y="16388"/>
                  </a:cubicBezTo>
                  <a:cubicBezTo>
                    <a:pt x="11745" y="16396"/>
                    <a:pt x="11810" y="16401"/>
                    <a:pt x="11873" y="16401"/>
                  </a:cubicBezTo>
                  <a:cubicBezTo>
                    <a:pt x="12329" y="16401"/>
                    <a:pt x="12630" y="16182"/>
                    <a:pt x="12777" y="15654"/>
                  </a:cubicBezTo>
                  <a:cubicBezTo>
                    <a:pt x="12877" y="15288"/>
                    <a:pt x="13010" y="14954"/>
                    <a:pt x="13043" y="14587"/>
                  </a:cubicBezTo>
                  <a:cubicBezTo>
                    <a:pt x="13611" y="10918"/>
                    <a:pt x="14211" y="7215"/>
                    <a:pt x="14778" y="3546"/>
                  </a:cubicBezTo>
                  <a:cubicBezTo>
                    <a:pt x="15045" y="2145"/>
                    <a:pt x="14745" y="1778"/>
                    <a:pt x="13410" y="1578"/>
                  </a:cubicBezTo>
                  <a:cubicBezTo>
                    <a:pt x="10175" y="1044"/>
                    <a:pt x="6906" y="544"/>
                    <a:pt x="3670" y="43"/>
                  </a:cubicBezTo>
                  <a:cubicBezTo>
                    <a:pt x="3478" y="15"/>
                    <a:pt x="3308" y="0"/>
                    <a:pt x="315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2"/>
            <p:cNvSpPr/>
            <p:nvPr/>
          </p:nvSpPr>
          <p:spPr>
            <a:xfrm>
              <a:off x="7356490" y="1404672"/>
              <a:ext cx="612416" cy="156419"/>
            </a:xfrm>
            <a:custGeom>
              <a:avLst/>
              <a:gdLst/>
              <a:ahLst/>
              <a:cxnLst/>
              <a:rect l="l" t="t" r="r" b="b"/>
              <a:pathLst>
                <a:path w="13210" h="3374" extrusionOk="0">
                  <a:moveTo>
                    <a:pt x="960" y="1"/>
                  </a:moveTo>
                  <a:cubicBezTo>
                    <a:pt x="523" y="1"/>
                    <a:pt x="152" y="170"/>
                    <a:pt x="67" y="650"/>
                  </a:cubicBezTo>
                  <a:cubicBezTo>
                    <a:pt x="0" y="1284"/>
                    <a:pt x="500" y="1484"/>
                    <a:pt x="1034" y="1584"/>
                  </a:cubicBezTo>
                  <a:cubicBezTo>
                    <a:pt x="2902" y="1851"/>
                    <a:pt x="4737" y="2152"/>
                    <a:pt x="6571" y="2452"/>
                  </a:cubicBezTo>
                  <a:cubicBezTo>
                    <a:pt x="8373" y="2752"/>
                    <a:pt x="10207" y="3019"/>
                    <a:pt x="11909" y="3319"/>
                  </a:cubicBezTo>
                  <a:cubicBezTo>
                    <a:pt x="12079" y="3349"/>
                    <a:pt x="12243" y="3373"/>
                    <a:pt x="12392" y="3373"/>
                  </a:cubicBezTo>
                  <a:cubicBezTo>
                    <a:pt x="12740" y="3373"/>
                    <a:pt x="13006" y="3242"/>
                    <a:pt x="13076" y="2752"/>
                  </a:cubicBezTo>
                  <a:cubicBezTo>
                    <a:pt x="13210" y="2085"/>
                    <a:pt x="12809" y="1851"/>
                    <a:pt x="12242" y="1785"/>
                  </a:cubicBezTo>
                  <a:cubicBezTo>
                    <a:pt x="8573" y="1184"/>
                    <a:pt x="4870" y="617"/>
                    <a:pt x="1201" y="17"/>
                  </a:cubicBezTo>
                  <a:cubicBezTo>
                    <a:pt x="1119" y="6"/>
                    <a:pt x="1038" y="1"/>
                    <a:pt x="96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2"/>
            <p:cNvSpPr/>
            <p:nvPr/>
          </p:nvSpPr>
          <p:spPr>
            <a:xfrm>
              <a:off x="6918805" y="2653289"/>
              <a:ext cx="187155" cy="165598"/>
            </a:xfrm>
            <a:custGeom>
              <a:avLst/>
              <a:gdLst/>
              <a:ahLst/>
              <a:cxnLst/>
              <a:rect l="l" t="t" r="r" b="b"/>
              <a:pathLst>
                <a:path w="4037" h="3572" extrusionOk="0">
                  <a:moveTo>
                    <a:pt x="1315" y="1"/>
                  </a:moveTo>
                  <a:cubicBezTo>
                    <a:pt x="1093" y="1"/>
                    <a:pt x="866" y="22"/>
                    <a:pt x="634" y="73"/>
                  </a:cubicBezTo>
                  <a:cubicBezTo>
                    <a:pt x="467" y="106"/>
                    <a:pt x="400" y="239"/>
                    <a:pt x="334" y="273"/>
                  </a:cubicBezTo>
                  <a:cubicBezTo>
                    <a:pt x="267" y="506"/>
                    <a:pt x="267" y="673"/>
                    <a:pt x="234" y="873"/>
                  </a:cubicBezTo>
                  <a:cubicBezTo>
                    <a:pt x="167" y="1073"/>
                    <a:pt x="167" y="1240"/>
                    <a:pt x="133" y="1440"/>
                  </a:cubicBezTo>
                  <a:cubicBezTo>
                    <a:pt x="100" y="1607"/>
                    <a:pt x="67" y="1841"/>
                    <a:pt x="67" y="2041"/>
                  </a:cubicBezTo>
                  <a:cubicBezTo>
                    <a:pt x="0" y="2274"/>
                    <a:pt x="133" y="2441"/>
                    <a:pt x="234" y="2608"/>
                  </a:cubicBezTo>
                  <a:cubicBezTo>
                    <a:pt x="302" y="2994"/>
                    <a:pt x="393" y="3117"/>
                    <a:pt x="495" y="3117"/>
                  </a:cubicBezTo>
                  <a:cubicBezTo>
                    <a:pt x="677" y="3117"/>
                    <a:pt x="895" y="2730"/>
                    <a:pt x="1082" y="2730"/>
                  </a:cubicBezTo>
                  <a:cubicBezTo>
                    <a:pt x="1099" y="2730"/>
                    <a:pt x="1117" y="2734"/>
                    <a:pt x="1134" y="2741"/>
                  </a:cubicBezTo>
                  <a:cubicBezTo>
                    <a:pt x="1354" y="2626"/>
                    <a:pt x="1561" y="2574"/>
                    <a:pt x="1759" y="2574"/>
                  </a:cubicBezTo>
                  <a:cubicBezTo>
                    <a:pt x="2134" y="2574"/>
                    <a:pt x="2475" y="2758"/>
                    <a:pt x="2802" y="3041"/>
                  </a:cubicBezTo>
                  <a:cubicBezTo>
                    <a:pt x="2807" y="3041"/>
                    <a:pt x="2812" y="3041"/>
                    <a:pt x="2817" y="3041"/>
                  </a:cubicBezTo>
                  <a:cubicBezTo>
                    <a:pt x="3029" y="3041"/>
                    <a:pt x="3070" y="3572"/>
                    <a:pt x="3294" y="3572"/>
                  </a:cubicBezTo>
                  <a:cubicBezTo>
                    <a:pt x="3370" y="3572"/>
                    <a:pt x="3469" y="3509"/>
                    <a:pt x="3603" y="3342"/>
                  </a:cubicBezTo>
                  <a:cubicBezTo>
                    <a:pt x="3703" y="2574"/>
                    <a:pt x="3803" y="1774"/>
                    <a:pt x="3903" y="1040"/>
                  </a:cubicBezTo>
                  <a:cubicBezTo>
                    <a:pt x="3936" y="773"/>
                    <a:pt x="4036" y="406"/>
                    <a:pt x="3636" y="373"/>
                  </a:cubicBezTo>
                  <a:cubicBezTo>
                    <a:pt x="2853" y="269"/>
                    <a:pt x="2112" y="1"/>
                    <a:pt x="131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2"/>
            <p:cNvSpPr/>
            <p:nvPr/>
          </p:nvSpPr>
          <p:spPr>
            <a:xfrm>
              <a:off x="6968276" y="2760857"/>
              <a:ext cx="77375" cy="36578"/>
            </a:xfrm>
            <a:custGeom>
              <a:avLst/>
              <a:gdLst/>
              <a:ahLst/>
              <a:cxnLst/>
              <a:rect l="l" t="t" r="r" b="b"/>
              <a:pathLst>
                <a:path w="1669" h="789" extrusionOk="0">
                  <a:moveTo>
                    <a:pt x="885" y="0"/>
                  </a:moveTo>
                  <a:cubicBezTo>
                    <a:pt x="687" y="0"/>
                    <a:pt x="447" y="183"/>
                    <a:pt x="0" y="521"/>
                  </a:cubicBezTo>
                  <a:cubicBezTo>
                    <a:pt x="568" y="588"/>
                    <a:pt x="1135" y="688"/>
                    <a:pt x="1668" y="788"/>
                  </a:cubicBezTo>
                  <a:cubicBezTo>
                    <a:pt x="1291" y="249"/>
                    <a:pt x="1117" y="0"/>
                    <a:pt x="885" y="0"/>
                  </a:cubicBezTo>
                  <a:close/>
                </a:path>
              </a:pathLst>
            </a:custGeom>
            <a:solidFill>
              <a:srgbClr val="E4EA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2"/>
            <p:cNvSpPr/>
            <p:nvPr/>
          </p:nvSpPr>
          <p:spPr>
            <a:xfrm>
              <a:off x="6768768" y="2586199"/>
              <a:ext cx="1181531" cy="356740"/>
            </a:xfrm>
            <a:custGeom>
              <a:avLst/>
              <a:gdLst/>
              <a:ahLst/>
              <a:cxnLst/>
              <a:rect l="l" t="t" r="r" b="b"/>
              <a:pathLst>
                <a:path w="25486" h="7695" extrusionOk="0">
                  <a:moveTo>
                    <a:pt x="2340" y="1"/>
                  </a:moveTo>
                  <a:cubicBezTo>
                    <a:pt x="1817" y="1"/>
                    <a:pt x="1378" y="159"/>
                    <a:pt x="1101" y="686"/>
                  </a:cubicBezTo>
                  <a:cubicBezTo>
                    <a:pt x="0" y="2220"/>
                    <a:pt x="601" y="3655"/>
                    <a:pt x="2435" y="3988"/>
                  </a:cubicBezTo>
                  <a:cubicBezTo>
                    <a:pt x="2769" y="4021"/>
                    <a:pt x="3103" y="4122"/>
                    <a:pt x="3436" y="4155"/>
                  </a:cubicBezTo>
                  <a:cubicBezTo>
                    <a:pt x="3470" y="3955"/>
                    <a:pt x="3470" y="3788"/>
                    <a:pt x="3503" y="3554"/>
                  </a:cubicBezTo>
                  <a:cubicBezTo>
                    <a:pt x="3536" y="3388"/>
                    <a:pt x="3536" y="3188"/>
                    <a:pt x="3603" y="3021"/>
                  </a:cubicBezTo>
                  <a:cubicBezTo>
                    <a:pt x="3636" y="2854"/>
                    <a:pt x="3636" y="2654"/>
                    <a:pt x="3670" y="2487"/>
                  </a:cubicBezTo>
                  <a:cubicBezTo>
                    <a:pt x="3703" y="2320"/>
                    <a:pt x="3703" y="2120"/>
                    <a:pt x="3770" y="1953"/>
                  </a:cubicBezTo>
                  <a:cubicBezTo>
                    <a:pt x="3770" y="1887"/>
                    <a:pt x="3803" y="1820"/>
                    <a:pt x="3803" y="1753"/>
                  </a:cubicBezTo>
                  <a:cubicBezTo>
                    <a:pt x="4370" y="1887"/>
                    <a:pt x="4937" y="1887"/>
                    <a:pt x="5504" y="2020"/>
                  </a:cubicBezTo>
                  <a:cubicBezTo>
                    <a:pt x="6705" y="2220"/>
                    <a:pt x="6705" y="2220"/>
                    <a:pt x="6605" y="3421"/>
                  </a:cubicBezTo>
                  <a:cubicBezTo>
                    <a:pt x="6538" y="3921"/>
                    <a:pt x="6272" y="4488"/>
                    <a:pt x="6805" y="4889"/>
                  </a:cubicBezTo>
                  <a:cubicBezTo>
                    <a:pt x="7172" y="4922"/>
                    <a:pt x="7539" y="4989"/>
                    <a:pt x="7939" y="5056"/>
                  </a:cubicBezTo>
                  <a:cubicBezTo>
                    <a:pt x="12810" y="5823"/>
                    <a:pt x="17680" y="6590"/>
                    <a:pt x="22550" y="7357"/>
                  </a:cubicBezTo>
                  <a:cubicBezTo>
                    <a:pt x="23117" y="7424"/>
                    <a:pt x="23651" y="7524"/>
                    <a:pt x="24218" y="7657"/>
                  </a:cubicBezTo>
                  <a:cubicBezTo>
                    <a:pt x="24311" y="7682"/>
                    <a:pt x="24394" y="7694"/>
                    <a:pt x="24467" y="7694"/>
                  </a:cubicBezTo>
                  <a:cubicBezTo>
                    <a:pt x="24785" y="7694"/>
                    <a:pt x="24912" y="7464"/>
                    <a:pt x="24885" y="7057"/>
                  </a:cubicBezTo>
                  <a:lnTo>
                    <a:pt x="24985" y="7024"/>
                  </a:lnTo>
                  <a:cubicBezTo>
                    <a:pt x="24985" y="6823"/>
                    <a:pt x="25018" y="6657"/>
                    <a:pt x="25018" y="6423"/>
                  </a:cubicBezTo>
                  <a:cubicBezTo>
                    <a:pt x="25052" y="6223"/>
                    <a:pt x="25052" y="6056"/>
                    <a:pt x="25085" y="5856"/>
                  </a:cubicBezTo>
                  <a:cubicBezTo>
                    <a:pt x="25152" y="5689"/>
                    <a:pt x="25185" y="5489"/>
                    <a:pt x="25185" y="5322"/>
                  </a:cubicBezTo>
                  <a:cubicBezTo>
                    <a:pt x="25218" y="5089"/>
                    <a:pt x="25218" y="4922"/>
                    <a:pt x="25252" y="4722"/>
                  </a:cubicBezTo>
                  <a:cubicBezTo>
                    <a:pt x="25252" y="4589"/>
                    <a:pt x="25318" y="4488"/>
                    <a:pt x="25318" y="4355"/>
                  </a:cubicBezTo>
                  <a:cubicBezTo>
                    <a:pt x="25352" y="4122"/>
                    <a:pt x="25385" y="3888"/>
                    <a:pt x="25485" y="3655"/>
                  </a:cubicBezTo>
                  <a:cubicBezTo>
                    <a:pt x="17880" y="2454"/>
                    <a:pt x="10274" y="1219"/>
                    <a:pt x="2669" y="19"/>
                  </a:cubicBezTo>
                  <a:cubicBezTo>
                    <a:pt x="2556" y="7"/>
                    <a:pt x="2447" y="1"/>
                    <a:pt x="2340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0" name="Google Shape;710;p32"/>
          <p:cNvGrpSpPr/>
          <p:nvPr/>
        </p:nvGrpSpPr>
        <p:grpSpPr>
          <a:xfrm>
            <a:off x="6201949" y="1000243"/>
            <a:ext cx="2164689" cy="2058430"/>
            <a:chOff x="5220597" y="2480162"/>
            <a:chExt cx="2228651" cy="2119253"/>
          </a:xfrm>
        </p:grpSpPr>
        <p:sp>
          <p:nvSpPr>
            <p:cNvPr id="711" name="Google Shape;711;p32"/>
            <p:cNvSpPr/>
            <p:nvPr/>
          </p:nvSpPr>
          <p:spPr>
            <a:xfrm>
              <a:off x="5520671" y="2480162"/>
              <a:ext cx="1749070" cy="1661079"/>
            </a:xfrm>
            <a:custGeom>
              <a:avLst/>
              <a:gdLst/>
              <a:ahLst/>
              <a:cxnLst/>
              <a:rect l="l" t="t" r="r" b="b"/>
              <a:pathLst>
                <a:path w="37728" h="35830" extrusionOk="0">
                  <a:moveTo>
                    <a:pt x="12267" y="0"/>
                  </a:moveTo>
                  <a:cubicBezTo>
                    <a:pt x="11914" y="0"/>
                    <a:pt x="11612" y="262"/>
                    <a:pt x="11242" y="671"/>
                  </a:cubicBezTo>
                  <a:cubicBezTo>
                    <a:pt x="9140" y="3173"/>
                    <a:pt x="7005" y="5641"/>
                    <a:pt x="4870" y="8143"/>
                  </a:cubicBezTo>
                  <a:cubicBezTo>
                    <a:pt x="3236" y="10111"/>
                    <a:pt x="1401" y="11846"/>
                    <a:pt x="0" y="13981"/>
                  </a:cubicBezTo>
                  <a:cubicBezTo>
                    <a:pt x="400" y="15015"/>
                    <a:pt x="1334" y="15615"/>
                    <a:pt x="2068" y="16282"/>
                  </a:cubicBezTo>
                  <a:cubicBezTo>
                    <a:pt x="9507" y="22453"/>
                    <a:pt x="16779" y="28758"/>
                    <a:pt x="24217" y="34929"/>
                  </a:cubicBezTo>
                  <a:cubicBezTo>
                    <a:pt x="24684" y="35162"/>
                    <a:pt x="24951" y="35696"/>
                    <a:pt x="25518" y="35830"/>
                  </a:cubicBezTo>
                  <a:cubicBezTo>
                    <a:pt x="26052" y="35796"/>
                    <a:pt x="26352" y="35329"/>
                    <a:pt x="26686" y="34962"/>
                  </a:cubicBezTo>
                  <a:cubicBezTo>
                    <a:pt x="29354" y="31960"/>
                    <a:pt x="31923" y="28925"/>
                    <a:pt x="34558" y="25856"/>
                  </a:cubicBezTo>
                  <a:cubicBezTo>
                    <a:pt x="35592" y="24655"/>
                    <a:pt x="36927" y="23621"/>
                    <a:pt x="37527" y="21986"/>
                  </a:cubicBezTo>
                  <a:cubicBezTo>
                    <a:pt x="37727" y="21353"/>
                    <a:pt x="37460" y="20986"/>
                    <a:pt x="36993" y="20585"/>
                  </a:cubicBezTo>
                  <a:cubicBezTo>
                    <a:pt x="29054" y="13847"/>
                    <a:pt x="21082" y="7142"/>
                    <a:pt x="13143" y="438"/>
                  </a:cubicBezTo>
                  <a:cubicBezTo>
                    <a:pt x="12796" y="133"/>
                    <a:pt x="12519" y="0"/>
                    <a:pt x="12267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2"/>
            <p:cNvSpPr/>
            <p:nvPr/>
          </p:nvSpPr>
          <p:spPr>
            <a:xfrm>
              <a:off x="5220597" y="3128348"/>
              <a:ext cx="1450604" cy="1364004"/>
            </a:xfrm>
            <a:custGeom>
              <a:avLst/>
              <a:gdLst/>
              <a:ahLst/>
              <a:cxnLst/>
              <a:rect l="l" t="t" r="r" b="b"/>
              <a:pathLst>
                <a:path w="31290" h="29422" extrusionOk="0">
                  <a:moveTo>
                    <a:pt x="6472" y="1"/>
                  </a:moveTo>
                  <a:cubicBezTo>
                    <a:pt x="6205" y="201"/>
                    <a:pt x="5972" y="368"/>
                    <a:pt x="5705" y="568"/>
                  </a:cubicBezTo>
                  <a:cubicBezTo>
                    <a:pt x="4271" y="2135"/>
                    <a:pt x="3036" y="3837"/>
                    <a:pt x="1569" y="5371"/>
                  </a:cubicBezTo>
                  <a:cubicBezTo>
                    <a:pt x="1" y="7039"/>
                    <a:pt x="101" y="8073"/>
                    <a:pt x="1836" y="9641"/>
                  </a:cubicBezTo>
                  <a:cubicBezTo>
                    <a:pt x="2903" y="10575"/>
                    <a:pt x="4004" y="11409"/>
                    <a:pt x="5071" y="12343"/>
                  </a:cubicBezTo>
                  <a:cubicBezTo>
                    <a:pt x="7573" y="14478"/>
                    <a:pt x="10075" y="16512"/>
                    <a:pt x="12543" y="18681"/>
                  </a:cubicBezTo>
                  <a:cubicBezTo>
                    <a:pt x="14378" y="20315"/>
                    <a:pt x="16346" y="21816"/>
                    <a:pt x="18181" y="23384"/>
                  </a:cubicBezTo>
                  <a:cubicBezTo>
                    <a:pt x="20582" y="25419"/>
                    <a:pt x="22884" y="27587"/>
                    <a:pt x="25452" y="29422"/>
                  </a:cubicBezTo>
                  <a:cubicBezTo>
                    <a:pt x="25853" y="27520"/>
                    <a:pt x="26987" y="26086"/>
                    <a:pt x="28354" y="24752"/>
                  </a:cubicBezTo>
                  <a:cubicBezTo>
                    <a:pt x="29222" y="23918"/>
                    <a:pt x="29889" y="22884"/>
                    <a:pt x="30689" y="21916"/>
                  </a:cubicBezTo>
                  <a:cubicBezTo>
                    <a:pt x="30956" y="21616"/>
                    <a:pt x="31290" y="21216"/>
                    <a:pt x="30956" y="20715"/>
                  </a:cubicBezTo>
                  <a:cubicBezTo>
                    <a:pt x="26153" y="16613"/>
                    <a:pt x="21316" y="12476"/>
                    <a:pt x="16479" y="8373"/>
                  </a:cubicBezTo>
                  <a:lnTo>
                    <a:pt x="6472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2"/>
            <p:cNvSpPr/>
            <p:nvPr/>
          </p:nvSpPr>
          <p:spPr>
            <a:xfrm>
              <a:off x="6423859" y="3501079"/>
              <a:ext cx="977408" cy="1055710"/>
            </a:xfrm>
            <a:custGeom>
              <a:avLst/>
              <a:gdLst/>
              <a:ahLst/>
              <a:cxnLst/>
              <a:rect l="l" t="t" r="r" b="b"/>
              <a:pathLst>
                <a:path w="21083" h="22772" extrusionOk="0">
                  <a:moveTo>
                    <a:pt x="18047" y="1"/>
                  </a:moveTo>
                  <a:cubicBezTo>
                    <a:pt x="17747" y="301"/>
                    <a:pt x="17413" y="568"/>
                    <a:pt x="17146" y="835"/>
                  </a:cubicBezTo>
                  <a:cubicBezTo>
                    <a:pt x="13444" y="5138"/>
                    <a:pt x="9741" y="9407"/>
                    <a:pt x="6038" y="13677"/>
                  </a:cubicBezTo>
                  <a:cubicBezTo>
                    <a:pt x="6009" y="13675"/>
                    <a:pt x="5981" y="13674"/>
                    <a:pt x="5953" y="13674"/>
                  </a:cubicBezTo>
                  <a:cubicBezTo>
                    <a:pt x="5599" y="13674"/>
                    <a:pt x="5352" y="13868"/>
                    <a:pt x="5104" y="14178"/>
                  </a:cubicBezTo>
                  <a:cubicBezTo>
                    <a:pt x="3703" y="15779"/>
                    <a:pt x="2236" y="17313"/>
                    <a:pt x="901" y="18981"/>
                  </a:cubicBezTo>
                  <a:cubicBezTo>
                    <a:pt x="1" y="20048"/>
                    <a:pt x="134" y="21116"/>
                    <a:pt x="1235" y="22050"/>
                  </a:cubicBezTo>
                  <a:cubicBezTo>
                    <a:pt x="1764" y="22529"/>
                    <a:pt x="2269" y="22771"/>
                    <a:pt x="2777" y="22771"/>
                  </a:cubicBezTo>
                  <a:cubicBezTo>
                    <a:pt x="3294" y="22771"/>
                    <a:pt x="3815" y="22521"/>
                    <a:pt x="4371" y="22016"/>
                  </a:cubicBezTo>
                  <a:cubicBezTo>
                    <a:pt x="4704" y="21716"/>
                    <a:pt x="5004" y="21383"/>
                    <a:pt x="5204" y="20982"/>
                  </a:cubicBezTo>
                  <a:cubicBezTo>
                    <a:pt x="5271" y="20682"/>
                    <a:pt x="5271" y="20382"/>
                    <a:pt x="5071" y="20182"/>
                  </a:cubicBezTo>
                  <a:cubicBezTo>
                    <a:pt x="4371" y="19481"/>
                    <a:pt x="4704" y="18948"/>
                    <a:pt x="5204" y="18314"/>
                  </a:cubicBezTo>
                  <a:cubicBezTo>
                    <a:pt x="5526" y="17912"/>
                    <a:pt x="5835" y="17704"/>
                    <a:pt x="6184" y="17704"/>
                  </a:cubicBezTo>
                  <a:cubicBezTo>
                    <a:pt x="6414" y="17704"/>
                    <a:pt x="6660" y="17795"/>
                    <a:pt x="6939" y="17980"/>
                  </a:cubicBezTo>
                  <a:cubicBezTo>
                    <a:pt x="7046" y="18052"/>
                    <a:pt x="7173" y="18085"/>
                    <a:pt x="7298" y="18085"/>
                  </a:cubicBezTo>
                  <a:cubicBezTo>
                    <a:pt x="7406" y="18085"/>
                    <a:pt x="7513" y="18060"/>
                    <a:pt x="7606" y="18014"/>
                  </a:cubicBezTo>
                  <a:cubicBezTo>
                    <a:pt x="8407" y="17613"/>
                    <a:pt x="8774" y="16813"/>
                    <a:pt x="9441" y="16279"/>
                  </a:cubicBezTo>
                  <a:cubicBezTo>
                    <a:pt x="12977" y="12143"/>
                    <a:pt x="16579" y="8006"/>
                    <a:pt x="20148" y="3904"/>
                  </a:cubicBezTo>
                  <a:cubicBezTo>
                    <a:pt x="20482" y="3470"/>
                    <a:pt x="21082" y="3103"/>
                    <a:pt x="20782" y="2402"/>
                  </a:cubicBezTo>
                  <a:lnTo>
                    <a:pt x="18047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2"/>
            <p:cNvSpPr/>
            <p:nvPr/>
          </p:nvSpPr>
          <p:spPr>
            <a:xfrm>
              <a:off x="6847635" y="3598539"/>
              <a:ext cx="601614" cy="676717"/>
            </a:xfrm>
            <a:custGeom>
              <a:avLst/>
              <a:gdLst/>
              <a:ahLst/>
              <a:cxnLst/>
              <a:rect l="l" t="t" r="r" b="b"/>
              <a:pathLst>
                <a:path w="12977" h="14597" extrusionOk="0">
                  <a:moveTo>
                    <a:pt x="12326" y="1"/>
                  </a:moveTo>
                  <a:cubicBezTo>
                    <a:pt x="12108" y="1"/>
                    <a:pt x="11863" y="153"/>
                    <a:pt x="11642" y="234"/>
                  </a:cubicBezTo>
                  <a:cubicBezTo>
                    <a:pt x="10975" y="1034"/>
                    <a:pt x="10341" y="1868"/>
                    <a:pt x="9674" y="2669"/>
                  </a:cubicBezTo>
                  <a:cubicBezTo>
                    <a:pt x="6472" y="6405"/>
                    <a:pt x="3236" y="10174"/>
                    <a:pt x="1" y="13910"/>
                  </a:cubicBezTo>
                  <a:cubicBezTo>
                    <a:pt x="53" y="14357"/>
                    <a:pt x="209" y="14597"/>
                    <a:pt x="534" y="14597"/>
                  </a:cubicBezTo>
                  <a:cubicBezTo>
                    <a:pt x="622" y="14597"/>
                    <a:pt x="721" y="14579"/>
                    <a:pt x="835" y="14544"/>
                  </a:cubicBezTo>
                  <a:cubicBezTo>
                    <a:pt x="4671" y="10107"/>
                    <a:pt x="8507" y="5738"/>
                    <a:pt x="12343" y="1335"/>
                  </a:cubicBezTo>
                  <a:cubicBezTo>
                    <a:pt x="12610" y="1034"/>
                    <a:pt x="12977" y="701"/>
                    <a:pt x="12710" y="267"/>
                  </a:cubicBezTo>
                  <a:cubicBezTo>
                    <a:pt x="12603" y="68"/>
                    <a:pt x="12471" y="1"/>
                    <a:pt x="12326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2"/>
            <p:cNvSpPr/>
            <p:nvPr/>
          </p:nvSpPr>
          <p:spPr>
            <a:xfrm>
              <a:off x="6375918" y="4088805"/>
              <a:ext cx="327904" cy="510609"/>
            </a:xfrm>
            <a:custGeom>
              <a:avLst/>
              <a:gdLst/>
              <a:ahLst/>
              <a:cxnLst/>
              <a:rect l="l" t="t" r="r" b="b"/>
              <a:pathLst>
                <a:path w="7073" h="11014" extrusionOk="0">
                  <a:moveTo>
                    <a:pt x="6072" y="0"/>
                  </a:moveTo>
                  <a:cubicBezTo>
                    <a:pt x="4938" y="1802"/>
                    <a:pt x="3503" y="3403"/>
                    <a:pt x="2102" y="4937"/>
                  </a:cubicBezTo>
                  <a:cubicBezTo>
                    <a:pt x="1135" y="5971"/>
                    <a:pt x="1" y="7072"/>
                    <a:pt x="568" y="8740"/>
                  </a:cubicBezTo>
                  <a:cubicBezTo>
                    <a:pt x="1035" y="9240"/>
                    <a:pt x="1568" y="9674"/>
                    <a:pt x="2069" y="10141"/>
                  </a:cubicBezTo>
                  <a:cubicBezTo>
                    <a:pt x="2730" y="10721"/>
                    <a:pt x="3336" y="11014"/>
                    <a:pt x="3930" y="11014"/>
                  </a:cubicBezTo>
                  <a:cubicBezTo>
                    <a:pt x="4564" y="11014"/>
                    <a:pt x="5183" y="10680"/>
                    <a:pt x="5838" y="10008"/>
                  </a:cubicBezTo>
                  <a:cubicBezTo>
                    <a:pt x="6272" y="9607"/>
                    <a:pt x="6605" y="9140"/>
                    <a:pt x="6972" y="8673"/>
                  </a:cubicBezTo>
                  <a:cubicBezTo>
                    <a:pt x="7001" y="8154"/>
                    <a:pt x="6755" y="7959"/>
                    <a:pt x="6343" y="7959"/>
                  </a:cubicBezTo>
                  <a:cubicBezTo>
                    <a:pt x="6279" y="7959"/>
                    <a:pt x="6210" y="7964"/>
                    <a:pt x="6138" y="7973"/>
                  </a:cubicBezTo>
                  <a:cubicBezTo>
                    <a:pt x="5805" y="8306"/>
                    <a:pt x="5438" y="8673"/>
                    <a:pt x="5138" y="9074"/>
                  </a:cubicBezTo>
                  <a:cubicBezTo>
                    <a:pt x="4724" y="9569"/>
                    <a:pt x="4319" y="9795"/>
                    <a:pt x="3906" y="9795"/>
                  </a:cubicBezTo>
                  <a:cubicBezTo>
                    <a:pt x="3486" y="9795"/>
                    <a:pt x="3057" y="9561"/>
                    <a:pt x="2603" y="9140"/>
                  </a:cubicBezTo>
                  <a:cubicBezTo>
                    <a:pt x="1435" y="8106"/>
                    <a:pt x="1335" y="7639"/>
                    <a:pt x="2269" y="6572"/>
                  </a:cubicBezTo>
                  <a:cubicBezTo>
                    <a:pt x="3837" y="4737"/>
                    <a:pt x="5471" y="2836"/>
                    <a:pt x="7072" y="1001"/>
                  </a:cubicBezTo>
                  <a:cubicBezTo>
                    <a:pt x="6839" y="568"/>
                    <a:pt x="6505" y="167"/>
                    <a:pt x="607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2"/>
            <p:cNvSpPr/>
            <p:nvPr/>
          </p:nvSpPr>
          <p:spPr>
            <a:xfrm>
              <a:off x="6598655" y="4295641"/>
              <a:ext cx="272180" cy="294293"/>
            </a:xfrm>
            <a:custGeom>
              <a:avLst/>
              <a:gdLst/>
              <a:ahLst/>
              <a:cxnLst/>
              <a:rect l="l" t="t" r="r" b="b"/>
              <a:pathLst>
                <a:path w="5871" h="6348" extrusionOk="0">
                  <a:moveTo>
                    <a:pt x="2320" y="1"/>
                  </a:moveTo>
                  <a:cubicBezTo>
                    <a:pt x="1781" y="1"/>
                    <a:pt x="1303" y="401"/>
                    <a:pt x="867" y="1177"/>
                  </a:cubicBezTo>
                  <a:cubicBezTo>
                    <a:pt x="834" y="1277"/>
                    <a:pt x="701" y="1377"/>
                    <a:pt x="634" y="1477"/>
                  </a:cubicBezTo>
                  <a:cubicBezTo>
                    <a:pt x="0" y="2011"/>
                    <a:pt x="0" y="2478"/>
                    <a:pt x="767" y="2945"/>
                  </a:cubicBezTo>
                  <a:cubicBezTo>
                    <a:pt x="1001" y="3045"/>
                    <a:pt x="1134" y="3278"/>
                    <a:pt x="1334" y="3478"/>
                  </a:cubicBezTo>
                  <a:cubicBezTo>
                    <a:pt x="1668" y="3645"/>
                    <a:pt x="2002" y="3845"/>
                    <a:pt x="2168" y="4179"/>
                  </a:cubicBezTo>
                  <a:cubicBezTo>
                    <a:pt x="3136" y="4879"/>
                    <a:pt x="4103" y="5613"/>
                    <a:pt x="5137" y="6347"/>
                  </a:cubicBezTo>
                  <a:cubicBezTo>
                    <a:pt x="5271" y="5613"/>
                    <a:pt x="5337" y="5013"/>
                    <a:pt x="5437" y="4446"/>
                  </a:cubicBezTo>
                  <a:cubicBezTo>
                    <a:pt x="5604" y="3345"/>
                    <a:pt x="5871" y="2211"/>
                    <a:pt x="4637" y="1477"/>
                  </a:cubicBezTo>
                  <a:cubicBezTo>
                    <a:pt x="4537" y="877"/>
                    <a:pt x="4136" y="777"/>
                    <a:pt x="3669" y="710"/>
                  </a:cubicBezTo>
                  <a:cubicBezTo>
                    <a:pt x="3179" y="234"/>
                    <a:pt x="2732" y="1"/>
                    <a:pt x="232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2"/>
            <p:cNvSpPr/>
            <p:nvPr/>
          </p:nvSpPr>
          <p:spPr>
            <a:xfrm>
              <a:off x="6768768" y="4246540"/>
              <a:ext cx="116039" cy="119145"/>
            </a:xfrm>
            <a:custGeom>
              <a:avLst/>
              <a:gdLst/>
              <a:ahLst/>
              <a:cxnLst/>
              <a:rect l="l" t="t" r="r" b="b"/>
              <a:pathLst>
                <a:path w="2503" h="2570" extrusionOk="0">
                  <a:moveTo>
                    <a:pt x="1668" y="1"/>
                  </a:moveTo>
                  <a:cubicBezTo>
                    <a:pt x="1135" y="601"/>
                    <a:pt x="534" y="1202"/>
                    <a:pt x="0" y="1802"/>
                  </a:cubicBezTo>
                  <a:cubicBezTo>
                    <a:pt x="334" y="2069"/>
                    <a:pt x="634" y="2303"/>
                    <a:pt x="968" y="2569"/>
                  </a:cubicBezTo>
                  <a:cubicBezTo>
                    <a:pt x="1501" y="1902"/>
                    <a:pt x="2035" y="1235"/>
                    <a:pt x="2502" y="601"/>
                  </a:cubicBezTo>
                  <a:cubicBezTo>
                    <a:pt x="2202" y="401"/>
                    <a:pt x="1968" y="201"/>
                    <a:pt x="166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92177894"/>
      </p:ext>
    </p:extLst>
  </p:cSld>
  <p:clrMapOvr>
    <a:masterClrMapping/>
  </p:clrMapOvr>
</p:sld>
</file>

<file path=ppt/theme/theme1.xml><?xml version="1.0" encoding="utf-8"?>
<a:theme xmlns:a="http://schemas.openxmlformats.org/drawingml/2006/main" name="Brazillian Poetry Thesis by Slidesgo">
  <a:themeElements>
    <a:clrScheme name="Simple Light">
      <a:dk1>
        <a:srgbClr val="212121"/>
      </a:dk1>
      <a:lt1>
        <a:srgbClr val="EDE8DD"/>
      </a:lt1>
      <a:dk2>
        <a:srgbClr val="FEBF24"/>
      </a:dk2>
      <a:lt2>
        <a:srgbClr val="F3884B"/>
      </a:lt2>
      <a:accent1>
        <a:srgbClr val="4242B6"/>
      </a:accent1>
      <a:accent2>
        <a:srgbClr val="2F7D6E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4242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805</Words>
  <Application>Microsoft Office PowerPoint</Application>
  <PresentationFormat>Presentación en pantalla (16:9)</PresentationFormat>
  <Paragraphs>122</Paragraphs>
  <Slides>19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Montserrat ExtraBold</vt:lpstr>
      <vt:lpstr>Montserrat</vt:lpstr>
      <vt:lpstr>Zilla Slab</vt:lpstr>
      <vt:lpstr>Arial</vt:lpstr>
      <vt:lpstr>Amiko</vt:lpstr>
      <vt:lpstr>Brazillian Poetry Thesis by Slidesgo</vt:lpstr>
      <vt:lpstr>Epistemología, conocimiento y ciencias sociales</vt:lpstr>
      <vt:lpstr>¿Qué veremos hoy?</vt:lpstr>
      <vt:lpstr>Origen histórico y etimológico de la epistemología</vt:lpstr>
      <vt:lpstr>Qué es la epistemología</vt:lpstr>
      <vt:lpstr>Qué es la epistemología</vt:lpstr>
      <vt:lpstr>Conocimiento y epistemología </vt:lpstr>
      <vt:lpstr>Conocimiento y epistemología</vt:lpstr>
      <vt:lpstr>Conocimiento y epistemología</vt:lpstr>
      <vt:lpstr>En síntesis:</vt:lpstr>
      <vt:lpstr>Epistemología y cs. sociales</vt:lpstr>
      <vt:lpstr>Epistomología y cs. sociales</vt:lpstr>
      <vt:lpstr>Epistemología y cs. sociales</vt:lpstr>
      <vt:lpstr>Contexto histórico de Bacon y Descartes</vt:lpstr>
      <vt:lpstr>Contexto histórico de Bacon y Descartes </vt:lpstr>
      <vt:lpstr>Descartes y el método</vt:lpstr>
      <vt:lpstr>Descartes y el conocimiento </vt:lpstr>
      <vt:lpstr>Método cartesiano</vt:lpstr>
      <vt:lpstr>Conclusiones</vt:lpstr>
      <vt:lpstr>Epistemología y conocimiento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Epistemología, conocimiento y ciencias sociales</dc:title>
  <cp:lastModifiedBy>Octavio Vicente Villarroel Alar (octavio.villarroel)</cp:lastModifiedBy>
  <cp:revision>1</cp:revision>
  <dcterms:modified xsi:type="dcterms:W3CDTF">2022-08-31T05:14:53Z</dcterms:modified>
</cp:coreProperties>
</file>