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3DEBA-1059-435A-B941-63EA26DD3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C18C07-45B8-4EE0-A894-02BE74E91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E3A66-F0AF-404B-8E4C-42B412CF0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61C6-0798-49F8-80F8-141787CD147F}" type="datetimeFigureOut">
              <a:rPr lang="es-CL" smtClean="0"/>
              <a:t>17-08-2021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24D07E-A37D-4D00-A9E9-D000BBC4B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F5A9E2-6920-40EE-A7AF-15D8AD08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180B-1FCB-4310-AA6C-69E82670B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550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F125D-C320-4700-BDD5-5C945D2F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309324-9B6E-4C1E-B933-C5D14DE72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9654F-F55F-4E72-B833-79A3A3D8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61C6-0798-49F8-80F8-141787CD147F}" type="datetimeFigureOut">
              <a:rPr lang="es-CL" smtClean="0"/>
              <a:t>17-08-2021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4B9E5-5206-4BDB-BF60-9C2FD0FC0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EC64B4-98B6-44BB-8E84-26927D6F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180B-1FCB-4310-AA6C-69E82670B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358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952D64-2F4E-455A-BBB7-5A8B1A57F0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A3F2CD-A388-46B7-9896-ABE49717E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07B6F4-E13E-4521-9E0B-5B87E1DF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61C6-0798-49F8-80F8-141787CD147F}" type="datetimeFigureOut">
              <a:rPr lang="es-CL" smtClean="0"/>
              <a:t>17-08-2021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7A6B1-2930-4D3F-9ECC-66BD2BF1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63F8B2-47A3-4163-A411-C1508AF8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180B-1FCB-4310-AA6C-69E82670B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7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13D7C-4F44-4B8F-AEA4-4F4A44CC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784979-05AB-49A8-BEB7-DF3EEFBCA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B6F418-2FE5-46EF-811B-7621AFCF0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61C6-0798-49F8-80F8-141787CD147F}" type="datetimeFigureOut">
              <a:rPr lang="es-CL" smtClean="0"/>
              <a:t>17-08-2021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924183-8FE4-4166-AECB-454318DE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8BBBA4-665D-4131-A85E-BFF0C0A8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180B-1FCB-4310-AA6C-69E82670B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982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3F64E-E279-4718-A7D2-A3AA5810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E10B66-0A78-41A2-9CDF-C837084F8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C52608-92FA-41EE-8065-10AEB95F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61C6-0798-49F8-80F8-141787CD147F}" type="datetimeFigureOut">
              <a:rPr lang="es-CL" smtClean="0"/>
              <a:t>17-08-2021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D6122F-2B47-4AB7-80AE-A83E538D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1585BE-3822-4760-8748-59F14207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180B-1FCB-4310-AA6C-69E82670B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91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20A89-8E67-4C25-94B1-DAE761B6E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58C3CE-5B63-4980-B003-68934F28E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B7FBAB-2447-481A-9004-06E8DEDE7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E5568A-2E56-42D5-B06E-CCF9A85B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61C6-0798-49F8-80F8-141787CD147F}" type="datetimeFigureOut">
              <a:rPr lang="es-CL" smtClean="0"/>
              <a:t>17-08-2021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7D0161-DEC6-443A-80BE-0EFC1DF4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793F03-4435-4FAC-90FF-CA563FF4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180B-1FCB-4310-AA6C-69E82670B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995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F60FF-8E71-415F-95FE-9D1B6208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56F501-6786-42C1-8E5B-FA807EE39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4B0FD9-1A3D-4256-A0C5-A0E127A7D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9B3EB7-5EEB-4F4D-A049-A9A061C23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A6FBA38-74F6-4DB0-A42C-DF4141E1D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820937D-AE97-49B9-82DB-144B0065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61C6-0798-49F8-80F8-141787CD147F}" type="datetimeFigureOut">
              <a:rPr lang="es-CL" smtClean="0"/>
              <a:t>17-08-2021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E6D83E-5B1D-4ECD-8E87-F2C6AE4C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1B1031-EE85-4DD6-932E-914C1C56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180B-1FCB-4310-AA6C-69E82670B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17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87948-A5C6-4439-8406-4A285D15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C98DE9-F235-4D29-969E-219B5DDF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61C6-0798-49F8-80F8-141787CD147F}" type="datetimeFigureOut">
              <a:rPr lang="es-CL" smtClean="0"/>
              <a:t>17-08-2021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242CA4-ECD3-463D-99E0-C441C514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8B421A-5D0D-4944-9036-F3237743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180B-1FCB-4310-AA6C-69E82670B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167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394649A-5E80-4A76-9BAD-54C63E49E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61C6-0798-49F8-80F8-141787CD147F}" type="datetimeFigureOut">
              <a:rPr lang="es-CL" smtClean="0"/>
              <a:t>17-08-2021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E021DD-AA83-4E40-B7EF-2C80F193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9D9285-9B1E-4FE5-B191-551349DE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180B-1FCB-4310-AA6C-69E82670B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137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89CD8-E860-4C6B-B56E-B9432F04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642E4E-E580-4CEB-97CE-10AFF26D5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190A96-7DB3-4D5B-8134-D76D14D17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704679-FCD7-45B0-871B-F3B443B90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61C6-0798-49F8-80F8-141787CD147F}" type="datetimeFigureOut">
              <a:rPr lang="es-CL" smtClean="0"/>
              <a:t>17-08-2021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0A1639-46BE-4D7E-9E54-878CA45BD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BAA205-D2EA-43F2-AD9B-99514DAE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180B-1FCB-4310-AA6C-69E82670B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701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30C9C-932D-46FF-8CBD-F4D8AC80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0E0975D-39DC-4B51-80A9-A99AFAB68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5AA4C2-3A90-4BC6-A72A-005F8254A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286CDD-2A59-4A5A-AFB2-6446D85BF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61C6-0798-49F8-80F8-141787CD147F}" type="datetimeFigureOut">
              <a:rPr lang="es-CL" smtClean="0"/>
              <a:t>17-08-2021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D7118F-D11F-4EA1-8C72-917DD6F1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79197E-F56F-42E9-B28D-9259096E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180B-1FCB-4310-AA6C-69E82670B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684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3886CB0-E2CB-4B6B-AF58-C35C2E33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416C94-5038-4F71-B87D-542F79902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B83035-BCE2-47BC-90E4-10BF0ADE7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061C6-0798-49F8-80F8-141787CD147F}" type="datetimeFigureOut">
              <a:rPr lang="es-CL" smtClean="0"/>
              <a:t>17-08-2021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5054ED-CC87-458E-93EE-D98BD4C27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735CAF-14D9-4117-AF39-87E3CE1CC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3180B-1FCB-4310-AA6C-69E82670B4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610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9A50E-20F0-4CDD-80F6-C73FE3FD5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PASO PRACTICO N°1: MATERIAS PRIMAS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F814AD-BF3B-4207-A22D-F67D3AB31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441" y="4341179"/>
            <a:ext cx="9144000" cy="916619"/>
          </a:xfrm>
        </p:spPr>
        <p:txBody>
          <a:bodyPr/>
          <a:lstStyle/>
          <a:p>
            <a:pPr algn="r"/>
            <a:r>
              <a:rPr lang="es-CL" dirty="0"/>
              <a:t>CURSO LABORATORIO:CERÁMICA</a:t>
            </a:r>
          </a:p>
          <a:p>
            <a:pPr algn="r"/>
            <a:r>
              <a:rPr lang="es-CL" dirty="0"/>
              <a:t>2DO </a:t>
            </a:r>
            <a:r>
              <a:rPr lang="es-CL"/>
              <a:t>SEMESTRE 2021</a:t>
            </a:r>
            <a:endParaRPr lang="es-CL" dirty="0"/>
          </a:p>
        </p:txBody>
      </p:sp>
      <p:pic>
        <p:nvPicPr>
          <p:cNvPr id="5" name="Imagen 4" descr="Imagen que contiene taza&#10;&#10;Descripción generada automáticamente">
            <a:extLst>
              <a:ext uri="{FF2B5EF4-FFF2-40B4-BE49-F238E27FC236}">
                <a16:creationId xmlns:a16="http://schemas.microsoft.com/office/drawing/2014/main" id="{71CC2D05-2378-480D-B51C-8E787D1807B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061" y="4200207"/>
            <a:ext cx="1145878" cy="119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7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0A8B8-1D79-4651-9C7D-0D103CF6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DESCRIPCION DE LA 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0856DF-F376-4E8E-B67E-84F0D05A3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CL" sz="2000" dirty="0"/>
              <a:t>Clasificar las fotos de los cortes frescos de pastas según las características </a:t>
            </a:r>
            <a:r>
              <a:rPr lang="es-CL" sz="2000" b="1" dirty="0"/>
              <a:t>de las inclusiones </a:t>
            </a:r>
            <a:r>
              <a:rPr lang="es-CL" sz="2000" dirty="0"/>
              <a:t>de acuerdo a los siguientes criterios:</a:t>
            </a:r>
          </a:p>
          <a:p>
            <a:pPr lvl="2"/>
            <a:r>
              <a:rPr lang="es-CL" sz="1800" dirty="0"/>
              <a:t>Color</a:t>
            </a:r>
          </a:p>
          <a:p>
            <a:pPr lvl="2"/>
            <a:r>
              <a:rPr lang="es-CL" sz="1800" dirty="0"/>
              <a:t>Forma</a:t>
            </a:r>
          </a:p>
          <a:p>
            <a:pPr lvl="2"/>
            <a:r>
              <a:rPr lang="es-CL" sz="1800" dirty="0"/>
              <a:t>Selección</a:t>
            </a:r>
          </a:p>
          <a:p>
            <a:pPr lvl="2"/>
            <a:r>
              <a:rPr lang="es-CL" sz="1800" dirty="0"/>
              <a:t>Densidad</a:t>
            </a:r>
          </a:p>
          <a:p>
            <a:pPr lvl="2"/>
            <a:r>
              <a:rPr lang="es-CL" sz="1800" dirty="0"/>
              <a:t>* no usaremos el criterio tamaño, ya que no todas las fotos fueron tomadas con la misma escala</a:t>
            </a:r>
          </a:p>
          <a:p>
            <a:pPr lvl="2"/>
            <a:r>
              <a:rPr lang="es-CL" sz="1800" dirty="0"/>
              <a:t>* tampoco usaremos el criterio de característica de la matriz por la dificultad de su observación en fotografías</a:t>
            </a:r>
          </a:p>
          <a:p>
            <a:pPr lvl="1"/>
            <a:r>
              <a:rPr lang="es-CL" sz="2200" dirty="0"/>
              <a:t>Ordenar las distintas clases generadas usando una hoja nueva, siguiendo la plantilla entregada</a:t>
            </a:r>
          </a:p>
          <a:p>
            <a:pPr lvl="1"/>
            <a:r>
              <a:rPr lang="es-CL" sz="2200" dirty="0"/>
              <a:t>Esta debe tener además una descripción de los atributos que permitieron agrupar a las fotos de los cortes</a:t>
            </a:r>
          </a:p>
          <a:p>
            <a:pPr lvl="2"/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403093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B4F24E-76C6-400E-8C31-BE12D90D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Clase:</a:t>
            </a:r>
            <a:br>
              <a:rPr lang="es-CL" sz="3200" dirty="0"/>
            </a:br>
            <a:r>
              <a:rPr lang="es-CL" sz="3200" dirty="0"/>
              <a:t>Descripción: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4F2774-19FF-46AA-A915-C3CB80C8DD65}"/>
              </a:ext>
            </a:extLst>
          </p:cNvPr>
          <p:cNvSpPr txBox="1"/>
          <p:nvPr/>
        </p:nvSpPr>
        <p:spPr>
          <a:xfrm rot="20526383">
            <a:off x="3624891" y="2864517"/>
            <a:ext cx="46238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6000" dirty="0"/>
              <a:t>PLANTILLA</a:t>
            </a:r>
          </a:p>
          <a:p>
            <a:r>
              <a:rPr lang="es-CL" sz="2000" dirty="0"/>
              <a:t>(USAR UNA PARA CADA CLASE GENERADA)</a:t>
            </a:r>
          </a:p>
        </p:txBody>
      </p:sp>
    </p:spTree>
    <p:extLst>
      <p:ext uri="{BB962C8B-B14F-4D97-AF65-F5344CB8AC3E}">
        <p14:creationId xmlns:p14="http://schemas.microsoft.com/office/powerpoint/2010/main" val="6416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alimentos, pan, comida, pastel&#10;&#10;Descripción generada automáticamente">
            <a:extLst>
              <a:ext uri="{FF2B5EF4-FFF2-40B4-BE49-F238E27FC236}">
                <a16:creationId xmlns:a16="http://schemas.microsoft.com/office/drawing/2014/main" id="{7CD5A4F6-F9FB-45EB-BAAD-393C147F430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24" y="485738"/>
            <a:ext cx="1772018" cy="1067854"/>
          </a:xfrm>
          <a:prstGeom prst="rect">
            <a:avLst/>
          </a:prstGeom>
        </p:spPr>
      </p:pic>
      <p:pic>
        <p:nvPicPr>
          <p:cNvPr id="7" name="Imagen 6" descr="Imagen que contiene alimentos, pasto, pastel, comida&#10;&#10;Descripción generada automáticamente">
            <a:extLst>
              <a:ext uri="{FF2B5EF4-FFF2-40B4-BE49-F238E27FC236}">
                <a16:creationId xmlns:a16="http://schemas.microsoft.com/office/drawing/2014/main" id="{8970B025-96BE-45D6-92B0-D4505D5329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23" y="3233281"/>
            <a:ext cx="1837946" cy="1167573"/>
          </a:xfrm>
          <a:prstGeom prst="rect">
            <a:avLst/>
          </a:prstGeom>
        </p:spPr>
      </p:pic>
      <p:pic>
        <p:nvPicPr>
          <p:cNvPr id="17" name="Imagen 16" descr="Imagen que contiene pastel, pieza, chocolate, rebanada&#10;&#10;Descripción generada automáticamente">
            <a:extLst>
              <a:ext uri="{FF2B5EF4-FFF2-40B4-BE49-F238E27FC236}">
                <a16:creationId xmlns:a16="http://schemas.microsoft.com/office/drawing/2014/main" id="{D32D54F2-CBD1-4823-948C-BB957F56E77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478" y="1545558"/>
            <a:ext cx="1750020" cy="1312515"/>
          </a:xfrm>
          <a:prstGeom prst="rect">
            <a:avLst/>
          </a:prstGeom>
        </p:spPr>
      </p:pic>
      <p:pic>
        <p:nvPicPr>
          <p:cNvPr id="31" name="Imagen 30" descr="Imagen que contiene pastel, comida, alimentos, tabla&#10;&#10;Descripción generada automáticamente">
            <a:extLst>
              <a:ext uri="{FF2B5EF4-FFF2-40B4-BE49-F238E27FC236}">
                <a16:creationId xmlns:a16="http://schemas.microsoft.com/office/drawing/2014/main" id="{FB3A0574-EAA5-4607-AB30-890606718F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884" y="391869"/>
            <a:ext cx="2029758" cy="1067854"/>
          </a:xfrm>
          <a:prstGeom prst="rect">
            <a:avLst/>
          </a:prstGeom>
        </p:spPr>
      </p:pic>
      <p:pic>
        <p:nvPicPr>
          <p:cNvPr id="39" name="Imagen 38" descr="Un pedazo de pan&#10;&#10;Descripción generada automáticamente">
            <a:extLst>
              <a:ext uri="{FF2B5EF4-FFF2-40B4-BE49-F238E27FC236}">
                <a16:creationId xmlns:a16="http://schemas.microsoft.com/office/drawing/2014/main" id="{D87223FC-5C80-445E-B0D4-22A9278C022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1085" y="518282"/>
            <a:ext cx="1567173" cy="1037787"/>
          </a:xfrm>
          <a:prstGeom prst="rect">
            <a:avLst/>
          </a:prstGeom>
        </p:spPr>
      </p:pic>
      <p:pic>
        <p:nvPicPr>
          <p:cNvPr id="40" name="Imagen 39" descr="Imagen que contiene pastel, comida, pieza, tabla&#10;&#10;Descripción generada automáticamente">
            <a:extLst>
              <a:ext uri="{FF2B5EF4-FFF2-40B4-BE49-F238E27FC236}">
                <a16:creationId xmlns:a16="http://schemas.microsoft.com/office/drawing/2014/main" id="{E390368B-0CF1-4701-B69F-49B5FD57629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859" y="412863"/>
            <a:ext cx="1823030" cy="1067855"/>
          </a:xfrm>
          <a:prstGeom prst="rect">
            <a:avLst/>
          </a:prstGeom>
        </p:spPr>
      </p:pic>
      <p:pic>
        <p:nvPicPr>
          <p:cNvPr id="44" name="Imagen 43" descr="Imagen que contiene interior, pastel, comida, alimentos&#10;&#10;Descripción generada automáticamente">
            <a:extLst>
              <a:ext uri="{FF2B5EF4-FFF2-40B4-BE49-F238E27FC236}">
                <a16:creationId xmlns:a16="http://schemas.microsoft.com/office/drawing/2014/main" id="{11D957BD-D79D-441F-90BA-F7B1B3C71C9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06" y="5796811"/>
            <a:ext cx="1786956" cy="1167573"/>
          </a:xfrm>
          <a:prstGeom prst="rect">
            <a:avLst/>
          </a:prstGeom>
        </p:spPr>
      </p:pic>
      <p:pic>
        <p:nvPicPr>
          <p:cNvPr id="46" name="Imagen 45" descr="Imagen que contiene comida, alimentos, pastel, plato&#10;&#10;Descripción generada automáticamente">
            <a:extLst>
              <a:ext uri="{FF2B5EF4-FFF2-40B4-BE49-F238E27FC236}">
                <a16:creationId xmlns:a16="http://schemas.microsoft.com/office/drawing/2014/main" id="{0A480C8A-797E-417B-8F04-F9D2FF804D8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2159" y="4182823"/>
            <a:ext cx="1815422" cy="1442617"/>
          </a:xfrm>
          <a:prstGeom prst="rect">
            <a:avLst/>
          </a:prstGeom>
        </p:spPr>
      </p:pic>
      <p:pic>
        <p:nvPicPr>
          <p:cNvPr id="48" name="Imagen 47" descr="Imagen que contiene alimentos, comida, pan, pastel&#10;&#10;Descripción generada automáticamente">
            <a:extLst>
              <a:ext uri="{FF2B5EF4-FFF2-40B4-BE49-F238E27FC236}">
                <a16:creationId xmlns:a16="http://schemas.microsoft.com/office/drawing/2014/main" id="{10D1CCE5-5843-4E57-B85C-3AF0D7ABD4A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225" y="2894894"/>
            <a:ext cx="1815422" cy="1149658"/>
          </a:xfrm>
          <a:prstGeom prst="rect">
            <a:avLst/>
          </a:prstGeom>
        </p:spPr>
      </p:pic>
      <p:pic>
        <p:nvPicPr>
          <p:cNvPr id="50" name="Imagen 49" descr="Imagen que contiene alimentos, pastel, pan, comida&#10;&#10;Descripción generada automáticamente">
            <a:extLst>
              <a:ext uri="{FF2B5EF4-FFF2-40B4-BE49-F238E27FC236}">
                <a16:creationId xmlns:a16="http://schemas.microsoft.com/office/drawing/2014/main" id="{312B44D8-BF5D-432A-A9D8-5BAE50E4466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318" y="4538462"/>
            <a:ext cx="1715077" cy="1003835"/>
          </a:xfrm>
          <a:prstGeom prst="rect">
            <a:avLst/>
          </a:prstGeom>
        </p:spPr>
      </p:pic>
      <p:pic>
        <p:nvPicPr>
          <p:cNvPr id="51" name="Imagen 50" descr="Imagen que contiene tabla, tablero, hombre, grande&#10;&#10;Descripción generada automáticamente">
            <a:extLst>
              <a:ext uri="{FF2B5EF4-FFF2-40B4-BE49-F238E27FC236}">
                <a16:creationId xmlns:a16="http://schemas.microsoft.com/office/drawing/2014/main" id="{C73C8733-016A-4734-8E8B-E51D6003D83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6654" y="1600943"/>
            <a:ext cx="1620115" cy="1215087"/>
          </a:xfrm>
          <a:prstGeom prst="rect">
            <a:avLst/>
          </a:prstGeom>
        </p:spPr>
      </p:pic>
      <p:pic>
        <p:nvPicPr>
          <p:cNvPr id="52" name="Imagen 51" descr="Imagen que contiene pastel, pieza, chocolate, rebanada&#10;&#10;Descripción generada automáticamente">
            <a:extLst>
              <a:ext uri="{FF2B5EF4-FFF2-40B4-BE49-F238E27FC236}">
                <a16:creationId xmlns:a16="http://schemas.microsoft.com/office/drawing/2014/main" id="{7C92E3B3-AB8E-459F-AEB1-BADF8842726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375" y="1623293"/>
            <a:ext cx="1695467" cy="1271601"/>
          </a:xfrm>
          <a:prstGeom prst="rect">
            <a:avLst/>
          </a:prstGeom>
        </p:spPr>
      </p:pic>
      <p:pic>
        <p:nvPicPr>
          <p:cNvPr id="53" name="Imagen 52" descr="Imagen que contiene pieza, pastel, comida, tabla&#10;&#10;Descripción generada automáticamente">
            <a:extLst>
              <a:ext uri="{FF2B5EF4-FFF2-40B4-BE49-F238E27FC236}">
                <a16:creationId xmlns:a16="http://schemas.microsoft.com/office/drawing/2014/main" id="{B92B5837-B3FD-4DAD-9970-1245CBE665F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23" y="1728929"/>
            <a:ext cx="1772019" cy="1329014"/>
          </a:xfrm>
          <a:prstGeom prst="rect">
            <a:avLst/>
          </a:prstGeom>
        </p:spPr>
      </p:pic>
      <p:pic>
        <p:nvPicPr>
          <p:cNvPr id="54" name="Imagen 53" descr="Imagen que contiene alimentos, tabla, tablero, pastel&#10;&#10;Descripción generada automáticamente">
            <a:extLst>
              <a:ext uri="{FF2B5EF4-FFF2-40B4-BE49-F238E27FC236}">
                <a16:creationId xmlns:a16="http://schemas.microsoft.com/office/drawing/2014/main" id="{26AECFE5-98C8-4949-927C-9EA9AD670E4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609" y="4619122"/>
            <a:ext cx="1423805" cy="1067854"/>
          </a:xfrm>
          <a:prstGeom prst="rect">
            <a:avLst/>
          </a:prstGeom>
        </p:spPr>
      </p:pic>
      <p:pic>
        <p:nvPicPr>
          <p:cNvPr id="55" name="Imagen 54" descr="Imagen que contiene pieza, naranja, pizza, cerca&#10;&#10;Descripción generada automáticamente">
            <a:extLst>
              <a:ext uri="{FF2B5EF4-FFF2-40B4-BE49-F238E27FC236}">
                <a16:creationId xmlns:a16="http://schemas.microsoft.com/office/drawing/2014/main" id="{B6B04929-26C4-4171-8999-59AF01209AB3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760" y="282547"/>
            <a:ext cx="1694727" cy="1271045"/>
          </a:xfrm>
          <a:prstGeom prst="rect">
            <a:avLst/>
          </a:prstGeom>
        </p:spPr>
      </p:pic>
      <p:pic>
        <p:nvPicPr>
          <p:cNvPr id="56" name="Imagen 55" descr="Imagen que contiene pieza, pastel, tabla, alimentos&#10;&#10;Descripción generada automáticamente">
            <a:extLst>
              <a:ext uri="{FF2B5EF4-FFF2-40B4-BE49-F238E27FC236}">
                <a16:creationId xmlns:a16="http://schemas.microsoft.com/office/drawing/2014/main" id="{CA9FEA11-0F97-4C00-83A0-10A91A231C3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979" y="3212646"/>
            <a:ext cx="1611788" cy="1208841"/>
          </a:xfrm>
          <a:prstGeom prst="rect">
            <a:avLst/>
          </a:prstGeom>
        </p:spPr>
      </p:pic>
      <p:pic>
        <p:nvPicPr>
          <p:cNvPr id="57" name="Imagen 56" descr="Imagen que contiene pastel, chocolate, pieza, hombre&#10;&#10;Descripción generada automáticamente">
            <a:extLst>
              <a:ext uri="{FF2B5EF4-FFF2-40B4-BE49-F238E27FC236}">
                <a16:creationId xmlns:a16="http://schemas.microsoft.com/office/drawing/2014/main" id="{B5C97C20-F69A-46DB-BDA9-40E12C4E08FB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128" y="376415"/>
            <a:ext cx="1519163" cy="1083308"/>
          </a:xfrm>
          <a:prstGeom prst="rect">
            <a:avLst/>
          </a:prstGeom>
        </p:spPr>
      </p:pic>
      <p:pic>
        <p:nvPicPr>
          <p:cNvPr id="58" name="Imagen 57" descr="Imagen que contiene pastel, pieza, comida, rebanada&#10;&#10;Descripción generada automáticamente">
            <a:extLst>
              <a:ext uri="{FF2B5EF4-FFF2-40B4-BE49-F238E27FC236}">
                <a16:creationId xmlns:a16="http://schemas.microsoft.com/office/drawing/2014/main" id="{BD6530B4-4DCE-40FE-AB1F-1FAA99CB5458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738" y="1725847"/>
            <a:ext cx="1695559" cy="1271669"/>
          </a:xfrm>
          <a:prstGeom prst="rect">
            <a:avLst/>
          </a:prstGeom>
        </p:spPr>
      </p:pic>
      <p:pic>
        <p:nvPicPr>
          <p:cNvPr id="59" name="Imagen 58" descr="Imagen que contiene pastel, chocolate, pieza, comida&#10;&#10;Descripción generada automáticamente">
            <a:extLst>
              <a:ext uri="{FF2B5EF4-FFF2-40B4-BE49-F238E27FC236}">
                <a16:creationId xmlns:a16="http://schemas.microsoft.com/office/drawing/2014/main" id="{5B52677F-F392-4E9D-AC43-7B8B575E8497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497" y="4568516"/>
            <a:ext cx="1611788" cy="1141683"/>
          </a:xfrm>
          <a:prstGeom prst="rect">
            <a:avLst/>
          </a:prstGeom>
        </p:spPr>
      </p:pic>
      <p:pic>
        <p:nvPicPr>
          <p:cNvPr id="60" name="Imagen 59" descr="Imagen que contiene pastel, pieza, tabla, mostrador&#10;&#10;Descripción generada automáticamente">
            <a:extLst>
              <a:ext uri="{FF2B5EF4-FFF2-40B4-BE49-F238E27FC236}">
                <a16:creationId xmlns:a16="http://schemas.microsoft.com/office/drawing/2014/main" id="{8162FC13-C70B-43AB-B649-99604EC6D680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250" y="1759980"/>
            <a:ext cx="1935941" cy="1223407"/>
          </a:xfrm>
          <a:prstGeom prst="rect">
            <a:avLst/>
          </a:prstGeom>
        </p:spPr>
      </p:pic>
      <p:pic>
        <p:nvPicPr>
          <p:cNvPr id="61" name="Imagen 60" descr="Imagen que contiene pastel, chocolate, tabla, pieza&#10;&#10;Descripción generada automáticamente">
            <a:extLst>
              <a:ext uri="{FF2B5EF4-FFF2-40B4-BE49-F238E27FC236}">
                <a16:creationId xmlns:a16="http://schemas.microsoft.com/office/drawing/2014/main" id="{EEF68601-67C5-406E-973C-52888FA9ADAF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846" y="2908064"/>
            <a:ext cx="1793283" cy="1198981"/>
          </a:xfrm>
          <a:prstGeom prst="rect">
            <a:avLst/>
          </a:prstGeom>
        </p:spPr>
      </p:pic>
      <p:pic>
        <p:nvPicPr>
          <p:cNvPr id="62" name="Imagen 61" descr="Imagen que contiene pastel, pieza, tabla, comida&#10;&#10;Descripción generada automáticamente">
            <a:extLst>
              <a:ext uri="{FF2B5EF4-FFF2-40B4-BE49-F238E27FC236}">
                <a16:creationId xmlns:a16="http://schemas.microsoft.com/office/drawing/2014/main" id="{6A638C58-2F2F-4896-A7D1-80085585AA45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829" y="3074703"/>
            <a:ext cx="1721980" cy="1268532"/>
          </a:xfrm>
          <a:prstGeom prst="rect">
            <a:avLst/>
          </a:prstGeom>
        </p:spPr>
      </p:pic>
      <p:pic>
        <p:nvPicPr>
          <p:cNvPr id="63" name="Imagen 62" descr="Imagen que contiene pasto, comida, pastel, alimentos&#10;&#10;Descripción generada automáticamente">
            <a:extLst>
              <a:ext uri="{FF2B5EF4-FFF2-40B4-BE49-F238E27FC236}">
                <a16:creationId xmlns:a16="http://schemas.microsoft.com/office/drawing/2014/main" id="{EDF19A91-E3C0-4A30-9FAF-35F2468E3C91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1735" y="5919338"/>
            <a:ext cx="1922255" cy="802535"/>
          </a:xfrm>
          <a:prstGeom prst="rect">
            <a:avLst/>
          </a:prstGeom>
        </p:spPr>
      </p:pic>
      <p:pic>
        <p:nvPicPr>
          <p:cNvPr id="64" name="Imagen 63" descr="Imagen que contiene pastel, comida, pieza, chocolate&#10;&#10;Descripción generada automáticamente">
            <a:extLst>
              <a:ext uri="{FF2B5EF4-FFF2-40B4-BE49-F238E27FC236}">
                <a16:creationId xmlns:a16="http://schemas.microsoft.com/office/drawing/2014/main" id="{B3107BAB-B46A-4A98-AEF0-17B91B9F536E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941" y="3251561"/>
            <a:ext cx="1935941" cy="1131009"/>
          </a:xfrm>
          <a:prstGeom prst="rect">
            <a:avLst/>
          </a:prstGeom>
        </p:spPr>
      </p:pic>
      <p:pic>
        <p:nvPicPr>
          <p:cNvPr id="65" name="Imagen 64" descr="Imagen que contiene comida, pastel, alimentos&#10;&#10;Descripción generada automáticamente">
            <a:extLst>
              <a:ext uri="{FF2B5EF4-FFF2-40B4-BE49-F238E27FC236}">
                <a16:creationId xmlns:a16="http://schemas.microsoft.com/office/drawing/2014/main" id="{6C773B24-F0BB-420E-8279-925BBB0B46EF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147" y="4442438"/>
            <a:ext cx="2095502" cy="1082330"/>
          </a:xfrm>
          <a:prstGeom prst="rect">
            <a:avLst/>
          </a:prstGeom>
        </p:spPr>
      </p:pic>
      <p:pic>
        <p:nvPicPr>
          <p:cNvPr id="66" name="Imagen 65" descr="Imagen que contiene alimentos, pastel, comida, tabla&#10;&#10;Descripción generada automáticamente">
            <a:extLst>
              <a:ext uri="{FF2B5EF4-FFF2-40B4-BE49-F238E27FC236}">
                <a16:creationId xmlns:a16="http://schemas.microsoft.com/office/drawing/2014/main" id="{B3FB3C06-D9F4-4C30-B970-FBABCFA87A69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86" y="5754590"/>
            <a:ext cx="1715077" cy="1023866"/>
          </a:xfrm>
          <a:prstGeom prst="rect">
            <a:avLst/>
          </a:prstGeom>
        </p:spPr>
      </p:pic>
      <p:pic>
        <p:nvPicPr>
          <p:cNvPr id="67" name="Imagen 66" descr="Imagen que contiene comida, alimentos, tabla, plato&#10;&#10;Descripción generada automáticamente">
            <a:extLst>
              <a:ext uri="{FF2B5EF4-FFF2-40B4-BE49-F238E27FC236}">
                <a16:creationId xmlns:a16="http://schemas.microsoft.com/office/drawing/2014/main" id="{CAC490E0-2895-406E-98D4-AEDD43165E10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609" y="5623971"/>
            <a:ext cx="1708336" cy="1131266"/>
          </a:xfrm>
          <a:prstGeom prst="rect">
            <a:avLst/>
          </a:prstGeom>
        </p:spPr>
      </p:pic>
      <p:pic>
        <p:nvPicPr>
          <p:cNvPr id="68" name="Imagen 67" descr="Imagen que contiene pastel, chocolate, pieza, alimentos&#10;&#10;Descripción generada automáticamente">
            <a:extLst>
              <a:ext uri="{FF2B5EF4-FFF2-40B4-BE49-F238E27FC236}">
                <a16:creationId xmlns:a16="http://schemas.microsoft.com/office/drawing/2014/main" id="{0C57F0BA-16C9-47B0-964F-3041F8267AAA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905" y="5796811"/>
            <a:ext cx="2036855" cy="981645"/>
          </a:xfrm>
          <a:prstGeom prst="rect">
            <a:avLst/>
          </a:prstGeom>
        </p:spPr>
      </p:pic>
      <p:pic>
        <p:nvPicPr>
          <p:cNvPr id="69" name="Imagen 68" descr="Imagen que contiene azul, alimentos, tabla, comida&#10;&#10;Descripción generada automáticamente">
            <a:extLst>
              <a:ext uri="{FF2B5EF4-FFF2-40B4-BE49-F238E27FC236}">
                <a16:creationId xmlns:a16="http://schemas.microsoft.com/office/drawing/2014/main" id="{AE12157B-2A4D-4B15-818E-329FD178ADBC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559" y="5680660"/>
            <a:ext cx="1569787" cy="1177340"/>
          </a:xfrm>
          <a:prstGeom prst="rect">
            <a:avLst/>
          </a:prstGeom>
        </p:spPr>
      </p:pic>
      <p:pic>
        <p:nvPicPr>
          <p:cNvPr id="70" name="Imagen 69" descr="Imagen que contiene interior, pieza, pastel, rebanada&#10;&#10;Descripción generada automáticamente">
            <a:extLst>
              <a:ext uri="{FF2B5EF4-FFF2-40B4-BE49-F238E27FC236}">
                <a16:creationId xmlns:a16="http://schemas.microsoft.com/office/drawing/2014/main" id="{95304EE6-7EFD-4210-BA03-3DD231F6EFB4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85" y="4500711"/>
            <a:ext cx="1509913" cy="11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9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B4F24E-76C6-400E-8C31-BE12D90D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78" y="1119727"/>
            <a:ext cx="10515600" cy="1325563"/>
          </a:xfrm>
        </p:spPr>
        <p:txBody>
          <a:bodyPr>
            <a:noAutofit/>
          </a:bodyPr>
          <a:lstStyle/>
          <a:p>
            <a:r>
              <a:rPr lang="es-CL" sz="2400" dirty="0"/>
              <a:t>Clase: 1</a:t>
            </a:r>
            <a:br>
              <a:rPr lang="es-CL" sz="2400" dirty="0"/>
            </a:br>
            <a:r>
              <a:rPr lang="es-CL" sz="2400" dirty="0"/>
              <a:t>Descripción: áridos de colores claros (blancos, traslúcidos, crema), y otros oscuros (grises, café), de esfericidad media y bordes subangulares, de selección media, y densidad media/baja (ca 20%).</a:t>
            </a:r>
          </a:p>
        </p:txBody>
      </p:sp>
      <p:pic>
        <p:nvPicPr>
          <p:cNvPr id="4" name="Imagen 3" descr="Imagen que contiene alimentos, comida, cerca, puesto&#10;&#10;Descripción generada automáticamente">
            <a:extLst>
              <a:ext uri="{FF2B5EF4-FFF2-40B4-BE49-F238E27FC236}">
                <a16:creationId xmlns:a16="http://schemas.microsoft.com/office/drawing/2014/main" id="{268930FF-88E0-4C47-A668-2EF8D924C2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41" y="2965141"/>
            <a:ext cx="3411893" cy="2259367"/>
          </a:xfrm>
          <a:prstGeom prst="rect">
            <a:avLst/>
          </a:prstGeom>
        </p:spPr>
      </p:pic>
      <p:pic>
        <p:nvPicPr>
          <p:cNvPr id="6" name="Imagen 5" descr="Imagen que contiene comida, pieza, alimentos, pan&#10;&#10;Descripción generada automáticamente">
            <a:extLst>
              <a:ext uri="{FF2B5EF4-FFF2-40B4-BE49-F238E27FC236}">
                <a16:creationId xmlns:a16="http://schemas.microsoft.com/office/drawing/2014/main" id="{A5A6820F-AC4A-46BF-9C5B-21549271065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137" y="2965141"/>
            <a:ext cx="3639799" cy="241028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D10410C-141F-4160-8F01-9BE57631CAE4}"/>
              </a:ext>
            </a:extLst>
          </p:cNvPr>
          <p:cNvSpPr txBox="1"/>
          <p:nvPr/>
        </p:nvSpPr>
        <p:spPr>
          <a:xfrm>
            <a:off x="4665446" y="0"/>
            <a:ext cx="19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/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1959723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174</Words>
  <Application>Microsoft Office PowerPoint</Application>
  <PresentationFormat>Panorámica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PASO PRACTICO N°1: MATERIAS PRIMAS</vt:lpstr>
      <vt:lpstr>DESCRIPCION DE LA ACTIVIDAD</vt:lpstr>
      <vt:lpstr>Clase: Descripción: </vt:lpstr>
      <vt:lpstr>Presentación de PowerPoint</vt:lpstr>
      <vt:lpstr>Clase: 1 Descripción: áridos de colores claros (blancos, traslúcidos, crema), y otros oscuros (grises, café), de esfericidad media y bordes subangulares, de selección media, y densidad media/baja (ca 20%).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PASO PRACTICO N°1: MATERIAS PRIMAS</dc:title>
  <dc:creator>Lorena</dc:creator>
  <cp:lastModifiedBy>Lorena Sanhueza</cp:lastModifiedBy>
  <cp:revision>18</cp:revision>
  <dcterms:created xsi:type="dcterms:W3CDTF">2020-10-02T19:47:49Z</dcterms:created>
  <dcterms:modified xsi:type="dcterms:W3CDTF">2021-08-17T16:23:27Z</dcterms:modified>
</cp:coreProperties>
</file>