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1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96AA9-F010-4D69-BF2F-9E83708EB82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85448F7-F40E-4D53-8CB5-4FE63D85F39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96AA9-F010-4D69-BF2F-9E83708EB82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48F7-F40E-4D53-8CB5-4FE63D85F39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96AA9-F010-4D69-BF2F-9E83708EB82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48F7-F40E-4D53-8CB5-4FE63D85F39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96AA9-F010-4D69-BF2F-9E83708EB82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85448F7-F40E-4D53-8CB5-4FE63D85F39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96AA9-F010-4D69-BF2F-9E83708EB82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48F7-F40E-4D53-8CB5-4FE63D85F39A}" type="slidenum">
              <a:rPr lang="fr-FR" smtClean="0"/>
              <a:t>‹Nº›</a:t>
            </a:fld>
            <a:endParaRPr lang="fr-FR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96AA9-F010-4D69-BF2F-9E83708EB82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48F7-F40E-4D53-8CB5-4FE63D85F39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96AA9-F010-4D69-BF2F-9E83708EB82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85448F7-F40E-4D53-8CB5-4FE63D85F39A}" type="slidenum">
              <a:rPr lang="fr-FR" smtClean="0"/>
              <a:t>‹Nº›</a:t>
            </a:fld>
            <a:endParaRPr lang="fr-FR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96AA9-F010-4D69-BF2F-9E83708EB82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48F7-F40E-4D53-8CB5-4FE63D85F39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96AA9-F010-4D69-BF2F-9E83708EB82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48F7-F40E-4D53-8CB5-4FE63D85F39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96AA9-F010-4D69-BF2F-9E83708EB82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48F7-F40E-4D53-8CB5-4FE63D85F39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96AA9-F010-4D69-BF2F-9E83708EB82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48F7-F40E-4D53-8CB5-4FE63D85F39A}" type="slidenum">
              <a:rPr lang="fr-FR" smtClean="0"/>
              <a:t>‹Nº›</a:t>
            </a:fld>
            <a:endParaRPr lang="fr-FR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5296AA9-F010-4D69-BF2F-9E83708EB82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85448F7-F40E-4D53-8CB5-4FE63D85F39A}" type="slidenum">
              <a:rPr lang="fr-FR" smtClean="0"/>
              <a:t>‹Nº›</a:t>
            </a:fld>
            <a:endParaRPr lang="fr-FR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icmaclasse.fr/le-present-des-verbes-etre-et-avoir/" TargetMode="External"/><Relationship Id="rId2" Type="http://schemas.openxmlformats.org/officeDocument/2006/relationships/hyperlink" Target="https://www.lepointdufle.net/ressources_fle/present_avoir_etre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pointdufle.net/ressources_fle/present_faire.htm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pointdufle.net/ressources_fle/conjugaison_present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pointdufle.net/ressources_fle/present_aller.htm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s-CL" dirty="0" smtClean="0"/>
              <a:t>VERBES FONDAMENTAUX</a:t>
            </a:r>
            <a:endParaRPr lang="fr-FR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s-CL" u="sng" dirty="0" err="1" smtClean="0"/>
              <a:t>Irréguliers</a:t>
            </a:r>
            <a:endParaRPr lang="es-CL" u="sng" dirty="0" smtClean="0"/>
          </a:p>
          <a:p>
            <a:endParaRPr lang="es-CL" dirty="0"/>
          </a:p>
          <a:p>
            <a:r>
              <a:rPr lang="es-CL" dirty="0" err="1" smtClean="0"/>
              <a:t>Être</a:t>
            </a:r>
            <a:r>
              <a:rPr lang="es-CL" dirty="0" smtClean="0"/>
              <a:t> (ser/estar)</a:t>
            </a:r>
          </a:p>
          <a:p>
            <a:r>
              <a:rPr lang="es-CL" dirty="0" err="1" smtClean="0"/>
              <a:t>Avoir</a:t>
            </a:r>
            <a:r>
              <a:rPr lang="es-CL" dirty="0" smtClean="0"/>
              <a:t> (tener /haber)</a:t>
            </a:r>
          </a:p>
          <a:p>
            <a:r>
              <a:rPr lang="es-CL" dirty="0" smtClean="0"/>
              <a:t>Faire (hacer/ practicar)</a:t>
            </a:r>
          </a:p>
          <a:p>
            <a:r>
              <a:rPr lang="es-CL" dirty="0" smtClean="0"/>
              <a:t>Aller (ir)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 smtClean="0"/>
              <a:t>     </a:t>
            </a:r>
            <a:r>
              <a:rPr lang="es-CL" u="sng" dirty="0" smtClean="0"/>
              <a:t>3ème </a:t>
            </a:r>
            <a:r>
              <a:rPr lang="es-CL" u="sng" dirty="0" err="1"/>
              <a:t>groupe</a:t>
            </a:r>
            <a:endParaRPr lang="es-CL" u="sng" dirty="0"/>
          </a:p>
          <a:p>
            <a:pPr marL="0" indent="0">
              <a:buNone/>
            </a:pPr>
            <a:endParaRPr lang="es-CL" dirty="0" smtClean="0"/>
          </a:p>
          <a:p>
            <a:r>
              <a:rPr lang="es-CL" dirty="0" smtClean="0"/>
              <a:t>*Venir (venir)</a:t>
            </a:r>
          </a:p>
          <a:p>
            <a:r>
              <a:rPr lang="es-CL" dirty="0" smtClean="0"/>
              <a:t>*</a:t>
            </a:r>
            <a:r>
              <a:rPr lang="es-CL" dirty="0" err="1" smtClean="0"/>
              <a:t>Dire</a:t>
            </a:r>
            <a:r>
              <a:rPr lang="es-CL" dirty="0" smtClean="0"/>
              <a:t> (decir)</a:t>
            </a:r>
          </a:p>
          <a:p>
            <a:r>
              <a:rPr lang="es-CL" dirty="0" smtClean="0"/>
              <a:t>*</a:t>
            </a:r>
            <a:r>
              <a:rPr lang="es-CL" dirty="0" err="1" smtClean="0"/>
              <a:t>Prendre</a:t>
            </a:r>
            <a:r>
              <a:rPr lang="es-CL" dirty="0" smtClean="0"/>
              <a:t> (tomar)</a:t>
            </a:r>
          </a:p>
          <a:p>
            <a:r>
              <a:rPr lang="es-CL" dirty="0" smtClean="0"/>
              <a:t>*</a:t>
            </a:r>
            <a:r>
              <a:rPr lang="es-CL" dirty="0" err="1" smtClean="0"/>
              <a:t>Connaître</a:t>
            </a:r>
            <a:r>
              <a:rPr lang="es-CL" dirty="0" smtClean="0"/>
              <a:t> (conocer)</a:t>
            </a:r>
          </a:p>
          <a:p>
            <a:pPr marL="0" indent="0">
              <a:buNone/>
            </a:pPr>
            <a:r>
              <a:rPr lang="es-CL" sz="2200" dirty="0" smtClean="0"/>
              <a:t>        </a:t>
            </a:r>
            <a:endParaRPr lang="fr-FR" sz="2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s-CL" u="sng" dirty="0" err="1" smtClean="0"/>
              <a:t>Réguliers</a:t>
            </a:r>
            <a:endParaRPr lang="es-CL" u="sng" dirty="0" smtClean="0"/>
          </a:p>
          <a:p>
            <a:endParaRPr lang="es-CL" dirty="0"/>
          </a:p>
          <a:p>
            <a:r>
              <a:rPr lang="es-CL" dirty="0" err="1" smtClean="0"/>
              <a:t>S’appeler</a:t>
            </a:r>
            <a:r>
              <a:rPr lang="es-CL" dirty="0" smtClean="0"/>
              <a:t> (llamarse)</a:t>
            </a:r>
          </a:p>
          <a:p>
            <a:r>
              <a:rPr lang="es-CL" dirty="0" err="1" smtClean="0"/>
              <a:t>Parler</a:t>
            </a:r>
            <a:r>
              <a:rPr lang="es-CL" dirty="0" smtClean="0"/>
              <a:t> (hablar)</a:t>
            </a:r>
          </a:p>
          <a:p>
            <a:r>
              <a:rPr lang="es-CL" dirty="0" err="1" smtClean="0"/>
              <a:t>Habiter</a:t>
            </a:r>
            <a:r>
              <a:rPr lang="es-CL" dirty="0" smtClean="0"/>
              <a:t> (habitar)</a:t>
            </a:r>
          </a:p>
          <a:p>
            <a:r>
              <a:rPr lang="es-CL" dirty="0" err="1" smtClean="0"/>
              <a:t>Travailler</a:t>
            </a:r>
            <a:r>
              <a:rPr lang="es-CL" dirty="0" smtClean="0"/>
              <a:t> (trabajar)</a:t>
            </a:r>
          </a:p>
          <a:p>
            <a:r>
              <a:rPr lang="es-CL" dirty="0" err="1" smtClean="0"/>
              <a:t>Étudier</a:t>
            </a:r>
            <a:r>
              <a:rPr lang="es-CL" dirty="0" smtClean="0"/>
              <a:t> (estudiar)</a:t>
            </a:r>
          </a:p>
          <a:p>
            <a:r>
              <a:rPr lang="es-CL" dirty="0" err="1" smtClean="0"/>
              <a:t>Aimer</a:t>
            </a:r>
            <a:r>
              <a:rPr lang="es-CL" dirty="0" smtClean="0"/>
              <a:t> (amar/gustar)</a:t>
            </a:r>
          </a:p>
          <a:p>
            <a:r>
              <a:rPr lang="es-CL" dirty="0" err="1" smtClean="0"/>
              <a:t>Détester</a:t>
            </a:r>
            <a:r>
              <a:rPr lang="es-CL" dirty="0" smtClean="0"/>
              <a:t> (detestar)</a:t>
            </a:r>
          </a:p>
          <a:p>
            <a:r>
              <a:rPr lang="es-CL" dirty="0" err="1" smtClean="0"/>
              <a:t>Préférer</a:t>
            </a:r>
            <a:r>
              <a:rPr lang="es-CL" dirty="0" smtClean="0"/>
              <a:t> (preferir)</a:t>
            </a:r>
          </a:p>
          <a:p>
            <a:r>
              <a:rPr lang="es-CL" dirty="0" err="1" smtClean="0"/>
              <a:t>Jouer</a:t>
            </a:r>
            <a:r>
              <a:rPr lang="es-CL" dirty="0" smtClean="0"/>
              <a:t> de/à (tocar instrumento/ jugar)</a:t>
            </a:r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052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3168352" cy="1008112"/>
          </a:xfrm>
        </p:spPr>
        <p:txBody>
          <a:bodyPr>
            <a:normAutofit/>
          </a:bodyPr>
          <a:lstStyle/>
          <a:p>
            <a:pPr algn="ctr"/>
            <a:r>
              <a:rPr lang="es-CL" sz="3200" dirty="0" smtClean="0">
                <a:latin typeface="Algerian" panose="04020705040A02060702" pitchFamily="82" charset="0"/>
              </a:rPr>
              <a:t>ÊTRE</a:t>
            </a:r>
            <a:endParaRPr lang="fr-FR" sz="3200" dirty="0">
              <a:latin typeface="Algerian" panose="04020705040A02060702" pitchFamily="82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idx="2"/>
          </p:nvPr>
        </p:nvSpPr>
        <p:spPr>
          <a:xfrm>
            <a:off x="539552" y="1916832"/>
            <a:ext cx="3008313" cy="4320481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 algn="ctr"/>
            <a:r>
              <a:rPr lang="es-CL" sz="2400" dirty="0" smtClean="0">
                <a:latin typeface="Baskerville Old Face" panose="02020602080505020303" pitchFamily="18" charset="0"/>
              </a:rPr>
              <a:t>CONJUGAISON</a:t>
            </a:r>
          </a:p>
          <a:p>
            <a:endParaRPr lang="es-CL" sz="2400" dirty="0" smtClean="0">
              <a:latin typeface="Baskerville Old Face" panose="02020602080505020303" pitchFamily="18" charset="0"/>
            </a:endParaRPr>
          </a:p>
          <a:p>
            <a:r>
              <a:rPr lang="es-CL" sz="2400" dirty="0" smtClean="0">
                <a:latin typeface="Baskerville Old Face" panose="02020602080505020303" pitchFamily="18" charset="0"/>
              </a:rPr>
              <a:t>Je </a:t>
            </a:r>
            <a:r>
              <a:rPr lang="es-CL" sz="2400" dirty="0" err="1" smtClean="0">
                <a:latin typeface="Baskerville Old Face" panose="02020602080505020303" pitchFamily="18" charset="0"/>
              </a:rPr>
              <a:t>suis</a:t>
            </a:r>
            <a:endParaRPr lang="es-CL" sz="2400" dirty="0" smtClean="0">
              <a:latin typeface="Baskerville Old Face" panose="02020602080505020303" pitchFamily="18" charset="0"/>
            </a:endParaRPr>
          </a:p>
          <a:p>
            <a:r>
              <a:rPr lang="es-CL" sz="2400" dirty="0" smtClean="0">
                <a:latin typeface="Baskerville Old Face" panose="02020602080505020303" pitchFamily="18" charset="0"/>
              </a:rPr>
              <a:t>Tu es</a:t>
            </a:r>
          </a:p>
          <a:p>
            <a:r>
              <a:rPr lang="es-CL" sz="2400" dirty="0" err="1" smtClean="0">
                <a:latin typeface="Baskerville Old Face" panose="02020602080505020303" pitchFamily="18" charset="0"/>
              </a:rPr>
              <a:t>Il</a:t>
            </a:r>
            <a:r>
              <a:rPr lang="es-CL" sz="2400" dirty="0" smtClean="0">
                <a:latin typeface="Baskerville Old Face" panose="02020602080505020303" pitchFamily="18" charset="0"/>
              </a:rPr>
              <a:t> </a:t>
            </a:r>
            <a:r>
              <a:rPr lang="es-CL" sz="2400" dirty="0" err="1" smtClean="0">
                <a:latin typeface="Baskerville Old Face" panose="02020602080505020303" pitchFamily="18" charset="0"/>
              </a:rPr>
              <a:t>est</a:t>
            </a:r>
            <a:r>
              <a:rPr lang="es-CL" sz="2400" dirty="0" smtClean="0">
                <a:latin typeface="Baskerville Old Face" panose="02020602080505020303" pitchFamily="18" charset="0"/>
              </a:rPr>
              <a:t> / Elle </a:t>
            </a:r>
            <a:r>
              <a:rPr lang="es-CL" sz="2400" dirty="0" err="1" smtClean="0">
                <a:latin typeface="Baskerville Old Face" panose="02020602080505020303" pitchFamily="18" charset="0"/>
              </a:rPr>
              <a:t>est</a:t>
            </a:r>
            <a:r>
              <a:rPr lang="es-CL" sz="2400" dirty="0" smtClean="0">
                <a:latin typeface="Baskerville Old Face" panose="02020602080505020303" pitchFamily="18" charset="0"/>
              </a:rPr>
              <a:t> /</a:t>
            </a:r>
            <a:r>
              <a:rPr lang="es-CL" sz="2400" dirty="0" err="1" smtClean="0">
                <a:latin typeface="Baskerville Old Face" panose="02020602080505020303" pitchFamily="18" charset="0"/>
              </a:rPr>
              <a:t>on</a:t>
            </a:r>
            <a:r>
              <a:rPr lang="es-CL" sz="2400" dirty="0" smtClean="0">
                <a:latin typeface="Baskerville Old Face" panose="02020602080505020303" pitchFamily="18" charset="0"/>
              </a:rPr>
              <a:t> </a:t>
            </a:r>
            <a:r>
              <a:rPr lang="es-CL" sz="2400" dirty="0" err="1" smtClean="0">
                <a:latin typeface="Baskerville Old Face" panose="02020602080505020303" pitchFamily="18" charset="0"/>
              </a:rPr>
              <a:t>est</a:t>
            </a:r>
            <a:endParaRPr lang="es-CL" sz="2400" dirty="0" smtClean="0">
              <a:latin typeface="Baskerville Old Face" panose="02020602080505020303" pitchFamily="18" charset="0"/>
            </a:endParaRPr>
          </a:p>
          <a:p>
            <a:r>
              <a:rPr lang="es-CL" sz="2400" dirty="0" err="1" smtClean="0">
                <a:latin typeface="Baskerville Old Face" panose="02020602080505020303" pitchFamily="18" charset="0"/>
              </a:rPr>
              <a:t>Nous</a:t>
            </a:r>
            <a:r>
              <a:rPr lang="es-CL" sz="2400" dirty="0" smtClean="0">
                <a:latin typeface="Baskerville Old Face" panose="02020602080505020303" pitchFamily="18" charset="0"/>
              </a:rPr>
              <a:t> </a:t>
            </a:r>
            <a:r>
              <a:rPr lang="es-CL" sz="2400" dirty="0" err="1" smtClean="0">
                <a:latin typeface="Baskerville Old Face" panose="02020602080505020303" pitchFamily="18" charset="0"/>
              </a:rPr>
              <a:t>sommes</a:t>
            </a:r>
            <a:endParaRPr lang="es-CL" sz="2400" dirty="0" smtClean="0">
              <a:latin typeface="Baskerville Old Face" panose="02020602080505020303" pitchFamily="18" charset="0"/>
            </a:endParaRPr>
          </a:p>
          <a:p>
            <a:r>
              <a:rPr lang="es-CL" sz="2400" dirty="0" err="1" smtClean="0">
                <a:latin typeface="Baskerville Old Face" panose="02020602080505020303" pitchFamily="18" charset="0"/>
              </a:rPr>
              <a:t>Vous</a:t>
            </a:r>
            <a:r>
              <a:rPr lang="es-CL" sz="2400" dirty="0" smtClean="0">
                <a:latin typeface="Baskerville Old Face" panose="02020602080505020303" pitchFamily="18" charset="0"/>
              </a:rPr>
              <a:t> </a:t>
            </a:r>
            <a:r>
              <a:rPr lang="es-CL" sz="2400" dirty="0" err="1" smtClean="0">
                <a:latin typeface="Baskerville Old Face" panose="02020602080505020303" pitchFamily="18" charset="0"/>
              </a:rPr>
              <a:t>êtes</a:t>
            </a:r>
            <a:endParaRPr lang="es-CL" sz="2400" dirty="0" smtClean="0">
              <a:latin typeface="Baskerville Old Face" panose="02020602080505020303" pitchFamily="18" charset="0"/>
            </a:endParaRPr>
          </a:p>
          <a:p>
            <a:r>
              <a:rPr lang="es-CL" sz="2400" dirty="0" err="1" smtClean="0">
                <a:latin typeface="Baskerville Old Face" panose="02020602080505020303" pitchFamily="18" charset="0"/>
              </a:rPr>
              <a:t>Ils</a:t>
            </a:r>
            <a:r>
              <a:rPr lang="es-CL" sz="2400" dirty="0" smtClean="0">
                <a:latin typeface="Baskerville Old Face" panose="02020602080505020303" pitchFamily="18" charset="0"/>
              </a:rPr>
              <a:t> </a:t>
            </a:r>
            <a:r>
              <a:rPr lang="es-CL" sz="2400" dirty="0" err="1" smtClean="0">
                <a:latin typeface="Baskerville Old Face" panose="02020602080505020303" pitchFamily="18" charset="0"/>
              </a:rPr>
              <a:t>sont</a:t>
            </a:r>
            <a:r>
              <a:rPr lang="es-CL" sz="2400" dirty="0" smtClean="0">
                <a:latin typeface="Baskerville Old Face" panose="02020602080505020303" pitchFamily="18" charset="0"/>
              </a:rPr>
              <a:t> / Elles </a:t>
            </a:r>
            <a:r>
              <a:rPr lang="es-CL" sz="2400" dirty="0" err="1" smtClean="0">
                <a:latin typeface="Baskerville Old Face" panose="02020602080505020303" pitchFamily="18" charset="0"/>
              </a:rPr>
              <a:t>sont</a:t>
            </a:r>
            <a:r>
              <a:rPr lang="es-CL" sz="2400" dirty="0" smtClean="0">
                <a:latin typeface="Baskerville Old Face" panose="02020602080505020303" pitchFamily="18" charset="0"/>
              </a:rPr>
              <a:t> </a:t>
            </a:r>
            <a:endParaRPr lang="fr-FR" sz="2400" dirty="0">
              <a:latin typeface="Baskerville Old Face" panose="02020602080505020303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139952" y="764704"/>
            <a:ext cx="4546848" cy="5853113"/>
          </a:xfrm>
          <a:solidFill>
            <a:schemeClr val="accent3"/>
          </a:solidFill>
        </p:spPr>
        <p:txBody>
          <a:bodyPr>
            <a:normAutofit/>
          </a:bodyPr>
          <a:lstStyle/>
          <a:p>
            <a:r>
              <a:rPr lang="es-CL" sz="1600" b="1" u="sng" dirty="0" smtClean="0">
                <a:latin typeface="Lucida Calligraphy" panose="03010101010101010101" pitchFamily="66" charset="0"/>
              </a:rPr>
              <a:t>Exemples</a:t>
            </a:r>
            <a:r>
              <a:rPr lang="es-CL" sz="1600" u="sng" dirty="0" smtClean="0">
                <a:latin typeface="Lucida Calligraphy" panose="03010101010101010101" pitchFamily="66" charset="0"/>
              </a:rPr>
              <a:t>:</a:t>
            </a:r>
          </a:p>
          <a:p>
            <a:endParaRPr lang="es-CL" sz="1600" dirty="0"/>
          </a:p>
          <a:p>
            <a:r>
              <a:rPr lang="es-CL" sz="2800" dirty="0" smtClean="0">
                <a:latin typeface="Baskerville Old Face" panose="02020602080505020303" pitchFamily="18" charset="0"/>
              </a:rPr>
              <a:t>Je </a:t>
            </a:r>
            <a:r>
              <a:rPr lang="es-CL" sz="2800" dirty="0" err="1" smtClean="0">
                <a:latin typeface="Baskerville Old Face" panose="02020602080505020303" pitchFamily="18" charset="0"/>
              </a:rPr>
              <a:t>suis</a:t>
            </a:r>
            <a:r>
              <a:rPr lang="es-CL" sz="2800" dirty="0" smtClean="0">
                <a:latin typeface="Baskerville Old Face" panose="02020602080505020303" pitchFamily="18" charset="0"/>
              </a:rPr>
              <a:t> </a:t>
            </a:r>
            <a:r>
              <a:rPr lang="es-CL" sz="2800" dirty="0" err="1" smtClean="0">
                <a:latin typeface="Baskerville Old Face" panose="02020602080505020303" pitchFamily="18" charset="0"/>
              </a:rPr>
              <a:t>chilien</a:t>
            </a:r>
            <a:endParaRPr lang="es-CL" sz="2800" dirty="0" smtClean="0">
              <a:latin typeface="Baskerville Old Face" panose="02020602080505020303" pitchFamily="18" charset="0"/>
            </a:endParaRPr>
          </a:p>
          <a:p>
            <a:r>
              <a:rPr lang="es-CL" sz="2800" dirty="0" smtClean="0">
                <a:latin typeface="Baskerville Old Face" panose="02020602080505020303" pitchFamily="18" charset="0"/>
              </a:rPr>
              <a:t>Tu es </a:t>
            </a:r>
            <a:r>
              <a:rPr lang="es-CL" sz="2800" dirty="0" err="1" smtClean="0">
                <a:latin typeface="Baskerville Old Face" panose="02020602080505020303" pitchFamily="18" charset="0"/>
              </a:rPr>
              <a:t>professeur</a:t>
            </a:r>
            <a:endParaRPr lang="es-CL" sz="2800" dirty="0" smtClean="0">
              <a:latin typeface="Baskerville Old Face" panose="02020602080505020303" pitchFamily="18" charset="0"/>
            </a:endParaRPr>
          </a:p>
          <a:p>
            <a:r>
              <a:rPr lang="es-CL" sz="2800" dirty="0" err="1" smtClean="0">
                <a:latin typeface="Baskerville Old Face" panose="02020602080505020303" pitchFamily="18" charset="0"/>
              </a:rPr>
              <a:t>Il</a:t>
            </a:r>
            <a:r>
              <a:rPr lang="es-CL" sz="2800" dirty="0" smtClean="0">
                <a:latin typeface="Baskerville Old Face" panose="02020602080505020303" pitchFamily="18" charset="0"/>
              </a:rPr>
              <a:t> </a:t>
            </a:r>
            <a:r>
              <a:rPr lang="es-CL" sz="2800" dirty="0" err="1" smtClean="0">
                <a:latin typeface="Baskerville Old Face" panose="02020602080505020303" pitchFamily="18" charset="0"/>
              </a:rPr>
              <a:t>est</a:t>
            </a:r>
            <a:r>
              <a:rPr lang="es-CL" sz="2800" dirty="0" smtClean="0">
                <a:latin typeface="Baskerville Old Face" panose="02020602080505020303" pitchFamily="18" charset="0"/>
              </a:rPr>
              <a:t> à Santiago</a:t>
            </a:r>
          </a:p>
          <a:p>
            <a:r>
              <a:rPr lang="es-CL" sz="2800" dirty="0" smtClean="0">
                <a:latin typeface="Baskerville Old Face" panose="02020602080505020303" pitchFamily="18" charset="0"/>
              </a:rPr>
              <a:t>Elle </a:t>
            </a:r>
            <a:r>
              <a:rPr lang="es-CL" sz="2800" dirty="0" err="1" smtClean="0">
                <a:latin typeface="Baskerville Old Face" panose="02020602080505020303" pitchFamily="18" charset="0"/>
              </a:rPr>
              <a:t>est</a:t>
            </a:r>
            <a:r>
              <a:rPr lang="es-CL" sz="2800" dirty="0" smtClean="0">
                <a:latin typeface="Baskerville Old Face" panose="02020602080505020303" pitchFamily="18" charset="0"/>
              </a:rPr>
              <a:t> en France</a:t>
            </a:r>
          </a:p>
          <a:p>
            <a:r>
              <a:rPr lang="es-CL" sz="2800" dirty="0" err="1" smtClean="0">
                <a:latin typeface="Baskerville Old Face" panose="02020602080505020303" pitchFamily="18" charset="0"/>
              </a:rPr>
              <a:t>On</a:t>
            </a:r>
            <a:r>
              <a:rPr lang="es-CL" sz="2800" dirty="0" smtClean="0">
                <a:latin typeface="Baskerville Old Face" panose="02020602080505020303" pitchFamily="18" charset="0"/>
              </a:rPr>
              <a:t> </a:t>
            </a:r>
            <a:r>
              <a:rPr lang="es-CL" sz="2800" dirty="0" err="1" smtClean="0">
                <a:latin typeface="Baskerville Old Face" panose="02020602080505020303" pitchFamily="18" charset="0"/>
              </a:rPr>
              <a:t>est</a:t>
            </a:r>
            <a:r>
              <a:rPr lang="es-CL" sz="2800" dirty="0" smtClean="0">
                <a:latin typeface="Baskerville Old Face" panose="02020602080505020303" pitchFamily="18" charset="0"/>
              </a:rPr>
              <a:t> </a:t>
            </a:r>
            <a:r>
              <a:rPr lang="es-CL" sz="2800" dirty="0" err="1" smtClean="0">
                <a:latin typeface="Baskerville Old Face" panose="02020602080505020303" pitchFamily="18" charset="0"/>
              </a:rPr>
              <a:t>contents</a:t>
            </a:r>
            <a:endParaRPr lang="es-CL" sz="2800" dirty="0" smtClean="0">
              <a:latin typeface="Baskerville Old Face" panose="02020602080505020303" pitchFamily="18" charset="0"/>
            </a:endParaRPr>
          </a:p>
          <a:p>
            <a:r>
              <a:rPr lang="es-CL" sz="2800" dirty="0" err="1" smtClean="0">
                <a:latin typeface="Baskerville Old Face" panose="02020602080505020303" pitchFamily="18" charset="0"/>
              </a:rPr>
              <a:t>Nous</a:t>
            </a:r>
            <a:r>
              <a:rPr lang="es-CL" sz="2800" dirty="0" smtClean="0">
                <a:latin typeface="Baskerville Old Face" panose="02020602080505020303" pitchFamily="18" charset="0"/>
              </a:rPr>
              <a:t> </a:t>
            </a:r>
            <a:r>
              <a:rPr lang="es-CL" sz="2800" dirty="0" err="1" smtClean="0">
                <a:latin typeface="Baskerville Old Face" panose="02020602080505020303" pitchFamily="18" charset="0"/>
              </a:rPr>
              <a:t>sommes</a:t>
            </a:r>
            <a:r>
              <a:rPr lang="es-CL" sz="2800" dirty="0" smtClean="0">
                <a:latin typeface="Baskerville Old Face" panose="02020602080505020303" pitchFamily="18" charset="0"/>
              </a:rPr>
              <a:t> </a:t>
            </a:r>
            <a:r>
              <a:rPr lang="es-CL" sz="2800" dirty="0" err="1" smtClean="0">
                <a:latin typeface="Baskerville Old Face" panose="02020602080505020303" pitchFamily="18" charset="0"/>
              </a:rPr>
              <a:t>architectes</a:t>
            </a:r>
            <a:endParaRPr lang="es-CL" sz="2800" dirty="0" smtClean="0">
              <a:latin typeface="Baskerville Old Face" panose="02020602080505020303" pitchFamily="18" charset="0"/>
            </a:endParaRPr>
          </a:p>
          <a:p>
            <a:r>
              <a:rPr lang="es-CL" sz="2800" dirty="0" err="1" smtClean="0">
                <a:latin typeface="Baskerville Old Face" panose="02020602080505020303" pitchFamily="18" charset="0"/>
              </a:rPr>
              <a:t>Vous</a:t>
            </a:r>
            <a:r>
              <a:rPr lang="es-CL" sz="2800" dirty="0" smtClean="0">
                <a:latin typeface="Baskerville Old Face" panose="02020602080505020303" pitchFamily="18" charset="0"/>
              </a:rPr>
              <a:t> </a:t>
            </a:r>
            <a:r>
              <a:rPr lang="es-CL" sz="2800" dirty="0" err="1" smtClean="0">
                <a:latin typeface="Baskerville Old Face" panose="02020602080505020303" pitchFamily="18" charset="0"/>
              </a:rPr>
              <a:t>êtes</a:t>
            </a:r>
            <a:r>
              <a:rPr lang="es-CL" sz="2800" dirty="0" smtClean="0">
                <a:latin typeface="Baskerville Old Face" panose="02020602080505020303" pitchFamily="18" charset="0"/>
              </a:rPr>
              <a:t>  à Paris</a:t>
            </a:r>
          </a:p>
          <a:p>
            <a:r>
              <a:rPr lang="es-CL" sz="2800" dirty="0" err="1" smtClean="0">
                <a:latin typeface="Baskerville Old Face" panose="02020602080505020303" pitchFamily="18" charset="0"/>
              </a:rPr>
              <a:t>Ils</a:t>
            </a:r>
            <a:r>
              <a:rPr lang="es-CL" sz="2800" dirty="0" smtClean="0">
                <a:latin typeface="Baskerville Old Face" panose="02020602080505020303" pitchFamily="18" charset="0"/>
              </a:rPr>
              <a:t> </a:t>
            </a:r>
            <a:r>
              <a:rPr lang="es-CL" sz="2800" dirty="0" err="1" smtClean="0">
                <a:latin typeface="Baskerville Old Face" panose="02020602080505020303" pitchFamily="18" charset="0"/>
              </a:rPr>
              <a:t>sont</a:t>
            </a:r>
            <a:r>
              <a:rPr lang="es-CL" sz="2800" dirty="0" smtClean="0">
                <a:latin typeface="Baskerville Old Face" panose="02020602080505020303" pitchFamily="18" charset="0"/>
              </a:rPr>
              <a:t> à la </a:t>
            </a:r>
            <a:r>
              <a:rPr lang="es-CL" sz="2800" dirty="0" err="1" smtClean="0">
                <a:latin typeface="Baskerville Old Face" panose="02020602080505020303" pitchFamily="18" charset="0"/>
              </a:rPr>
              <a:t>Fac</a:t>
            </a:r>
            <a:endParaRPr lang="es-CL" sz="2800" dirty="0" smtClean="0">
              <a:latin typeface="Baskerville Old Face" panose="02020602080505020303" pitchFamily="18" charset="0"/>
            </a:endParaRPr>
          </a:p>
          <a:p>
            <a:r>
              <a:rPr lang="es-CL" sz="2800" dirty="0" smtClean="0">
                <a:latin typeface="Baskerville Old Face" panose="02020602080505020303" pitchFamily="18" charset="0"/>
              </a:rPr>
              <a:t>Elles </a:t>
            </a:r>
            <a:r>
              <a:rPr lang="es-CL" sz="2800" dirty="0" err="1" smtClean="0">
                <a:latin typeface="Baskerville Old Face" panose="02020602080505020303" pitchFamily="18" charset="0"/>
              </a:rPr>
              <a:t>sont</a:t>
            </a:r>
            <a:r>
              <a:rPr lang="es-CL" sz="2800" dirty="0" smtClean="0">
                <a:latin typeface="Baskerville Old Face" panose="02020602080505020303" pitchFamily="18" charset="0"/>
              </a:rPr>
              <a:t>  en </a:t>
            </a:r>
            <a:r>
              <a:rPr lang="es-CL" sz="2800" dirty="0" err="1" smtClean="0">
                <a:latin typeface="Baskerville Old Face" panose="02020602080505020303" pitchFamily="18" charset="0"/>
              </a:rPr>
              <a:t>vacances</a:t>
            </a:r>
            <a:endParaRPr lang="fr-FR" sz="28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02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8458200" cy="520700"/>
          </a:xfrm>
        </p:spPr>
        <p:txBody>
          <a:bodyPr>
            <a:normAutofit fontScale="90000"/>
          </a:bodyPr>
          <a:lstStyle/>
          <a:p>
            <a:pPr algn="ctr"/>
            <a:r>
              <a:rPr lang="es-CL" sz="3600" dirty="0" smtClean="0">
                <a:latin typeface="Algerian" panose="04020705040A02060702" pitchFamily="82" charset="0"/>
              </a:rPr>
              <a:t>AVOIR </a:t>
            </a:r>
            <a:endParaRPr lang="fr-FR" sz="3600" dirty="0">
              <a:latin typeface="Algerian" panose="04020705040A02060702" pitchFamily="82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idx="2"/>
          </p:nvPr>
        </p:nvSpPr>
        <p:spPr>
          <a:xfrm>
            <a:off x="467545" y="1700808"/>
            <a:ext cx="2808312" cy="381642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CL" sz="2800" dirty="0" smtClean="0">
                <a:latin typeface="Baskerville Old Face" panose="02020602080505020303" pitchFamily="18" charset="0"/>
              </a:rPr>
              <a:t>J’ai</a:t>
            </a:r>
          </a:p>
          <a:p>
            <a:r>
              <a:rPr lang="es-CL" sz="2800" dirty="0" smtClean="0">
                <a:latin typeface="Baskerville Old Face" panose="02020602080505020303" pitchFamily="18" charset="0"/>
              </a:rPr>
              <a:t>Tu as</a:t>
            </a:r>
          </a:p>
          <a:p>
            <a:r>
              <a:rPr lang="es-CL" sz="2800" dirty="0" err="1" smtClean="0">
                <a:latin typeface="Baskerville Old Face" panose="02020602080505020303" pitchFamily="18" charset="0"/>
              </a:rPr>
              <a:t>Il</a:t>
            </a:r>
            <a:r>
              <a:rPr lang="es-CL" sz="2800" dirty="0" smtClean="0">
                <a:latin typeface="Baskerville Old Face" panose="02020602080505020303" pitchFamily="18" charset="0"/>
              </a:rPr>
              <a:t> a /Elle a /</a:t>
            </a:r>
            <a:r>
              <a:rPr lang="es-CL" sz="2800" dirty="0" err="1" smtClean="0">
                <a:latin typeface="Baskerville Old Face" panose="02020602080505020303" pitchFamily="18" charset="0"/>
              </a:rPr>
              <a:t>on</a:t>
            </a:r>
            <a:r>
              <a:rPr lang="es-CL" sz="2800" dirty="0" smtClean="0">
                <a:latin typeface="Baskerville Old Face" panose="02020602080505020303" pitchFamily="18" charset="0"/>
              </a:rPr>
              <a:t> a</a:t>
            </a:r>
          </a:p>
          <a:p>
            <a:r>
              <a:rPr lang="es-CL" sz="2800" dirty="0" err="1" smtClean="0">
                <a:latin typeface="Baskerville Old Face" panose="02020602080505020303" pitchFamily="18" charset="0"/>
              </a:rPr>
              <a:t>Nous</a:t>
            </a:r>
            <a:r>
              <a:rPr lang="es-CL" sz="2800" dirty="0" smtClean="0">
                <a:latin typeface="Baskerville Old Face" panose="02020602080505020303" pitchFamily="18" charset="0"/>
              </a:rPr>
              <a:t> </a:t>
            </a:r>
            <a:r>
              <a:rPr lang="es-CL" sz="2800" dirty="0" err="1" smtClean="0">
                <a:latin typeface="Baskerville Old Face" panose="02020602080505020303" pitchFamily="18" charset="0"/>
              </a:rPr>
              <a:t>avons</a:t>
            </a:r>
            <a:endParaRPr lang="es-CL" sz="2800" dirty="0" smtClean="0">
              <a:latin typeface="Baskerville Old Face" panose="02020602080505020303" pitchFamily="18" charset="0"/>
            </a:endParaRPr>
          </a:p>
          <a:p>
            <a:r>
              <a:rPr lang="es-CL" sz="2800" dirty="0" err="1" smtClean="0">
                <a:latin typeface="Baskerville Old Face" panose="02020602080505020303" pitchFamily="18" charset="0"/>
              </a:rPr>
              <a:t>Vous</a:t>
            </a:r>
            <a:r>
              <a:rPr lang="es-CL" sz="2800" dirty="0" smtClean="0">
                <a:latin typeface="Baskerville Old Face" panose="02020602080505020303" pitchFamily="18" charset="0"/>
              </a:rPr>
              <a:t> </a:t>
            </a:r>
            <a:r>
              <a:rPr lang="es-CL" sz="2800" dirty="0" err="1" smtClean="0">
                <a:latin typeface="Baskerville Old Face" panose="02020602080505020303" pitchFamily="18" charset="0"/>
              </a:rPr>
              <a:t>avez</a:t>
            </a:r>
            <a:endParaRPr lang="es-CL" sz="2800" dirty="0" smtClean="0">
              <a:latin typeface="Baskerville Old Face" panose="02020602080505020303" pitchFamily="18" charset="0"/>
            </a:endParaRPr>
          </a:p>
          <a:p>
            <a:r>
              <a:rPr lang="es-CL" sz="2800" dirty="0" err="1" smtClean="0">
                <a:latin typeface="Baskerville Old Face" panose="02020602080505020303" pitchFamily="18" charset="0"/>
              </a:rPr>
              <a:t>Ils</a:t>
            </a:r>
            <a:r>
              <a:rPr lang="es-CL" sz="2800" dirty="0" smtClean="0">
                <a:latin typeface="Baskerville Old Face" panose="02020602080505020303" pitchFamily="18" charset="0"/>
              </a:rPr>
              <a:t> </a:t>
            </a:r>
            <a:r>
              <a:rPr lang="es-CL" sz="2800" dirty="0" err="1" smtClean="0">
                <a:latin typeface="Baskerville Old Face" panose="02020602080505020303" pitchFamily="18" charset="0"/>
              </a:rPr>
              <a:t>ont</a:t>
            </a:r>
            <a:r>
              <a:rPr lang="es-CL" sz="2800" dirty="0" smtClean="0">
                <a:latin typeface="Baskerville Old Face" panose="02020602080505020303" pitchFamily="18" charset="0"/>
              </a:rPr>
              <a:t> / Elles </a:t>
            </a:r>
            <a:r>
              <a:rPr lang="es-CL" sz="2800" dirty="0" err="1" smtClean="0">
                <a:latin typeface="Baskerville Old Face" panose="02020602080505020303" pitchFamily="18" charset="0"/>
              </a:rPr>
              <a:t>ont</a:t>
            </a:r>
            <a:endParaRPr lang="fr-FR" sz="2800" dirty="0">
              <a:latin typeface="Baskerville Old Face" panose="02020602080505020303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779912" y="1556792"/>
            <a:ext cx="5124326" cy="4800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fr-FR" sz="2200" dirty="0" smtClean="0">
                <a:latin typeface="Lucida Calligraphy" panose="03010101010101010101" pitchFamily="66" charset="0"/>
              </a:rPr>
              <a:t>Exemples</a:t>
            </a:r>
            <a:r>
              <a:rPr lang="fr-FR" dirty="0" smtClean="0"/>
              <a:t>:</a:t>
            </a:r>
          </a:p>
          <a:p>
            <a:endParaRPr lang="fr-FR" dirty="0" smtClean="0"/>
          </a:p>
          <a:p>
            <a:r>
              <a:rPr lang="fr-FR" dirty="0" smtClean="0"/>
              <a:t>J’ai 29 ans</a:t>
            </a:r>
          </a:p>
          <a:p>
            <a:r>
              <a:rPr lang="fr-FR" dirty="0" smtClean="0"/>
              <a:t>Tu as des enfants?</a:t>
            </a:r>
          </a:p>
          <a:p>
            <a:r>
              <a:rPr lang="fr-FR" dirty="0" smtClean="0"/>
              <a:t>Il a une belle maison</a:t>
            </a:r>
          </a:p>
          <a:p>
            <a:r>
              <a:rPr lang="fr-FR" dirty="0" smtClean="0"/>
              <a:t>Elle a un bébé de 3 mois</a:t>
            </a:r>
          </a:p>
          <a:p>
            <a:r>
              <a:rPr lang="fr-FR" dirty="0" smtClean="0"/>
              <a:t>On a cours demain</a:t>
            </a:r>
          </a:p>
          <a:p>
            <a:r>
              <a:rPr lang="fr-FR" dirty="0" smtClean="0"/>
              <a:t>Nous avons 2 ans d’amitié</a:t>
            </a:r>
          </a:p>
          <a:p>
            <a:r>
              <a:rPr lang="fr-FR" dirty="0" smtClean="0"/>
              <a:t>Vous avez un stylo?</a:t>
            </a:r>
          </a:p>
          <a:p>
            <a:r>
              <a:rPr lang="fr-FR" dirty="0" smtClean="0"/>
              <a:t>Ils ont un enfant</a:t>
            </a:r>
          </a:p>
          <a:p>
            <a:r>
              <a:rPr lang="fr-FR" dirty="0" smtClean="0"/>
              <a:t>Elles ont de la chance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490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Exercices</a:t>
            </a:r>
            <a:r>
              <a:rPr lang="es-CL" dirty="0" smtClean="0"/>
              <a:t> en </a:t>
            </a:r>
            <a:r>
              <a:rPr lang="es-CL" dirty="0" err="1" smtClean="0"/>
              <a:t>ligne</a:t>
            </a:r>
            <a:endParaRPr lang="fr-F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hlinkClick r:id="rId2"/>
              </a:rPr>
              <a:t>https://www.lepointdufle.net/ressources_fle/present_avoir_etre.htm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Pronontiation</a:t>
            </a:r>
            <a:r>
              <a:rPr lang="fr-FR" dirty="0" smtClean="0"/>
              <a:t> des verbes  ÊTRE et  AVOIR</a:t>
            </a:r>
          </a:p>
          <a:p>
            <a:endParaRPr lang="fr-FR" dirty="0" smtClean="0"/>
          </a:p>
          <a:p>
            <a:r>
              <a:rPr lang="fr-FR" dirty="0" smtClean="0">
                <a:hlinkClick r:id="rId3"/>
              </a:rPr>
              <a:t>https://www.clicmaclasse.fr/le-present-des-verbes-etre-et-avoir/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502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4032448" cy="648072"/>
          </a:xfrm>
          <a:blipFill>
            <a:blip r:embed="rId2"/>
            <a:tile tx="0" ty="0" sx="100000" sy="100000" flip="none" algn="tl"/>
          </a:blip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s-CL" dirty="0" smtClean="0"/>
              <a:t>VERBE FAIRE</a:t>
            </a:r>
            <a:endParaRPr lang="fr-FR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7544" y="1988840"/>
            <a:ext cx="2674640" cy="3672408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CL" dirty="0"/>
          </a:p>
          <a:p>
            <a:r>
              <a:rPr lang="es-CL" dirty="0" smtClean="0"/>
              <a:t>Je </a:t>
            </a:r>
            <a:r>
              <a:rPr lang="es-CL" dirty="0" err="1" smtClean="0"/>
              <a:t>fais</a:t>
            </a:r>
            <a:endParaRPr lang="es-CL" dirty="0" smtClean="0"/>
          </a:p>
          <a:p>
            <a:r>
              <a:rPr lang="es-CL" dirty="0" smtClean="0"/>
              <a:t>Tu </a:t>
            </a:r>
            <a:r>
              <a:rPr lang="es-CL" dirty="0" err="1" smtClean="0"/>
              <a:t>fais</a:t>
            </a:r>
            <a:endParaRPr lang="es-CL" dirty="0" smtClean="0"/>
          </a:p>
          <a:p>
            <a:r>
              <a:rPr lang="es-CL" dirty="0" err="1" smtClean="0"/>
              <a:t>Il</a:t>
            </a:r>
            <a:r>
              <a:rPr lang="es-CL" dirty="0" smtClean="0"/>
              <a:t>-elle-</a:t>
            </a:r>
            <a:r>
              <a:rPr lang="es-CL" dirty="0" err="1" smtClean="0"/>
              <a:t>on</a:t>
            </a:r>
            <a:r>
              <a:rPr lang="es-CL" dirty="0" smtClean="0"/>
              <a:t> </a:t>
            </a:r>
            <a:r>
              <a:rPr lang="es-CL" dirty="0" err="1" smtClean="0"/>
              <a:t>fait</a:t>
            </a:r>
            <a:endParaRPr lang="es-CL" dirty="0" smtClean="0"/>
          </a:p>
          <a:p>
            <a:r>
              <a:rPr lang="es-CL" dirty="0" err="1" smtClean="0"/>
              <a:t>Nous</a:t>
            </a:r>
            <a:r>
              <a:rPr lang="es-CL" dirty="0" smtClean="0"/>
              <a:t> </a:t>
            </a:r>
            <a:r>
              <a:rPr lang="es-CL" dirty="0" err="1" smtClean="0"/>
              <a:t>faisons</a:t>
            </a:r>
            <a:endParaRPr lang="es-CL" dirty="0" smtClean="0"/>
          </a:p>
          <a:p>
            <a:r>
              <a:rPr lang="es-CL" dirty="0" err="1" smtClean="0"/>
              <a:t>Vous</a:t>
            </a:r>
            <a:r>
              <a:rPr lang="es-CL" dirty="0" smtClean="0"/>
              <a:t> </a:t>
            </a:r>
            <a:r>
              <a:rPr lang="es-CL" dirty="0" err="1" smtClean="0"/>
              <a:t>faites</a:t>
            </a:r>
            <a:endParaRPr lang="es-CL" dirty="0" smtClean="0"/>
          </a:p>
          <a:p>
            <a:r>
              <a:rPr lang="es-CL" dirty="0" err="1" smtClean="0"/>
              <a:t>Ils</a:t>
            </a:r>
            <a:r>
              <a:rPr lang="es-CL" dirty="0" smtClean="0"/>
              <a:t>/elles </a:t>
            </a:r>
            <a:r>
              <a:rPr lang="es-CL" dirty="0" err="1" smtClean="0"/>
              <a:t>font</a:t>
            </a:r>
            <a:endParaRPr lang="fr-FR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707904" y="1412776"/>
            <a:ext cx="4978896" cy="5073427"/>
          </a:xfr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s-CL" sz="2000" u="sng" dirty="0" smtClean="0">
                <a:latin typeface="Lucida Calligraphy" panose="03010101010101010101" pitchFamily="66" charset="0"/>
              </a:rPr>
              <a:t>Exemples</a:t>
            </a:r>
          </a:p>
          <a:p>
            <a:r>
              <a:rPr lang="es-CL" dirty="0" smtClean="0"/>
              <a:t>Je </a:t>
            </a:r>
            <a:r>
              <a:rPr lang="es-CL" b="1" dirty="0" err="1" smtClean="0"/>
              <a:t>fais</a:t>
            </a:r>
            <a:r>
              <a:rPr lang="es-CL" dirty="0" smtClean="0"/>
              <a:t> </a:t>
            </a:r>
            <a:r>
              <a:rPr lang="es-CL" dirty="0" err="1" smtClean="0"/>
              <a:t>mon</a:t>
            </a:r>
            <a:r>
              <a:rPr lang="es-CL" dirty="0" smtClean="0"/>
              <a:t> </a:t>
            </a:r>
            <a:r>
              <a:rPr lang="es-CL" dirty="0" err="1" smtClean="0"/>
              <a:t>travail</a:t>
            </a:r>
            <a:endParaRPr lang="es-CL" dirty="0" smtClean="0"/>
          </a:p>
          <a:p>
            <a:r>
              <a:rPr lang="es-CL" dirty="0" smtClean="0"/>
              <a:t>Tu </a:t>
            </a:r>
            <a:r>
              <a:rPr lang="es-CL" b="1" dirty="0" err="1" smtClean="0"/>
              <a:t>fais</a:t>
            </a:r>
            <a:r>
              <a:rPr lang="es-CL" dirty="0" smtClean="0"/>
              <a:t> une </a:t>
            </a:r>
            <a:r>
              <a:rPr lang="es-CL" dirty="0" err="1" smtClean="0"/>
              <a:t>carte</a:t>
            </a:r>
            <a:r>
              <a:rPr lang="es-CL" dirty="0" smtClean="0"/>
              <a:t> </a:t>
            </a:r>
            <a:r>
              <a:rPr lang="es-CL" dirty="0" err="1" smtClean="0"/>
              <a:t>postale</a:t>
            </a:r>
            <a:endParaRPr lang="es-CL" dirty="0" smtClean="0"/>
          </a:p>
          <a:p>
            <a:r>
              <a:rPr lang="es-CL" dirty="0" err="1" smtClean="0"/>
              <a:t>Il</a:t>
            </a:r>
            <a:r>
              <a:rPr lang="es-CL" dirty="0" smtClean="0"/>
              <a:t> </a:t>
            </a:r>
            <a:r>
              <a:rPr lang="es-CL" b="1" dirty="0" err="1" smtClean="0"/>
              <a:t>fait</a:t>
            </a:r>
            <a:r>
              <a:rPr lang="es-CL" dirty="0" smtClean="0"/>
              <a:t> une </a:t>
            </a:r>
            <a:r>
              <a:rPr lang="es-CL" dirty="0" err="1" smtClean="0"/>
              <a:t>maison</a:t>
            </a:r>
            <a:endParaRPr lang="es-CL" dirty="0" smtClean="0"/>
          </a:p>
          <a:p>
            <a:r>
              <a:rPr lang="es-CL" dirty="0" smtClean="0"/>
              <a:t>Elle </a:t>
            </a:r>
            <a:r>
              <a:rPr lang="es-CL" b="1" dirty="0" err="1" smtClean="0"/>
              <a:t>fait</a:t>
            </a:r>
            <a:r>
              <a:rPr lang="es-CL" dirty="0" smtClean="0"/>
              <a:t> </a:t>
            </a:r>
            <a:r>
              <a:rPr lang="es-CL" dirty="0" err="1" smtClean="0"/>
              <a:t>sa</a:t>
            </a:r>
            <a:r>
              <a:rPr lang="es-CL" dirty="0" smtClean="0"/>
              <a:t> </a:t>
            </a:r>
            <a:r>
              <a:rPr lang="es-CL" dirty="0" err="1" smtClean="0"/>
              <a:t>thèse</a:t>
            </a:r>
            <a:endParaRPr lang="es-CL" dirty="0" smtClean="0"/>
          </a:p>
          <a:p>
            <a:r>
              <a:rPr lang="es-CL" dirty="0" err="1" smtClean="0"/>
              <a:t>On</a:t>
            </a:r>
            <a:r>
              <a:rPr lang="es-CL" dirty="0" smtClean="0"/>
              <a:t> </a:t>
            </a:r>
            <a:r>
              <a:rPr lang="es-CL" b="1" dirty="0" err="1" smtClean="0"/>
              <a:t>fait</a:t>
            </a:r>
            <a:r>
              <a:rPr lang="es-CL" dirty="0" smtClean="0"/>
              <a:t> le </a:t>
            </a:r>
            <a:r>
              <a:rPr lang="es-CL" dirty="0" err="1" smtClean="0"/>
              <a:t>repas</a:t>
            </a:r>
            <a:endParaRPr lang="es-CL" dirty="0" smtClean="0"/>
          </a:p>
          <a:p>
            <a:r>
              <a:rPr lang="es-CL" dirty="0" err="1" smtClean="0"/>
              <a:t>Nous</a:t>
            </a:r>
            <a:r>
              <a:rPr lang="es-CL" dirty="0" smtClean="0"/>
              <a:t> </a:t>
            </a:r>
            <a:r>
              <a:rPr lang="es-CL" b="1" dirty="0" err="1" smtClean="0"/>
              <a:t>faisons</a:t>
            </a:r>
            <a:r>
              <a:rPr lang="es-CL" dirty="0" smtClean="0"/>
              <a:t> du sport</a:t>
            </a:r>
          </a:p>
          <a:p>
            <a:r>
              <a:rPr lang="es-CL" dirty="0" err="1" smtClean="0"/>
              <a:t>Vous</a:t>
            </a:r>
            <a:r>
              <a:rPr lang="es-CL" dirty="0" smtClean="0"/>
              <a:t> </a:t>
            </a:r>
            <a:r>
              <a:rPr lang="es-CL" b="1" dirty="0" err="1" smtClean="0"/>
              <a:t>faites</a:t>
            </a:r>
            <a:r>
              <a:rPr lang="es-CL" dirty="0" smtClean="0"/>
              <a:t> de la </a:t>
            </a:r>
            <a:r>
              <a:rPr lang="es-CL" dirty="0" err="1" smtClean="0"/>
              <a:t>natation</a:t>
            </a:r>
            <a:endParaRPr lang="es-CL" dirty="0" smtClean="0"/>
          </a:p>
          <a:p>
            <a:r>
              <a:rPr lang="es-CL" dirty="0" err="1" smtClean="0"/>
              <a:t>Ils</a:t>
            </a:r>
            <a:r>
              <a:rPr lang="es-CL" dirty="0" smtClean="0"/>
              <a:t> </a:t>
            </a:r>
            <a:r>
              <a:rPr lang="es-CL" b="1" dirty="0" err="1" smtClean="0"/>
              <a:t>font</a:t>
            </a:r>
            <a:r>
              <a:rPr lang="es-CL" dirty="0" smtClean="0"/>
              <a:t> une </a:t>
            </a:r>
            <a:r>
              <a:rPr lang="es-CL" dirty="0" err="1" smtClean="0"/>
              <a:t>fête</a:t>
            </a:r>
            <a:endParaRPr lang="es-CL" dirty="0" smtClean="0"/>
          </a:p>
          <a:p>
            <a:r>
              <a:rPr lang="es-CL" dirty="0" smtClean="0"/>
              <a:t>Elles </a:t>
            </a:r>
            <a:r>
              <a:rPr lang="es-CL" b="1" dirty="0" err="1" smtClean="0"/>
              <a:t>font</a:t>
            </a:r>
            <a:r>
              <a:rPr lang="es-CL" dirty="0" smtClean="0"/>
              <a:t> un </a:t>
            </a:r>
            <a:r>
              <a:rPr lang="es-CL" dirty="0" err="1" smtClean="0"/>
              <a:t>congrès</a:t>
            </a:r>
            <a:endParaRPr lang="es-CL" dirty="0" smtClean="0"/>
          </a:p>
          <a:p>
            <a:pPr marL="0" indent="0">
              <a:buNone/>
            </a:pPr>
            <a:r>
              <a:rPr lang="fr-FR" sz="2000" dirty="0" smtClean="0">
                <a:hlinkClick r:id="rId3"/>
              </a:rPr>
              <a:t> </a:t>
            </a:r>
            <a:r>
              <a:rPr lang="fr-FR" sz="2000" b="1" dirty="0" smtClean="0">
                <a:solidFill>
                  <a:schemeClr val="tx1"/>
                </a:solidFill>
                <a:hlinkClick r:id="rId3"/>
              </a:rPr>
              <a:t>https://www.lepointdufle.net/ressources_fle/present_faire.htm</a:t>
            </a:r>
            <a:endParaRPr lang="fr-FR" sz="2000" b="1" dirty="0" smtClean="0">
              <a:solidFill>
                <a:schemeClr val="tx1"/>
              </a:solidFill>
            </a:endParaRP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79571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675656"/>
          </a:xfrm>
          <a:ln cmpd="tri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s-CL" dirty="0" err="1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Autres</a:t>
            </a:r>
            <a:r>
              <a:rPr lang="es-CL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s-CL" dirty="0" err="1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conjugaisons</a:t>
            </a:r>
            <a:r>
              <a:rPr lang="es-CL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et </a:t>
            </a:r>
            <a:r>
              <a:rPr lang="es-CL" dirty="0" err="1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pronontiations</a:t>
            </a:r>
            <a:endParaRPr lang="fr-FR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3140968"/>
            <a:ext cx="8686800" cy="2939157"/>
          </a:xfrm>
        </p:spPr>
        <p:txBody>
          <a:bodyPr/>
          <a:lstStyle/>
          <a:p>
            <a:r>
              <a:rPr lang="fr-FR" dirty="0" smtClean="0">
                <a:hlinkClick r:id="rId2"/>
              </a:rPr>
              <a:t>https://www.lepointdufle.net/ressources_fle/conjugaison_present.htm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836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s-CL" dirty="0" smtClean="0"/>
              <a:t>VENIR</a:t>
            </a:r>
            <a:endParaRPr lang="fr-FR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674640" cy="4525963"/>
          </a:xfrm>
        </p:spPr>
        <p:txBody>
          <a:bodyPr>
            <a:normAutofit/>
          </a:bodyPr>
          <a:lstStyle/>
          <a:p>
            <a:r>
              <a:rPr lang="es-CL" sz="2400" dirty="0" smtClean="0"/>
              <a:t>Je </a:t>
            </a:r>
            <a:r>
              <a:rPr lang="es-CL" sz="2400" dirty="0" err="1" smtClean="0"/>
              <a:t>viens</a:t>
            </a:r>
            <a:endParaRPr lang="es-CL" sz="2400" dirty="0" smtClean="0"/>
          </a:p>
          <a:p>
            <a:r>
              <a:rPr lang="es-CL" sz="2400" dirty="0" smtClean="0"/>
              <a:t>Tu </a:t>
            </a:r>
            <a:r>
              <a:rPr lang="es-CL" sz="2400" dirty="0" err="1" smtClean="0"/>
              <a:t>viens</a:t>
            </a:r>
            <a:endParaRPr lang="es-CL" sz="2400" dirty="0" smtClean="0"/>
          </a:p>
          <a:p>
            <a:r>
              <a:rPr lang="es-CL" sz="2400" dirty="0" err="1" smtClean="0"/>
              <a:t>Il</a:t>
            </a:r>
            <a:r>
              <a:rPr lang="es-CL" sz="2400" dirty="0" smtClean="0"/>
              <a:t> </a:t>
            </a:r>
            <a:r>
              <a:rPr lang="es-CL" sz="2400" dirty="0" err="1" smtClean="0"/>
              <a:t>vient</a:t>
            </a:r>
            <a:endParaRPr lang="es-CL" sz="2400" dirty="0" smtClean="0"/>
          </a:p>
          <a:p>
            <a:r>
              <a:rPr lang="es-CL" sz="2400" dirty="0" smtClean="0"/>
              <a:t>Elle </a:t>
            </a:r>
            <a:r>
              <a:rPr lang="es-CL" sz="2400" dirty="0" err="1" smtClean="0"/>
              <a:t>vient</a:t>
            </a:r>
            <a:endParaRPr lang="es-CL" sz="2400" dirty="0" smtClean="0"/>
          </a:p>
          <a:p>
            <a:r>
              <a:rPr lang="es-CL" sz="2400" dirty="0" err="1" smtClean="0"/>
              <a:t>On</a:t>
            </a:r>
            <a:r>
              <a:rPr lang="es-CL" sz="2400" dirty="0" smtClean="0"/>
              <a:t> </a:t>
            </a:r>
            <a:r>
              <a:rPr lang="es-CL" sz="2400" dirty="0" err="1" smtClean="0"/>
              <a:t>vient</a:t>
            </a:r>
            <a:endParaRPr lang="es-CL" sz="2400" dirty="0" smtClean="0"/>
          </a:p>
          <a:p>
            <a:r>
              <a:rPr lang="es-CL" sz="2400" dirty="0" err="1" smtClean="0"/>
              <a:t>Nous</a:t>
            </a:r>
            <a:r>
              <a:rPr lang="es-CL" sz="2400" dirty="0" smtClean="0"/>
              <a:t> </a:t>
            </a:r>
            <a:r>
              <a:rPr lang="es-CL" sz="2400" dirty="0" err="1" smtClean="0"/>
              <a:t>venons</a:t>
            </a:r>
            <a:endParaRPr lang="es-CL" sz="2400" dirty="0" smtClean="0"/>
          </a:p>
          <a:p>
            <a:r>
              <a:rPr lang="es-CL" sz="2400" dirty="0" err="1" smtClean="0"/>
              <a:t>Vous</a:t>
            </a:r>
            <a:r>
              <a:rPr lang="es-CL" sz="2400" dirty="0" smtClean="0"/>
              <a:t> </a:t>
            </a:r>
            <a:r>
              <a:rPr lang="es-CL" sz="2400" dirty="0" err="1" smtClean="0"/>
              <a:t>venez</a:t>
            </a:r>
            <a:endParaRPr lang="es-CL" sz="2400" dirty="0" smtClean="0"/>
          </a:p>
          <a:p>
            <a:r>
              <a:rPr lang="es-CL" sz="2400" dirty="0" err="1" smtClean="0"/>
              <a:t>Ils</a:t>
            </a:r>
            <a:r>
              <a:rPr lang="es-CL" sz="2400" dirty="0" smtClean="0"/>
              <a:t> </a:t>
            </a:r>
            <a:r>
              <a:rPr lang="es-CL" sz="2400" dirty="0" err="1" smtClean="0"/>
              <a:t>viennent</a:t>
            </a:r>
            <a:endParaRPr lang="es-CL" sz="2400" dirty="0" smtClean="0"/>
          </a:p>
          <a:p>
            <a:r>
              <a:rPr lang="es-CL" sz="2400" dirty="0" smtClean="0"/>
              <a:t>Elles </a:t>
            </a:r>
            <a:r>
              <a:rPr lang="es-CL" sz="2400" dirty="0" err="1" smtClean="0"/>
              <a:t>viennent</a:t>
            </a:r>
            <a:endParaRPr lang="fr-FR" sz="2400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707904" y="1268760"/>
            <a:ext cx="4978896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u="sng" dirty="0" smtClean="0"/>
              <a:t>Exemples</a:t>
            </a:r>
            <a:r>
              <a:rPr lang="es-CL" dirty="0" smtClean="0"/>
              <a:t>: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sz="2400" dirty="0" smtClean="0">
                <a:latin typeface="Comic Sans MS" panose="030F0702030302020204" pitchFamily="66" charset="0"/>
              </a:rPr>
              <a:t>Je </a:t>
            </a:r>
            <a:r>
              <a:rPr lang="es-CL" sz="2400" dirty="0" err="1" smtClean="0">
                <a:latin typeface="Comic Sans MS" panose="030F0702030302020204" pitchFamily="66" charset="0"/>
              </a:rPr>
              <a:t>viens</a:t>
            </a:r>
            <a:r>
              <a:rPr lang="es-CL" sz="2400" dirty="0" smtClean="0">
                <a:latin typeface="Comic Sans MS" panose="030F0702030302020204" pitchFamily="66" charset="0"/>
              </a:rPr>
              <a:t> de Concepción</a:t>
            </a:r>
          </a:p>
          <a:p>
            <a:r>
              <a:rPr lang="es-CL" sz="2400" dirty="0" smtClean="0">
                <a:latin typeface="Comic Sans MS" panose="030F0702030302020204" pitchFamily="66" charset="0"/>
              </a:rPr>
              <a:t>Tu </a:t>
            </a:r>
            <a:r>
              <a:rPr lang="es-CL" sz="2400" dirty="0" err="1" smtClean="0">
                <a:latin typeface="Comic Sans MS" panose="030F0702030302020204" pitchFamily="66" charset="0"/>
              </a:rPr>
              <a:t>viens</a:t>
            </a:r>
            <a:r>
              <a:rPr lang="es-CL" sz="2400" dirty="0" smtClean="0">
                <a:latin typeface="Comic Sans MS" panose="030F0702030302020204" pitchFamily="66" charset="0"/>
              </a:rPr>
              <a:t> de la </a:t>
            </a:r>
            <a:r>
              <a:rPr lang="es-CL" sz="2400" dirty="0" err="1" smtClean="0">
                <a:latin typeface="Comic Sans MS" panose="030F0702030302020204" pitchFamily="66" charset="0"/>
              </a:rPr>
              <a:t>Fac</a:t>
            </a:r>
            <a:endParaRPr lang="es-CL" sz="2400" dirty="0" smtClean="0">
              <a:latin typeface="Comic Sans MS" panose="030F0702030302020204" pitchFamily="66" charset="0"/>
            </a:endParaRPr>
          </a:p>
          <a:p>
            <a:r>
              <a:rPr lang="es-CL" sz="2400" dirty="0" err="1" smtClean="0">
                <a:latin typeface="Comic Sans MS" panose="030F0702030302020204" pitchFamily="66" charset="0"/>
              </a:rPr>
              <a:t>Il</a:t>
            </a:r>
            <a:r>
              <a:rPr lang="es-CL" sz="2400" dirty="0" smtClean="0">
                <a:latin typeface="Comic Sans MS" panose="030F0702030302020204" pitchFamily="66" charset="0"/>
              </a:rPr>
              <a:t> </a:t>
            </a:r>
            <a:r>
              <a:rPr lang="es-CL" sz="2400" dirty="0" err="1" smtClean="0">
                <a:latin typeface="Comic Sans MS" panose="030F0702030302020204" pitchFamily="66" charset="0"/>
              </a:rPr>
              <a:t>vient</a:t>
            </a:r>
            <a:r>
              <a:rPr lang="es-CL" sz="2400" dirty="0" smtClean="0">
                <a:latin typeface="Comic Sans MS" panose="030F0702030302020204" pitchFamily="66" charset="0"/>
              </a:rPr>
              <a:t> de son </a:t>
            </a:r>
            <a:r>
              <a:rPr lang="es-CL" sz="2400" dirty="0" err="1" smtClean="0">
                <a:latin typeface="Comic Sans MS" panose="030F0702030302020204" pitchFamily="66" charset="0"/>
              </a:rPr>
              <a:t>travail</a:t>
            </a:r>
            <a:endParaRPr lang="es-CL" sz="2400" dirty="0" smtClean="0">
              <a:latin typeface="Comic Sans MS" panose="030F0702030302020204" pitchFamily="66" charset="0"/>
            </a:endParaRPr>
          </a:p>
          <a:p>
            <a:r>
              <a:rPr lang="es-CL" sz="2400" dirty="0" smtClean="0">
                <a:latin typeface="Comic Sans MS" panose="030F0702030302020204" pitchFamily="66" charset="0"/>
              </a:rPr>
              <a:t>Elle </a:t>
            </a:r>
            <a:r>
              <a:rPr lang="es-CL" sz="2400" dirty="0" err="1" smtClean="0">
                <a:latin typeface="Comic Sans MS" panose="030F0702030302020204" pitchFamily="66" charset="0"/>
              </a:rPr>
              <a:t>vient</a:t>
            </a:r>
            <a:r>
              <a:rPr lang="es-CL" sz="2400" dirty="0" smtClean="0">
                <a:latin typeface="Comic Sans MS" panose="030F0702030302020204" pitchFamily="66" charset="0"/>
              </a:rPr>
              <a:t> du </a:t>
            </a:r>
            <a:r>
              <a:rPr lang="es-CL" sz="2400" dirty="0" err="1" smtClean="0">
                <a:latin typeface="Comic Sans MS" panose="030F0702030302020204" pitchFamily="66" charset="0"/>
              </a:rPr>
              <a:t>cinéma</a:t>
            </a:r>
            <a:endParaRPr lang="es-CL" sz="2400" dirty="0" smtClean="0">
              <a:latin typeface="Comic Sans MS" panose="030F0702030302020204" pitchFamily="66" charset="0"/>
            </a:endParaRPr>
          </a:p>
          <a:p>
            <a:r>
              <a:rPr lang="es-CL" sz="2400" dirty="0" err="1" smtClean="0">
                <a:latin typeface="Comic Sans MS" panose="030F0702030302020204" pitchFamily="66" charset="0"/>
              </a:rPr>
              <a:t>On</a:t>
            </a:r>
            <a:r>
              <a:rPr lang="es-CL" sz="2400" dirty="0" smtClean="0">
                <a:latin typeface="Comic Sans MS" panose="030F0702030302020204" pitchFamily="66" charset="0"/>
              </a:rPr>
              <a:t> </a:t>
            </a:r>
            <a:r>
              <a:rPr lang="es-CL" sz="2400" dirty="0" err="1" smtClean="0">
                <a:latin typeface="Comic Sans MS" panose="030F0702030302020204" pitchFamily="66" charset="0"/>
              </a:rPr>
              <a:t>vient</a:t>
            </a:r>
            <a:r>
              <a:rPr lang="es-CL" sz="2400" dirty="0" smtClean="0">
                <a:latin typeface="Comic Sans MS" panose="030F0702030302020204" pitchFamily="66" charset="0"/>
              </a:rPr>
              <a:t> de la </a:t>
            </a:r>
            <a:r>
              <a:rPr lang="es-CL" sz="2400" dirty="0" err="1" smtClean="0">
                <a:latin typeface="Comic Sans MS" panose="030F0702030302020204" pitchFamily="66" charset="0"/>
              </a:rPr>
              <a:t>maison</a:t>
            </a:r>
            <a:endParaRPr lang="es-CL" sz="2400" dirty="0" smtClean="0">
              <a:latin typeface="Comic Sans MS" panose="030F0702030302020204" pitchFamily="66" charset="0"/>
            </a:endParaRPr>
          </a:p>
          <a:p>
            <a:r>
              <a:rPr lang="es-CL" sz="2400" dirty="0" err="1" smtClean="0">
                <a:latin typeface="Comic Sans MS" panose="030F0702030302020204" pitchFamily="66" charset="0"/>
              </a:rPr>
              <a:t>Nous</a:t>
            </a:r>
            <a:r>
              <a:rPr lang="es-CL" sz="2400" dirty="0" smtClean="0">
                <a:latin typeface="Comic Sans MS" panose="030F0702030302020204" pitchFamily="66" charset="0"/>
              </a:rPr>
              <a:t> </a:t>
            </a:r>
            <a:r>
              <a:rPr lang="es-CL" sz="2400" dirty="0" err="1" smtClean="0">
                <a:latin typeface="Comic Sans MS" panose="030F0702030302020204" pitchFamily="66" charset="0"/>
              </a:rPr>
              <a:t>venons</a:t>
            </a:r>
            <a:r>
              <a:rPr lang="es-CL" sz="2400" dirty="0" smtClean="0">
                <a:latin typeface="Comic Sans MS" panose="030F0702030302020204" pitchFamily="66" charset="0"/>
              </a:rPr>
              <a:t> de la </a:t>
            </a:r>
            <a:r>
              <a:rPr lang="es-CL" sz="2400" dirty="0" err="1" smtClean="0">
                <a:latin typeface="Comic Sans MS" panose="030F0702030302020204" pitchFamily="66" charset="0"/>
              </a:rPr>
              <a:t>bibliothèque</a:t>
            </a:r>
            <a:endParaRPr lang="es-CL" sz="2400" dirty="0" smtClean="0">
              <a:latin typeface="Comic Sans MS" panose="030F0702030302020204" pitchFamily="66" charset="0"/>
            </a:endParaRPr>
          </a:p>
          <a:p>
            <a:r>
              <a:rPr lang="es-CL" sz="2400" dirty="0" err="1" smtClean="0">
                <a:latin typeface="Comic Sans MS" panose="030F0702030302020204" pitchFamily="66" charset="0"/>
              </a:rPr>
              <a:t>Vous</a:t>
            </a:r>
            <a:r>
              <a:rPr lang="es-CL" sz="2400" dirty="0" smtClean="0">
                <a:latin typeface="Comic Sans MS" panose="030F0702030302020204" pitchFamily="66" charset="0"/>
              </a:rPr>
              <a:t> </a:t>
            </a:r>
            <a:r>
              <a:rPr lang="es-CL" sz="2400" dirty="0" err="1" smtClean="0">
                <a:latin typeface="Comic Sans MS" panose="030F0702030302020204" pitchFamily="66" charset="0"/>
              </a:rPr>
              <a:t>venez</a:t>
            </a:r>
            <a:r>
              <a:rPr lang="es-CL" sz="2400" dirty="0" smtClean="0">
                <a:latin typeface="Comic Sans MS" panose="030F0702030302020204" pitchFamily="66" charset="0"/>
              </a:rPr>
              <a:t> du </a:t>
            </a:r>
            <a:r>
              <a:rPr lang="es-CL" sz="2400" dirty="0" err="1" smtClean="0">
                <a:latin typeface="Comic Sans MS" panose="030F0702030302020204" pitchFamily="66" charset="0"/>
              </a:rPr>
              <a:t>dentiste</a:t>
            </a:r>
            <a:endParaRPr lang="es-CL" sz="2400" dirty="0" smtClean="0">
              <a:latin typeface="Comic Sans MS" panose="030F0702030302020204" pitchFamily="66" charset="0"/>
            </a:endParaRPr>
          </a:p>
          <a:p>
            <a:r>
              <a:rPr lang="es-CL" sz="2400" dirty="0" err="1" smtClean="0">
                <a:latin typeface="Comic Sans MS" panose="030F0702030302020204" pitchFamily="66" charset="0"/>
              </a:rPr>
              <a:t>Ils</a:t>
            </a:r>
            <a:r>
              <a:rPr lang="es-CL" sz="2400" dirty="0" smtClean="0">
                <a:latin typeface="Comic Sans MS" panose="030F0702030302020204" pitchFamily="66" charset="0"/>
              </a:rPr>
              <a:t> </a:t>
            </a:r>
            <a:r>
              <a:rPr lang="es-CL" sz="2400" dirty="0" err="1" smtClean="0">
                <a:latin typeface="Comic Sans MS" panose="030F0702030302020204" pitchFamily="66" charset="0"/>
              </a:rPr>
              <a:t>viennent</a:t>
            </a:r>
            <a:r>
              <a:rPr lang="es-CL" sz="2400" dirty="0" smtClean="0">
                <a:latin typeface="Comic Sans MS" panose="030F0702030302020204" pitchFamily="66" charset="0"/>
              </a:rPr>
              <a:t> du </a:t>
            </a:r>
            <a:r>
              <a:rPr lang="es-CL" sz="2400" dirty="0" err="1" smtClean="0">
                <a:latin typeface="Comic Sans MS" panose="030F0702030302020204" pitchFamily="66" charset="0"/>
              </a:rPr>
              <a:t>Japon</a:t>
            </a:r>
            <a:endParaRPr lang="es-CL" sz="2400" dirty="0" smtClean="0">
              <a:latin typeface="Comic Sans MS" panose="030F0702030302020204" pitchFamily="66" charset="0"/>
            </a:endParaRPr>
          </a:p>
          <a:p>
            <a:r>
              <a:rPr lang="es-CL" sz="2400" dirty="0" smtClean="0">
                <a:latin typeface="Comic Sans MS" panose="030F0702030302020204" pitchFamily="66" charset="0"/>
              </a:rPr>
              <a:t>Elles </a:t>
            </a:r>
            <a:r>
              <a:rPr lang="es-CL" sz="2400" dirty="0" err="1" smtClean="0">
                <a:latin typeface="Comic Sans MS" panose="030F0702030302020204" pitchFamily="66" charset="0"/>
              </a:rPr>
              <a:t>viennent</a:t>
            </a:r>
            <a:r>
              <a:rPr lang="es-CL" sz="2400" dirty="0" smtClean="0">
                <a:latin typeface="Comic Sans MS" panose="030F0702030302020204" pitchFamily="66" charset="0"/>
              </a:rPr>
              <a:t> de la Chine</a:t>
            </a:r>
          </a:p>
          <a:p>
            <a:endParaRPr lang="es-CL" sz="2000" dirty="0">
              <a:latin typeface="Comic Sans MS" panose="030F0702030302020204" pitchFamily="66" charset="0"/>
            </a:endParaRPr>
          </a:p>
          <a:p>
            <a:endParaRPr lang="fr-F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3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10600" cy="882650"/>
          </a:xfrm>
        </p:spPr>
        <p:txBody>
          <a:bodyPr/>
          <a:lstStyle/>
          <a:p>
            <a:r>
              <a:rPr lang="es-CL" dirty="0" err="1" smtClean="0"/>
              <a:t>Verbe</a:t>
            </a:r>
            <a:r>
              <a:rPr lang="es-CL" dirty="0" smtClean="0"/>
              <a:t> ALLER</a:t>
            </a:r>
            <a:endParaRPr lang="fr-FR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7544" y="2204864"/>
            <a:ext cx="3528392" cy="3951288"/>
          </a:xfrm>
        </p:spPr>
        <p:txBody>
          <a:bodyPr/>
          <a:lstStyle/>
          <a:p>
            <a:r>
              <a:rPr lang="es-CL" dirty="0" smtClean="0"/>
              <a:t>Je vais</a:t>
            </a:r>
          </a:p>
          <a:p>
            <a:r>
              <a:rPr lang="es-CL" dirty="0" smtClean="0"/>
              <a:t>Tu vas </a:t>
            </a:r>
          </a:p>
          <a:p>
            <a:r>
              <a:rPr lang="es-CL" dirty="0" err="1" smtClean="0"/>
              <a:t>Il</a:t>
            </a:r>
            <a:r>
              <a:rPr lang="es-CL" dirty="0" smtClean="0"/>
              <a:t> va/elle va /</a:t>
            </a:r>
            <a:r>
              <a:rPr lang="es-CL" dirty="0" err="1" smtClean="0"/>
              <a:t>on</a:t>
            </a:r>
            <a:r>
              <a:rPr lang="es-CL" dirty="0" smtClean="0"/>
              <a:t> va</a:t>
            </a:r>
          </a:p>
          <a:p>
            <a:r>
              <a:rPr lang="es-CL" dirty="0" err="1" smtClean="0"/>
              <a:t>Nous</a:t>
            </a:r>
            <a:r>
              <a:rPr lang="es-CL" dirty="0" smtClean="0"/>
              <a:t> </a:t>
            </a:r>
            <a:r>
              <a:rPr lang="es-CL" dirty="0" err="1" smtClean="0"/>
              <a:t>allons</a:t>
            </a:r>
            <a:endParaRPr lang="es-CL" dirty="0" smtClean="0"/>
          </a:p>
          <a:p>
            <a:r>
              <a:rPr lang="es-CL" dirty="0" err="1" smtClean="0"/>
              <a:t>Vous</a:t>
            </a:r>
            <a:r>
              <a:rPr lang="es-CL" dirty="0" smtClean="0"/>
              <a:t> </a:t>
            </a:r>
            <a:r>
              <a:rPr lang="es-CL" dirty="0" err="1" smtClean="0"/>
              <a:t>allez</a:t>
            </a:r>
            <a:endParaRPr lang="es-CL" dirty="0" smtClean="0"/>
          </a:p>
          <a:p>
            <a:r>
              <a:rPr lang="es-CL" dirty="0" err="1" smtClean="0"/>
              <a:t>Ils</a:t>
            </a:r>
            <a:r>
              <a:rPr lang="es-CL" dirty="0" smtClean="0"/>
              <a:t> </a:t>
            </a:r>
            <a:r>
              <a:rPr lang="es-CL" dirty="0" err="1" smtClean="0"/>
              <a:t>vont</a:t>
            </a:r>
            <a:r>
              <a:rPr lang="fr-FR" dirty="0" smtClean="0"/>
              <a:t> /elles vont</a:t>
            </a:r>
            <a:endParaRPr lang="es-CL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427983" y="1412776"/>
            <a:ext cx="4258817" cy="5184576"/>
          </a:xfrm>
        </p:spPr>
        <p:txBody>
          <a:bodyPr/>
          <a:lstStyle/>
          <a:p>
            <a:pPr marL="0" indent="0">
              <a:buNone/>
            </a:pPr>
            <a:r>
              <a:rPr lang="es-CL" sz="2000" u="sng" dirty="0" smtClean="0">
                <a:latin typeface="Lucida Calligraphy" panose="03010101010101010101" pitchFamily="66" charset="0"/>
              </a:rPr>
              <a:t>Exemples</a:t>
            </a:r>
            <a:r>
              <a:rPr lang="es-CL" dirty="0" smtClean="0"/>
              <a:t>:</a:t>
            </a:r>
          </a:p>
          <a:p>
            <a:endParaRPr lang="es-CL" dirty="0"/>
          </a:p>
          <a:p>
            <a:r>
              <a:rPr lang="es-CL" dirty="0" smtClean="0"/>
              <a:t>Je vais en France</a:t>
            </a:r>
          </a:p>
          <a:p>
            <a:r>
              <a:rPr lang="es-CL" dirty="0" smtClean="0"/>
              <a:t>Tu vas en </a:t>
            </a:r>
            <a:r>
              <a:rPr lang="es-CL" dirty="0" err="1" smtClean="0"/>
              <a:t>Allemagne</a:t>
            </a:r>
            <a:endParaRPr lang="es-CL" dirty="0" smtClean="0"/>
          </a:p>
          <a:p>
            <a:r>
              <a:rPr lang="es-CL" dirty="0" err="1" smtClean="0"/>
              <a:t>Il</a:t>
            </a:r>
            <a:r>
              <a:rPr lang="es-CL" dirty="0" smtClean="0"/>
              <a:t> va </a:t>
            </a:r>
            <a:r>
              <a:rPr lang="es-CL" dirty="0" err="1" smtClean="0"/>
              <a:t>aux</a:t>
            </a:r>
            <a:r>
              <a:rPr lang="es-CL" dirty="0" smtClean="0"/>
              <a:t> </a:t>
            </a:r>
            <a:r>
              <a:rPr lang="es-CL" dirty="0" err="1" smtClean="0"/>
              <a:t>États-Unis</a:t>
            </a:r>
            <a:endParaRPr lang="es-CL" dirty="0" smtClean="0"/>
          </a:p>
          <a:p>
            <a:r>
              <a:rPr lang="es-CL" dirty="0" smtClean="0"/>
              <a:t>Elle va </a:t>
            </a:r>
            <a:r>
              <a:rPr lang="es-CL" dirty="0" err="1" smtClean="0"/>
              <a:t>au</a:t>
            </a:r>
            <a:r>
              <a:rPr lang="es-CL" dirty="0" smtClean="0"/>
              <a:t> </a:t>
            </a:r>
            <a:r>
              <a:rPr lang="es-CL" dirty="0" err="1" smtClean="0"/>
              <a:t>Canada</a:t>
            </a:r>
            <a:endParaRPr lang="es-CL" dirty="0" smtClean="0"/>
          </a:p>
          <a:p>
            <a:r>
              <a:rPr lang="es-CL" dirty="0" err="1" smtClean="0"/>
              <a:t>On</a:t>
            </a:r>
            <a:r>
              <a:rPr lang="es-CL" dirty="0" smtClean="0"/>
              <a:t> va en </a:t>
            </a:r>
            <a:r>
              <a:rPr lang="es-CL" dirty="0" err="1" smtClean="0"/>
              <a:t>vacances</a:t>
            </a:r>
            <a:endParaRPr lang="es-CL" dirty="0" smtClean="0"/>
          </a:p>
          <a:p>
            <a:r>
              <a:rPr lang="es-CL" dirty="0" err="1" smtClean="0"/>
              <a:t>Ils</a:t>
            </a:r>
            <a:r>
              <a:rPr lang="es-CL" dirty="0" smtClean="0"/>
              <a:t> </a:t>
            </a:r>
            <a:r>
              <a:rPr lang="es-CL" dirty="0" err="1" smtClean="0"/>
              <a:t>vont</a:t>
            </a:r>
            <a:r>
              <a:rPr lang="es-CL" dirty="0" smtClean="0"/>
              <a:t> en </a:t>
            </a:r>
            <a:r>
              <a:rPr lang="es-CL" dirty="0" err="1" smtClean="0"/>
              <a:t>Afrique</a:t>
            </a:r>
            <a:endParaRPr lang="es-CL" dirty="0" smtClean="0"/>
          </a:p>
          <a:p>
            <a:r>
              <a:rPr lang="es-CL" dirty="0" smtClean="0"/>
              <a:t>Elles </a:t>
            </a:r>
            <a:r>
              <a:rPr lang="es-CL" dirty="0" err="1" smtClean="0"/>
              <a:t>vont</a:t>
            </a:r>
            <a:r>
              <a:rPr lang="es-CL" dirty="0" smtClean="0"/>
              <a:t> en </a:t>
            </a:r>
            <a:r>
              <a:rPr lang="es-CL" dirty="0" err="1" smtClean="0"/>
              <a:t>Europe</a:t>
            </a:r>
            <a:endParaRPr lang="es-CL" dirty="0" smtClean="0"/>
          </a:p>
          <a:p>
            <a:pPr marL="0" indent="0">
              <a:buNone/>
            </a:pPr>
            <a:endParaRPr lang="fr-FR" sz="2000" dirty="0" smtClean="0">
              <a:hlinkClick r:id="rId2"/>
            </a:endParaRPr>
          </a:p>
          <a:p>
            <a:pPr marL="0" indent="0">
              <a:buNone/>
            </a:pPr>
            <a:r>
              <a:rPr lang="fr-FR" sz="2000" dirty="0" smtClean="0">
                <a:hlinkClick r:id="rId2"/>
              </a:rPr>
              <a:t>https://www.lepointdufle.net/ressources_fle/present_aller.htm</a:t>
            </a: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85364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100</TotalTime>
  <Words>408</Words>
  <Application>Microsoft Office PowerPoint</Application>
  <PresentationFormat>Presentación en pantalla (4:3)</PresentationFormat>
  <Paragraphs>132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Viajes</vt:lpstr>
      <vt:lpstr>VERBES FONDAMENTAUX</vt:lpstr>
      <vt:lpstr>ÊTRE</vt:lpstr>
      <vt:lpstr>AVOIR </vt:lpstr>
      <vt:lpstr>Exercices en ligne</vt:lpstr>
      <vt:lpstr>VERBE FAIRE</vt:lpstr>
      <vt:lpstr>Autres conjugaisons et pronontiations</vt:lpstr>
      <vt:lpstr>VENIR</vt:lpstr>
      <vt:lpstr>Verbe ALLER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VERBES FONDAMENTAUX</dc:title>
  <dc:creator>Gladys</dc:creator>
  <cp:lastModifiedBy>Gladys</cp:lastModifiedBy>
  <cp:revision>26</cp:revision>
  <dcterms:created xsi:type="dcterms:W3CDTF">2017-09-21T04:53:53Z</dcterms:created>
  <dcterms:modified xsi:type="dcterms:W3CDTF">2022-05-24T01:46:15Z</dcterms:modified>
</cp:coreProperties>
</file>