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B5C6D4-07CB-44CB-9791-403505BD5F0F}" type="datetimeFigureOut">
              <a:rPr lang="fr-FR" smtClean="0"/>
              <a:t>08/07/2022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409B7E-80AD-4B89-A4AD-803732D5D1DE}" type="slidenum">
              <a:rPr lang="fr-FR" smtClean="0"/>
              <a:t>‹Nº›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webpedagogique.com/lesmatinsfle/tag/parle-de-to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16016" y="2460957"/>
            <a:ext cx="3481209" cy="111205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Français II- Facso Universidad de Chile. </a:t>
            </a:r>
            <a:endParaRPr lang="fr-FR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3456384" cy="1101248"/>
          </a:xfrm>
        </p:spPr>
        <p:txBody>
          <a:bodyPr>
            <a:normAutofit/>
          </a:bodyPr>
          <a:lstStyle/>
          <a:p>
            <a:r>
              <a:rPr lang="fr-FR" sz="1600" dirty="0" smtClean="0"/>
              <a:t>Professeure </a:t>
            </a:r>
          </a:p>
          <a:p>
            <a:r>
              <a:rPr lang="fr-FR" sz="1600" dirty="0" smtClean="0"/>
              <a:t>Gladys Machuca Canales</a:t>
            </a:r>
          </a:p>
          <a:p>
            <a:r>
              <a:rPr lang="fr-FR" sz="1600" dirty="0" smtClean="0"/>
              <a:t>2022</a:t>
            </a:r>
            <a:endParaRPr lang="fr-FR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59" y="3565638"/>
            <a:ext cx="3151294" cy="94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7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2520280"/>
          </a:xfrm>
        </p:spPr>
        <p:txBody>
          <a:bodyPr>
            <a:normAutofit fontScale="90000"/>
          </a:bodyPr>
          <a:lstStyle/>
          <a:p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5300" dirty="0" smtClean="0"/>
              <a:t>Parler </a:t>
            </a:r>
            <a:r>
              <a:rPr lang="fr-FR" sz="5300" dirty="0"/>
              <a:t>de son </a:t>
            </a:r>
            <a:r>
              <a:rPr lang="fr-FR" sz="5300"/>
              <a:t>parcours </a:t>
            </a:r>
            <a:r>
              <a:rPr lang="fr-FR" sz="5300" smtClean="0"/>
              <a:t>universitaire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4005064"/>
            <a:ext cx="6777317" cy="1827565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r-FR" sz="1800" dirty="0"/>
              <a:t>Blog d'Audrey et de Catherine (ISLV – </a:t>
            </a:r>
            <a:r>
              <a:rPr lang="fr-FR" sz="1800" dirty="0" err="1"/>
              <a:t>ULiège</a:t>
            </a:r>
            <a:r>
              <a:rPr lang="fr-FR" sz="1800" dirty="0" smtClean="0"/>
              <a:t>)</a:t>
            </a:r>
          </a:p>
          <a:p>
            <a:pPr marL="68580" indent="0">
              <a:buNone/>
            </a:pP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7 novembre </a:t>
            </a:r>
            <a:r>
              <a:rPr lang="fr-FR" sz="1800" dirty="0" smtClean="0"/>
              <a:t>2019</a:t>
            </a:r>
          </a:p>
          <a:p>
            <a:pPr marL="68580" indent="0">
              <a:buNone/>
            </a:pPr>
            <a:endParaRPr lang="fr-FR" sz="1800" dirty="0"/>
          </a:p>
          <a:p>
            <a:pPr marL="68580" indent="0">
              <a:buNone/>
            </a:pPr>
            <a:r>
              <a:rPr lang="fr-FR" sz="1800" dirty="0">
                <a:hlinkClick r:id="rId2"/>
              </a:rPr>
              <a:t>https://lewebpedagogique.com/lesmatinsfle/tag/parle-de-toi</a:t>
            </a:r>
            <a:r>
              <a:rPr lang="fr-FR" sz="1800" dirty="0" smtClean="0">
                <a:hlinkClick r:id="rId2"/>
              </a:rPr>
              <a:t>/</a:t>
            </a:r>
            <a:endParaRPr lang="fr-FR" sz="1800" dirty="0" smtClean="0"/>
          </a:p>
          <a:p>
            <a:pPr marL="6858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35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Autofit/>
          </a:bodyPr>
          <a:lstStyle/>
          <a:p>
            <a:r>
              <a:rPr lang="fr-FR" sz="2400" dirty="0"/>
              <a:t>Regarde cette vidéo et après, commente avec tes camarades de classe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fr-FR" sz="2600" dirty="0" smtClean="0"/>
              <a:t>1-Quelle </a:t>
            </a:r>
            <a:r>
              <a:rPr lang="fr-FR" sz="2600" dirty="0"/>
              <a:t>est le sujet général de cette vidéo ?</a:t>
            </a:r>
          </a:p>
          <a:p>
            <a:pPr marL="68580" indent="0">
              <a:buNone/>
            </a:pPr>
            <a:r>
              <a:rPr lang="fr-FR" sz="2600" dirty="0" smtClean="0"/>
              <a:t>2-A </a:t>
            </a:r>
            <a:r>
              <a:rPr lang="fr-FR" sz="2600" dirty="0"/>
              <a:t>quel programme correspond les études dont il parle ?</a:t>
            </a:r>
          </a:p>
          <a:p>
            <a:pPr marL="68580" indent="0">
              <a:buNone/>
            </a:pPr>
            <a:r>
              <a:rPr lang="fr-FR" sz="2600" dirty="0" smtClean="0"/>
              <a:t>3-Quelle </a:t>
            </a:r>
            <a:r>
              <a:rPr lang="fr-FR" sz="2600" dirty="0"/>
              <a:t>est l’état d’esprit de jeune qui parle ?</a:t>
            </a:r>
          </a:p>
          <a:p>
            <a:pPr marL="68580" indent="0">
              <a:buNone/>
            </a:pPr>
            <a:r>
              <a:rPr lang="fr-FR" sz="2600" dirty="0" smtClean="0"/>
              <a:t>4-Où </a:t>
            </a:r>
            <a:r>
              <a:rPr lang="fr-FR" sz="2600" dirty="0"/>
              <a:t>est-il allé d’abord ?</a:t>
            </a:r>
          </a:p>
          <a:p>
            <a:pPr marL="68580" indent="0">
              <a:buNone/>
            </a:pPr>
            <a:r>
              <a:rPr lang="fr-FR" sz="2600" dirty="0" smtClean="0"/>
              <a:t>5-Est-ce </a:t>
            </a:r>
            <a:r>
              <a:rPr lang="fr-FR" sz="2600" dirty="0"/>
              <a:t>qu’il est satisfait de son expérience ?</a:t>
            </a:r>
          </a:p>
          <a:p>
            <a:pPr marL="68580" indent="0">
              <a:buNone/>
            </a:pPr>
            <a:r>
              <a:rPr lang="fr-FR" sz="2600" dirty="0" smtClean="0"/>
              <a:t>6-Pourquoi </a:t>
            </a:r>
            <a:r>
              <a:rPr lang="fr-FR" sz="2600" dirty="0"/>
              <a:t>il a voulu rester en Europe pour continuer ses </a:t>
            </a:r>
            <a:endParaRPr lang="fr-FR" sz="2600" dirty="0" smtClean="0"/>
          </a:p>
          <a:p>
            <a:pPr marL="68580" indent="0">
              <a:buNone/>
            </a:pPr>
            <a:r>
              <a:rPr lang="fr-FR" sz="2600" dirty="0"/>
              <a:t> </a:t>
            </a:r>
            <a:r>
              <a:rPr lang="fr-FR" sz="2600" dirty="0" smtClean="0"/>
              <a:t>   études </a:t>
            </a:r>
            <a:r>
              <a:rPr lang="fr-FR" sz="2600" dirty="0"/>
              <a:t>?</a:t>
            </a:r>
          </a:p>
          <a:p>
            <a:pPr marL="68580" indent="0">
              <a:buNone/>
            </a:pPr>
            <a:r>
              <a:rPr lang="fr-FR" sz="2600" dirty="0" smtClean="0"/>
              <a:t>7-Comment </a:t>
            </a:r>
            <a:r>
              <a:rPr lang="fr-FR" sz="2600" dirty="0"/>
              <a:t>a été la réception qu’il a eue dans son lieu </a:t>
            </a:r>
            <a:endParaRPr lang="fr-FR" sz="2600" dirty="0" smtClean="0"/>
          </a:p>
          <a:p>
            <a:pPr marL="68580" indent="0">
              <a:buNone/>
            </a:pPr>
            <a:r>
              <a:rPr lang="fr-FR" sz="2600" dirty="0"/>
              <a:t> </a:t>
            </a:r>
            <a:r>
              <a:rPr lang="fr-FR" sz="2600" dirty="0" smtClean="0"/>
              <a:t>   d’accueil </a:t>
            </a:r>
            <a:r>
              <a:rPr lang="fr-FR" sz="2600" dirty="0"/>
              <a:t>?</a:t>
            </a:r>
          </a:p>
          <a:p>
            <a:pPr marL="68580" indent="0">
              <a:buNone/>
            </a:pPr>
            <a:r>
              <a:rPr lang="fr-FR" sz="2600" dirty="0" smtClean="0"/>
              <a:t>8-Comment </a:t>
            </a:r>
            <a:r>
              <a:rPr lang="fr-FR" sz="2600" dirty="0"/>
              <a:t>était-il avant son départ à l’étranger ?</a:t>
            </a:r>
          </a:p>
          <a:p>
            <a:pPr marL="68580" indent="0">
              <a:buNone/>
            </a:pPr>
            <a:r>
              <a:rPr lang="fr-FR" sz="2600" dirty="0" smtClean="0"/>
              <a:t>9-Quelle </a:t>
            </a:r>
            <a:r>
              <a:rPr lang="fr-FR" sz="2600" dirty="0"/>
              <a:t>est le conseil que donne ce doctorant aux jeunes </a:t>
            </a:r>
            <a:r>
              <a:rPr lang="fr-FR" sz="2600" dirty="0" smtClean="0"/>
              <a:t>  </a:t>
            </a:r>
          </a:p>
          <a:p>
            <a:pPr marL="68580" indent="0">
              <a:buNone/>
            </a:pPr>
            <a:r>
              <a:rPr lang="fr-FR" sz="2600" dirty="0" smtClean="0"/>
              <a:t>    étudiants ?</a:t>
            </a:r>
          </a:p>
          <a:p>
            <a:pPr marL="68580" indent="0">
              <a:buNone/>
            </a:pPr>
            <a:r>
              <a:rPr lang="fr-FR" sz="2600" dirty="0" smtClean="0"/>
              <a:t>10-Est-ce </a:t>
            </a:r>
            <a:r>
              <a:rPr lang="fr-FR" sz="2600" dirty="0"/>
              <a:t>que vous aimerez partir étudier à l’étranger et pourquoi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295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134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Austin</vt:lpstr>
      <vt:lpstr>Français II- Facso Universidad de Chile. </vt:lpstr>
      <vt:lpstr>       Parler de son parcours universitaire </vt:lpstr>
      <vt:lpstr>Regarde cette vidéo et après, commente avec tes camarades de classe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Français II- Facso Universidad de Chile. </dc:title>
  <dc:creator>Gladys</dc:creator>
  <cp:lastModifiedBy>Gladys</cp:lastModifiedBy>
  <cp:revision>4</cp:revision>
  <dcterms:created xsi:type="dcterms:W3CDTF">2022-07-08T18:25:13Z</dcterms:created>
  <dcterms:modified xsi:type="dcterms:W3CDTF">2022-07-08T19:26:37Z</dcterms:modified>
</cp:coreProperties>
</file>