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83" r:id="rId2"/>
    <p:sldId id="257" r:id="rId3"/>
    <p:sldId id="291" r:id="rId4"/>
    <p:sldId id="260" r:id="rId5"/>
    <p:sldId id="300" r:id="rId6"/>
    <p:sldId id="285" r:id="rId7"/>
    <p:sldId id="261" r:id="rId8"/>
    <p:sldId id="292" r:id="rId9"/>
    <p:sldId id="304" r:id="rId10"/>
    <p:sldId id="305" r:id="rId11"/>
    <p:sldId id="301" r:id="rId12"/>
    <p:sldId id="302" r:id="rId13"/>
    <p:sldId id="303" r:id="rId14"/>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C1EB6828-0A89-B24E-9F9E-3326D4E25666}">
          <p14:sldIdLst>
            <p14:sldId id="283"/>
          </p14:sldIdLst>
        </p14:section>
        <p14:section name="Fundamentos" id="{709E1B4F-F4EA-0C44-B8CB-31F4A165A587}">
          <p14:sldIdLst>
            <p14:sldId id="257"/>
            <p14:sldId id="291"/>
            <p14:sldId id="260"/>
          </p14:sldIdLst>
        </p14:section>
        <p14:section name="La comunidad en la Escuela" id="{CED2181A-118E-374D-BDD3-0D9CF4D4FB5A}">
          <p14:sldIdLst/>
        </p14:section>
        <p14:section name="La Escuela en la comunidad" id="{49CDF864-B900-8B4A-8544-F0E419E2D3ED}">
          <p14:sldIdLst>
            <p14:sldId id="300"/>
            <p14:sldId id="285"/>
            <p14:sldId id="261"/>
            <p14:sldId id="292"/>
            <p14:sldId id="304"/>
            <p14:sldId id="305"/>
            <p14:sldId id="301"/>
            <p14:sldId id="302"/>
            <p14:sldId id="30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335"/>
    <p:restoredTop sz="94694"/>
  </p:normalViewPr>
  <p:slideViewPr>
    <p:cSldViewPr>
      <p:cViewPr varScale="1">
        <p:scale>
          <a:sx n="117" d="100"/>
          <a:sy n="117" d="100"/>
        </p:scale>
        <p:origin x="1176" y="1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C28A47-ED5B-4AF7-99F1-871820F73268}" type="doc">
      <dgm:prSet loTypeId="urn:microsoft.com/office/officeart/2008/layout/VerticalCircleList" loCatId="list" qsTypeId="urn:microsoft.com/office/officeart/2005/8/quickstyle/simple1" qsCatId="simple" csTypeId="urn:microsoft.com/office/officeart/2005/8/colors/accent1_2" csCatId="accent1" phldr="1"/>
      <dgm:spPr/>
      <dgm:t>
        <a:bodyPr/>
        <a:lstStyle/>
        <a:p>
          <a:endParaRPr lang="es-CL"/>
        </a:p>
      </dgm:t>
    </dgm:pt>
    <dgm:pt modelId="{CFD99D47-8A70-4ACA-91BD-D35113CFC7EE}">
      <dgm:prSet/>
      <dgm:spPr/>
      <dgm:t>
        <a:bodyPr/>
        <a:lstStyle/>
        <a:p>
          <a:pPr rtl="0"/>
          <a:r>
            <a:rPr lang="es-CL" dirty="0"/>
            <a:t>Inserción en el territorio local constituye parte esencial de su estrategia: terriorialidad activa</a:t>
          </a:r>
        </a:p>
      </dgm:t>
    </dgm:pt>
    <dgm:pt modelId="{5DB121C1-0FFB-4D63-9DFF-6EAE78F56E58}" type="parTrans" cxnId="{3B862597-15A4-4A68-8E11-935A8C80642C}">
      <dgm:prSet/>
      <dgm:spPr/>
      <dgm:t>
        <a:bodyPr/>
        <a:lstStyle/>
        <a:p>
          <a:endParaRPr lang="es-CL"/>
        </a:p>
      </dgm:t>
    </dgm:pt>
    <dgm:pt modelId="{DCE5472F-F6B5-4094-AFB0-2D55494A53E4}" type="sibTrans" cxnId="{3B862597-15A4-4A68-8E11-935A8C80642C}">
      <dgm:prSet/>
      <dgm:spPr/>
      <dgm:t>
        <a:bodyPr/>
        <a:lstStyle/>
        <a:p>
          <a:endParaRPr lang="es-CL"/>
        </a:p>
      </dgm:t>
    </dgm:pt>
    <dgm:pt modelId="{BBA2A003-1C2C-574D-83E3-6D35F38BF5A9}">
      <dgm:prSet/>
      <dgm:spPr/>
      <dgm:t>
        <a:bodyPr/>
        <a:lstStyle/>
        <a:p>
          <a:r>
            <a:rPr lang="es-CL" dirty="0"/>
            <a:t>Validación de la Escuela en red local institucional (salud/educación, red de infancia, etc.)</a:t>
          </a:r>
        </a:p>
      </dgm:t>
    </dgm:pt>
    <dgm:pt modelId="{69CEA51F-C924-9F46-9CE7-6ECC59002808}" type="parTrans" cxnId="{EADFCAE6-E6A0-E540-BC86-040A54401E33}">
      <dgm:prSet/>
      <dgm:spPr/>
      <dgm:t>
        <a:bodyPr/>
        <a:lstStyle/>
        <a:p>
          <a:endParaRPr lang="es-ES"/>
        </a:p>
      </dgm:t>
    </dgm:pt>
    <dgm:pt modelId="{1A62AE36-9FFD-D54C-AE5F-2EE3F25573AD}" type="sibTrans" cxnId="{EADFCAE6-E6A0-E540-BC86-040A54401E33}">
      <dgm:prSet/>
      <dgm:spPr/>
      <dgm:t>
        <a:bodyPr/>
        <a:lstStyle/>
        <a:p>
          <a:endParaRPr lang="es-ES"/>
        </a:p>
      </dgm:t>
    </dgm:pt>
    <dgm:pt modelId="{96717917-65F2-DC49-8C34-392FD055BB31}">
      <dgm:prSet/>
      <dgm:spPr/>
      <dgm:t>
        <a:bodyPr/>
        <a:lstStyle/>
        <a:p>
          <a:pPr rtl="0"/>
          <a:r>
            <a:rPr lang="es-CL" dirty="0"/>
            <a:t>Visibilidad de la Escuela en la red institucional y comunitaria</a:t>
          </a:r>
        </a:p>
      </dgm:t>
    </dgm:pt>
    <dgm:pt modelId="{FE2B71C8-C243-F046-90E7-35FA021CFDCC}" type="parTrans" cxnId="{A96D3807-DF86-BF40-B460-BC2CA5BDAAEE}">
      <dgm:prSet/>
      <dgm:spPr/>
      <dgm:t>
        <a:bodyPr/>
        <a:lstStyle/>
        <a:p>
          <a:endParaRPr lang="es-ES"/>
        </a:p>
      </dgm:t>
    </dgm:pt>
    <dgm:pt modelId="{A7F87A16-653B-174C-833C-5846942BB787}" type="sibTrans" cxnId="{A96D3807-DF86-BF40-B460-BC2CA5BDAAEE}">
      <dgm:prSet/>
      <dgm:spPr/>
      <dgm:t>
        <a:bodyPr/>
        <a:lstStyle/>
        <a:p>
          <a:endParaRPr lang="es-ES"/>
        </a:p>
      </dgm:t>
    </dgm:pt>
    <dgm:pt modelId="{7C4FE43C-792F-5247-825A-3D0C7CB2B1FF}">
      <dgm:prSet/>
      <dgm:spPr/>
      <dgm:t>
        <a:bodyPr/>
        <a:lstStyle/>
        <a:p>
          <a:r>
            <a:rPr lang="es-CL" dirty="0"/>
            <a:t>Validación de la Escuela en red local comunitaria (organizaciones, JJVV, etc.)</a:t>
          </a:r>
        </a:p>
      </dgm:t>
    </dgm:pt>
    <dgm:pt modelId="{387B1CB0-E5C9-3E4A-84BF-0ACCE8F68632}" type="parTrans" cxnId="{68C91C4A-FEC3-C24B-9376-6D1BA42B69F9}">
      <dgm:prSet/>
      <dgm:spPr/>
      <dgm:t>
        <a:bodyPr/>
        <a:lstStyle/>
        <a:p>
          <a:endParaRPr lang="es-ES"/>
        </a:p>
      </dgm:t>
    </dgm:pt>
    <dgm:pt modelId="{5C3CA410-1971-304A-BE6F-80B38BF1FCE9}" type="sibTrans" cxnId="{68C91C4A-FEC3-C24B-9376-6D1BA42B69F9}">
      <dgm:prSet/>
      <dgm:spPr/>
      <dgm:t>
        <a:bodyPr/>
        <a:lstStyle/>
        <a:p>
          <a:endParaRPr lang="es-ES"/>
        </a:p>
      </dgm:t>
    </dgm:pt>
    <dgm:pt modelId="{1419D710-F9C0-44AA-8471-32D74703FC70}" type="pres">
      <dgm:prSet presAssocID="{76C28A47-ED5B-4AF7-99F1-871820F73268}" presName="Name0" presStyleCnt="0">
        <dgm:presLayoutVars>
          <dgm:dir/>
        </dgm:presLayoutVars>
      </dgm:prSet>
      <dgm:spPr/>
    </dgm:pt>
    <dgm:pt modelId="{2D05F8DD-98CA-4A1B-A0E1-5F0AC9682923}" type="pres">
      <dgm:prSet presAssocID="{CFD99D47-8A70-4ACA-91BD-D35113CFC7EE}" presName="noChildren" presStyleCnt="0"/>
      <dgm:spPr/>
    </dgm:pt>
    <dgm:pt modelId="{C403492D-D858-4CEE-93AC-A4500EAC5C4F}" type="pres">
      <dgm:prSet presAssocID="{CFD99D47-8A70-4ACA-91BD-D35113CFC7EE}" presName="gap" presStyleCnt="0"/>
      <dgm:spPr/>
    </dgm:pt>
    <dgm:pt modelId="{BA84AF0B-A9D6-41BA-9AC7-FDFB0845BCB0}" type="pres">
      <dgm:prSet presAssocID="{CFD99D47-8A70-4ACA-91BD-D35113CFC7EE}" presName="medCircle2" presStyleLbl="vennNode1" presStyleIdx="0" presStyleCnt="4"/>
      <dgm:spPr/>
    </dgm:pt>
    <dgm:pt modelId="{4E231077-D850-4E59-B423-6365F1F45995}" type="pres">
      <dgm:prSet presAssocID="{CFD99D47-8A70-4ACA-91BD-D35113CFC7EE}" presName="txLvlOnly1" presStyleLbl="revTx" presStyleIdx="0" presStyleCnt="4"/>
      <dgm:spPr/>
    </dgm:pt>
    <dgm:pt modelId="{3ED316DE-813A-7E41-B3B1-8343479A9A67}" type="pres">
      <dgm:prSet presAssocID="{BBA2A003-1C2C-574D-83E3-6D35F38BF5A9}" presName="noChildren" presStyleCnt="0"/>
      <dgm:spPr/>
    </dgm:pt>
    <dgm:pt modelId="{39528D35-85BF-684A-AE96-53D8EA287E7C}" type="pres">
      <dgm:prSet presAssocID="{BBA2A003-1C2C-574D-83E3-6D35F38BF5A9}" presName="gap" presStyleCnt="0"/>
      <dgm:spPr/>
    </dgm:pt>
    <dgm:pt modelId="{E2733021-CBFE-4B44-A286-71CF85000541}" type="pres">
      <dgm:prSet presAssocID="{BBA2A003-1C2C-574D-83E3-6D35F38BF5A9}" presName="medCircle2" presStyleLbl="vennNode1" presStyleIdx="1" presStyleCnt="4"/>
      <dgm:spPr/>
    </dgm:pt>
    <dgm:pt modelId="{0500E164-2F76-5744-AB46-26E1839C2B09}" type="pres">
      <dgm:prSet presAssocID="{BBA2A003-1C2C-574D-83E3-6D35F38BF5A9}" presName="txLvlOnly1" presStyleLbl="revTx" presStyleIdx="1" presStyleCnt="4"/>
      <dgm:spPr/>
    </dgm:pt>
    <dgm:pt modelId="{4CA8DB8A-60BF-E04F-9494-63752C33DBE3}" type="pres">
      <dgm:prSet presAssocID="{7C4FE43C-792F-5247-825A-3D0C7CB2B1FF}" presName="noChildren" presStyleCnt="0"/>
      <dgm:spPr/>
    </dgm:pt>
    <dgm:pt modelId="{E9435E60-FF34-CC4F-8DC9-355AA868F0AA}" type="pres">
      <dgm:prSet presAssocID="{7C4FE43C-792F-5247-825A-3D0C7CB2B1FF}" presName="gap" presStyleCnt="0"/>
      <dgm:spPr/>
    </dgm:pt>
    <dgm:pt modelId="{8A19B961-38C0-EB43-B831-EC9AF657A4F3}" type="pres">
      <dgm:prSet presAssocID="{7C4FE43C-792F-5247-825A-3D0C7CB2B1FF}" presName="medCircle2" presStyleLbl="vennNode1" presStyleIdx="2" presStyleCnt="4"/>
      <dgm:spPr/>
    </dgm:pt>
    <dgm:pt modelId="{F8DA38F4-DE74-B245-A6E3-2C6BDF3D2A01}" type="pres">
      <dgm:prSet presAssocID="{7C4FE43C-792F-5247-825A-3D0C7CB2B1FF}" presName="txLvlOnly1" presStyleLbl="revTx" presStyleIdx="2" presStyleCnt="4"/>
      <dgm:spPr/>
    </dgm:pt>
    <dgm:pt modelId="{9DC134B8-5C7C-5D42-9720-90F3A599CE4F}" type="pres">
      <dgm:prSet presAssocID="{96717917-65F2-DC49-8C34-392FD055BB31}" presName="noChildren" presStyleCnt="0"/>
      <dgm:spPr/>
    </dgm:pt>
    <dgm:pt modelId="{C0443509-6924-824E-8E34-41E091EAC931}" type="pres">
      <dgm:prSet presAssocID="{96717917-65F2-DC49-8C34-392FD055BB31}" presName="gap" presStyleCnt="0"/>
      <dgm:spPr/>
    </dgm:pt>
    <dgm:pt modelId="{32CD75AC-AE4D-A245-9CB7-5FDE1344E045}" type="pres">
      <dgm:prSet presAssocID="{96717917-65F2-DC49-8C34-392FD055BB31}" presName="medCircle2" presStyleLbl="vennNode1" presStyleIdx="3" presStyleCnt="4"/>
      <dgm:spPr/>
    </dgm:pt>
    <dgm:pt modelId="{87E136C6-1930-654F-A529-588BC5D9137D}" type="pres">
      <dgm:prSet presAssocID="{96717917-65F2-DC49-8C34-392FD055BB31}" presName="txLvlOnly1" presStyleLbl="revTx" presStyleIdx="3" presStyleCnt="4"/>
      <dgm:spPr/>
    </dgm:pt>
  </dgm:ptLst>
  <dgm:cxnLst>
    <dgm:cxn modelId="{A96D3807-DF86-BF40-B460-BC2CA5BDAAEE}" srcId="{76C28A47-ED5B-4AF7-99F1-871820F73268}" destId="{96717917-65F2-DC49-8C34-392FD055BB31}" srcOrd="3" destOrd="0" parTransId="{FE2B71C8-C243-F046-90E7-35FA021CFDCC}" sibTransId="{A7F87A16-653B-174C-833C-5846942BB787}"/>
    <dgm:cxn modelId="{6E2AEF3D-55D7-5044-9370-3CC805B0D7AF}" type="presOf" srcId="{CFD99D47-8A70-4ACA-91BD-D35113CFC7EE}" destId="{4E231077-D850-4E59-B423-6365F1F45995}" srcOrd="0" destOrd="0" presId="urn:microsoft.com/office/officeart/2008/layout/VerticalCircleList"/>
    <dgm:cxn modelId="{68C91C4A-FEC3-C24B-9376-6D1BA42B69F9}" srcId="{76C28A47-ED5B-4AF7-99F1-871820F73268}" destId="{7C4FE43C-792F-5247-825A-3D0C7CB2B1FF}" srcOrd="2" destOrd="0" parTransId="{387B1CB0-E5C9-3E4A-84BF-0ACCE8F68632}" sibTransId="{5C3CA410-1971-304A-BE6F-80B38BF1FCE9}"/>
    <dgm:cxn modelId="{45C4C680-82B9-4D46-84F1-F27E1ED48EBF}" type="presOf" srcId="{76C28A47-ED5B-4AF7-99F1-871820F73268}" destId="{1419D710-F9C0-44AA-8471-32D74703FC70}" srcOrd="0" destOrd="0" presId="urn:microsoft.com/office/officeart/2008/layout/VerticalCircleList"/>
    <dgm:cxn modelId="{3B862597-15A4-4A68-8E11-935A8C80642C}" srcId="{76C28A47-ED5B-4AF7-99F1-871820F73268}" destId="{CFD99D47-8A70-4ACA-91BD-D35113CFC7EE}" srcOrd="0" destOrd="0" parTransId="{5DB121C1-0FFB-4D63-9DFF-6EAE78F56E58}" sibTransId="{DCE5472F-F6B5-4094-AFB0-2D55494A53E4}"/>
    <dgm:cxn modelId="{F7F03CE3-523F-6F45-B16B-7226B1C4B8CB}" type="presOf" srcId="{96717917-65F2-DC49-8C34-392FD055BB31}" destId="{87E136C6-1930-654F-A529-588BC5D9137D}" srcOrd="0" destOrd="0" presId="urn:microsoft.com/office/officeart/2008/layout/VerticalCircleList"/>
    <dgm:cxn modelId="{EADFCAE6-E6A0-E540-BC86-040A54401E33}" srcId="{76C28A47-ED5B-4AF7-99F1-871820F73268}" destId="{BBA2A003-1C2C-574D-83E3-6D35F38BF5A9}" srcOrd="1" destOrd="0" parTransId="{69CEA51F-C924-9F46-9CE7-6ECC59002808}" sibTransId="{1A62AE36-9FFD-D54C-AE5F-2EE3F25573AD}"/>
    <dgm:cxn modelId="{3BCAF4F1-61AE-0C4C-9F19-E7D7B30F00B1}" type="presOf" srcId="{7C4FE43C-792F-5247-825A-3D0C7CB2B1FF}" destId="{F8DA38F4-DE74-B245-A6E3-2C6BDF3D2A01}" srcOrd="0" destOrd="0" presId="urn:microsoft.com/office/officeart/2008/layout/VerticalCircleList"/>
    <dgm:cxn modelId="{75DD40FC-C7B3-DA4E-956B-FBBFE2B69208}" type="presOf" srcId="{BBA2A003-1C2C-574D-83E3-6D35F38BF5A9}" destId="{0500E164-2F76-5744-AB46-26E1839C2B09}" srcOrd="0" destOrd="0" presId="urn:microsoft.com/office/officeart/2008/layout/VerticalCircleList"/>
    <dgm:cxn modelId="{8D7DA35E-0311-7E48-A225-CB9F2CD5155B}" type="presParOf" srcId="{1419D710-F9C0-44AA-8471-32D74703FC70}" destId="{2D05F8DD-98CA-4A1B-A0E1-5F0AC9682923}" srcOrd="0" destOrd="0" presId="urn:microsoft.com/office/officeart/2008/layout/VerticalCircleList"/>
    <dgm:cxn modelId="{DE3162CB-BDC7-B14E-94A6-547F3749628D}" type="presParOf" srcId="{2D05F8DD-98CA-4A1B-A0E1-5F0AC9682923}" destId="{C403492D-D858-4CEE-93AC-A4500EAC5C4F}" srcOrd="0" destOrd="0" presId="urn:microsoft.com/office/officeart/2008/layout/VerticalCircleList"/>
    <dgm:cxn modelId="{5F189EE5-C2AC-7549-873E-5F7B2C51BB4C}" type="presParOf" srcId="{2D05F8DD-98CA-4A1B-A0E1-5F0AC9682923}" destId="{BA84AF0B-A9D6-41BA-9AC7-FDFB0845BCB0}" srcOrd="1" destOrd="0" presId="urn:microsoft.com/office/officeart/2008/layout/VerticalCircleList"/>
    <dgm:cxn modelId="{7EA23417-6DCC-3E4E-9DE6-6CDC69178400}" type="presParOf" srcId="{2D05F8DD-98CA-4A1B-A0E1-5F0AC9682923}" destId="{4E231077-D850-4E59-B423-6365F1F45995}" srcOrd="2" destOrd="0" presId="urn:microsoft.com/office/officeart/2008/layout/VerticalCircleList"/>
    <dgm:cxn modelId="{4FE68570-6F17-A044-9576-E4CECD1EC88E}" type="presParOf" srcId="{1419D710-F9C0-44AA-8471-32D74703FC70}" destId="{3ED316DE-813A-7E41-B3B1-8343479A9A67}" srcOrd="1" destOrd="0" presId="urn:microsoft.com/office/officeart/2008/layout/VerticalCircleList"/>
    <dgm:cxn modelId="{F862ACE6-1485-6444-8AF6-394DCA44984F}" type="presParOf" srcId="{3ED316DE-813A-7E41-B3B1-8343479A9A67}" destId="{39528D35-85BF-684A-AE96-53D8EA287E7C}" srcOrd="0" destOrd="0" presId="urn:microsoft.com/office/officeart/2008/layout/VerticalCircleList"/>
    <dgm:cxn modelId="{0D3F9D75-1C76-864A-9150-4EDE865C58F4}" type="presParOf" srcId="{3ED316DE-813A-7E41-B3B1-8343479A9A67}" destId="{E2733021-CBFE-4B44-A286-71CF85000541}" srcOrd="1" destOrd="0" presId="urn:microsoft.com/office/officeart/2008/layout/VerticalCircleList"/>
    <dgm:cxn modelId="{8AC19D4F-7E0B-5C49-A45A-F366DED0D90E}" type="presParOf" srcId="{3ED316DE-813A-7E41-B3B1-8343479A9A67}" destId="{0500E164-2F76-5744-AB46-26E1839C2B09}" srcOrd="2" destOrd="0" presId="urn:microsoft.com/office/officeart/2008/layout/VerticalCircleList"/>
    <dgm:cxn modelId="{21EC21AF-CC7C-984A-833B-CC930CCD38DA}" type="presParOf" srcId="{1419D710-F9C0-44AA-8471-32D74703FC70}" destId="{4CA8DB8A-60BF-E04F-9494-63752C33DBE3}" srcOrd="2" destOrd="0" presId="urn:microsoft.com/office/officeart/2008/layout/VerticalCircleList"/>
    <dgm:cxn modelId="{2C1200E5-E8B2-704D-AA3F-04B4532F83FE}" type="presParOf" srcId="{4CA8DB8A-60BF-E04F-9494-63752C33DBE3}" destId="{E9435E60-FF34-CC4F-8DC9-355AA868F0AA}" srcOrd="0" destOrd="0" presId="urn:microsoft.com/office/officeart/2008/layout/VerticalCircleList"/>
    <dgm:cxn modelId="{FD748A8B-335A-7F4B-A4DE-F17FB5D35C54}" type="presParOf" srcId="{4CA8DB8A-60BF-E04F-9494-63752C33DBE3}" destId="{8A19B961-38C0-EB43-B831-EC9AF657A4F3}" srcOrd="1" destOrd="0" presId="urn:microsoft.com/office/officeart/2008/layout/VerticalCircleList"/>
    <dgm:cxn modelId="{A2245E75-E019-A54B-8832-379BE11F8263}" type="presParOf" srcId="{4CA8DB8A-60BF-E04F-9494-63752C33DBE3}" destId="{F8DA38F4-DE74-B245-A6E3-2C6BDF3D2A01}" srcOrd="2" destOrd="0" presId="urn:microsoft.com/office/officeart/2008/layout/VerticalCircleList"/>
    <dgm:cxn modelId="{A1CBD5ED-A352-9E41-9A37-65ED5ED612C2}" type="presParOf" srcId="{1419D710-F9C0-44AA-8471-32D74703FC70}" destId="{9DC134B8-5C7C-5D42-9720-90F3A599CE4F}" srcOrd="3" destOrd="0" presId="urn:microsoft.com/office/officeart/2008/layout/VerticalCircleList"/>
    <dgm:cxn modelId="{0D08DEDA-6ECA-684F-9729-A95671DCE094}" type="presParOf" srcId="{9DC134B8-5C7C-5D42-9720-90F3A599CE4F}" destId="{C0443509-6924-824E-8E34-41E091EAC931}" srcOrd="0" destOrd="0" presId="urn:microsoft.com/office/officeart/2008/layout/VerticalCircleList"/>
    <dgm:cxn modelId="{31D04715-B5B4-FD44-8A89-47EEF2C69E44}" type="presParOf" srcId="{9DC134B8-5C7C-5D42-9720-90F3A599CE4F}" destId="{32CD75AC-AE4D-A245-9CB7-5FDE1344E045}" srcOrd="1" destOrd="0" presId="urn:microsoft.com/office/officeart/2008/layout/VerticalCircleList"/>
    <dgm:cxn modelId="{FA600176-8087-5549-A0F0-2C99B3D522CB}" type="presParOf" srcId="{9DC134B8-5C7C-5D42-9720-90F3A599CE4F}" destId="{87E136C6-1930-654F-A529-588BC5D9137D}"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E3A4A0-FAD9-494D-9A43-8B8621C778F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CL"/>
        </a:p>
      </dgm:t>
    </dgm:pt>
    <dgm:pt modelId="{8B4C21E9-7191-456A-874A-CC61422ECB9C}">
      <dgm:prSet/>
      <dgm:spPr/>
      <dgm:t>
        <a:bodyPr/>
        <a:lstStyle/>
        <a:p>
          <a:pPr rtl="0"/>
          <a:r>
            <a:rPr lang="es-CL"/>
            <a:t>INSTALACIÓN</a:t>
          </a:r>
        </a:p>
      </dgm:t>
    </dgm:pt>
    <dgm:pt modelId="{4D0C77A5-24F0-4081-A6F3-3CD38D58B3FA}" type="parTrans" cxnId="{A5E4483E-ADC9-48EC-A33F-FCD68CE76EAD}">
      <dgm:prSet/>
      <dgm:spPr/>
      <dgm:t>
        <a:bodyPr/>
        <a:lstStyle/>
        <a:p>
          <a:endParaRPr lang="es-CL"/>
        </a:p>
      </dgm:t>
    </dgm:pt>
    <dgm:pt modelId="{9A43EE4E-1CA9-4540-A182-B8F50F6D0353}" type="sibTrans" cxnId="{A5E4483E-ADC9-48EC-A33F-FCD68CE76EAD}">
      <dgm:prSet/>
      <dgm:spPr/>
      <dgm:t>
        <a:bodyPr/>
        <a:lstStyle/>
        <a:p>
          <a:endParaRPr lang="es-CL"/>
        </a:p>
      </dgm:t>
    </dgm:pt>
    <dgm:pt modelId="{F2DAB2E9-E7D0-4B53-BA75-D279E9541E0B}">
      <dgm:prSet/>
      <dgm:spPr/>
      <dgm:t>
        <a:bodyPr/>
        <a:lstStyle/>
        <a:p>
          <a:pPr rtl="0"/>
          <a:r>
            <a:rPr lang="es-CL" dirty="0"/>
            <a:t>Redes para instalarse en el territorio comunal: territorialidad activa </a:t>
          </a:r>
        </a:p>
      </dgm:t>
    </dgm:pt>
    <dgm:pt modelId="{00B3D1C2-38FA-42BF-90A2-70F97D4594F5}" type="parTrans" cxnId="{7F528110-C5B6-4A52-A070-28099A9AFAC0}">
      <dgm:prSet/>
      <dgm:spPr/>
      <dgm:t>
        <a:bodyPr/>
        <a:lstStyle/>
        <a:p>
          <a:endParaRPr lang="es-CL"/>
        </a:p>
      </dgm:t>
    </dgm:pt>
    <dgm:pt modelId="{FBC36272-B899-4154-A0AC-9E07A124D6F7}" type="sibTrans" cxnId="{7F528110-C5B6-4A52-A070-28099A9AFAC0}">
      <dgm:prSet/>
      <dgm:spPr/>
      <dgm:t>
        <a:bodyPr/>
        <a:lstStyle/>
        <a:p>
          <a:endParaRPr lang="es-CL"/>
        </a:p>
      </dgm:t>
    </dgm:pt>
    <dgm:pt modelId="{FCC65C3A-9DF5-4287-894D-9F05B8478DF2}">
      <dgm:prSet/>
      <dgm:spPr/>
      <dgm:t>
        <a:bodyPr/>
        <a:lstStyle/>
        <a:p>
          <a:pPr rtl="0"/>
          <a:r>
            <a:rPr lang="es-CL" dirty="0"/>
            <a:t>DIFUSIÓN</a:t>
          </a:r>
        </a:p>
      </dgm:t>
    </dgm:pt>
    <dgm:pt modelId="{22A1321C-FAEA-40C7-875F-60AFED2B9587}" type="parTrans" cxnId="{FD3F90D8-A40F-44F7-B14F-83E28832D0B5}">
      <dgm:prSet/>
      <dgm:spPr/>
      <dgm:t>
        <a:bodyPr/>
        <a:lstStyle/>
        <a:p>
          <a:endParaRPr lang="es-CL"/>
        </a:p>
      </dgm:t>
    </dgm:pt>
    <dgm:pt modelId="{BD2137E6-7EDC-4309-94F7-C820EB8F49D5}" type="sibTrans" cxnId="{FD3F90D8-A40F-44F7-B14F-83E28832D0B5}">
      <dgm:prSet/>
      <dgm:spPr/>
      <dgm:t>
        <a:bodyPr/>
        <a:lstStyle/>
        <a:p>
          <a:endParaRPr lang="es-CL"/>
        </a:p>
      </dgm:t>
    </dgm:pt>
    <dgm:pt modelId="{09F8FC5A-6121-4C82-8F1B-95685567C296}">
      <dgm:prSet/>
      <dgm:spPr/>
      <dgm:t>
        <a:bodyPr/>
        <a:lstStyle/>
        <a:p>
          <a:pPr rtl="0"/>
          <a:r>
            <a:rPr lang="es-CL" dirty="0"/>
            <a:t>para difundir la Escuela, para dar visibilidad </a:t>
          </a:r>
        </a:p>
      </dgm:t>
    </dgm:pt>
    <dgm:pt modelId="{94511A54-A205-4A57-921B-7F0FD99D87CE}" type="parTrans" cxnId="{CEEB953A-A86B-4628-B9C7-8C1D002D7463}">
      <dgm:prSet/>
      <dgm:spPr/>
      <dgm:t>
        <a:bodyPr/>
        <a:lstStyle/>
        <a:p>
          <a:endParaRPr lang="es-CL"/>
        </a:p>
      </dgm:t>
    </dgm:pt>
    <dgm:pt modelId="{76B9C347-EA70-455D-9FA8-63150491C868}" type="sibTrans" cxnId="{CEEB953A-A86B-4628-B9C7-8C1D002D7463}">
      <dgm:prSet/>
      <dgm:spPr/>
      <dgm:t>
        <a:bodyPr/>
        <a:lstStyle/>
        <a:p>
          <a:endParaRPr lang="es-CL"/>
        </a:p>
      </dgm:t>
    </dgm:pt>
    <dgm:pt modelId="{6812A991-01D2-4E5C-B1EF-DD209206D8FD}">
      <dgm:prSet/>
      <dgm:spPr/>
      <dgm:t>
        <a:bodyPr/>
        <a:lstStyle/>
        <a:p>
          <a:pPr rtl="0"/>
          <a:r>
            <a:rPr lang="es-CL"/>
            <a:t>FACTIBILIDAD</a:t>
          </a:r>
        </a:p>
      </dgm:t>
    </dgm:pt>
    <dgm:pt modelId="{06AB6C86-639F-4094-80DD-EC3251953AA1}" type="parTrans" cxnId="{6D49918E-082F-4C8C-A407-CE994CF618AF}">
      <dgm:prSet/>
      <dgm:spPr/>
      <dgm:t>
        <a:bodyPr/>
        <a:lstStyle/>
        <a:p>
          <a:endParaRPr lang="es-CL"/>
        </a:p>
      </dgm:t>
    </dgm:pt>
    <dgm:pt modelId="{2DD7E6E8-FB73-44D8-BF54-F7331A1C11D6}" type="sibTrans" cxnId="{6D49918E-082F-4C8C-A407-CE994CF618AF}">
      <dgm:prSet/>
      <dgm:spPr/>
      <dgm:t>
        <a:bodyPr/>
        <a:lstStyle/>
        <a:p>
          <a:endParaRPr lang="es-CL"/>
        </a:p>
      </dgm:t>
    </dgm:pt>
    <dgm:pt modelId="{0872B67A-8D68-400A-8678-CD9246CD3184}">
      <dgm:prSet/>
      <dgm:spPr/>
      <dgm:t>
        <a:bodyPr/>
        <a:lstStyle/>
        <a:p>
          <a:pPr rtl="0"/>
          <a:r>
            <a:rPr lang="es-CL"/>
            <a:t>para existir, ser actor relevante, tener presencia efectiva, poder e influencia en el espacio público comunal</a:t>
          </a:r>
        </a:p>
      </dgm:t>
    </dgm:pt>
    <dgm:pt modelId="{F442E524-1920-4E26-A0E3-FDAF4B722D4D}" type="parTrans" cxnId="{F93B5D40-F289-4E2F-B617-4B8A7677B0F1}">
      <dgm:prSet/>
      <dgm:spPr/>
      <dgm:t>
        <a:bodyPr/>
        <a:lstStyle/>
        <a:p>
          <a:endParaRPr lang="es-CL"/>
        </a:p>
      </dgm:t>
    </dgm:pt>
    <dgm:pt modelId="{F53853D6-B617-44BD-BF42-08D16D7B7AE1}" type="sibTrans" cxnId="{F93B5D40-F289-4E2F-B617-4B8A7677B0F1}">
      <dgm:prSet/>
      <dgm:spPr/>
      <dgm:t>
        <a:bodyPr/>
        <a:lstStyle/>
        <a:p>
          <a:endParaRPr lang="es-CL"/>
        </a:p>
      </dgm:t>
    </dgm:pt>
    <dgm:pt modelId="{3E0D46F6-5F03-4E4F-A75D-5FFBF6D504A9}">
      <dgm:prSet/>
      <dgm:spPr/>
      <dgm:t>
        <a:bodyPr/>
        <a:lstStyle/>
        <a:p>
          <a:pPr rtl="0"/>
          <a:r>
            <a:rPr lang="es-CL"/>
            <a:t>SUSTENTABILIDAD</a:t>
          </a:r>
        </a:p>
      </dgm:t>
    </dgm:pt>
    <dgm:pt modelId="{63623CE8-17CC-4F85-A83D-ACDB972C8A78}" type="parTrans" cxnId="{01E0338B-53C1-4CAA-B641-648069E2CCE4}">
      <dgm:prSet/>
      <dgm:spPr/>
      <dgm:t>
        <a:bodyPr/>
        <a:lstStyle/>
        <a:p>
          <a:endParaRPr lang="es-CL"/>
        </a:p>
      </dgm:t>
    </dgm:pt>
    <dgm:pt modelId="{D7DDFAED-DC04-42B1-A2FF-16A18B75AD8E}" type="sibTrans" cxnId="{01E0338B-53C1-4CAA-B641-648069E2CCE4}">
      <dgm:prSet/>
      <dgm:spPr/>
      <dgm:t>
        <a:bodyPr/>
        <a:lstStyle/>
        <a:p>
          <a:endParaRPr lang="es-CL"/>
        </a:p>
      </dgm:t>
    </dgm:pt>
    <dgm:pt modelId="{7F62756E-2DD8-4E6E-AEAC-01C275586759}">
      <dgm:prSet/>
      <dgm:spPr/>
      <dgm:t>
        <a:bodyPr/>
        <a:lstStyle/>
        <a:p>
          <a:pPr rtl="0"/>
          <a:r>
            <a:rPr lang="es-CL"/>
            <a:t>para dar sustentabilidad a su tema principal</a:t>
          </a:r>
        </a:p>
      </dgm:t>
    </dgm:pt>
    <dgm:pt modelId="{47A394D5-71F3-4D8B-84DB-623D258FFDC1}" type="parTrans" cxnId="{79371F30-935D-4273-9575-00CB3D27F5B7}">
      <dgm:prSet/>
      <dgm:spPr/>
      <dgm:t>
        <a:bodyPr/>
        <a:lstStyle/>
        <a:p>
          <a:endParaRPr lang="es-CL"/>
        </a:p>
      </dgm:t>
    </dgm:pt>
    <dgm:pt modelId="{0CF9A267-0D2D-4C42-BBEC-FF72657376AD}" type="sibTrans" cxnId="{79371F30-935D-4273-9575-00CB3D27F5B7}">
      <dgm:prSet/>
      <dgm:spPr/>
      <dgm:t>
        <a:bodyPr/>
        <a:lstStyle/>
        <a:p>
          <a:endParaRPr lang="es-CL"/>
        </a:p>
      </dgm:t>
    </dgm:pt>
    <dgm:pt modelId="{70960C8C-5285-4954-84BE-73870D3A231F}">
      <dgm:prSet/>
      <dgm:spPr/>
      <dgm:t>
        <a:bodyPr/>
        <a:lstStyle/>
        <a:p>
          <a:pPr rtl="0"/>
          <a:r>
            <a:rPr lang="es-CL" dirty="0"/>
            <a:t>PERTINENCIA CULTURAL</a:t>
          </a:r>
        </a:p>
      </dgm:t>
    </dgm:pt>
    <dgm:pt modelId="{197C1CF3-B95F-41C2-B302-8360E6ED17A3}" type="parTrans" cxnId="{11C94ED8-8CBF-4458-B5EE-71E9309AAAF9}">
      <dgm:prSet/>
      <dgm:spPr/>
      <dgm:t>
        <a:bodyPr/>
        <a:lstStyle/>
        <a:p>
          <a:endParaRPr lang="es-CL"/>
        </a:p>
      </dgm:t>
    </dgm:pt>
    <dgm:pt modelId="{890AA4B3-323F-4949-93B1-E0FBC17DBA26}" type="sibTrans" cxnId="{11C94ED8-8CBF-4458-B5EE-71E9309AAAF9}">
      <dgm:prSet/>
      <dgm:spPr/>
      <dgm:t>
        <a:bodyPr/>
        <a:lstStyle/>
        <a:p>
          <a:endParaRPr lang="es-CL"/>
        </a:p>
      </dgm:t>
    </dgm:pt>
    <dgm:pt modelId="{03793E1A-AB9C-4150-B707-E78B8364F3A8}">
      <dgm:prSet/>
      <dgm:spPr/>
      <dgm:t>
        <a:bodyPr/>
        <a:lstStyle/>
        <a:p>
          <a:pPr rtl="0"/>
          <a:r>
            <a:rPr lang="es-CL" dirty="0"/>
            <a:t>para tener pertinencia cultural (validez ecológica) en el territorio comunal; para ajustar su propuesta de intervención al contexto situacional donde está operando</a:t>
          </a:r>
        </a:p>
      </dgm:t>
    </dgm:pt>
    <dgm:pt modelId="{56634D0D-3567-422F-926A-3DAB7687AC4D}" type="parTrans" cxnId="{9F9C4A65-9FE0-46E5-A669-2737325E6E59}">
      <dgm:prSet/>
      <dgm:spPr/>
      <dgm:t>
        <a:bodyPr/>
        <a:lstStyle/>
        <a:p>
          <a:endParaRPr lang="es-CL"/>
        </a:p>
      </dgm:t>
    </dgm:pt>
    <dgm:pt modelId="{060E8AF2-77DB-464E-BF7B-AF0C67B95C65}" type="sibTrans" cxnId="{9F9C4A65-9FE0-46E5-A669-2737325E6E59}">
      <dgm:prSet/>
      <dgm:spPr/>
      <dgm:t>
        <a:bodyPr/>
        <a:lstStyle/>
        <a:p>
          <a:endParaRPr lang="es-CL"/>
        </a:p>
      </dgm:t>
    </dgm:pt>
    <dgm:pt modelId="{BCDB9EBC-0442-48DB-BF96-EBCF068C01DD}">
      <dgm:prSet/>
      <dgm:spPr/>
      <dgm:t>
        <a:bodyPr/>
        <a:lstStyle/>
        <a:p>
          <a:r>
            <a:rPr lang="es-CL" dirty="0"/>
            <a:t>INTERCAMBIO OPERATIVO</a:t>
          </a:r>
        </a:p>
      </dgm:t>
    </dgm:pt>
    <dgm:pt modelId="{B39032AD-6086-4C1B-A669-FF053B756341}" type="parTrans" cxnId="{EA7E1862-6A74-49F8-9CC2-A3ABB3362C8F}">
      <dgm:prSet/>
      <dgm:spPr/>
      <dgm:t>
        <a:bodyPr/>
        <a:lstStyle/>
        <a:p>
          <a:endParaRPr lang="es-CL"/>
        </a:p>
      </dgm:t>
    </dgm:pt>
    <dgm:pt modelId="{3CFC65DB-E914-4CB5-BAD8-7AE5188C709C}" type="sibTrans" cxnId="{EA7E1862-6A74-49F8-9CC2-A3ABB3362C8F}">
      <dgm:prSet/>
      <dgm:spPr/>
      <dgm:t>
        <a:bodyPr/>
        <a:lstStyle/>
        <a:p>
          <a:endParaRPr lang="es-CL"/>
        </a:p>
      </dgm:t>
    </dgm:pt>
    <dgm:pt modelId="{2D4E22A0-127B-477D-8494-B12C4566BA16}">
      <dgm:prSet/>
      <dgm:spPr/>
      <dgm:t>
        <a:bodyPr/>
        <a:lstStyle/>
        <a:p>
          <a:r>
            <a:rPr lang="es-CL" dirty="0"/>
            <a:t>Coordinaciones operativas básicas para el funcionamiento de la Escuela</a:t>
          </a:r>
        </a:p>
      </dgm:t>
    </dgm:pt>
    <dgm:pt modelId="{5D474B3A-7350-4B09-BBF4-990EA440B90E}" type="parTrans" cxnId="{9BC5337A-430B-4B65-B26F-9D9DF0526630}">
      <dgm:prSet/>
      <dgm:spPr/>
      <dgm:t>
        <a:bodyPr/>
        <a:lstStyle/>
        <a:p>
          <a:endParaRPr lang="es-CL"/>
        </a:p>
      </dgm:t>
    </dgm:pt>
    <dgm:pt modelId="{AC1F5E0A-CC60-4760-AA68-C495B112EA59}" type="sibTrans" cxnId="{9BC5337A-430B-4B65-B26F-9D9DF0526630}">
      <dgm:prSet/>
      <dgm:spPr/>
      <dgm:t>
        <a:bodyPr/>
        <a:lstStyle/>
        <a:p>
          <a:endParaRPr lang="es-CL"/>
        </a:p>
      </dgm:t>
    </dgm:pt>
    <dgm:pt modelId="{4FCDC8C0-8690-4819-9DA0-ECB3F0D203C3}" type="pres">
      <dgm:prSet presAssocID="{11E3A4A0-FAD9-494D-9A43-8B8621C778F3}" presName="Name0" presStyleCnt="0">
        <dgm:presLayoutVars>
          <dgm:dir/>
          <dgm:animLvl val="lvl"/>
          <dgm:resizeHandles val="exact"/>
        </dgm:presLayoutVars>
      </dgm:prSet>
      <dgm:spPr/>
    </dgm:pt>
    <dgm:pt modelId="{CFB2B67E-1C00-4558-90C9-0A31557135C1}" type="pres">
      <dgm:prSet presAssocID="{8B4C21E9-7191-456A-874A-CC61422ECB9C}" presName="linNode" presStyleCnt="0"/>
      <dgm:spPr/>
    </dgm:pt>
    <dgm:pt modelId="{74609C33-84DA-4669-9F0F-7422564415FB}" type="pres">
      <dgm:prSet presAssocID="{8B4C21E9-7191-456A-874A-CC61422ECB9C}" presName="parentText" presStyleLbl="node1" presStyleIdx="0" presStyleCnt="6">
        <dgm:presLayoutVars>
          <dgm:chMax val="1"/>
          <dgm:bulletEnabled val="1"/>
        </dgm:presLayoutVars>
      </dgm:prSet>
      <dgm:spPr/>
    </dgm:pt>
    <dgm:pt modelId="{6267753F-4F51-4874-9D60-D936EDAA18F9}" type="pres">
      <dgm:prSet presAssocID="{8B4C21E9-7191-456A-874A-CC61422ECB9C}" presName="descendantText" presStyleLbl="alignAccFollowNode1" presStyleIdx="0" presStyleCnt="6">
        <dgm:presLayoutVars>
          <dgm:bulletEnabled val="1"/>
        </dgm:presLayoutVars>
      </dgm:prSet>
      <dgm:spPr/>
    </dgm:pt>
    <dgm:pt modelId="{1DA5F184-EE57-4904-85D6-E3A4D721971F}" type="pres">
      <dgm:prSet presAssocID="{9A43EE4E-1CA9-4540-A182-B8F50F6D0353}" presName="sp" presStyleCnt="0"/>
      <dgm:spPr/>
    </dgm:pt>
    <dgm:pt modelId="{76A511FD-D643-4AD5-B870-02C3CF864F6D}" type="pres">
      <dgm:prSet presAssocID="{FCC65C3A-9DF5-4287-894D-9F05B8478DF2}" presName="linNode" presStyleCnt="0"/>
      <dgm:spPr/>
    </dgm:pt>
    <dgm:pt modelId="{65DBE542-0179-4996-9D3F-EE7D1D7869C6}" type="pres">
      <dgm:prSet presAssocID="{FCC65C3A-9DF5-4287-894D-9F05B8478DF2}" presName="parentText" presStyleLbl="node1" presStyleIdx="1" presStyleCnt="6">
        <dgm:presLayoutVars>
          <dgm:chMax val="1"/>
          <dgm:bulletEnabled val="1"/>
        </dgm:presLayoutVars>
      </dgm:prSet>
      <dgm:spPr/>
    </dgm:pt>
    <dgm:pt modelId="{BB8E6BC3-D60B-49E5-B83F-99B5D63DB7E1}" type="pres">
      <dgm:prSet presAssocID="{FCC65C3A-9DF5-4287-894D-9F05B8478DF2}" presName="descendantText" presStyleLbl="alignAccFollowNode1" presStyleIdx="1" presStyleCnt="6">
        <dgm:presLayoutVars>
          <dgm:bulletEnabled val="1"/>
        </dgm:presLayoutVars>
      </dgm:prSet>
      <dgm:spPr/>
    </dgm:pt>
    <dgm:pt modelId="{4A9407B7-E822-444B-900E-18B416808E8A}" type="pres">
      <dgm:prSet presAssocID="{BD2137E6-7EDC-4309-94F7-C820EB8F49D5}" presName="sp" presStyleCnt="0"/>
      <dgm:spPr/>
    </dgm:pt>
    <dgm:pt modelId="{3E9555C5-9270-45A2-A6F4-D1F4FBF8E656}" type="pres">
      <dgm:prSet presAssocID="{6812A991-01D2-4E5C-B1EF-DD209206D8FD}" presName="linNode" presStyleCnt="0"/>
      <dgm:spPr/>
    </dgm:pt>
    <dgm:pt modelId="{9D51BA07-9A17-4A58-B530-CDFB198131BF}" type="pres">
      <dgm:prSet presAssocID="{6812A991-01D2-4E5C-B1EF-DD209206D8FD}" presName="parentText" presStyleLbl="node1" presStyleIdx="2" presStyleCnt="6">
        <dgm:presLayoutVars>
          <dgm:chMax val="1"/>
          <dgm:bulletEnabled val="1"/>
        </dgm:presLayoutVars>
      </dgm:prSet>
      <dgm:spPr/>
    </dgm:pt>
    <dgm:pt modelId="{E665C367-C1D4-45D5-81D1-B4B0F8B5B4C0}" type="pres">
      <dgm:prSet presAssocID="{6812A991-01D2-4E5C-B1EF-DD209206D8FD}" presName="descendantText" presStyleLbl="alignAccFollowNode1" presStyleIdx="2" presStyleCnt="6">
        <dgm:presLayoutVars>
          <dgm:bulletEnabled val="1"/>
        </dgm:presLayoutVars>
      </dgm:prSet>
      <dgm:spPr/>
    </dgm:pt>
    <dgm:pt modelId="{AF491C50-2B80-4BB0-9936-129DB9B4E038}" type="pres">
      <dgm:prSet presAssocID="{2DD7E6E8-FB73-44D8-BF54-F7331A1C11D6}" presName="sp" presStyleCnt="0"/>
      <dgm:spPr/>
    </dgm:pt>
    <dgm:pt modelId="{74DEBF62-23DD-4F29-B109-BEB41C3CC0B9}" type="pres">
      <dgm:prSet presAssocID="{3E0D46F6-5F03-4E4F-A75D-5FFBF6D504A9}" presName="linNode" presStyleCnt="0"/>
      <dgm:spPr/>
    </dgm:pt>
    <dgm:pt modelId="{36EC9C8A-FF33-4C99-A607-B1B1849E60E1}" type="pres">
      <dgm:prSet presAssocID="{3E0D46F6-5F03-4E4F-A75D-5FFBF6D504A9}" presName="parentText" presStyleLbl="node1" presStyleIdx="3" presStyleCnt="6">
        <dgm:presLayoutVars>
          <dgm:chMax val="1"/>
          <dgm:bulletEnabled val="1"/>
        </dgm:presLayoutVars>
      </dgm:prSet>
      <dgm:spPr/>
    </dgm:pt>
    <dgm:pt modelId="{3C68B31F-FCC2-492E-8E3D-309239285EFD}" type="pres">
      <dgm:prSet presAssocID="{3E0D46F6-5F03-4E4F-A75D-5FFBF6D504A9}" presName="descendantText" presStyleLbl="alignAccFollowNode1" presStyleIdx="3" presStyleCnt="6">
        <dgm:presLayoutVars>
          <dgm:bulletEnabled val="1"/>
        </dgm:presLayoutVars>
      </dgm:prSet>
      <dgm:spPr/>
    </dgm:pt>
    <dgm:pt modelId="{9F445A8C-B6CD-40DF-889D-24371657D77B}" type="pres">
      <dgm:prSet presAssocID="{D7DDFAED-DC04-42B1-A2FF-16A18B75AD8E}" presName="sp" presStyleCnt="0"/>
      <dgm:spPr/>
    </dgm:pt>
    <dgm:pt modelId="{1CEBFFA5-8FB5-4F1F-A9E8-CF74121CA84C}" type="pres">
      <dgm:prSet presAssocID="{70960C8C-5285-4954-84BE-73870D3A231F}" presName="linNode" presStyleCnt="0"/>
      <dgm:spPr/>
    </dgm:pt>
    <dgm:pt modelId="{80253AF5-86E3-489F-B605-9FA45AACB347}" type="pres">
      <dgm:prSet presAssocID="{70960C8C-5285-4954-84BE-73870D3A231F}" presName="parentText" presStyleLbl="node1" presStyleIdx="4" presStyleCnt="6">
        <dgm:presLayoutVars>
          <dgm:chMax val="1"/>
          <dgm:bulletEnabled val="1"/>
        </dgm:presLayoutVars>
      </dgm:prSet>
      <dgm:spPr/>
    </dgm:pt>
    <dgm:pt modelId="{EBAB812E-1166-4288-9CAE-6FFDFB9B5012}" type="pres">
      <dgm:prSet presAssocID="{70960C8C-5285-4954-84BE-73870D3A231F}" presName="descendantText" presStyleLbl="alignAccFollowNode1" presStyleIdx="4" presStyleCnt="6">
        <dgm:presLayoutVars>
          <dgm:bulletEnabled val="1"/>
        </dgm:presLayoutVars>
      </dgm:prSet>
      <dgm:spPr/>
    </dgm:pt>
    <dgm:pt modelId="{86EDBA9C-1C2C-4411-B5EB-333AB2E4AF9D}" type="pres">
      <dgm:prSet presAssocID="{890AA4B3-323F-4949-93B1-E0FBC17DBA26}" presName="sp" presStyleCnt="0"/>
      <dgm:spPr/>
    </dgm:pt>
    <dgm:pt modelId="{3F970941-BA82-49FE-A08B-475F6D1473D2}" type="pres">
      <dgm:prSet presAssocID="{BCDB9EBC-0442-48DB-BF96-EBCF068C01DD}" presName="linNode" presStyleCnt="0"/>
      <dgm:spPr/>
    </dgm:pt>
    <dgm:pt modelId="{955D9A7C-945D-4290-9E18-6874CB31C9A6}" type="pres">
      <dgm:prSet presAssocID="{BCDB9EBC-0442-48DB-BF96-EBCF068C01DD}" presName="parentText" presStyleLbl="node1" presStyleIdx="5" presStyleCnt="6">
        <dgm:presLayoutVars>
          <dgm:chMax val="1"/>
          <dgm:bulletEnabled val="1"/>
        </dgm:presLayoutVars>
      </dgm:prSet>
      <dgm:spPr/>
    </dgm:pt>
    <dgm:pt modelId="{BFEF786C-B078-4D46-90C5-4F7AF2A01501}" type="pres">
      <dgm:prSet presAssocID="{BCDB9EBC-0442-48DB-BF96-EBCF068C01DD}" presName="descendantText" presStyleLbl="alignAccFollowNode1" presStyleIdx="5" presStyleCnt="6" custLinFactNeighborX="-1034" custLinFactNeighborY="7546">
        <dgm:presLayoutVars>
          <dgm:bulletEnabled val="1"/>
        </dgm:presLayoutVars>
      </dgm:prSet>
      <dgm:spPr/>
    </dgm:pt>
  </dgm:ptLst>
  <dgm:cxnLst>
    <dgm:cxn modelId="{70BFA40B-9F1C-4119-A661-321691150EB0}" type="presOf" srcId="{3E0D46F6-5F03-4E4F-A75D-5FFBF6D504A9}" destId="{36EC9C8A-FF33-4C99-A607-B1B1849E60E1}" srcOrd="0" destOrd="0" presId="urn:microsoft.com/office/officeart/2005/8/layout/vList5"/>
    <dgm:cxn modelId="{7F528110-C5B6-4A52-A070-28099A9AFAC0}" srcId="{8B4C21E9-7191-456A-874A-CC61422ECB9C}" destId="{F2DAB2E9-E7D0-4B53-BA75-D279E9541E0B}" srcOrd="0" destOrd="0" parTransId="{00B3D1C2-38FA-42BF-90A2-70F97D4594F5}" sibTransId="{FBC36272-B899-4154-A0AC-9E07A124D6F7}"/>
    <dgm:cxn modelId="{38D9FF22-039A-4FC2-93E6-42A95F05B3C0}" type="presOf" srcId="{7F62756E-2DD8-4E6E-AEAC-01C275586759}" destId="{3C68B31F-FCC2-492E-8E3D-309239285EFD}" srcOrd="0" destOrd="0" presId="urn:microsoft.com/office/officeart/2005/8/layout/vList5"/>
    <dgm:cxn modelId="{01056C2B-B975-4025-A4C3-49D6A7E09BCF}" type="presOf" srcId="{BCDB9EBC-0442-48DB-BF96-EBCF068C01DD}" destId="{955D9A7C-945D-4290-9E18-6874CB31C9A6}" srcOrd="0" destOrd="0" presId="urn:microsoft.com/office/officeart/2005/8/layout/vList5"/>
    <dgm:cxn modelId="{79371F30-935D-4273-9575-00CB3D27F5B7}" srcId="{3E0D46F6-5F03-4E4F-A75D-5FFBF6D504A9}" destId="{7F62756E-2DD8-4E6E-AEAC-01C275586759}" srcOrd="0" destOrd="0" parTransId="{47A394D5-71F3-4D8B-84DB-623D258FFDC1}" sibTransId="{0CF9A267-0D2D-4C42-BBEC-FF72657376AD}"/>
    <dgm:cxn modelId="{CEEB953A-A86B-4628-B9C7-8C1D002D7463}" srcId="{FCC65C3A-9DF5-4287-894D-9F05B8478DF2}" destId="{09F8FC5A-6121-4C82-8F1B-95685567C296}" srcOrd="0" destOrd="0" parTransId="{94511A54-A205-4A57-921B-7F0FD99D87CE}" sibTransId="{76B9C347-EA70-455D-9FA8-63150491C868}"/>
    <dgm:cxn modelId="{AF31DD3A-5108-47DF-8650-DBE04720A8BD}" type="presOf" srcId="{6812A991-01D2-4E5C-B1EF-DD209206D8FD}" destId="{9D51BA07-9A17-4A58-B530-CDFB198131BF}" srcOrd="0" destOrd="0" presId="urn:microsoft.com/office/officeart/2005/8/layout/vList5"/>
    <dgm:cxn modelId="{A5E4483E-ADC9-48EC-A33F-FCD68CE76EAD}" srcId="{11E3A4A0-FAD9-494D-9A43-8B8621C778F3}" destId="{8B4C21E9-7191-456A-874A-CC61422ECB9C}" srcOrd="0" destOrd="0" parTransId="{4D0C77A5-24F0-4081-A6F3-3CD38D58B3FA}" sibTransId="{9A43EE4E-1CA9-4540-A182-B8F50F6D0353}"/>
    <dgm:cxn modelId="{F93B5D40-F289-4E2F-B617-4B8A7677B0F1}" srcId="{6812A991-01D2-4E5C-B1EF-DD209206D8FD}" destId="{0872B67A-8D68-400A-8678-CD9246CD3184}" srcOrd="0" destOrd="0" parTransId="{F442E524-1920-4E26-A0E3-FDAF4B722D4D}" sibTransId="{F53853D6-B617-44BD-BF42-08D16D7B7AE1}"/>
    <dgm:cxn modelId="{EA7E1862-6A74-49F8-9CC2-A3ABB3362C8F}" srcId="{11E3A4A0-FAD9-494D-9A43-8B8621C778F3}" destId="{BCDB9EBC-0442-48DB-BF96-EBCF068C01DD}" srcOrd="5" destOrd="0" parTransId="{B39032AD-6086-4C1B-A669-FF053B756341}" sibTransId="{3CFC65DB-E914-4CB5-BAD8-7AE5188C709C}"/>
    <dgm:cxn modelId="{9F9C4A65-9FE0-46E5-A669-2737325E6E59}" srcId="{70960C8C-5285-4954-84BE-73870D3A231F}" destId="{03793E1A-AB9C-4150-B707-E78B8364F3A8}" srcOrd="0" destOrd="0" parTransId="{56634D0D-3567-422F-926A-3DAB7687AC4D}" sibTransId="{060E8AF2-77DB-464E-BF7B-AF0C67B95C65}"/>
    <dgm:cxn modelId="{3E3B0D6B-8C74-4BEF-AD23-0A9A7E6B84C9}" type="presOf" srcId="{03793E1A-AB9C-4150-B707-E78B8364F3A8}" destId="{EBAB812E-1166-4288-9CAE-6FFDFB9B5012}" srcOrd="0" destOrd="0" presId="urn:microsoft.com/office/officeart/2005/8/layout/vList5"/>
    <dgm:cxn modelId="{D2D7256E-CC4E-4A66-9878-FD0696ED1A12}" type="presOf" srcId="{FCC65C3A-9DF5-4287-894D-9F05B8478DF2}" destId="{65DBE542-0179-4996-9D3F-EE7D1D7869C6}" srcOrd="0" destOrd="0" presId="urn:microsoft.com/office/officeart/2005/8/layout/vList5"/>
    <dgm:cxn modelId="{620C1876-2726-4758-9638-1C611C204686}" type="presOf" srcId="{8B4C21E9-7191-456A-874A-CC61422ECB9C}" destId="{74609C33-84DA-4669-9F0F-7422564415FB}" srcOrd="0" destOrd="0" presId="urn:microsoft.com/office/officeart/2005/8/layout/vList5"/>
    <dgm:cxn modelId="{9BC5337A-430B-4B65-B26F-9D9DF0526630}" srcId="{BCDB9EBC-0442-48DB-BF96-EBCF068C01DD}" destId="{2D4E22A0-127B-477D-8494-B12C4566BA16}" srcOrd="0" destOrd="0" parTransId="{5D474B3A-7350-4B09-BBF4-990EA440B90E}" sibTransId="{AC1F5E0A-CC60-4760-AA68-C495B112EA59}"/>
    <dgm:cxn modelId="{01E0338B-53C1-4CAA-B641-648069E2CCE4}" srcId="{11E3A4A0-FAD9-494D-9A43-8B8621C778F3}" destId="{3E0D46F6-5F03-4E4F-A75D-5FFBF6D504A9}" srcOrd="3" destOrd="0" parTransId="{63623CE8-17CC-4F85-A83D-ACDB972C8A78}" sibTransId="{D7DDFAED-DC04-42B1-A2FF-16A18B75AD8E}"/>
    <dgm:cxn modelId="{6D49918E-082F-4C8C-A407-CE994CF618AF}" srcId="{11E3A4A0-FAD9-494D-9A43-8B8621C778F3}" destId="{6812A991-01D2-4E5C-B1EF-DD209206D8FD}" srcOrd="2" destOrd="0" parTransId="{06AB6C86-639F-4094-80DD-EC3251953AA1}" sibTransId="{2DD7E6E8-FB73-44D8-BF54-F7331A1C11D6}"/>
    <dgm:cxn modelId="{4B074FA7-F9AB-4AE1-A916-53431325CD68}" type="presOf" srcId="{2D4E22A0-127B-477D-8494-B12C4566BA16}" destId="{BFEF786C-B078-4D46-90C5-4F7AF2A01501}" srcOrd="0" destOrd="0" presId="urn:microsoft.com/office/officeart/2005/8/layout/vList5"/>
    <dgm:cxn modelId="{10857EC0-AF42-4D28-983A-8A2BD6D5A871}" type="presOf" srcId="{11E3A4A0-FAD9-494D-9A43-8B8621C778F3}" destId="{4FCDC8C0-8690-4819-9DA0-ECB3F0D203C3}" srcOrd="0" destOrd="0" presId="urn:microsoft.com/office/officeart/2005/8/layout/vList5"/>
    <dgm:cxn modelId="{2E108EC6-6BDA-4CB7-98BC-ECBD22C60915}" type="presOf" srcId="{70960C8C-5285-4954-84BE-73870D3A231F}" destId="{80253AF5-86E3-489F-B605-9FA45AACB347}" srcOrd="0" destOrd="0" presId="urn:microsoft.com/office/officeart/2005/8/layout/vList5"/>
    <dgm:cxn modelId="{3466BFD1-3740-4CF1-820F-0BD4E14FF762}" type="presOf" srcId="{F2DAB2E9-E7D0-4B53-BA75-D279E9541E0B}" destId="{6267753F-4F51-4874-9D60-D936EDAA18F9}" srcOrd="0" destOrd="0" presId="urn:microsoft.com/office/officeart/2005/8/layout/vList5"/>
    <dgm:cxn modelId="{2D2746D8-D71B-441B-9352-1883E4CCC87D}" type="presOf" srcId="{0872B67A-8D68-400A-8678-CD9246CD3184}" destId="{E665C367-C1D4-45D5-81D1-B4B0F8B5B4C0}" srcOrd="0" destOrd="0" presId="urn:microsoft.com/office/officeart/2005/8/layout/vList5"/>
    <dgm:cxn modelId="{11C94ED8-8CBF-4458-B5EE-71E9309AAAF9}" srcId="{11E3A4A0-FAD9-494D-9A43-8B8621C778F3}" destId="{70960C8C-5285-4954-84BE-73870D3A231F}" srcOrd="4" destOrd="0" parTransId="{197C1CF3-B95F-41C2-B302-8360E6ED17A3}" sibTransId="{890AA4B3-323F-4949-93B1-E0FBC17DBA26}"/>
    <dgm:cxn modelId="{FD3F90D8-A40F-44F7-B14F-83E28832D0B5}" srcId="{11E3A4A0-FAD9-494D-9A43-8B8621C778F3}" destId="{FCC65C3A-9DF5-4287-894D-9F05B8478DF2}" srcOrd="1" destOrd="0" parTransId="{22A1321C-FAEA-40C7-875F-60AFED2B9587}" sibTransId="{BD2137E6-7EDC-4309-94F7-C820EB8F49D5}"/>
    <dgm:cxn modelId="{0D31B5FD-2DAC-42D1-A66E-47D9F9AC2B23}" type="presOf" srcId="{09F8FC5A-6121-4C82-8F1B-95685567C296}" destId="{BB8E6BC3-D60B-49E5-B83F-99B5D63DB7E1}" srcOrd="0" destOrd="0" presId="urn:microsoft.com/office/officeart/2005/8/layout/vList5"/>
    <dgm:cxn modelId="{765844B5-0819-4AE2-8979-84864BED1983}" type="presParOf" srcId="{4FCDC8C0-8690-4819-9DA0-ECB3F0D203C3}" destId="{CFB2B67E-1C00-4558-90C9-0A31557135C1}" srcOrd="0" destOrd="0" presId="urn:microsoft.com/office/officeart/2005/8/layout/vList5"/>
    <dgm:cxn modelId="{916A699E-EA22-4730-9C9A-F76A2F1A6F7A}" type="presParOf" srcId="{CFB2B67E-1C00-4558-90C9-0A31557135C1}" destId="{74609C33-84DA-4669-9F0F-7422564415FB}" srcOrd="0" destOrd="0" presId="urn:microsoft.com/office/officeart/2005/8/layout/vList5"/>
    <dgm:cxn modelId="{AC2E0794-4D05-4C13-B8D7-05B8068734D9}" type="presParOf" srcId="{CFB2B67E-1C00-4558-90C9-0A31557135C1}" destId="{6267753F-4F51-4874-9D60-D936EDAA18F9}" srcOrd="1" destOrd="0" presId="urn:microsoft.com/office/officeart/2005/8/layout/vList5"/>
    <dgm:cxn modelId="{9AD91607-E1BD-4E02-B14B-75F3A2A1CD38}" type="presParOf" srcId="{4FCDC8C0-8690-4819-9DA0-ECB3F0D203C3}" destId="{1DA5F184-EE57-4904-85D6-E3A4D721971F}" srcOrd="1" destOrd="0" presId="urn:microsoft.com/office/officeart/2005/8/layout/vList5"/>
    <dgm:cxn modelId="{948FA7C6-C059-4947-AEE1-D6A7209522D2}" type="presParOf" srcId="{4FCDC8C0-8690-4819-9DA0-ECB3F0D203C3}" destId="{76A511FD-D643-4AD5-B870-02C3CF864F6D}" srcOrd="2" destOrd="0" presId="urn:microsoft.com/office/officeart/2005/8/layout/vList5"/>
    <dgm:cxn modelId="{BEF5DE01-3158-4727-AE80-BC6B34F7970B}" type="presParOf" srcId="{76A511FD-D643-4AD5-B870-02C3CF864F6D}" destId="{65DBE542-0179-4996-9D3F-EE7D1D7869C6}" srcOrd="0" destOrd="0" presId="urn:microsoft.com/office/officeart/2005/8/layout/vList5"/>
    <dgm:cxn modelId="{247566BF-E30E-4A48-858E-137BCC8891ED}" type="presParOf" srcId="{76A511FD-D643-4AD5-B870-02C3CF864F6D}" destId="{BB8E6BC3-D60B-49E5-B83F-99B5D63DB7E1}" srcOrd="1" destOrd="0" presId="urn:microsoft.com/office/officeart/2005/8/layout/vList5"/>
    <dgm:cxn modelId="{D83EFBD7-D519-45FD-B410-950153FB8DAC}" type="presParOf" srcId="{4FCDC8C0-8690-4819-9DA0-ECB3F0D203C3}" destId="{4A9407B7-E822-444B-900E-18B416808E8A}" srcOrd="3" destOrd="0" presId="urn:microsoft.com/office/officeart/2005/8/layout/vList5"/>
    <dgm:cxn modelId="{35AC3060-90D9-4FC0-8A15-4E57C900EADF}" type="presParOf" srcId="{4FCDC8C0-8690-4819-9DA0-ECB3F0D203C3}" destId="{3E9555C5-9270-45A2-A6F4-D1F4FBF8E656}" srcOrd="4" destOrd="0" presId="urn:microsoft.com/office/officeart/2005/8/layout/vList5"/>
    <dgm:cxn modelId="{187D4186-CB2F-46EE-A678-4CABC29888C8}" type="presParOf" srcId="{3E9555C5-9270-45A2-A6F4-D1F4FBF8E656}" destId="{9D51BA07-9A17-4A58-B530-CDFB198131BF}" srcOrd="0" destOrd="0" presId="urn:microsoft.com/office/officeart/2005/8/layout/vList5"/>
    <dgm:cxn modelId="{17D9BA9B-36D9-4216-9473-04E425EED70B}" type="presParOf" srcId="{3E9555C5-9270-45A2-A6F4-D1F4FBF8E656}" destId="{E665C367-C1D4-45D5-81D1-B4B0F8B5B4C0}" srcOrd="1" destOrd="0" presId="urn:microsoft.com/office/officeart/2005/8/layout/vList5"/>
    <dgm:cxn modelId="{203D80CD-A625-4461-A422-057F710E6847}" type="presParOf" srcId="{4FCDC8C0-8690-4819-9DA0-ECB3F0D203C3}" destId="{AF491C50-2B80-4BB0-9936-129DB9B4E038}" srcOrd="5" destOrd="0" presId="urn:microsoft.com/office/officeart/2005/8/layout/vList5"/>
    <dgm:cxn modelId="{3B6AB477-BD60-4058-B7C3-00F085C8E501}" type="presParOf" srcId="{4FCDC8C0-8690-4819-9DA0-ECB3F0D203C3}" destId="{74DEBF62-23DD-4F29-B109-BEB41C3CC0B9}" srcOrd="6" destOrd="0" presId="urn:microsoft.com/office/officeart/2005/8/layout/vList5"/>
    <dgm:cxn modelId="{E5503675-5470-46B3-A8E2-BC8314659E4F}" type="presParOf" srcId="{74DEBF62-23DD-4F29-B109-BEB41C3CC0B9}" destId="{36EC9C8A-FF33-4C99-A607-B1B1849E60E1}" srcOrd="0" destOrd="0" presId="urn:microsoft.com/office/officeart/2005/8/layout/vList5"/>
    <dgm:cxn modelId="{03B9C951-B4FD-41A3-9B53-FEF7DFD878A4}" type="presParOf" srcId="{74DEBF62-23DD-4F29-B109-BEB41C3CC0B9}" destId="{3C68B31F-FCC2-492E-8E3D-309239285EFD}" srcOrd="1" destOrd="0" presId="urn:microsoft.com/office/officeart/2005/8/layout/vList5"/>
    <dgm:cxn modelId="{406B5653-B148-4F4A-ABA3-B155A3C26612}" type="presParOf" srcId="{4FCDC8C0-8690-4819-9DA0-ECB3F0D203C3}" destId="{9F445A8C-B6CD-40DF-889D-24371657D77B}" srcOrd="7" destOrd="0" presId="urn:microsoft.com/office/officeart/2005/8/layout/vList5"/>
    <dgm:cxn modelId="{64E982C5-C745-45FA-AA08-CF20404F9FB2}" type="presParOf" srcId="{4FCDC8C0-8690-4819-9DA0-ECB3F0D203C3}" destId="{1CEBFFA5-8FB5-4F1F-A9E8-CF74121CA84C}" srcOrd="8" destOrd="0" presId="urn:microsoft.com/office/officeart/2005/8/layout/vList5"/>
    <dgm:cxn modelId="{E27B9505-F9A0-437F-8A25-D177ADE840C5}" type="presParOf" srcId="{1CEBFFA5-8FB5-4F1F-A9E8-CF74121CA84C}" destId="{80253AF5-86E3-489F-B605-9FA45AACB347}" srcOrd="0" destOrd="0" presId="urn:microsoft.com/office/officeart/2005/8/layout/vList5"/>
    <dgm:cxn modelId="{2BE81877-A09A-4B1C-9DAE-55A44336EC0A}" type="presParOf" srcId="{1CEBFFA5-8FB5-4F1F-A9E8-CF74121CA84C}" destId="{EBAB812E-1166-4288-9CAE-6FFDFB9B5012}" srcOrd="1" destOrd="0" presId="urn:microsoft.com/office/officeart/2005/8/layout/vList5"/>
    <dgm:cxn modelId="{9DD0F4EF-7CEC-4100-BF94-C9562467ABD9}" type="presParOf" srcId="{4FCDC8C0-8690-4819-9DA0-ECB3F0D203C3}" destId="{86EDBA9C-1C2C-4411-B5EB-333AB2E4AF9D}" srcOrd="9" destOrd="0" presId="urn:microsoft.com/office/officeart/2005/8/layout/vList5"/>
    <dgm:cxn modelId="{8F6E98FE-A67A-4A6F-8E0C-B025C30E46CF}" type="presParOf" srcId="{4FCDC8C0-8690-4819-9DA0-ECB3F0D203C3}" destId="{3F970941-BA82-49FE-A08B-475F6D1473D2}" srcOrd="10" destOrd="0" presId="urn:microsoft.com/office/officeart/2005/8/layout/vList5"/>
    <dgm:cxn modelId="{A39E0EFC-FA82-40CF-A857-B6B62A940414}" type="presParOf" srcId="{3F970941-BA82-49FE-A08B-475F6D1473D2}" destId="{955D9A7C-945D-4290-9E18-6874CB31C9A6}" srcOrd="0" destOrd="0" presId="urn:microsoft.com/office/officeart/2005/8/layout/vList5"/>
    <dgm:cxn modelId="{EF79F044-0078-40E0-94F8-EE2CC91ACFE7}" type="presParOf" srcId="{3F970941-BA82-49FE-A08B-475F6D1473D2}" destId="{BFEF786C-B078-4D46-90C5-4F7AF2A0150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E7BA36-385A-4C5B-84E6-E65D86C7D08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CL"/>
        </a:p>
      </dgm:t>
    </dgm:pt>
    <dgm:pt modelId="{29059503-1DBA-4553-8FE7-6FBD0004F078}">
      <dgm:prSet custT="1"/>
      <dgm:spPr/>
      <dgm:t>
        <a:bodyPr/>
        <a:lstStyle/>
        <a:p>
          <a:pPr rtl="0"/>
          <a:r>
            <a:rPr lang="es-CL" sz="1800" dirty="0"/>
            <a:t>COMUNIDAD INCLUSIVA</a:t>
          </a:r>
        </a:p>
      </dgm:t>
    </dgm:pt>
    <dgm:pt modelId="{41470B2C-2D43-4926-8F75-34DD523A0DBD}" type="parTrans" cxnId="{1E8A7AD9-B3F9-4F78-A7BE-50BFC0591D67}">
      <dgm:prSet/>
      <dgm:spPr/>
      <dgm:t>
        <a:bodyPr/>
        <a:lstStyle/>
        <a:p>
          <a:endParaRPr lang="es-CL"/>
        </a:p>
      </dgm:t>
    </dgm:pt>
    <dgm:pt modelId="{FF4C0E0E-710E-43DD-9446-1C8D9F9654E9}" type="sibTrans" cxnId="{1E8A7AD9-B3F9-4F78-A7BE-50BFC0591D67}">
      <dgm:prSet/>
      <dgm:spPr/>
      <dgm:t>
        <a:bodyPr/>
        <a:lstStyle/>
        <a:p>
          <a:endParaRPr lang="es-CL"/>
        </a:p>
      </dgm:t>
    </dgm:pt>
    <dgm:pt modelId="{CF0AA6BB-5BCC-44BB-B2CB-A69D7D228CFE}">
      <dgm:prSet custT="1"/>
      <dgm:spPr/>
      <dgm:t>
        <a:bodyPr/>
        <a:lstStyle/>
        <a:p>
          <a:pPr rtl="0"/>
          <a:r>
            <a:rPr lang="es-CL" sz="1600" dirty="0"/>
            <a:t>Construcción de culturas comunales inclusivas, protectoras, promocionales y preventivas  </a:t>
          </a:r>
        </a:p>
      </dgm:t>
    </dgm:pt>
    <dgm:pt modelId="{6C691906-057A-429C-B337-27C659A74119}" type="parTrans" cxnId="{09E810B8-DA12-40A1-83B7-61A809C993EC}">
      <dgm:prSet/>
      <dgm:spPr/>
      <dgm:t>
        <a:bodyPr/>
        <a:lstStyle/>
        <a:p>
          <a:endParaRPr lang="es-CL"/>
        </a:p>
      </dgm:t>
    </dgm:pt>
    <dgm:pt modelId="{DD7755E3-8573-4F10-AC65-0CE2DEF59C36}" type="sibTrans" cxnId="{09E810B8-DA12-40A1-83B7-61A809C993EC}">
      <dgm:prSet/>
      <dgm:spPr/>
      <dgm:t>
        <a:bodyPr/>
        <a:lstStyle/>
        <a:p>
          <a:endParaRPr lang="es-CL"/>
        </a:p>
      </dgm:t>
    </dgm:pt>
    <dgm:pt modelId="{2A745EAB-0D76-4FBD-BD68-B8E8585B2F6D}">
      <dgm:prSet custT="1"/>
      <dgm:spPr/>
      <dgm:t>
        <a:bodyPr/>
        <a:lstStyle/>
        <a:p>
          <a:pPr rtl="0"/>
          <a:r>
            <a:rPr lang="es-CL" sz="1600" dirty="0"/>
            <a:t>Contribuir al desarrollo de pertenencias, de identidad territorial-comunal, de sentido psicológico de comunidad</a:t>
          </a:r>
        </a:p>
      </dgm:t>
    </dgm:pt>
    <dgm:pt modelId="{15FE3A46-3872-48A5-93A5-DF79C12E9410}" type="parTrans" cxnId="{2EDC8205-BB97-46BE-B6B8-26A3732E540C}">
      <dgm:prSet/>
      <dgm:spPr/>
      <dgm:t>
        <a:bodyPr/>
        <a:lstStyle/>
        <a:p>
          <a:endParaRPr lang="es-CL"/>
        </a:p>
      </dgm:t>
    </dgm:pt>
    <dgm:pt modelId="{9350A7E3-875D-4BC3-AA0D-90D2086C3A6B}" type="sibTrans" cxnId="{2EDC8205-BB97-46BE-B6B8-26A3732E540C}">
      <dgm:prSet/>
      <dgm:spPr/>
      <dgm:t>
        <a:bodyPr/>
        <a:lstStyle/>
        <a:p>
          <a:endParaRPr lang="es-CL"/>
        </a:p>
      </dgm:t>
    </dgm:pt>
    <dgm:pt modelId="{866833C1-EDB3-4324-BD61-E16FDA1FB683}">
      <dgm:prSet custT="1"/>
      <dgm:spPr/>
      <dgm:t>
        <a:bodyPr/>
        <a:lstStyle/>
        <a:p>
          <a:pPr rtl="0"/>
          <a:r>
            <a:rPr lang="es-CL" sz="1800" dirty="0"/>
            <a:t>CAPITAL SOCIAL</a:t>
          </a:r>
        </a:p>
      </dgm:t>
    </dgm:pt>
    <dgm:pt modelId="{E122DE2C-F8FD-443B-AC3C-3E21847508EF}" type="parTrans" cxnId="{AE5D4486-3B86-449A-9574-582A2FCD1645}">
      <dgm:prSet/>
      <dgm:spPr/>
      <dgm:t>
        <a:bodyPr/>
        <a:lstStyle/>
        <a:p>
          <a:endParaRPr lang="es-CL"/>
        </a:p>
      </dgm:t>
    </dgm:pt>
    <dgm:pt modelId="{DE0DC057-F339-4C07-B032-E7B3E0891EF5}" type="sibTrans" cxnId="{AE5D4486-3B86-449A-9574-582A2FCD1645}">
      <dgm:prSet/>
      <dgm:spPr/>
      <dgm:t>
        <a:bodyPr/>
        <a:lstStyle/>
        <a:p>
          <a:endParaRPr lang="es-CL"/>
        </a:p>
      </dgm:t>
    </dgm:pt>
    <dgm:pt modelId="{AEF41E8D-45DA-4C27-A232-A43BB50F8768}">
      <dgm:prSet custT="1"/>
      <dgm:spPr/>
      <dgm:t>
        <a:bodyPr/>
        <a:lstStyle/>
        <a:p>
          <a:pPr rtl="0"/>
          <a:r>
            <a:rPr lang="es-CL" sz="1600" dirty="0"/>
            <a:t>desarrollar capital  local, capital simbólico, organizacional,</a:t>
          </a:r>
        </a:p>
      </dgm:t>
    </dgm:pt>
    <dgm:pt modelId="{0F0BF23C-CA0B-41EE-B949-8BDC2490D8E5}" type="parTrans" cxnId="{54A4EDCF-D4F4-45EB-9D6D-8277125B6E36}">
      <dgm:prSet/>
      <dgm:spPr/>
      <dgm:t>
        <a:bodyPr/>
        <a:lstStyle/>
        <a:p>
          <a:endParaRPr lang="es-CL"/>
        </a:p>
      </dgm:t>
    </dgm:pt>
    <dgm:pt modelId="{3067A030-36B3-409D-85DD-84A0C1B716AF}" type="sibTrans" cxnId="{54A4EDCF-D4F4-45EB-9D6D-8277125B6E36}">
      <dgm:prSet/>
      <dgm:spPr/>
      <dgm:t>
        <a:bodyPr/>
        <a:lstStyle/>
        <a:p>
          <a:endParaRPr lang="es-CL"/>
        </a:p>
      </dgm:t>
    </dgm:pt>
    <dgm:pt modelId="{4EC3E92C-9EC7-44BF-808E-E7BE5AD4ADC2}">
      <dgm:prSet custT="1"/>
      <dgm:spPr/>
      <dgm:t>
        <a:bodyPr/>
        <a:lstStyle/>
        <a:p>
          <a:pPr rtl="0"/>
          <a:r>
            <a:rPr lang="es-CL" sz="1600" dirty="0"/>
            <a:t>construir y reforzar cohesión social; </a:t>
          </a:r>
        </a:p>
      </dgm:t>
    </dgm:pt>
    <dgm:pt modelId="{BABA79DC-D373-46F2-B411-ED7D689DAD90}" type="parTrans" cxnId="{4BEF31DC-C3D8-4F79-8223-196C76DBB420}">
      <dgm:prSet/>
      <dgm:spPr/>
      <dgm:t>
        <a:bodyPr/>
        <a:lstStyle/>
        <a:p>
          <a:endParaRPr lang="es-CL"/>
        </a:p>
      </dgm:t>
    </dgm:pt>
    <dgm:pt modelId="{453797AA-6F7E-4D93-8875-93DEDF40BE36}" type="sibTrans" cxnId="{4BEF31DC-C3D8-4F79-8223-196C76DBB420}">
      <dgm:prSet/>
      <dgm:spPr/>
      <dgm:t>
        <a:bodyPr/>
        <a:lstStyle/>
        <a:p>
          <a:endParaRPr lang="es-CL"/>
        </a:p>
      </dgm:t>
    </dgm:pt>
    <dgm:pt modelId="{4D93384A-EA2D-499D-9939-F5757B93BD3B}">
      <dgm:prSet custT="1"/>
      <dgm:spPr/>
      <dgm:t>
        <a:bodyPr/>
        <a:lstStyle/>
        <a:p>
          <a:pPr rtl="0"/>
          <a:r>
            <a:rPr lang="es-CL" sz="1800"/>
            <a:t>INTEGRALIDAD</a:t>
          </a:r>
        </a:p>
      </dgm:t>
    </dgm:pt>
    <dgm:pt modelId="{77A4B7D1-5AD5-452B-87E9-0B5BA0AAC76F}" type="parTrans" cxnId="{0D53AD34-BB98-45D0-9114-7A1399005188}">
      <dgm:prSet/>
      <dgm:spPr/>
      <dgm:t>
        <a:bodyPr/>
        <a:lstStyle/>
        <a:p>
          <a:endParaRPr lang="es-CL"/>
        </a:p>
      </dgm:t>
    </dgm:pt>
    <dgm:pt modelId="{693FF587-9C03-4327-ABBF-AE7BE4E8754F}" type="sibTrans" cxnId="{0D53AD34-BB98-45D0-9114-7A1399005188}">
      <dgm:prSet/>
      <dgm:spPr/>
      <dgm:t>
        <a:bodyPr/>
        <a:lstStyle/>
        <a:p>
          <a:endParaRPr lang="es-CL"/>
        </a:p>
      </dgm:t>
    </dgm:pt>
    <dgm:pt modelId="{217CD0C0-795B-47C0-834F-4C3E6DDFC3FE}">
      <dgm:prSet custT="1"/>
      <dgm:spPr/>
      <dgm:t>
        <a:bodyPr/>
        <a:lstStyle/>
        <a:p>
          <a:pPr rtl="0"/>
          <a:r>
            <a:rPr lang="es-ES_tradnl" sz="1600" dirty="0"/>
            <a:t>aproximación holística de intervenciones ; objetivos múltiples e integrales</a:t>
          </a:r>
          <a:endParaRPr lang="es-CL" sz="1600" dirty="0"/>
        </a:p>
      </dgm:t>
    </dgm:pt>
    <dgm:pt modelId="{2B445D6D-4E00-403F-934B-60BA304E689F}" type="parTrans" cxnId="{C5B5F61C-71BA-4B1D-9ED5-2C936ED47F3D}">
      <dgm:prSet/>
      <dgm:spPr/>
      <dgm:t>
        <a:bodyPr/>
        <a:lstStyle/>
        <a:p>
          <a:endParaRPr lang="es-CL"/>
        </a:p>
      </dgm:t>
    </dgm:pt>
    <dgm:pt modelId="{E231ED37-E53F-448B-932F-C115A4EA8CE6}" type="sibTrans" cxnId="{C5B5F61C-71BA-4B1D-9ED5-2C936ED47F3D}">
      <dgm:prSet/>
      <dgm:spPr/>
      <dgm:t>
        <a:bodyPr/>
        <a:lstStyle/>
        <a:p>
          <a:endParaRPr lang="es-CL"/>
        </a:p>
      </dgm:t>
    </dgm:pt>
    <dgm:pt modelId="{B17D92FD-2E4E-4B08-BA78-1E743AEFC82E}">
      <dgm:prSet custT="1"/>
      <dgm:spPr/>
      <dgm:t>
        <a:bodyPr/>
        <a:lstStyle/>
        <a:p>
          <a:pPr rtl="0"/>
          <a:r>
            <a:rPr lang="es-ES_tradnl" sz="1600" dirty="0"/>
            <a:t>El paso de visión sectorial a una multidimensional en las políticas públicas; </a:t>
          </a:r>
          <a:endParaRPr lang="es-CL" sz="1600" dirty="0"/>
        </a:p>
      </dgm:t>
    </dgm:pt>
    <dgm:pt modelId="{5B6E9FB6-1DF4-4C5D-A86A-459CBB635C40}" type="parTrans" cxnId="{D5C313E6-7596-4282-8BD4-2482BD1A9928}">
      <dgm:prSet/>
      <dgm:spPr/>
      <dgm:t>
        <a:bodyPr/>
        <a:lstStyle/>
        <a:p>
          <a:endParaRPr lang="es-CL"/>
        </a:p>
      </dgm:t>
    </dgm:pt>
    <dgm:pt modelId="{15592BC9-E664-4B7D-BB82-1D56455591FE}" type="sibTrans" cxnId="{D5C313E6-7596-4282-8BD4-2482BD1A9928}">
      <dgm:prSet/>
      <dgm:spPr/>
      <dgm:t>
        <a:bodyPr/>
        <a:lstStyle/>
        <a:p>
          <a:endParaRPr lang="es-CL"/>
        </a:p>
      </dgm:t>
    </dgm:pt>
    <dgm:pt modelId="{AD5A17B8-BC8C-4823-86E0-1F59AB014D37}">
      <dgm:prSet custT="1"/>
      <dgm:spPr/>
      <dgm:t>
        <a:bodyPr/>
        <a:lstStyle/>
        <a:p>
          <a:pPr rtl="0"/>
          <a:r>
            <a:rPr lang="es-CL" sz="1600" dirty="0"/>
            <a:t>Evitar la fragmentación programática en territorio comunal</a:t>
          </a:r>
        </a:p>
      </dgm:t>
    </dgm:pt>
    <dgm:pt modelId="{FDEEA83B-B925-4FF1-A76C-8624CFBE6D0E}" type="parTrans" cxnId="{EF753044-9DFF-43E6-84EE-CC5B204525DD}">
      <dgm:prSet/>
      <dgm:spPr/>
      <dgm:t>
        <a:bodyPr/>
        <a:lstStyle/>
        <a:p>
          <a:endParaRPr lang="es-CL"/>
        </a:p>
      </dgm:t>
    </dgm:pt>
    <dgm:pt modelId="{68955059-B8F6-41E8-8B27-BC63ED43918B}" type="sibTrans" cxnId="{EF753044-9DFF-43E6-84EE-CC5B204525DD}">
      <dgm:prSet/>
      <dgm:spPr/>
      <dgm:t>
        <a:bodyPr/>
        <a:lstStyle/>
        <a:p>
          <a:endParaRPr lang="es-CL"/>
        </a:p>
      </dgm:t>
    </dgm:pt>
    <dgm:pt modelId="{7C869268-9739-44EF-8C36-9E639A3D04DB}">
      <dgm:prSet custT="1"/>
      <dgm:spPr/>
      <dgm:t>
        <a:bodyPr/>
        <a:lstStyle/>
        <a:p>
          <a:pPr rtl="0"/>
          <a:r>
            <a:rPr lang="es-CL" sz="1800"/>
            <a:t>RECIPROCIDAD</a:t>
          </a:r>
        </a:p>
      </dgm:t>
    </dgm:pt>
    <dgm:pt modelId="{92E05948-6BAA-4AD5-86C8-8BEA4D4B1E71}" type="parTrans" cxnId="{2B731C0F-E0F5-4401-B2C0-B36ECEEEB43E}">
      <dgm:prSet/>
      <dgm:spPr/>
      <dgm:t>
        <a:bodyPr/>
        <a:lstStyle/>
        <a:p>
          <a:endParaRPr lang="es-CL"/>
        </a:p>
      </dgm:t>
    </dgm:pt>
    <dgm:pt modelId="{385F526F-9D83-4D7D-985D-9B51C6745EB0}" type="sibTrans" cxnId="{2B731C0F-E0F5-4401-B2C0-B36ECEEEB43E}">
      <dgm:prSet/>
      <dgm:spPr/>
      <dgm:t>
        <a:bodyPr/>
        <a:lstStyle/>
        <a:p>
          <a:endParaRPr lang="es-CL"/>
        </a:p>
      </dgm:t>
    </dgm:pt>
    <dgm:pt modelId="{F8452D7B-9532-4CB1-B5D3-87E748219D39}">
      <dgm:prSet custT="1"/>
      <dgm:spPr/>
      <dgm:t>
        <a:bodyPr/>
        <a:lstStyle/>
        <a:p>
          <a:pPr rtl="0"/>
          <a:r>
            <a:rPr lang="es-CL" sz="1600" dirty="0"/>
            <a:t>fortalecer relaciones de confianza y reciprocidad en el territorio</a:t>
          </a:r>
        </a:p>
      </dgm:t>
    </dgm:pt>
    <dgm:pt modelId="{BC5AD513-80BE-4BC0-9463-83EA3CC7DFF3}" type="parTrans" cxnId="{B8D50980-52EC-4D8D-B97D-62898230DFF4}">
      <dgm:prSet/>
      <dgm:spPr/>
      <dgm:t>
        <a:bodyPr/>
        <a:lstStyle/>
        <a:p>
          <a:endParaRPr lang="es-CL"/>
        </a:p>
      </dgm:t>
    </dgm:pt>
    <dgm:pt modelId="{431A4545-520A-4A02-8E5F-8065EB000FCA}" type="sibTrans" cxnId="{B8D50980-52EC-4D8D-B97D-62898230DFF4}">
      <dgm:prSet/>
      <dgm:spPr/>
      <dgm:t>
        <a:bodyPr/>
        <a:lstStyle/>
        <a:p>
          <a:endParaRPr lang="es-CL"/>
        </a:p>
      </dgm:t>
    </dgm:pt>
    <dgm:pt modelId="{2DE6336B-4F39-4C00-8EE0-A59F7E9B70F6}">
      <dgm:prSet custT="1"/>
      <dgm:spPr/>
      <dgm:t>
        <a:bodyPr/>
        <a:lstStyle/>
        <a:p>
          <a:pPr rtl="0"/>
          <a:r>
            <a:rPr lang="es-CL" sz="1600" dirty="0"/>
            <a:t>construir acciones  sostenidas de cooperación y reciprocidad; intercambio de recursos materiales y simbólicos; experiencias compartidas</a:t>
          </a:r>
        </a:p>
      </dgm:t>
    </dgm:pt>
    <dgm:pt modelId="{DC3B12B7-F7F8-4C2A-A1CE-E2EA5975A76B}" type="parTrans" cxnId="{65BF9C91-2582-43DB-96DE-1F66474D0B96}">
      <dgm:prSet/>
      <dgm:spPr/>
      <dgm:t>
        <a:bodyPr/>
        <a:lstStyle/>
        <a:p>
          <a:endParaRPr lang="es-CL"/>
        </a:p>
      </dgm:t>
    </dgm:pt>
    <dgm:pt modelId="{E7F40D74-083A-4E71-A6A0-67127F5E74A4}" type="sibTrans" cxnId="{65BF9C91-2582-43DB-96DE-1F66474D0B96}">
      <dgm:prSet/>
      <dgm:spPr/>
      <dgm:t>
        <a:bodyPr/>
        <a:lstStyle/>
        <a:p>
          <a:endParaRPr lang="es-CL"/>
        </a:p>
      </dgm:t>
    </dgm:pt>
    <dgm:pt modelId="{FC1A695D-3F2C-4086-A6BC-1B0413FB2C30}">
      <dgm:prSet custT="1"/>
      <dgm:spPr/>
      <dgm:t>
        <a:bodyPr/>
        <a:lstStyle/>
        <a:p>
          <a:pPr rtl="0"/>
          <a:r>
            <a:rPr lang="es-CL" sz="1800" dirty="0"/>
            <a:t>COMUNIDAD DE APRENDIZAJE</a:t>
          </a:r>
        </a:p>
      </dgm:t>
    </dgm:pt>
    <dgm:pt modelId="{5AE0C4D4-19AF-4140-A78A-9C8B8B6A7FFF}" type="parTrans" cxnId="{E2886BEB-F937-444C-BF42-7F5831C8A962}">
      <dgm:prSet/>
      <dgm:spPr/>
      <dgm:t>
        <a:bodyPr/>
        <a:lstStyle/>
        <a:p>
          <a:endParaRPr lang="es-CL"/>
        </a:p>
      </dgm:t>
    </dgm:pt>
    <dgm:pt modelId="{C9F8F6C3-6409-42CB-B214-71AFA6EA305F}" type="sibTrans" cxnId="{E2886BEB-F937-444C-BF42-7F5831C8A962}">
      <dgm:prSet/>
      <dgm:spPr/>
      <dgm:t>
        <a:bodyPr/>
        <a:lstStyle/>
        <a:p>
          <a:endParaRPr lang="es-CL"/>
        </a:p>
      </dgm:t>
    </dgm:pt>
    <dgm:pt modelId="{CC0A455B-80F4-4261-BA4E-6D10E2227872}">
      <dgm:prSet custT="1"/>
      <dgm:spPr/>
      <dgm:t>
        <a:bodyPr/>
        <a:lstStyle/>
        <a:p>
          <a:pPr rtl="0"/>
          <a:r>
            <a:rPr lang="es-CL" sz="1600" dirty="0"/>
            <a:t>aprender de la experiencias de los otros actores: la red es una comunidad de aprendizaje, </a:t>
          </a:r>
        </a:p>
      </dgm:t>
    </dgm:pt>
    <dgm:pt modelId="{BE204967-E2CF-474B-B057-EB019FE26610}" type="parTrans" cxnId="{F0042187-1F27-44D6-9464-4F73CD685CE3}">
      <dgm:prSet/>
      <dgm:spPr/>
      <dgm:t>
        <a:bodyPr/>
        <a:lstStyle/>
        <a:p>
          <a:endParaRPr lang="es-CL"/>
        </a:p>
      </dgm:t>
    </dgm:pt>
    <dgm:pt modelId="{1C9AA67B-1EC9-4AAD-8081-EEAA381B30DE}" type="sibTrans" cxnId="{F0042187-1F27-44D6-9464-4F73CD685CE3}">
      <dgm:prSet/>
      <dgm:spPr/>
      <dgm:t>
        <a:bodyPr/>
        <a:lstStyle/>
        <a:p>
          <a:endParaRPr lang="es-CL"/>
        </a:p>
      </dgm:t>
    </dgm:pt>
    <dgm:pt modelId="{54FAB6A4-33C0-4FF6-AA7D-AE70AC8F08EF}">
      <dgm:prSet custT="1"/>
      <dgm:spPr/>
      <dgm:t>
        <a:bodyPr/>
        <a:lstStyle/>
        <a:p>
          <a:pPr rtl="0"/>
          <a:r>
            <a:rPr lang="es-CL" sz="1800" dirty="0"/>
            <a:t>GESTIÓN DE CONOCIMIENTOS</a:t>
          </a:r>
        </a:p>
      </dgm:t>
    </dgm:pt>
    <dgm:pt modelId="{F0FA6D53-66CD-4B4E-BE4A-3C3789D62280}" type="parTrans" cxnId="{DD739156-0CFC-4887-AD2F-9BCE425B01BD}">
      <dgm:prSet/>
      <dgm:spPr/>
      <dgm:t>
        <a:bodyPr/>
        <a:lstStyle/>
        <a:p>
          <a:endParaRPr lang="es-CL"/>
        </a:p>
      </dgm:t>
    </dgm:pt>
    <dgm:pt modelId="{A7E225B3-3149-48A3-B031-D75858D847C3}" type="sibTrans" cxnId="{DD739156-0CFC-4887-AD2F-9BCE425B01BD}">
      <dgm:prSet/>
      <dgm:spPr/>
      <dgm:t>
        <a:bodyPr/>
        <a:lstStyle/>
        <a:p>
          <a:endParaRPr lang="es-CL"/>
        </a:p>
      </dgm:t>
    </dgm:pt>
    <dgm:pt modelId="{3FF8114C-BCCB-499F-AF91-74FBE5A0D220}">
      <dgm:prSet custT="1"/>
      <dgm:spPr/>
      <dgm:t>
        <a:bodyPr/>
        <a:lstStyle/>
        <a:p>
          <a:pPr rtl="0"/>
          <a:r>
            <a:rPr lang="es-CL" sz="1600" dirty="0"/>
            <a:t>gestionar  conocimiento local y situacional que está en permanente dinamismo</a:t>
          </a:r>
        </a:p>
      </dgm:t>
    </dgm:pt>
    <dgm:pt modelId="{C6AFDEF3-CB96-42F8-94C3-2BD32F647389}" type="parTrans" cxnId="{D1343031-F791-47F9-84C8-88C18A669145}">
      <dgm:prSet/>
      <dgm:spPr/>
      <dgm:t>
        <a:bodyPr/>
        <a:lstStyle/>
        <a:p>
          <a:endParaRPr lang="es-CL"/>
        </a:p>
      </dgm:t>
    </dgm:pt>
    <dgm:pt modelId="{ACEB074A-4A42-4410-B499-A97DFB7B1472}" type="sibTrans" cxnId="{D1343031-F791-47F9-84C8-88C18A669145}">
      <dgm:prSet/>
      <dgm:spPr/>
      <dgm:t>
        <a:bodyPr/>
        <a:lstStyle/>
        <a:p>
          <a:endParaRPr lang="es-CL"/>
        </a:p>
      </dgm:t>
    </dgm:pt>
    <dgm:pt modelId="{BFC7D0DA-34BA-4D82-A477-EE49BA56A6BE}" type="pres">
      <dgm:prSet presAssocID="{04E7BA36-385A-4C5B-84E6-E65D86C7D080}" presName="Name0" presStyleCnt="0">
        <dgm:presLayoutVars>
          <dgm:dir/>
          <dgm:animLvl val="lvl"/>
          <dgm:resizeHandles val="exact"/>
        </dgm:presLayoutVars>
      </dgm:prSet>
      <dgm:spPr/>
    </dgm:pt>
    <dgm:pt modelId="{4B0ADA7E-29FE-4911-BDE6-F20C71278140}" type="pres">
      <dgm:prSet presAssocID="{29059503-1DBA-4553-8FE7-6FBD0004F078}" presName="linNode" presStyleCnt="0"/>
      <dgm:spPr/>
    </dgm:pt>
    <dgm:pt modelId="{F67C77AC-CAA5-4822-AE81-587180885D22}" type="pres">
      <dgm:prSet presAssocID="{29059503-1DBA-4553-8FE7-6FBD0004F078}" presName="parentText" presStyleLbl="node1" presStyleIdx="0" presStyleCnt="6" custScaleX="67248">
        <dgm:presLayoutVars>
          <dgm:chMax val="1"/>
          <dgm:bulletEnabled val="1"/>
        </dgm:presLayoutVars>
      </dgm:prSet>
      <dgm:spPr/>
    </dgm:pt>
    <dgm:pt modelId="{0D6BA9C2-06C3-492A-8C27-C310E85BCF2C}" type="pres">
      <dgm:prSet presAssocID="{29059503-1DBA-4553-8FE7-6FBD0004F078}" presName="descendantText" presStyleLbl="alignAccFollowNode1" presStyleIdx="0" presStyleCnt="6" custScaleX="178351" custScaleY="151049">
        <dgm:presLayoutVars>
          <dgm:bulletEnabled val="1"/>
        </dgm:presLayoutVars>
      </dgm:prSet>
      <dgm:spPr/>
    </dgm:pt>
    <dgm:pt modelId="{8B1A6DFF-A9AA-4658-A790-E198607D1036}" type="pres">
      <dgm:prSet presAssocID="{FF4C0E0E-710E-43DD-9446-1C8D9F9654E9}" presName="sp" presStyleCnt="0"/>
      <dgm:spPr/>
    </dgm:pt>
    <dgm:pt modelId="{7650EAEC-19B7-4FA8-A318-62825B07A308}" type="pres">
      <dgm:prSet presAssocID="{866833C1-EDB3-4324-BD61-E16FDA1FB683}" presName="linNode" presStyleCnt="0"/>
      <dgm:spPr/>
    </dgm:pt>
    <dgm:pt modelId="{934467B5-FE11-439A-8A8E-2255EE679CFC}" type="pres">
      <dgm:prSet presAssocID="{866833C1-EDB3-4324-BD61-E16FDA1FB683}" presName="parentText" presStyleLbl="node1" presStyleIdx="1" presStyleCnt="6" custScaleX="71757" custScaleY="59600" custLinFactNeighborX="-1141" custLinFactNeighborY="8943">
        <dgm:presLayoutVars>
          <dgm:chMax val="1"/>
          <dgm:bulletEnabled val="1"/>
        </dgm:presLayoutVars>
      </dgm:prSet>
      <dgm:spPr/>
    </dgm:pt>
    <dgm:pt modelId="{8DB313A6-2D7C-49A2-8D4B-102F56A9D258}" type="pres">
      <dgm:prSet presAssocID="{866833C1-EDB3-4324-BD61-E16FDA1FB683}" presName="descendantText" presStyleLbl="alignAccFollowNode1" presStyleIdx="1" presStyleCnt="6" custScaleX="109531" custScaleY="79861" custLinFactNeighborX="1453" custLinFactNeighborY="18528">
        <dgm:presLayoutVars>
          <dgm:bulletEnabled val="1"/>
        </dgm:presLayoutVars>
      </dgm:prSet>
      <dgm:spPr/>
    </dgm:pt>
    <dgm:pt modelId="{1E2B731A-C01D-4B1A-91BB-A8B6E6C918C9}" type="pres">
      <dgm:prSet presAssocID="{DE0DC057-F339-4C07-B032-E7B3E0891EF5}" presName="sp" presStyleCnt="0"/>
      <dgm:spPr/>
    </dgm:pt>
    <dgm:pt modelId="{808344EC-5BF2-4AE9-8421-1B9C16F967BB}" type="pres">
      <dgm:prSet presAssocID="{4D93384A-EA2D-499D-9939-F5757B93BD3B}" presName="linNode" presStyleCnt="0"/>
      <dgm:spPr/>
    </dgm:pt>
    <dgm:pt modelId="{3B713CD2-3E7B-413D-BED3-9063389EB36D}" type="pres">
      <dgm:prSet presAssocID="{4D93384A-EA2D-499D-9939-F5757B93BD3B}" presName="parentText" presStyleLbl="node1" presStyleIdx="2" presStyleCnt="6" custScaleX="57678">
        <dgm:presLayoutVars>
          <dgm:chMax val="1"/>
          <dgm:bulletEnabled val="1"/>
        </dgm:presLayoutVars>
      </dgm:prSet>
      <dgm:spPr/>
    </dgm:pt>
    <dgm:pt modelId="{2F9E50D4-E487-4398-A855-01C401A67229}" type="pres">
      <dgm:prSet presAssocID="{4D93384A-EA2D-499D-9939-F5757B93BD3B}" presName="descendantText" presStyleLbl="alignAccFollowNode1" presStyleIdx="2" presStyleCnt="6" custScaleX="137751" custLinFactNeighborX="1422" custLinFactNeighborY="12773">
        <dgm:presLayoutVars>
          <dgm:bulletEnabled val="1"/>
        </dgm:presLayoutVars>
      </dgm:prSet>
      <dgm:spPr/>
    </dgm:pt>
    <dgm:pt modelId="{5CD42B40-E19B-4453-8A4F-6A8253025EA5}" type="pres">
      <dgm:prSet presAssocID="{693FF587-9C03-4327-ABBF-AE7BE4E8754F}" presName="sp" presStyleCnt="0"/>
      <dgm:spPr/>
    </dgm:pt>
    <dgm:pt modelId="{43E0F729-B687-4A7C-BC53-38857C164C74}" type="pres">
      <dgm:prSet presAssocID="{7C869268-9739-44EF-8C36-9E639A3D04DB}" presName="linNode" presStyleCnt="0"/>
      <dgm:spPr/>
    </dgm:pt>
    <dgm:pt modelId="{5A4F6917-A074-4C5E-A0F3-B953C4AEE26B}" type="pres">
      <dgm:prSet presAssocID="{7C869268-9739-44EF-8C36-9E639A3D04DB}" presName="parentText" presStyleLbl="node1" presStyleIdx="3" presStyleCnt="6" custScaleX="52976">
        <dgm:presLayoutVars>
          <dgm:chMax val="1"/>
          <dgm:bulletEnabled val="1"/>
        </dgm:presLayoutVars>
      </dgm:prSet>
      <dgm:spPr/>
    </dgm:pt>
    <dgm:pt modelId="{6DAEEF69-86BC-423C-B2E3-C8F4AD5824E8}" type="pres">
      <dgm:prSet presAssocID="{7C869268-9739-44EF-8C36-9E639A3D04DB}" presName="descendantText" presStyleLbl="alignAccFollowNode1" presStyleIdx="3" presStyleCnt="6" custScaleX="126732" custLinFactNeighborX="10844" custLinFactNeighborY="4946">
        <dgm:presLayoutVars>
          <dgm:bulletEnabled val="1"/>
        </dgm:presLayoutVars>
      </dgm:prSet>
      <dgm:spPr/>
    </dgm:pt>
    <dgm:pt modelId="{CE60C3A0-377E-445C-890A-742B55461244}" type="pres">
      <dgm:prSet presAssocID="{385F526F-9D83-4D7D-985D-9B51C6745EB0}" presName="sp" presStyleCnt="0"/>
      <dgm:spPr/>
    </dgm:pt>
    <dgm:pt modelId="{4C61C438-921C-488D-B172-C3CA801BA7C9}" type="pres">
      <dgm:prSet presAssocID="{FC1A695D-3F2C-4086-A6BC-1B0413FB2C30}" presName="linNode" presStyleCnt="0"/>
      <dgm:spPr/>
    </dgm:pt>
    <dgm:pt modelId="{76E86D08-7548-4382-8B5E-EC0F9C72278C}" type="pres">
      <dgm:prSet presAssocID="{FC1A695D-3F2C-4086-A6BC-1B0413FB2C30}" presName="parentText" presStyleLbl="node1" presStyleIdx="4" presStyleCnt="6" custScaleX="104585">
        <dgm:presLayoutVars>
          <dgm:chMax val="1"/>
          <dgm:bulletEnabled val="1"/>
        </dgm:presLayoutVars>
      </dgm:prSet>
      <dgm:spPr/>
    </dgm:pt>
    <dgm:pt modelId="{304EBBB5-C663-4287-9C73-B490DC5799EA}" type="pres">
      <dgm:prSet presAssocID="{FC1A695D-3F2C-4086-A6BC-1B0413FB2C30}" presName="descendantText" presStyleLbl="alignAccFollowNode1" presStyleIdx="4" presStyleCnt="6" custLinFactNeighborX="6124" custLinFactNeighborY="7404">
        <dgm:presLayoutVars>
          <dgm:bulletEnabled val="1"/>
        </dgm:presLayoutVars>
      </dgm:prSet>
      <dgm:spPr/>
    </dgm:pt>
    <dgm:pt modelId="{383171C8-88E6-413A-A787-5100480A44E4}" type="pres">
      <dgm:prSet presAssocID="{C9F8F6C3-6409-42CB-B214-71AFA6EA305F}" presName="sp" presStyleCnt="0"/>
      <dgm:spPr/>
    </dgm:pt>
    <dgm:pt modelId="{4D0D3753-A0E0-4CB4-910F-F3729057CD28}" type="pres">
      <dgm:prSet presAssocID="{54FAB6A4-33C0-4FF6-AA7D-AE70AC8F08EF}" presName="linNode" presStyleCnt="0"/>
      <dgm:spPr/>
    </dgm:pt>
    <dgm:pt modelId="{4A355F91-2041-41AE-A519-C59662ECAC24}" type="pres">
      <dgm:prSet presAssocID="{54FAB6A4-33C0-4FF6-AA7D-AE70AC8F08EF}" presName="parentText" presStyleLbl="node1" presStyleIdx="5" presStyleCnt="6" custScaleX="120653">
        <dgm:presLayoutVars>
          <dgm:chMax val="1"/>
          <dgm:bulletEnabled val="1"/>
        </dgm:presLayoutVars>
      </dgm:prSet>
      <dgm:spPr/>
    </dgm:pt>
    <dgm:pt modelId="{92361BE0-ED8E-441D-A7D0-1470143759FE}" type="pres">
      <dgm:prSet presAssocID="{54FAB6A4-33C0-4FF6-AA7D-AE70AC8F08EF}" presName="descendantText" presStyleLbl="alignAccFollowNode1" presStyleIdx="5" presStyleCnt="6" custLinFactNeighborX="27322" custLinFactNeighborY="2500">
        <dgm:presLayoutVars>
          <dgm:bulletEnabled val="1"/>
        </dgm:presLayoutVars>
      </dgm:prSet>
      <dgm:spPr/>
    </dgm:pt>
  </dgm:ptLst>
  <dgm:cxnLst>
    <dgm:cxn modelId="{F0142205-E699-40DA-84F4-276D189D4DBE}" type="presOf" srcId="{F8452D7B-9532-4CB1-B5D3-87E748219D39}" destId="{6DAEEF69-86BC-423C-B2E3-C8F4AD5824E8}" srcOrd="0" destOrd="0" presId="urn:microsoft.com/office/officeart/2005/8/layout/vList5"/>
    <dgm:cxn modelId="{2EDC8205-BB97-46BE-B6B8-26A3732E540C}" srcId="{29059503-1DBA-4553-8FE7-6FBD0004F078}" destId="{2A745EAB-0D76-4FBD-BD68-B8E8585B2F6D}" srcOrd="1" destOrd="0" parTransId="{15FE3A46-3872-48A5-93A5-DF79C12E9410}" sibTransId="{9350A7E3-875D-4BC3-AA0D-90D2086C3A6B}"/>
    <dgm:cxn modelId="{2B731C0F-E0F5-4401-B2C0-B36ECEEEB43E}" srcId="{04E7BA36-385A-4C5B-84E6-E65D86C7D080}" destId="{7C869268-9739-44EF-8C36-9E639A3D04DB}" srcOrd="3" destOrd="0" parTransId="{92E05948-6BAA-4AD5-86C8-8BEA4D4B1E71}" sibTransId="{385F526F-9D83-4D7D-985D-9B51C6745EB0}"/>
    <dgm:cxn modelId="{C5B5F61C-71BA-4B1D-9ED5-2C936ED47F3D}" srcId="{4D93384A-EA2D-499D-9939-F5757B93BD3B}" destId="{217CD0C0-795B-47C0-834F-4C3E6DDFC3FE}" srcOrd="0" destOrd="0" parTransId="{2B445D6D-4E00-403F-934B-60BA304E689F}" sibTransId="{E231ED37-E53F-448B-932F-C115A4EA8CE6}"/>
    <dgm:cxn modelId="{FE2CA430-AABC-43C5-B1A3-163E0E8B6FB6}" type="presOf" srcId="{54FAB6A4-33C0-4FF6-AA7D-AE70AC8F08EF}" destId="{4A355F91-2041-41AE-A519-C59662ECAC24}" srcOrd="0" destOrd="0" presId="urn:microsoft.com/office/officeart/2005/8/layout/vList5"/>
    <dgm:cxn modelId="{D1343031-F791-47F9-84C8-88C18A669145}" srcId="{54FAB6A4-33C0-4FF6-AA7D-AE70AC8F08EF}" destId="{3FF8114C-BCCB-499F-AF91-74FBE5A0D220}" srcOrd="0" destOrd="0" parTransId="{C6AFDEF3-CB96-42F8-94C3-2BD32F647389}" sibTransId="{ACEB074A-4A42-4410-B499-A97DFB7B1472}"/>
    <dgm:cxn modelId="{0D53AD34-BB98-45D0-9114-7A1399005188}" srcId="{04E7BA36-385A-4C5B-84E6-E65D86C7D080}" destId="{4D93384A-EA2D-499D-9939-F5757B93BD3B}" srcOrd="2" destOrd="0" parTransId="{77A4B7D1-5AD5-452B-87E9-0B5BA0AAC76F}" sibTransId="{693FF587-9C03-4327-ABBF-AE7BE4E8754F}"/>
    <dgm:cxn modelId="{EF753044-9DFF-43E6-84EE-CC5B204525DD}" srcId="{4D93384A-EA2D-499D-9939-F5757B93BD3B}" destId="{AD5A17B8-BC8C-4823-86E0-1F59AB014D37}" srcOrd="2" destOrd="0" parTransId="{FDEEA83B-B925-4FF1-A76C-8624CFBE6D0E}" sibTransId="{68955059-B8F6-41E8-8B27-BC63ED43918B}"/>
    <dgm:cxn modelId="{DD739156-0CFC-4887-AD2F-9BCE425B01BD}" srcId="{04E7BA36-385A-4C5B-84E6-E65D86C7D080}" destId="{54FAB6A4-33C0-4FF6-AA7D-AE70AC8F08EF}" srcOrd="5" destOrd="0" parTransId="{F0FA6D53-66CD-4B4E-BE4A-3C3789D62280}" sibTransId="{A7E225B3-3149-48A3-B031-D75858D847C3}"/>
    <dgm:cxn modelId="{01551859-D066-4A32-9072-DE01DC2163A5}" type="presOf" srcId="{4EC3E92C-9EC7-44BF-808E-E7BE5AD4ADC2}" destId="{8DB313A6-2D7C-49A2-8D4B-102F56A9D258}" srcOrd="0" destOrd="1" presId="urn:microsoft.com/office/officeart/2005/8/layout/vList5"/>
    <dgm:cxn modelId="{3240BE5C-F056-48DF-9653-6BB1A71F24AD}" type="presOf" srcId="{04E7BA36-385A-4C5B-84E6-E65D86C7D080}" destId="{BFC7D0DA-34BA-4D82-A477-EE49BA56A6BE}" srcOrd="0" destOrd="0" presId="urn:microsoft.com/office/officeart/2005/8/layout/vList5"/>
    <dgm:cxn modelId="{D8E7E861-CC17-4B03-B5E0-6EA7458B9C20}" type="presOf" srcId="{AEF41E8D-45DA-4C27-A232-A43BB50F8768}" destId="{8DB313A6-2D7C-49A2-8D4B-102F56A9D258}" srcOrd="0" destOrd="0" presId="urn:microsoft.com/office/officeart/2005/8/layout/vList5"/>
    <dgm:cxn modelId="{2613AE7C-DF25-413F-BA73-7194A8951699}" type="presOf" srcId="{2DE6336B-4F39-4C00-8EE0-A59F7E9B70F6}" destId="{6DAEEF69-86BC-423C-B2E3-C8F4AD5824E8}" srcOrd="0" destOrd="1" presId="urn:microsoft.com/office/officeart/2005/8/layout/vList5"/>
    <dgm:cxn modelId="{B8D50980-52EC-4D8D-B97D-62898230DFF4}" srcId="{7C869268-9739-44EF-8C36-9E639A3D04DB}" destId="{F8452D7B-9532-4CB1-B5D3-87E748219D39}" srcOrd="0" destOrd="0" parTransId="{BC5AD513-80BE-4BC0-9463-83EA3CC7DFF3}" sibTransId="{431A4545-520A-4A02-8E5F-8065EB000FCA}"/>
    <dgm:cxn modelId="{AE5D4486-3B86-449A-9574-582A2FCD1645}" srcId="{04E7BA36-385A-4C5B-84E6-E65D86C7D080}" destId="{866833C1-EDB3-4324-BD61-E16FDA1FB683}" srcOrd="1" destOrd="0" parTransId="{E122DE2C-F8FD-443B-AC3C-3E21847508EF}" sibTransId="{DE0DC057-F339-4C07-B032-E7B3E0891EF5}"/>
    <dgm:cxn modelId="{F0042187-1F27-44D6-9464-4F73CD685CE3}" srcId="{FC1A695D-3F2C-4086-A6BC-1B0413FB2C30}" destId="{CC0A455B-80F4-4261-BA4E-6D10E2227872}" srcOrd="0" destOrd="0" parTransId="{BE204967-E2CF-474B-B057-EB019FE26610}" sibTransId="{1C9AA67B-1EC9-4AAD-8081-EEAA381B30DE}"/>
    <dgm:cxn modelId="{93BCC587-E9AF-4503-A708-24475C9A504F}" type="presOf" srcId="{2A745EAB-0D76-4FBD-BD68-B8E8585B2F6D}" destId="{0D6BA9C2-06C3-492A-8C27-C310E85BCF2C}" srcOrd="0" destOrd="1" presId="urn:microsoft.com/office/officeart/2005/8/layout/vList5"/>
    <dgm:cxn modelId="{65BF9C91-2582-43DB-96DE-1F66474D0B96}" srcId="{7C869268-9739-44EF-8C36-9E639A3D04DB}" destId="{2DE6336B-4F39-4C00-8EE0-A59F7E9B70F6}" srcOrd="1" destOrd="0" parTransId="{DC3B12B7-F7F8-4C2A-A1CE-E2EA5975A76B}" sibTransId="{E7F40D74-083A-4E71-A6A0-67127F5E74A4}"/>
    <dgm:cxn modelId="{CE6864A9-3477-4248-BFF3-12CD627F8ECE}" type="presOf" srcId="{7C869268-9739-44EF-8C36-9E639A3D04DB}" destId="{5A4F6917-A074-4C5E-A0F3-B953C4AEE26B}" srcOrd="0" destOrd="0" presId="urn:microsoft.com/office/officeart/2005/8/layout/vList5"/>
    <dgm:cxn modelId="{09E810B8-DA12-40A1-83B7-61A809C993EC}" srcId="{29059503-1DBA-4553-8FE7-6FBD0004F078}" destId="{CF0AA6BB-5BCC-44BB-B2CB-A69D7D228CFE}" srcOrd="0" destOrd="0" parTransId="{6C691906-057A-429C-B337-27C659A74119}" sibTransId="{DD7755E3-8573-4F10-AC65-0CE2DEF59C36}"/>
    <dgm:cxn modelId="{B6B158B9-37EC-4A62-86EE-78FB8146BE01}" type="presOf" srcId="{866833C1-EDB3-4324-BD61-E16FDA1FB683}" destId="{934467B5-FE11-439A-8A8E-2255EE679CFC}" srcOrd="0" destOrd="0" presId="urn:microsoft.com/office/officeart/2005/8/layout/vList5"/>
    <dgm:cxn modelId="{AFFD72BB-C177-47F1-BA8D-4F26057C1B88}" type="presOf" srcId="{3FF8114C-BCCB-499F-AF91-74FBE5A0D220}" destId="{92361BE0-ED8E-441D-A7D0-1470143759FE}" srcOrd="0" destOrd="0" presId="urn:microsoft.com/office/officeart/2005/8/layout/vList5"/>
    <dgm:cxn modelId="{C4BD4FC1-9780-4326-AD71-FD55A8314489}" type="presOf" srcId="{B17D92FD-2E4E-4B08-BA78-1E743AEFC82E}" destId="{2F9E50D4-E487-4398-A855-01C401A67229}" srcOrd="0" destOrd="1" presId="urn:microsoft.com/office/officeart/2005/8/layout/vList5"/>
    <dgm:cxn modelId="{54A4EDCF-D4F4-45EB-9D6D-8277125B6E36}" srcId="{866833C1-EDB3-4324-BD61-E16FDA1FB683}" destId="{AEF41E8D-45DA-4C27-A232-A43BB50F8768}" srcOrd="0" destOrd="0" parTransId="{0F0BF23C-CA0B-41EE-B949-8BDC2490D8E5}" sibTransId="{3067A030-36B3-409D-85DD-84A0C1B716AF}"/>
    <dgm:cxn modelId="{1E8A7AD9-B3F9-4F78-A7BE-50BFC0591D67}" srcId="{04E7BA36-385A-4C5B-84E6-E65D86C7D080}" destId="{29059503-1DBA-4553-8FE7-6FBD0004F078}" srcOrd="0" destOrd="0" parTransId="{41470B2C-2D43-4926-8F75-34DD523A0DBD}" sibTransId="{FF4C0E0E-710E-43DD-9446-1C8D9F9654E9}"/>
    <dgm:cxn modelId="{4BEF31DC-C3D8-4F79-8223-196C76DBB420}" srcId="{866833C1-EDB3-4324-BD61-E16FDA1FB683}" destId="{4EC3E92C-9EC7-44BF-808E-E7BE5AD4ADC2}" srcOrd="1" destOrd="0" parTransId="{BABA79DC-D373-46F2-B411-ED7D689DAD90}" sibTransId="{453797AA-6F7E-4D93-8875-93DEDF40BE36}"/>
    <dgm:cxn modelId="{08DD2AE1-751D-4CD0-81C0-C0EC775D1A24}" type="presOf" srcId="{4D93384A-EA2D-499D-9939-F5757B93BD3B}" destId="{3B713CD2-3E7B-413D-BED3-9063389EB36D}" srcOrd="0" destOrd="0" presId="urn:microsoft.com/office/officeart/2005/8/layout/vList5"/>
    <dgm:cxn modelId="{D5C313E6-7596-4282-8BD4-2482BD1A9928}" srcId="{4D93384A-EA2D-499D-9939-F5757B93BD3B}" destId="{B17D92FD-2E4E-4B08-BA78-1E743AEFC82E}" srcOrd="1" destOrd="0" parTransId="{5B6E9FB6-1DF4-4C5D-A86A-459CBB635C40}" sibTransId="{15592BC9-E664-4B7D-BB82-1D56455591FE}"/>
    <dgm:cxn modelId="{4796DAE8-5CA3-4908-97BA-1993A798237A}" type="presOf" srcId="{217CD0C0-795B-47C0-834F-4C3E6DDFC3FE}" destId="{2F9E50D4-E487-4398-A855-01C401A67229}" srcOrd="0" destOrd="0" presId="urn:microsoft.com/office/officeart/2005/8/layout/vList5"/>
    <dgm:cxn modelId="{220961EA-ED46-4168-B8B1-78D7EA128FA7}" type="presOf" srcId="{29059503-1DBA-4553-8FE7-6FBD0004F078}" destId="{F67C77AC-CAA5-4822-AE81-587180885D22}" srcOrd="0" destOrd="0" presId="urn:microsoft.com/office/officeart/2005/8/layout/vList5"/>
    <dgm:cxn modelId="{E2886BEB-F937-444C-BF42-7F5831C8A962}" srcId="{04E7BA36-385A-4C5B-84E6-E65D86C7D080}" destId="{FC1A695D-3F2C-4086-A6BC-1B0413FB2C30}" srcOrd="4" destOrd="0" parTransId="{5AE0C4D4-19AF-4140-A78A-9C8B8B6A7FFF}" sibTransId="{C9F8F6C3-6409-42CB-B214-71AFA6EA305F}"/>
    <dgm:cxn modelId="{2F664DED-884B-4524-A97E-1A5D07EACE2F}" type="presOf" srcId="{AD5A17B8-BC8C-4823-86E0-1F59AB014D37}" destId="{2F9E50D4-E487-4398-A855-01C401A67229}" srcOrd="0" destOrd="2" presId="urn:microsoft.com/office/officeart/2005/8/layout/vList5"/>
    <dgm:cxn modelId="{514666EF-D814-444B-A45E-B207193C2846}" type="presOf" srcId="{CF0AA6BB-5BCC-44BB-B2CB-A69D7D228CFE}" destId="{0D6BA9C2-06C3-492A-8C27-C310E85BCF2C}" srcOrd="0" destOrd="0" presId="urn:microsoft.com/office/officeart/2005/8/layout/vList5"/>
    <dgm:cxn modelId="{087D02F0-75CB-4F61-B1FD-636202F74CE3}" type="presOf" srcId="{CC0A455B-80F4-4261-BA4E-6D10E2227872}" destId="{304EBBB5-C663-4287-9C73-B490DC5799EA}" srcOrd="0" destOrd="0" presId="urn:microsoft.com/office/officeart/2005/8/layout/vList5"/>
    <dgm:cxn modelId="{1C0AE6F1-A041-45E3-995E-4B420C9B169D}" type="presOf" srcId="{FC1A695D-3F2C-4086-A6BC-1B0413FB2C30}" destId="{76E86D08-7548-4382-8B5E-EC0F9C72278C}" srcOrd="0" destOrd="0" presId="urn:microsoft.com/office/officeart/2005/8/layout/vList5"/>
    <dgm:cxn modelId="{5A292EC8-952E-46A0-9906-658D8CB0EE1C}" type="presParOf" srcId="{BFC7D0DA-34BA-4D82-A477-EE49BA56A6BE}" destId="{4B0ADA7E-29FE-4911-BDE6-F20C71278140}" srcOrd="0" destOrd="0" presId="urn:microsoft.com/office/officeart/2005/8/layout/vList5"/>
    <dgm:cxn modelId="{56D1650C-6608-409F-8675-9B5C88D09DF7}" type="presParOf" srcId="{4B0ADA7E-29FE-4911-BDE6-F20C71278140}" destId="{F67C77AC-CAA5-4822-AE81-587180885D22}" srcOrd="0" destOrd="0" presId="urn:microsoft.com/office/officeart/2005/8/layout/vList5"/>
    <dgm:cxn modelId="{5A97A097-C593-487C-A4A6-25A52F8C2AC6}" type="presParOf" srcId="{4B0ADA7E-29FE-4911-BDE6-F20C71278140}" destId="{0D6BA9C2-06C3-492A-8C27-C310E85BCF2C}" srcOrd="1" destOrd="0" presId="urn:microsoft.com/office/officeart/2005/8/layout/vList5"/>
    <dgm:cxn modelId="{345A0012-E858-401B-B0FA-629606CDA06C}" type="presParOf" srcId="{BFC7D0DA-34BA-4D82-A477-EE49BA56A6BE}" destId="{8B1A6DFF-A9AA-4658-A790-E198607D1036}" srcOrd="1" destOrd="0" presId="urn:microsoft.com/office/officeart/2005/8/layout/vList5"/>
    <dgm:cxn modelId="{4D668677-5FEA-4C5F-A19A-9858BA544ECC}" type="presParOf" srcId="{BFC7D0DA-34BA-4D82-A477-EE49BA56A6BE}" destId="{7650EAEC-19B7-4FA8-A318-62825B07A308}" srcOrd="2" destOrd="0" presId="urn:microsoft.com/office/officeart/2005/8/layout/vList5"/>
    <dgm:cxn modelId="{D2DBFF80-9D61-4BCA-A961-57A4DF751B6C}" type="presParOf" srcId="{7650EAEC-19B7-4FA8-A318-62825B07A308}" destId="{934467B5-FE11-439A-8A8E-2255EE679CFC}" srcOrd="0" destOrd="0" presId="urn:microsoft.com/office/officeart/2005/8/layout/vList5"/>
    <dgm:cxn modelId="{BAD4EB49-E4A9-4229-9F2F-B63B1A237A20}" type="presParOf" srcId="{7650EAEC-19B7-4FA8-A318-62825B07A308}" destId="{8DB313A6-2D7C-49A2-8D4B-102F56A9D258}" srcOrd="1" destOrd="0" presId="urn:microsoft.com/office/officeart/2005/8/layout/vList5"/>
    <dgm:cxn modelId="{54845101-9B5E-4D5D-84E2-23686F96925F}" type="presParOf" srcId="{BFC7D0DA-34BA-4D82-A477-EE49BA56A6BE}" destId="{1E2B731A-C01D-4B1A-91BB-A8B6E6C918C9}" srcOrd="3" destOrd="0" presId="urn:microsoft.com/office/officeart/2005/8/layout/vList5"/>
    <dgm:cxn modelId="{6B448418-F657-408B-AB6D-73C1666972E9}" type="presParOf" srcId="{BFC7D0DA-34BA-4D82-A477-EE49BA56A6BE}" destId="{808344EC-5BF2-4AE9-8421-1B9C16F967BB}" srcOrd="4" destOrd="0" presId="urn:microsoft.com/office/officeart/2005/8/layout/vList5"/>
    <dgm:cxn modelId="{7FAA5C10-BFF7-4724-8A8B-AAA508F8E716}" type="presParOf" srcId="{808344EC-5BF2-4AE9-8421-1B9C16F967BB}" destId="{3B713CD2-3E7B-413D-BED3-9063389EB36D}" srcOrd="0" destOrd="0" presId="urn:microsoft.com/office/officeart/2005/8/layout/vList5"/>
    <dgm:cxn modelId="{59A5AF12-926C-4291-94FF-E077D9AFA721}" type="presParOf" srcId="{808344EC-5BF2-4AE9-8421-1B9C16F967BB}" destId="{2F9E50D4-E487-4398-A855-01C401A67229}" srcOrd="1" destOrd="0" presId="urn:microsoft.com/office/officeart/2005/8/layout/vList5"/>
    <dgm:cxn modelId="{E2BD1A03-8E2F-45F2-B74F-CF9AA89D8571}" type="presParOf" srcId="{BFC7D0DA-34BA-4D82-A477-EE49BA56A6BE}" destId="{5CD42B40-E19B-4453-8A4F-6A8253025EA5}" srcOrd="5" destOrd="0" presId="urn:microsoft.com/office/officeart/2005/8/layout/vList5"/>
    <dgm:cxn modelId="{78E73ED5-CFD0-4F48-BEDB-A6C249962860}" type="presParOf" srcId="{BFC7D0DA-34BA-4D82-A477-EE49BA56A6BE}" destId="{43E0F729-B687-4A7C-BC53-38857C164C74}" srcOrd="6" destOrd="0" presId="urn:microsoft.com/office/officeart/2005/8/layout/vList5"/>
    <dgm:cxn modelId="{A1D128F2-E904-4EDC-9CF1-00F1F34AFBB5}" type="presParOf" srcId="{43E0F729-B687-4A7C-BC53-38857C164C74}" destId="{5A4F6917-A074-4C5E-A0F3-B953C4AEE26B}" srcOrd="0" destOrd="0" presId="urn:microsoft.com/office/officeart/2005/8/layout/vList5"/>
    <dgm:cxn modelId="{7ABD6DFA-4E45-418B-8F7E-B11B0DF78BA3}" type="presParOf" srcId="{43E0F729-B687-4A7C-BC53-38857C164C74}" destId="{6DAEEF69-86BC-423C-B2E3-C8F4AD5824E8}" srcOrd="1" destOrd="0" presId="urn:microsoft.com/office/officeart/2005/8/layout/vList5"/>
    <dgm:cxn modelId="{6A495602-1E00-42E7-B5CB-1F22FE66DDD9}" type="presParOf" srcId="{BFC7D0DA-34BA-4D82-A477-EE49BA56A6BE}" destId="{CE60C3A0-377E-445C-890A-742B55461244}" srcOrd="7" destOrd="0" presId="urn:microsoft.com/office/officeart/2005/8/layout/vList5"/>
    <dgm:cxn modelId="{FA2DCE05-904E-43AE-BFFF-7FD27B9B5425}" type="presParOf" srcId="{BFC7D0DA-34BA-4D82-A477-EE49BA56A6BE}" destId="{4C61C438-921C-488D-B172-C3CA801BA7C9}" srcOrd="8" destOrd="0" presId="urn:microsoft.com/office/officeart/2005/8/layout/vList5"/>
    <dgm:cxn modelId="{E81EAB2F-4525-4B52-B70B-FD8ABA159A51}" type="presParOf" srcId="{4C61C438-921C-488D-B172-C3CA801BA7C9}" destId="{76E86D08-7548-4382-8B5E-EC0F9C72278C}" srcOrd="0" destOrd="0" presId="urn:microsoft.com/office/officeart/2005/8/layout/vList5"/>
    <dgm:cxn modelId="{98F4DFF2-7057-4773-A8B1-3D25D8BB0F36}" type="presParOf" srcId="{4C61C438-921C-488D-B172-C3CA801BA7C9}" destId="{304EBBB5-C663-4287-9C73-B490DC5799EA}" srcOrd="1" destOrd="0" presId="urn:microsoft.com/office/officeart/2005/8/layout/vList5"/>
    <dgm:cxn modelId="{777521E9-1512-4561-B556-0D3AF1F3CDA3}" type="presParOf" srcId="{BFC7D0DA-34BA-4D82-A477-EE49BA56A6BE}" destId="{383171C8-88E6-413A-A787-5100480A44E4}" srcOrd="9" destOrd="0" presId="urn:microsoft.com/office/officeart/2005/8/layout/vList5"/>
    <dgm:cxn modelId="{5D23CACA-B0B8-4A26-971E-CDB9D7E1EB56}" type="presParOf" srcId="{BFC7D0DA-34BA-4D82-A477-EE49BA56A6BE}" destId="{4D0D3753-A0E0-4CB4-910F-F3729057CD28}" srcOrd="10" destOrd="0" presId="urn:microsoft.com/office/officeart/2005/8/layout/vList5"/>
    <dgm:cxn modelId="{0E6A5E4A-1F09-4CC3-9F01-BA896665AE80}" type="presParOf" srcId="{4D0D3753-A0E0-4CB4-910F-F3729057CD28}" destId="{4A355F91-2041-41AE-A519-C59662ECAC24}" srcOrd="0" destOrd="0" presId="urn:microsoft.com/office/officeart/2005/8/layout/vList5"/>
    <dgm:cxn modelId="{FA67A4E0-3CA1-4E35-A93C-D46067D31D30}" type="presParOf" srcId="{4D0D3753-A0E0-4CB4-910F-F3729057CD28}" destId="{92361BE0-ED8E-441D-A7D0-1470143759F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2884165-728E-BC4B-BB8D-954516A2B916}" type="doc">
      <dgm:prSet loTypeId="urn:microsoft.com/office/officeart/2005/8/layout/gear1" loCatId="cycle" qsTypeId="urn:microsoft.com/office/officeart/2005/8/quickstyle/simple1" qsCatId="simple" csTypeId="urn:microsoft.com/office/officeart/2005/8/colors/accent0_2" csCatId="mainScheme" phldr="1"/>
      <dgm:spPr/>
      <dgm:t>
        <a:bodyPr/>
        <a:lstStyle/>
        <a:p>
          <a:endParaRPr lang="es-MX"/>
        </a:p>
      </dgm:t>
    </dgm:pt>
    <dgm:pt modelId="{4F7954EC-5316-644E-A162-EC0EA762ABD2}">
      <dgm:prSet/>
      <dgm:spPr/>
      <dgm:t>
        <a:bodyPr/>
        <a:lstStyle/>
        <a:p>
          <a:r>
            <a:rPr lang="es-ES_tradnl" b="1"/>
            <a:t>Política de proximidad comunitaria  </a:t>
          </a:r>
          <a:endParaRPr lang="es-CL"/>
        </a:p>
      </dgm:t>
    </dgm:pt>
    <dgm:pt modelId="{57396F1F-05A9-E740-B3F8-D32202433957}" type="parTrans" cxnId="{1BC6E950-7C14-354C-B262-62F1055A4CD0}">
      <dgm:prSet/>
      <dgm:spPr/>
      <dgm:t>
        <a:bodyPr/>
        <a:lstStyle/>
        <a:p>
          <a:endParaRPr lang="es-MX"/>
        </a:p>
      </dgm:t>
    </dgm:pt>
    <dgm:pt modelId="{B03A8370-8801-0149-A313-223F52235A57}" type="sibTrans" cxnId="{1BC6E950-7C14-354C-B262-62F1055A4CD0}">
      <dgm:prSet/>
      <dgm:spPr/>
      <dgm:t>
        <a:bodyPr/>
        <a:lstStyle/>
        <a:p>
          <a:endParaRPr lang="es-MX"/>
        </a:p>
      </dgm:t>
    </dgm:pt>
    <dgm:pt modelId="{6A2EE26A-4941-3D47-B118-99F39B8EEE13}">
      <dgm:prSet/>
      <dgm:spPr/>
      <dgm:t>
        <a:bodyPr/>
        <a:lstStyle/>
        <a:p>
          <a:r>
            <a:rPr lang="es-ES_tradnl" b="1" dirty="0"/>
            <a:t>Escuela en apertura inespecífica  </a:t>
          </a:r>
          <a:endParaRPr lang="es-CL" dirty="0"/>
        </a:p>
      </dgm:t>
    </dgm:pt>
    <dgm:pt modelId="{7DB07C3B-8351-764B-9D67-39081BD0E2FF}" type="parTrans" cxnId="{8B321989-1470-EC4B-8663-01D51FF2A3BD}">
      <dgm:prSet/>
      <dgm:spPr/>
      <dgm:t>
        <a:bodyPr/>
        <a:lstStyle/>
        <a:p>
          <a:endParaRPr lang="es-MX"/>
        </a:p>
      </dgm:t>
    </dgm:pt>
    <dgm:pt modelId="{C5065076-EE85-BB43-A865-8BF468DEF488}" type="sibTrans" cxnId="{8B321989-1470-EC4B-8663-01D51FF2A3BD}">
      <dgm:prSet/>
      <dgm:spPr/>
      <dgm:t>
        <a:bodyPr/>
        <a:lstStyle/>
        <a:p>
          <a:endParaRPr lang="es-MX"/>
        </a:p>
      </dgm:t>
    </dgm:pt>
    <dgm:pt modelId="{54CCAEDD-27ED-2A49-9E7F-D295BC57E84D}">
      <dgm:prSet/>
      <dgm:spPr/>
      <dgm:t>
        <a:bodyPr/>
        <a:lstStyle/>
        <a:p>
          <a:r>
            <a:rPr lang="es-ES_tradnl" b="1" dirty="0"/>
            <a:t>Apertura curricular </a:t>
          </a:r>
          <a:endParaRPr lang="es-CL" dirty="0"/>
        </a:p>
      </dgm:t>
    </dgm:pt>
    <dgm:pt modelId="{9E017E3B-749D-0D49-8162-B5C4B94C776B}" type="parTrans" cxnId="{E164A0A0-6583-BB4D-99D4-10459E2EE159}">
      <dgm:prSet/>
      <dgm:spPr/>
      <dgm:t>
        <a:bodyPr/>
        <a:lstStyle/>
        <a:p>
          <a:endParaRPr lang="es-MX"/>
        </a:p>
      </dgm:t>
    </dgm:pt>
    <dgm:pt modelId="{F8F945E6-68BF-AF4D-A1FB-0E90230DBD4F}" type="sibTrans" cxnId="{E164A0A0-6583-BB4D-99D4-10459E2EE159}">
      <dgm:prSet/>
      <dgm:spPr/>
      <dgm:t>
        <a:bodyPr/>
        <a:lstStyle/>
        <a:p>
          <a:endParaRPr lang="es-MX"/>
        </a:p>
      </dgm:t>
    </dgm:pt>
    <dgm:pt modelId="{7F48A767-C21F-2D42-AAA0-31348CE45436}" type="pres">
      <dgm:prSet presAssocID="{42884165-728E-BC4B-BB8D-954516A2B916}" presName="composite" presStyleCnt="0">
        <dgm:presLayoutVars>
          <dgm:chMax val="3"/>
          <dgm:animLvl val="lvl"/>
          <dgm:resizeHandles val="exact"/>
        </dgm:presLayoutVars>
      </dgm:prSet>
      <dgm:spPr/>
    </dgm:pt>
    <dgm:pt modelId="{10CF3054-0E7F-7B41-A3A4-D090F8230F1C}" type="pres">
      <dgm:prSet presAssocID="{4F7954EC-5316-644E-A162-EC0EA762ABD2}" presName="gear1" presStyleLbl="node1" presStyleIdx="0" presStyleCnt="3">
        <dgm:presLayoutVars>
          <dgm:chMax val="1"/>
          <dgm:bulletEnabled val="1"/>
        </dgm:presLayoutVars>
      </dgm:prSet>
      <dgm:spPr/>
    </dgm:pt>
    <dgm:pt modelId="{B2B0BAD6-7146-5C43-813F-77BC1AC96BA2}" type="pres">
      <dgm:prSet presAssocID="{4F7954EC-5316-644E-A162-EC0EA762ABD2}" presName="gear1srcNode" presStyleLbl="node1" presStyleIdx="0" presStyleCnt="3"/>
      <dgm:spPr/>
    </dgm:pt>
    <dgm:pt modelId="{9F1DB725-C515-3D40-A84E-778D0A8580B4}" type="pres">
      <dgm:prSet presAssocID="{4F7954EC-5316-644E-A162-EC0EA762ABD2}" presName="gear1dstNode" presStyleLbl="node1" presStyleIdx="0" presStyleCnt="3"/>
      <dgm:spPr/>
    </dgm:pt>
    <dgm:pt modelId="{F1F781EA-9EED-9849-A9E5-BBBF6AE562C6}" type="pres">
      <dgm:prSet presAssocID="{6A2EE26A-4941-3D47-B118-99F39B8EEE13}" presName="gear2" presStyleLbl="node1" presStyleIdx="1" presStyleCnt="3">
        <dgm:presLayoutVars>
          <dgm:chMax val="1"/>
          <dgm:bulletEnabled val="1"/>
        </dgm:presLayoutVars>
      </dgm:prSet>
      <dgm:spPr/>
    </dgm:pt>
    <dgm:pt modelId="{FD46D8B1-2568-6C4D-824F-89B83264BA9D}" type="pres">
      <dgm:prSet presAssocID="{6A2EE26A-4941-3D47-B118-99F39B8EEE13}" presName="gear2srcNode" presStyleLbl="node1" presStyleIdx="1" presStyleCnt="3"/>
      <dgm:spPr/>
    </dgm:pt>
    <dgm:pt modelId="{1815D179-CD68-C748-8701-69C77889402E}" type="pres">
      <dgm:prSet presAssocID="{6A2EE26A-4941-3D47-B118-99F39B8EEE13}" presName="gear2dstNode" presStyleLbl="node1" presStyleIdx="1" presStyleCnt="3"/>
      <dgm:spPr/>
    </dgm:pt>
    <dgm:pt modelId="{D98A1638-9D97-0F4B-A8D4-69B2F55CFD2A}" type="pres">
      <dgm:prSet presAssocID="{54CCAEDD-27ED-2A49-9E7F-D295BC57E84D}" presName="gear3" presStyleLbl="node1" presStyleIdx="2" presStyleCnt="3"/>
      <dgm:spPr/>
    </dgm:pt>
    <dgm:pt modelId="{A7957CB9-735C-E74A-814F-96DFE0EC3C0A}" type="pres">
      <dgm:prSet presAssocID="{54CCAEDD-27ED-2A49-9E7F-D295BC57E84D}" presName="gear3tx" presStyleLbl="node1" presStyleIdx="2" presStyleCnt="3">
        <dgm:presLayoutVars>
          <dgm:chMax val="1"/>
          <dgm:bulletEnabled val="1"/>
        </dgm:presLayoutVars>
      </dgm:prSet>
      <dgm:spPr/>
    </dgm:pt>
    <dgm:pt modelId="{390C6760-74CA-5249-B3AA-E4BC2A2C3014}" type="pres">
      <dgm:prSet presAssocID="{54CCAEDD-27ED-2A49-9E7F-D295BC57E84D}" presName="gear3srcNode" presStyleLbl="node1" presStyleIdx="2" presStyleCnt="3"/>
      <dgm:spPr/>
    </dgm:pt>
    <dgm:pt modelId="{C6BB12DB-75F6-EA44-B29F-C68A35BEFACA}" type="pres">
      <dgm:prSet presAssocID="{54CCAEDD-27ED-2A49-9E7F-D295BC57E84D}" presName="gear3dstNode" presStyleLbl="node1" presStyleIdx="2" presStyleCnt="3"/>
      <dgm:spPr/>
    </dgm:pt>
    <dgm:pt modelId="{51BFCD89-DF85-A34C-ADD8-2EA035579468}" type="pres">
      <dgm:prSet presAssocID="{B03A8370-8801-0149-A313-223F52235A57}" presName="connector1" presStyleLbl="sibTrans2D1" presStyleIdx="0" presStyleCnt="3"/>
      <dgm:spPr/>
    </dgm:pt>
    <dgm:pt modelId="{2E948A88-8DCA-4E44-AA06-04BD949203C9}" type="pres">
      <dgm:prSet presAssocID="{C5065076-EE85-BB43-A865-8BF468DEF488}" presName="connector2" presStyleLbl="sibTrans2D1" presStyleIdx="1" presStyleCnt="3"/>
      <dgm:spPr/>
    </dgm:pt>
    <dgm:pt modelId="{ED5903D6-CA37-E240-8DE4-03BF6818641F}" type="pres">
      <dgm:prSet presAssocID="{F8F945E6-68BF-AF4D-A1FB-0E90230DBD4F}" presName="connector3" presStyleLbl="sibTrans2D1" presStyleIdx="2" presStyleCnt="3"/>
      <dgm:spPr/>
    </dgm:pt>
  </dgm:ptLst>
  <dgm:cxnLst>
    <dgm:cxn modelId="{0C99BF2A-F01C-C645-BF83-0353E70E07AA}" type="presOf" srcId="{6A2EE26A-4941-3D47-B118-99F39B8EEE13}" destId="{F1F781EA-9EED-9849-A9E5-BBBF6AE562C6}" srcOrd="0" destOrd="0" presId="urn:microsoft.com/office/officeart/2005/8/layout/gear1"/>
    <dgm:cxn modelId="{1BC6E950-7C14-354C-B262-62F1055A4CD0}" srcId="{42884165-728E-BC4B-BB8D-954516A2B916}" destId="{4F7954EC-5316-644E-A162-EC0EA762ABD2}" srcOrd="0" destOrd="0" parTransId="{57396F1F-05A9-E740-B3F8-D32202433957}" sibTransId="{B03A8370-8801-0149-A313-223F52235A57}"/>
    <dgm:cxn modelId="{7444FD5E-5472-3C43-9C80-90967EF425D5}" type="presOf" srcId="{42884165-728E-BC4B-BB8D-954516A2B916}" destId="{7F48A767-C21F-2D42-AAA0-31348CE45436}" srcOrd="0" destOrd="0" presId="urn:microsoft.com/office/officeart/2005/8/layout/gear1"/>
    <dgm:cxn modelId="{49974C63-A302-1341-96A7-99D46DAD105A}" type="presOf" srcId="{6A2EE26A-4941-3D47-B118-99F39B8EEE13}" destId="{FD46D8B1-2568-6C4D-824F-89B83264BA9D}" srcOrd="1" destOrd="0" presId="urn:microsoft.com/office/officeart/2005/8/layout/gear1"/>
    <dgm:cxn modelId="{2A1A876F-AA4C-9649-A12F-D2DB70A35E29}" type="presOf" srcId="{54CCAEDD-27ED-2A49-9E7F-D295BC57E84D}" destId="{A7957CB9-735C-E74A-814F-96DFE0EC3C0A}" srcOrd="1" destOrd="0" presId="urn:microsoft.com/office/officeart/2005/8/layout/gear1"/>
    <dgm:cxn modelId="{0D8B5971-80A8-C34B-8CFC-7C5AD7A3CC6D}" type="presOf" srcId="{54CCAEDD-27ED-2A49-9E7F-D295BC57E84D}" destId="{C6BB12DB-75F6-EA44-B29F-C68A35BEFACA}" srcOrd="3" destOrd="0" presId="urn:microsoft.com/office/officeart/2005/8/layout/gear1"/>
    <dgm:cxn modelId="{C6508481-CFD9-AE46-B803-29D3C304EDF2}" type="presOf" srcId="{54CCAEDD-27ED-2A49-9E7F-D295BC57E84D}" destId="{390C6760-74CA-5249-B3AA-E4BC2A2C3014}" srcOrd="2" destOrd="0" presId="urn:microsoft.com/office/officeart/2005/8/layout/gear1"/>
    <dgm:cxn modelId="{3BE9F782-210C-1444-8D23-EBA9D96C3DA4}" type="presOf" srcId="{B03A8370-8801-0149-A313-223F52235A57}" destId="{51BFCD89-DF85-A34C-ADD8-2EA035579468}" srcOrd="0" destOrd="0" presId="urn:microsoft.com/office/officeart/2005/8/layout/gear1"/>
    <dgm:cxn modelId="{8B321989-1470-EC4B-8663-01D51FF2A3BD}" srcId="{42884165-728E-BC4B-BB8D-954516A2B916}" destId="{6A2EE26A-4941-3D47-B118-99F39B8EEE13}" srcOrd="1" destOrd="0" parTransId="{7DB07C3B-8351-764B-9D67-39081BD0E2FF}" sibTransId="{C5065076-EE85-BB43-A865-8BF468DEF488}"/>
    <dgm:cxn modelId="{288E019F-CCF2-DE49-85A2-C178ACCC92F2}" type="presOf" srcId="{4F7954EC-5316-644E-A162-EC0EA762ABD2}" destId="{B2B0BAD6-7146-5C43-813F-77BC1AC96BA2}" srcOrd="1" destOrd="0" presId="urn:microsoft.com/office/officeart/2005/8/layout/gear1"/>
    <dgm:cxn modelId="{E164A0A0-6583-BB4D-99D4-10459E2EE159}" srcId="{42884165-728E-BC4B-BB8D-954516A2B916}" destId="{54CCAEDD-27ED-2A49-9E7F-D295BC57E84D}" srcOrd="2" destOrd="0" parTransId="{9E017E3B-749D-0D49-8162-B5C4B94C776B}" sibTransId="{F8F945E6-68BF-AF4D-A1FB-0E90230DBD4F}"/>
    <dgm:cxn modelId="{52B527A7-D9E5-9E44-8506-9901E14500DB}" type="presOf" srcId="{F8F945E6-68BF-AF4D-A1FB-0E90230DBD4F}" destId="{ED5903D6-CA37-E240-8DE4-03BF6818641F}" srcOrd="0" destOrd="0" presId="urn:microsoft.com/office/officeart/2005/8/layout/gear1"/>
    <dgm:cxn modelId="{5F7D47A8-87D1-6742-8C32-1985DB30C760}" type="presOf" srcId="{4F7954EC-5316-644E-A162-EC0EA762ABD2}" destId="{10CF3054-0E7F-7B41-A3A4-D090F8230F1C}" srcOrd="0" destOrd="0" presId="urn:microsoft.com/office/officeart/2005/8/layout/gear1"/>
    <dgm:cxn modelId="{CAC998C0-88F9-1C41-A5E1-10282425E68D}" type="presOf" srcId="{C5065076-EE85-BB43-A865-8BF468DEF488}" destId="{2E948A88-8DCA-4E44-AA06-04BD949203C9}" srcOrd="0" destOrd="0" presId="urn:microsoft.com/office/officeart/2005/8/layout/gear1"/>
    <dgm:cxn modelId="{52B034C2-6FD6-C340-9DE8-CF67AC7A3FBD}" type="presOf" srcId="{4F7954EC-5316-644E-A162-EC0EA762ABD2}" destId="{9F1DB725-C515-3D40-A84E-778D0A8580B4}" srcOrd="2" destOrd="0" presId="urn:microsoft.com/office/officeart/2005/8/layout/gear1"/>
    <dgm:cxn modelId="{2DC0D1C7-824E-544C-8C64-1DF11F4AC98F}" type="presOf" srcId="{54CCAEDD-27ED-2A49-9E7F-D295BC57E84D}" destId="{D98A1638-9D97-0F4B-A8D4-69B2F55CFD2A}" srcOrd="0" destOrd="0" presId="urn:microsoft.com/office/officeart/2005/8/layout/gear1"/>
    <dgm:cxn modelId="{8804FDFB-2CB6-8E48-84D8-15212CB18EBA}" type="presOf" srcId="{6A2EE26A-4941-3D47-B118-99F39B8EEE13}" destId="{1815D179-CD68-C748-8701-69C77889402E}" srcOrd="2" destOrd="0" presId="urn:microsoft.com/office/officeart/2005/8/layout/gear1"/>
    <dgm:cxn modelId="{CF9CBBB7-A5B4-1244-B632-B6CE7C9035D1}" type="presParOf" srcId="{7F48A767-C21F-2D42-AAA0-31348CE45436}" destId="{10CF3054-0E7F-7B41-A3A4-D090F8230F1C}" srcOrd="0" destOrd="0" presId="urn:microsoft.com/office/officeart/2005/8/layout/gear1"/>
    <dgm:cxn modelId="{51585E56-DD64-C245-B673-93C18FAD58B8}" type="presParOf" srcId="{7F48A767-C21F-2D42-AAA0-31348CE45436}" destId="{B2B0BAD6-7146-5C43-813F-77BC1AC96BA2}" srcOrd="1" destOrd="0" presId="urn:microsoft.com/office/officeart/2005/8/layout/gear1"/>
    <dgm:cxn modelId="{F3B82DDE-280C-E945-ADA5-A4ED093D66D4}" type="presParOf" srcId="{7F48A767-C21F-2D42-AAA0-31348CE45436}" destId="{9F1DB725-C515-3D40-A84E-778D0A8580B4}" srcOrd="2" destOrd="0" presId="urn:microsoft.com/office/officeart/2005/8/layout/gear1"/>
    <dgm:cxn modelId="{CD37DD3E-AA27-494E-9AF2-4EB6B456A696}" type="presParOf" srcId="{7F48A767-C21F-2D42-AAA0-31348CE45436}" destId="{F1F781EA-9EED-9849-A9E5-BBBF6AE562C6}" srcOrd="3" destOrd="0" presId="urn:microsoft.com/office/officeart/2005/8/layout/gear1"/>
    <dgm:cxn modelId="{48F959A0-CE16-2E4D-A49A-61599929DC5C}" type="presParOf" srcId="{7F48A767-C21F-2D42-AAA0-31348CE45436}" destId="{FD46D8B1-2568-6C4D-824F-89B83264BA9D}" srcOrd="4" destOrd="0" presId="urn:microsoft.com/office/officeart/2005/8/layout/gear1"/>
    <dgm:cxn modelId="{DC666209-8F5C-D14A-B984-712CDD6C77E4}" type="presParOf" srcId="{7F48A767-C21F-2D42-AAA0-31348CE45436}" destId="{1815D179-CD68-C748-8701-69C77889402E}" srcOrd="5" destOrd="0" presId="urn:microsoft.com/office/officeart/2005/8/layout/gear1"/>
    <dgm:cxn modelId="{4FE0AA55-E159-A142-B08D-A5A786BF9852}" type="presParOf" srcId="{7F48A767-C21F-2D42-AAA0-31348CE45436}" destId="{D98A1638-9D97-0F4B-A8D4-69B2F55CFD2A}" srcOrd="6" destOrd="0" presId="urn:microsoft.com/office/officeart/2005/8/layout/gear1"/>
    <dgm:cxn modelId="{16746E71-14E1-5D4F-AD11-BF79E8191A11}" type="presParOf" srcId="{7F48A767-C21F-2D42-AAA0-31348CE45436}" destId="{A7957CB9-735C-E74A-814F-96DFE0EC3C0A}" srcOrd="7" destOrd="0" presId="urn:microsoft.com/office/officeart/2005/8/layout/gear1"/>
    <dgm:cxn modelId="{4D416ADB-D0C2-E144-99E7-4B956AC24B9F}" type="presParOf" srcId="{7F48A767-C21F-2D42-AAA0-31348CE45436}" destId="{390C6760-74CA-5249-B3AA-E4BC2A2C3014}" srcOrd="8" destOrd="0" presId="urn:microsoft.com/office/officeart/2005/8/layout/gear1"/>
    <dgm:cxn modelId="{C64B45E2-37D4-0040-8506-E099F05DF00B}" type="presParOf" srcId="{7F48A767-C21F-2D42-AAA0-31348CE45436}" destId="{C6BB12DB-75F6-EA44-B29F-C68A35BEFACA}" srcOrd="9" destOrd="0" presId="urn:microsoft.com/office/officeart/2005/8/layout/gear1"/>
    <dgm:cxn modelId="{33C30E3F-B6CD-2946-ABAA-2F6AE6141398}" type="presParOf" srcId="{7F48A767-C21F-2D42-AAA0-31348CE45436}" destId="{51BFCD89-DF85-A34C-ADD8-2EA035579468}" srcOrd="10" destOrd="0" presId="urn:microsoft.com/office/officeart/2005/8/layout/gear1"/>
    <dgm:cxn modelId="{17ECF647-75D3-2642-A420-67D2C3EB13AB}" type="presParOf" srcId="{7F48A767-C21F-2D42-AAA0-31348CE45436}" destId="{2E948A88-8DCA-4E44-AA06-04BD949203C9}" srcOrd="11" destOrd="0" presId="urn:microsoft.com/office/officeart/2005/8/layout/gear1"/>
    <dgm:cxn modelId="{795C0753-E522-0341-9F24-AF1B308BA6B4}" type="presParOf" srcId="{7F48A767-C21F-2D42-AAA0-31348CE45436}" destId="{ED5903D6-CA37-E240-8DE4-03BF6818641F}"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84AF0B-A9D6-41BA-9AC7-FDFB0845BCB0}">
      <dsp:nvSpPr>
        <dsp:cNvPr id="0" name=""/>
        <dsp:cNvSpPr/>
      </dsp:nvSpPr>
      <dsp:spPr>
        <a:xfrm>
          <a:off x="963554" y="1255"/>
          <a:ext cx="1130862" cy="113086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E231077-D850-4E59-B423-6365F1F45995}">
      <dsp:nvSpPr>
        <dsp:cNvPr id="0" name=""/>
        <dsp:cNvSpPr/>
      </dsp:nvSpPr>
      <dsp:spPr>
        <a:xfrm>
          <a:off x="1528985" y="1255"/>
          <a:ext cx="6033566" cy="1130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1750" rIns="0" bIns="31750" numCol="1" spcCol="1270" anchor="ctr" anchorCtr="0">
          <a:noAutofit/>
        </a:bodyPr>
        <a:lstStyle/>
        <a:p>
          <a:pPr marL="0" lvl="0" indent="0" algn="l" defTabSz="1111250" rtl="0">
            <a:lnSpc>
              <a:spcPct val="90000"/>
            </a:lnSpc>
            <a:spcBef>
              <a:spcPct val="0"/>
            </a:spcBef>
            <a:spcAft>
              <a:spcPct val="35000"/>
            </a:spcAft>
            <a:buNone/>
          </a:pPr>
          <a:r>
            <a:rPr lang="es-CL" sz="2500" kern="1200" dirty="0"/>
            <a:t>Inserción en el territorio local constituye parte esencial de su estrategia: terriorialidad activa</a:t>
          </a:r>
        </a:p>
      </dsp:txBody>
      <dsp:txXfrm>
        <a:off x="1528985" y="1255"/>
        <a:ext cx="6033566" cy="1130862"/>
      </dsp:txXfrm>
    </dsp:sp>
    <dsp:sp modelId="{E2733021-CBFE-4B44-A286-71CF85000541}">
      <dsp:nvSpPr>
        <dsp:cNvPr id="0" name=""/>
        <dsp:cNvSpPr/>
      </dsp:nvSpPr>
      <dsp:spPr>
        <a:xfrm>
          <a:off x="963554" y="1132118"/>
          <a:ext cx="1130862" cy="113086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500E164-2F76-5744-AB46-26E1839C2B09}">
      <dsp:nvSpPr>
        <dsp:cNvPr id="0" name=""/>
        <dsp:cNvSpPr/>
      </dsp:nvSpPr>
      <dsp:spPr>
        <a:xfrm>
          <a:off x="1528985" y="1132118"/>
          <a:ext cx="6033566" cy="1130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1750" rIns="0" bIns="31750" numCol="1" spcCol="1270" anchor="ctr" anchorCtr="0">
          <a:noAutofit/>
        </a:bodyPr>
        <a:lstStyle/>
        <a:p>
          <a:pPr marL="0" lvl="0" indent="0" algn="l" defTabSz="1111250">
            <a:lnSpc>
              <a:spcPct val="90000"/>
            </a:lnSpc>
            <a:spcBef>
              <a:spcPct val="0"/>
            </a:spcBef>
            <a:spcAft>
              <a:spcPct val="35000"/>
            </a:spcAft>
            <a:buNone/>
          </a:pPr>
          <a:r>
            <a:rPr lang="es-CL" sz="2500" kern="1200" dirty="0"/>
            <a:t>Validación de la Escuela en red local institucional (salud/educación, red de infancia, etc.)</a:t>
          </a:r>
        </a:p>
      </dsp:txBody>
      <dsp:txXfrm>
        <a:off x="1528985" y="1132118"/>
        <a:ext cx="6033566" cy="1130862"/>
      </dsp:txXfrm>
    </dsp:sp>
    <dsp:sp modelId="{8A19B961-38C0-EB43-B831-EC9AF657A4F3}">
      <dsp:nvSpPr>
        <dsp:cNvPr id="0" name=""/>
        <dsp:cNvSpPr/>
      </dsp:nvSpPr>
      <dsp:spPr>
        <a:xfrm>
          <a:off x="963554" y="2262981"/>
          <a:ext cx="1130862" cy="113086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8DA38F4-DE74-B245-A6E3-2C6BDF3D2A01}">
      <dsp:nvSpPr>
        <dsp:cNvPr id="0" name=""/>
        <dsp:cNvSpPr/>
      </dsp:nvSpPr>
      <dsp:spPr>
        <a:xfrm>
          <a:off x="1528985" y="2262981"/>
          <a:ext cx="6033566" cy="1130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1750" rIns="0" bIns="31750" numCol="1" spcCol="1270" anchor="ctr" anchorCtr="0">
          <a:noAutofit/>
        </a:bodyPr>
        <a:lstStyle/>
        <a:p>
          <a:pPr marL="0" lvl="0" indent="0" algn="l" defTabSz="1111250">
            <a:lnSpc>
              <a:spcPct val="90000"/>
            </a:lnSpc>
            <a:spcBef>
              <a:spcPct val="0"/>
            </a:spcBef>
            <a:spcAft>
              <a:spcPct val="35000"/>
            </a:spcAft>
            <a:buNone/>
          </a:pPr>
          <a:r>
            <a:rPr lang="es-CL" sz="2500" kern="1200" dirty="0"/>
            <a:t>Validación de la Escuela en red local comunitaria (organizaciones, JJVV, etc.)</a:t>
          </a:r>
        </a:p>
      </dsp:txBody>
      <dsp:txXfrm>
        <a:off x="1528985" y="2262981"/>
        <a:ext cx="6033566" cy="1130862"/>
      </dsp:txXfrm>
    </dsp:sp>
    <dsp:sp modelId="{32CD75AC-AE4D-A245-9CB7-5FDE1344E045}">
      <dsp:nvSpPr>
        <dsp:cNvPr id="0" name=""/>
        <dsp:cNvSpPr/>
      </dsp:nvSpPr>
      <dsp:spPr>
        <a:xfrm>
          <a:off x="963554" y="3393844"/>
          <a:ext cx="1130862" cy="113086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87E136C6-1930-654F-A529-588BC5D9137D}">
      <dsp:nvSpPr>
        <dsp:cNvPr id="0" name=""/>
        <dsp:cNvSpPr/>
      </dsp:nvSpPr>
      <dsp:spPr>
        <a:xfrm>
          <a:off x="1528985" y="3393844"/>
          <a:ext cx="6033566" cy="1130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1750" rIns="0" bIns="31750" numCol="1" spcCol="1270" anchor="ctr" anchorCtr="0">
          <a:noAutofit/>
        </a:bodyPr>
        <a:lstStyle/>
        <a:p>
          <a:pPr marL="0" lvl="0" indent="0" algn="l" defTabSz="1111250" rtl="0">
            <a:lnSpc>
              <a:spcPct val="90000"/>
            </a:lnSpc>
            <a:spcBef>
              <a:spcPct val="0"/>
            </a:spcBef>
            <a:spcAft>
              <a:spcPct val="35000"/>
            </a:spcAft>
            <a:buNone/>
          </a:pPr>
          <a:r>
            <a:rPr lang="es-CL" sz="2500" kern="1200" dirty="0"/>
            <a:t>Visibilidad de la Escuela en la red institucional y comunitaria</a:t>
          </a:r>
        </a:p>
      </dsp:txBody>
      <dsp:txXfrm>
        <a:off x="1528985" y="3393844"/>
        <a:ext cx="6033566" cy="11308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67753F-4F51-4874-9D60-D936EDAA18F9}">
      <dsp:nvSpPr>
        <dsp:cNvPr id="0" name=""/>
        <dsp:cNvSpPr/>
      </dsp:nvSpPr>
      <dsp:spPr>
        <a:xfrm rot="5400000">
          <a:off x="5306625" y="-2270350"/>
          <a:ext cx="57900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rtl="0">
            <a:lnSpc>
              <a:spcPct val="90000"/>
            </a:lnSpc>
            <a:spcBef>
              <a:spcPct val="0"/>
            </a:spcBef>
            <a:spcAft>
              <a:spcPct val="15000"/>
            </a:spcAft>
            <a:buChar char="•"/>
          </a:pPr>
          <a:r>
            <a:rPr lang="es-CL" sz="1100" kern="1200" dirty="0"/>
            <a:t>Redes para instalarse en el territorio comunal: territorialidad activa </a:t>
          </a:r>
        </a:p>
      </dsp:txBody>
      <dsp:txXfrm rot="-5400000">
        <a:off x="2962656" y="101884"/>
        <a:ext cx="5238679" cy="522475"/>
      </dsp:txXfrm>
    </dsp:sp>
    <dsp:sp modelId="{74609C33-84DA-4669-9F0F-7422564415FB}">
      <dsp:nvSpPr>
        <dsp:cNvPr id="0" name=""/>
        <dsp:cNvSpPr/>
      </dsp:nvSpPr>
      <dsp:spPr>
        <a:xfrm>
          <a:off x="0" y="1243"/>
          <a:ext cx="2962656" cy="7237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es-CL" sz="2000" kern="1200"/>
            <a:t>INSTALACIÓN</a:t>
          </a:r>
        </a:p>
      </dsp:txBody>
      <dsp:txXfrm>
        <a:off x="35331" y="36574"/>
        <a:ext cx="2891994" cy="653094"/>
      </dsp:txXfrm>
    </dsp:sp>
    <dsp:sp modelId="{BB8E6BC3-D60B-49E5-B83F-99B5D63DB7E1}">
      <dsp:nvSpPr>
        <dsp:cNvPr id="0" name=""/>
        <dsp:cNvSpPr/>
      </dsp:nvSpPr>
      <dsp:spPr>
        <a:xfrm rot="5400000">
          <a:off x="5306625" y="-1510406"/>
          <a:ext cx="57900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rtl="0">
            <a:lnSpc>
              <a:spcPct val="90000"/>
            </a:lnSpc>
            <a:spcBef>
              <a:spcPct val="0"/>
            </a:spcBef>
            <a:spcAft>
              <a:spcPct val="15000"/>
            </a:spcAft>
            <a:buChar char="•"/>
          </a:pPr>
          <a:r>
            <a:rPr lang="es-CL" sz="1100" kern="1200" dirty="0"/>
            <a:t>para difundir la Escuela, para dar visibilidad </a:t>
          </a:r>
        </a:p>
      </dsp:txBody>
      <dsp:txXfrm rot="-5400000">
        <a:off x="2962656" y="861828"/>
        <a:ext cx="5238679" cy="522475"/>
      </dsp:txXfrm>
    </dsp:sp>
    <dsp:sp modelId="{65DBE542-0179-4996-9D3F-EE7D1D7869C6}">
      <dsp:nvSpPr>
        <dsp:cNvPr id="0" name=""/>
        <dsp:cNvSpPr/>
      </dsp:nvSpPr>
      <dsp:spPr>
        <a:xfrm>
          <a:off x="0" y="761187"/>
          <a:ext cx="2962656" cy="7237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es-CL" sz="2000" kern="1200" dirty="0"/>
            <a:t>DIFUSIÓN</a:t>
          </a:r>
        </a:p>
      </dsp:txBody>
      <dsp:txXfrm>
        <a:off x="35331" y="796518"/>
        <a:ext cx="2891994" cy="653094"/>
      </dsp:txXfrm>
    </dsp:sp>
    <dsp:sp modelId="{E665C367-C1D4-45D5-81D1-B4B0F8B5B4C0}">
      <dsp:nvSpPr>
        <dsp:cNvPr id="0" name=""/>
        <dsp:cNvSpPr/>
      </dsp:nvSpPr>
      <dsp:spPr>
        <a:xfrm rot="5400000">
          <a:off x="5306625" y="-750462"/>
          <a:ext cx="57900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rtl="0">
            <a:lnSpc>
              <a:spcPct val="90000"/>
            </a:lnSpc>
            <a:spcBef>
              <a:spcPct val="0"/>
            </a:spcBef>
            <a:spcAft>
              <a:spcPct val="15000"/>
            </a:spcAft>
            <a:buChar char="•"/>
          </a:pPr>
          <a:r>
            <a:rPr lang="es-CL" sz="1100" kern="1200"/>
            <a:t>para existir, ser actor relevante, tener presencia efectiva, poder e influencia en el espacio público comunal</a:t>
          </a:r>
        </a:p>
      </dsp:txBody>
      <dsp:txXfrm rot="-5400000">
        <a:off x="2962656" y="1621772"/>
        <a:ext cx="5238679" cy="522475"/>
      </dsp:txXfrm>
    </dsp:sp>
    <dsp:sp modelId="{9D51BA07-9A17-4A58-B530-CDFB198131BF}">
      <dsp:nvSpPr>
        <dsp:cNvPr id="0" name=""/>
        <dsp:cNvSpPr/>
      </dsp:nvSpPr>
      <dsp:spPr>
        <a:xfrm>
          <a:off x="0" y="1521131"/>
          <a:ext cx="2962656" cy="7237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es-CL" sz="2000" kern="1200"/>
            <a:t>FACTIBILIDAD</a:t>
          </a:r>
        </a:p>
      </dsp:txBody>
      <dsp:txXfrm>
        <a:off x="35331" y="1556462"/>
        <a:ext cx="2891994" cy="653094"/>
      </dsp:txXfrm>
    </dsp:sp>
    <dsp:sp modelId="{3C68B31F-FCC2-492E-8E3D-309239285EFD}">
      <dsp:nvSpPr>
        <dsp:cNvPr id="0" name=""/>
        <dsp:cNvSpPr/>
      </dsp:nvSpPr>
      <dsp:spPr>
        <a:xfrm rot="5400000">
          <a:off x="5306625" y="9481"/>
          <a:ext cx="57900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rtl="0">
            <a:lnSpc>
              <a:spcPct val="90000"/>
            </a:lnSpc>
            <a:spcBef>
              <a:spcPct val="0"/>
            </a:spcBef>
            <a:spcAft>
              <a:spcPct val="15000"/>
            </a:spcAft>
            <a:buChar char="•"/>
          </a:pPr>
          <a:r>
            <a:rPr lang="es-CL" sz="1100" kern="1200"/>
            <a:t>para dar sustentabilidad a su tema principal</a:t>
          </a:r>
        </a:p>
      </dsp:txBody>
      <dsp:txXfrm rot="-5400000">
        <a:off x="2962656" y="2381716"/>
        <a:ext cx="5238679" cy="522475"/>
      </dsp:txXfrm>
    </dsp:sp>
    <dsp:sp modelId="{36EC9C8A-FF33-4C99-A607-B1B1849E60E1}">
      <dsp:nvSpPr>
        <dsp:cNvPr id="0" name=""/>
        <dsp:cNvSpPr/>
      </dsp:nvSpPr>
      <dsp:spPr>
        <a:xfrm>
          <a:off x="0" y="2281075"/>
          <a:ext cx="2962656" cy="7237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es-CL" sz="2000" kern="1200"/>
            <a:t>SUSTENTABILIDAD</a:t>
          </a:r>
        </a:p>
      </dsp:txBody>
      <dsp:txXfrm>
        <a:off x="35331" y="2316406"/>
        <a:ext cx="2891994" cy="653094"/>
      </dsp:txXfrm>
    </dsp:sp>
    <dsp:sp modelId="{EBAB812E-1166-4288-9CAE-6FFDFB9B5012}">
      <dsp:nvSpPr>
        <dsp:cNvPr id="0" name=""/>
        <dsp:cNvSpPr/>
      </dsp:nvSpPr>
      <dsp:spPr>
        <a:xfrm rot="5400000">
          <a:off x="5306625" y="769425"/>
          <a:ext cx="57900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rtl="0">
            <a:lnSpc>
              <a:spcPct val="90000"/>
            </a:lnSpc>
            <a:spcBef>
              <a:spcPct val="0"/>
            </a:spcBef>
            <a:spcAft>
              <a:spcPct val="15000"/>
            </a:spcAft>
            <a:buChar char="•"/>
          </a:pPr>
          <a:r>
            <a:rPr lang="es-CL" sz="1100" kern="1200" dirty="0"/>
            <a:t>para tener pertinencia cultural (validez ecológica) en el territorio comunal; para ajustar su propuesta de intervención al contexto situacional donde está operando</a:t>
          </a:r>
        </a:p>
      </dsp:txBody>
      <dsp:txXfrm rot="-5400000">
        <a:off x="2962656" y="3141660"/>
        <a:ext cx="5238679" cy="522475"/>
      </dsp:txXfrm>
    </dsp:sp>
    <dsp:sp modelId="{80253AF5-86E3-489F-B605-9FA45AACB347}">
      <dsp:nvSpPr>
        <dsp:cNvPr id="0" name=""/>
        <dsp:cNvSpPr/>
      </dsp:nvSpPr>
      <dsp:spPr>
        <a:xfrm>
          <a:off x="0" y="3041019"/>
          <a:ext cx="2962656" cy="7237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es-CL" sz="2000" kern="1200" dirty="0"/>
            <a:t>PERTINENCIA CULTURAL</a:t>
          </a:r>
        </a:p>
      </dsp:txBody>
      <dsp:txXfrm>
        <a:off x="35331" y="3076350"/>
        <a:ext cx="2891994" cy="653094"/>
      </dsp:txXfrm>
    </dsp:sp>
    <dsp:sp modelId="{BFEF786C-B078-4D46-90C5-4F7AF2A01501}">
      <dsp:nvSpPr>
        <dsp:cNvPr id="0" name=""/>
        <dsp:cNvSpPr/>
      </dsp:nvSpPr>
      <dsp:spPr>
        <a:xfrm rot="5400000">
          <a:off x="5275991" y="1573061"/>
          <a:ext cx="57900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s-CL" sz="1100" kern="1200" dirty="0"/>
            <a:t>Coordinaciones operativas básicas para el funcionamiento de la Escuela</a:t>
          </a:r>
        </a:p>
      </dsp:txBody>
      <dsp:txXfrm rot="-5400000">
        <a:off x="2932022" y="3945296"/>
        <a:ext cx="5238679" cy="522475"/>
      </dsp:txXfrm>
    </dsp:sp>
    <dsp:sp modelId="{955D9A7C-945D-4290-9E18-6874CB31C9A6}">
      <dsp:nvSpPr>
        <dsp:cNvPr id="0" name=""/>
        <dsp:cNvSpPr/>
      </dsp:nvSpPr>
      <dsp:spPr>
        <a:xfrm>
          <a:off x="0" y="3800963"/>
          <a:ext cx="2962656" cy="7237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s-CL" sz="2000" kern="1200" dirty="0"/>
            <a:t>INTERCAMBIO OPERATIVO</a:t>
          </a:r>
        </a:p>
      </dsp:txBody>
      <dsp:txXfrm>
        <a:off x="35331" y="3836294"/>
        <a:ext cx="2891994" cy="6530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6BA9C2-06C3-492A-8C27-C310E85BCF2C}">
      <dsp:nvSpPr>
        <dsp:cNvPr id="0" name=""/>
        <dsp:cNvSpPr/>
      </dsp:nvSpPr>
      <dsp:spPr>
        <a:xfrm rot="5400000">
          <a:off x="4455843" y="-2963891"/>
          <a:ext cx="1083339" cy="701743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s-CL" sz="1600" kern="1200" dirty="0"/>
            <a:t>Construcción de culturas comunales inclusivas, protectoras, promocionales y preventivas  </a:t>
          </a:r>
        </a:p>
        <a:p>
          <a:pPr marL="171450" lvl="1" indent="-171450" algn="l" defTabSz="711200" rtl="0">
            <a:lnSpc>
              <a:spcPct val="90000"/>
            </a:lnSpc>
            <a:spcBef>
              <a:spcPct val="0"/>
            </a:spcBef>
            <a:spcAft>
              <a:spcPct val="15000"/>
            </a:spcAft>
            <a:buChar char="•"/>
          </a:pPr>
          <a:r>
            <a:rPr lang="es-CL" sz="1600" kern="1200" dirty="0"/>
            <a:t>Contribuir al desarrollo de pertenencias, de identidad territorial-comunal, de sentido psicológico de comunidad</a:t>
          </a:r>
        </a:p>
      </dsp:txBody>
      <dsp:txXfrm rot="-5400000">
        <a:off x="1488795" y="56041"/>
        <a:ext cx="6964551" cy="977571"/>
      </dsp:txXfrm>
    </dsp:sp>
    <dsp:sp modelId="{F67C77AC-CAA5-4822-AE81-587180885D22}">
      <dsp:nvSpPr>
        <dsp:cNvPr id="0" name=""/>
        <dsp:cNvSpPr/>
      </dsp:nvSpPr>
      <dsp:spPr>
        <a:xfrm>
          <a:off x="447" y="96569"/>
          <a:ext cx="1488348" cy="8965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rtl="0">
            <a:lnSpc>
              <a:spcPct val="90000"/>
            </a:lnSpc>
            <a:spcBef>
              <a:spcPct val="0"/>
            </a:spcBef>
            <a:spcAft>
              <a:spcPct val="35000"/>
            </a:spcAft>
            <a:buNone/>
          </a:pPr>
          <a:r>
            <a:rPr lang="es-CL" sz="1800" kern="1200" dirty="0"/>
            <a:t>COMUNIDAD INCLUSIVA</a:t>
          </a:r>
        </a:p>
      </dsp:txBody>
      <dsp:txXfrm>
        <a:off x="44211" y="140333"/>
        <a:ext cx="1400820" cy="808985"/>
      </dsp:txXfrm>
    </dsp:sp>
    <dsp:sp modelId="{8DB313A6-2D7C-49A2-8D4B-102F56A9D258}">
      <dsp:nvSpPr>
        <dsp:cNvPr id="0" name=""/>
        <dsp:cNvSpPr/>
      </dsp:nvSpPr>
      <dsp:spPr>
        <a:xfrm rot="5400000">
          <a:off x="4938005" y="-1431204"/>
          <a:ext cx="572771" cy="596359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s-CL" sz="1600" kern="1200" dirty="0"/>
            <a:t>desarrollar capital  local, capital simbólico, organizacional,</a:t>
          </a:r>
        </a:p>
        <a:p>
          <a:pPr marL="171450" lvl="1" indent="-171450" algn="l" defTabSz="711200" rtl="0">
            <a:lnSpc>
              <a:spcPct val="90000"/>
            </a:lnSpc>
            <a:spcBef>
              <a:spcPct val="0"/>
            </a:spcBef>
            <a:spcAft>
              <a:spcPct val="15000"/>
            </a:spcAft>
            <a:buChar char="•"/>
          </a:pPr>
          <a:r>
            <a:rPr lang="es-CL" sz="1600" kern="1200" dirty="0"/>
            <a:t>construir y reforzar cohesión social; </a:t>
          </a:r>
        </a:p>
      </dsp:txBody>
      <dsp:txXfrm rot="-5400000">
        <a:off x="2242593" y="1292168"/>
        <a:ext cx="5935635" cy="516851"/>
      </dsp:txXfrm>
    </dsp:sp>
    <dsp:sp modelId="{934467B5-FE11-439A-8A8E-2255EE679CFC}">
      <dsp:nvSpPr>
        <dsp:cNvPr id="0" name=""/>
        <dsp:cNvSpPr/>
      </dsp:nvSpPr>
      <dsp:spPr>
        <a:xfrm>
          <a:off x="0" y="1230722"/>
          <a:ext cx="2197646" cy="53432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rtl="0">
            <a:lnSpc>
              <a:spcPct val="90000"/>
            </a:lnSpc>
            <a:spcBef>
              <a:spcPct val="0"/>
            </a:spcBef>
            <a:spcAft>
              <a:spcPct val="35000"/>
            </a:spcAft>
            <a:buNone/>
          </a:pPr>
          <a:r>
            <a:rPr lang="es-CL" sz="1800" kern="1200" dirty="0"/>
            <a:t>CAPITAL SOCIAL</a:t>
          </a:r>
        </a:p>
      </dsp:txBody>
      <dsp:txXfrm>
        <a:off x="26083" y="1256805"/>
        <a:ext cx="2145480" cy="482156"/>
      </dsp:txXfrm>
    </dsp:sp>
    <dsp:sp modelId="{2F9E50D4-E487-4398-A855-01C401A67229}">
      <dsp:nvSpPr>
        <dsp:cNvPr id="0" name=""/>
        <dsp:cNvSpPr/>
      </dsp:nvSpPr>
      <dsp:spPr>
        <a:xfrm rot="5400000">
          <a:off x="4706263" y="-1153633"/>
          <a:ext cx="717210" cy="688483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s-ES_tradnl" sz="1600" kern="1200" dirty="0"/>
            <a:t>aproximación holística de intervenciones ; objetivos múltiples e integrales</a:t>
          </a:r>
          <a:endParaRPr lang="es-CL" sz="1600" kern="1200" dirty="0"/>
        </a:p>
        <a:p>
          <a:pPr marL="171450" lvl="1" indent="-171450" algn="l" defTabSz="711200" rtl="0">
            <a:lnSpc>
              <a:spcPct val="90000"/>
            </a:lnSpc>
            <a:spcBef>
              <a:spcPct val="0"/>
            </a:spcBef>
            <a:spcAft>
              <a:spcPct val="15000"/>
            </a:spcAft>
            <a:buChar char="•"/>
          </a:pPr>
          <a:r>
            <a:rPr lang="es-ES_tradnl" sz="1600" kern="1200" dirty="0"/>
            <a:t>El paso de visión sectorial a una multidimensional en las políticas públicas; </a:t>
          </a:r>
          <a:endParaRPr lang="es-CL" sz="1600" kern="1200" dirty="0"/>
        </a:p>
        <a:p>
          <a:pPr marL="171450" lvl="1" indent="-171450" algn="l" defTabSz="711200" rtl="0">
            <a:lnSpc>
              <a:spcPct val="90000"/>
            </a:lnSpc>
            <a:spcBef>
              <a:spcPct val="0"/>
            </a:spcBef>
            <a:spcAft>
              <a:spcPct val="15000"/>
            </a:spcAft>
            <a:buChar char="•"/>
          </a:pPr>
          <a:r>
            <a:rPr lang="es-CL" sz="1600" kern="1200" dirty="0"/>
            <a:t>Evitar la fragmentación programática en territorio comunal</a:t>
          </a:r>
        </a:p>
      </dsp:txBody>
      <dsp:txXfrm rot="-5400000">
        <a:off x="1622450" y="1965191"/>
        <a:ext cx="6849827" cy="647188"/>
      </dsp:txXfrm>
    </dsp:sp>
    <dsp:sp modelId="{3B713CD2-3E7B-413D-BED3-9063389EB36D}">
      <dsp:nvSpPr>
        <dsp:cNvPr id="0" name=""/>
        <dsp:cNvSpPr/>
      </dsp:nvSpPr>
      <dsp:spPr>
        <a:xfrm>
          <a:off x="447" y="1748919"/>
          <a:ext cx="1621555" cy="8965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rtl="0">
            <a:lnSpc>
              <a:spcPct val="90000"/>
            </a:lnSpc>
            <a:spcBef>
              <a:spcPct val="0"/>
            </a:spcBef>
            <a:spcAft>
              <a:spcPct val="35000"/>
            </a:spcAft>
            <a:buNone/>
          </a:pPr>
          <a:r>
            <a:rPr lang="es-CL" sz="1800" kern="1200"/>
            <a:t>INTEGRALIDAD</a:t>
          </a:r>
        </a:p>
      </dsp:txBody>
      <dsp:txXfrm>
        <a:off x="44211" y="1792683"/>
        <a:ext cx="1534027" cy="808985"/>
      </dsp:txXfrm>
    </dsp:sp>
    <dsp:sp modelId="{6DAEEF69-86BC-423C-B2E3-C8F4AD5824E8}">
      <dsp:nvSpPr>
        <dsp:cNvPr id="0" name=""/>
        <dsp:cNvSpPr/>
      </dsp:nvSpPr>
      <dsp:spPr>
        <a:xfrm rot="5400000">
          <a:off x="4705354" y="-269338"/>
          <a:ext cx="717210" cy="688665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s-CL" sz="1600" kern="1200" dirty="0"/>
            <a:t>fortalecer relaciones de confianza y reciprocidad en el territorio</a:t>
          </a:r>
        </a:p>
        <a:p>
          <a:pPr marL="171450" lvl="1" indent="-171450" algn="l" defTabSz="711200" rtl="0">
            <a:lnSpc>
              <a:spcPct val="90000"/>
            </a:lnSpc>
            <a:spcBef>
              <a:spcPct val="0"/>
            </a:spcBef>
            <a:spcAft>
              <a:spcPct val="15000"/>
            </a:spcAft>
            <a:buChar char="•"/>
          </a:pPr>
          <a:r>
            <a:rPr lang="es-CL" sz="1600" kern="1200" dirty="0"/>
            <a:t>construir acciones  sostenidas de cooperación y reciprocidad; intercambio de recursos materiales y simbólicos; experiencias compartidas</a:t>
          </a:r>
        </a:p>
      </dsp:txBody>
      <dsp:txXfrm rot="-5400000">
        <a:off x="1620632" y="2850395"/>
        <a:ext cx="6851644" cy="647188"/>
      </dsp:txXfrm>
    </dsp:sp>
    <dsp:sp modelId="{5A4F6917-A074-4C5E-A0F3-B953C4AEE26B}">
      <dsp:nvSpPr>
        <dsp:cNvPr id="0" name=""/>
        <dsp:cNvSpPr/>
      </dsp:nvSpPr>
      <dsp:spPr>
        <a:xfrm>
          <a:off x="447" y="2690259"/>
          <a:ext cx="1619286" cy="8965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rtl="0">
            <a:lnSpc>
              <a:spcPct val="90000"/>
            </a:lnSpc>
            <a:spcBef>
              <a:spcPct val="0"/>
            </a:spcBef>
            <a:spcAft>
              <a:spcPct val="35000"/>
            </a:spcAft>
            <a:buNone/>
          </a:pPr>
          <a:r>
            <a:rPr lang="es-CL" sz="1800" kern="1200"/>
            <a:t>RECIPROCIDAD</a:t>
          </a:r>
        </a:p>
      </dsp:txBody>
      <dsp:txXfrm>
        <a:off x="44211" y="2734023"/>
        <a:ext cx="1531758" cy="808985"/>
      </dsp:txXfrm>
    </dsp:sp>
    <dsp:sp modelId="{304EBBB5-C663-4287-9C73-B490DC5799EA}">
      <dsp:nvSpPr>
        <dsp:cNvPr id="0" name=""/>
        <dsp:cNvSpPr/>
      </dsp:nvSpPr>
      <dsp:spPr>
        <a:xfrm rot="5400000">
          <a:off x="5471545" y="1455820"/>
          <a:ext cx="717210" cy="535427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s-CL" sz="1600" kern="1200" dirty="0"/>
            <a:t>aprender de la experiencias de los otros actores: la red es una comunidad de aprendizaje, </a:t>
          </a:r>
        </a:p>
      </dsp:txBody>
      <dsp:txXfrm rot="-5400000">
        <a:off x="3153014" y="3809363"/>
        <a:ext cx="5319263" cy="647188"/>
      </dsp:txXfrm>
    </dsp:sp>
    <dsp:sp modelId="{76E86D08-7548-4382-8B5E-EC0F9C72278C}">
      <dsp:nvSpPr>
        <dsp:cNvPr id="0" name=""/>
        <dsp:cNvSpPr/>
      </dsp:nvSpPr>
      <dsp:spPr>
        <a:xfrm>
          <a:off x="447" y="3631598"/>
          <a:ext cx="3149869" cy="8965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rtl="0">
            <a:lnSpc>
              <a:spcPct val="90000"/>
            </a:lnSpc>
            <a:spcBef>
              <a:spcPct val="0"/>
            </a:spcBef>
            <a:spcAft>
              <a:spcPct val="35000"/>
            </a:spcAft>
            <a:buNone/>
          </a:pPr>
          <a:r>
            <a:rPr lang="es-CL" sz="1800" kern="1200" dirty="0"/>
            <a:t>COMUNIDAD DE APRENDIZAJE</a:t>
          </a:r>
        </a:p>
      </dsp:txBody>
      <dsp:txXfrm>
        <a:off x="44211" y="3675362"/>
        <a:ext cx="3062341" cy="808985"/>
      </dsp:txXfrm>
    </dsp:sp>
    <dsp:sp modelId="{92361BE0-ED8E-441D-A7D0-1470143759FE}">
      <dsp:nvSpPr>
        <dsp:cNvPr id="0" name=""/>
        <dsp:cNvSpPr/>
      </dsp:nvSpPr>
      <dsp:spPr>
        <a:xfrm rot="5400000">
          <a:off x="5615105" y="2505548"/>
          <a:ext cx="717210" cy="506715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s-CL" sz="1600" kern="1200" dirty="0"/>
            <a:t>gestionar  conocimiento local y situacional que está en permanente dinamismo</a:t>
          </a:r>
        </a:p>
      </dsp:txBody>
      <dsp:txXfrm rot="-5400000">
        <a:off x="3440134" y="4715531"/>
        <a:ext cx="5032142" cy="647188"/>
      </dsp:txXfrm>
    </dsp:sp>
    <dsp:sp modelId="{4A355F91-2041-41AE-A519-C59662ECAC24}">
      <dsp:nvSpPr>
        <dsp:cNvPr id="0" name=""/>
        <dsp:cNvSpPr/>
      </dsp:nvSpPr>
      <dsp:spPr>
        <a:xfrm>
          <a:off x="447" y="4572937"/>
          <a:ext cx="3438940" cy="8965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rtl="0">
            <a:lnSpc>
              <a:spcPct val="90000"/>
            </a:lnSpc>
            <a:spcBef>
              <a:spcPct val="0"/>
            </a:spcBef>
            <a:spcAft>
              <a:spcPct val="35000"/>
            </a:spcAft>
            <a:buNone/>
          </a:pPr>
          <a:r>
            <a:rPr lang="es-CL" sz="1800" kern="1200" dirty="0"/>
            <a:t>GESTIÓN DE CONOCIMIENTOS</a:t>
          </a:r>
        </a:p>
      </dsp:txBody>
      <dsp:txXfrm>
        <a:off x="44211" y="4616701"/>
        <a:ext cx="3351412" cy="8089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CF3054-0E7F-7B41-A3A4-D090F8230F1C}">
      <dsp:nvSpPr>
        <dsp:cNvPr id="0" name=""/>
        <dsp:cNvSpPr/>
      </dsp:nvSpPr>
      <dsp:spPr>
        <a:xfrm>
          <a:off x="3850327" y="2380252"/>
          <a:ext cx="2909198" cy="2909198"/>
        </a:xfrm>
        <a:prstGeom prst="gear9">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ES_tradnl" sz="1600" b="1" kern="1200"/>
            <a:t>Política de proximidad comunitaria  </a:t>
          </a:r>
          <a:endParaRPr lang="es-CL" sz="1600" kern="1200"/>
        </a:p>
      </dsp:txBody>
      <dsp:txXfrm>
        <a:off x="4435205" y="3061718"/>
        <a:ext cx="1739442" cy="1495388"/>
      </dsp:txXfrm>
    </dsp:sp>
    <dsp:sp modelId="{F1F781EA-9EED-9849-A9E5-BBBF6AE562C6}">
      <dsp:nvSpPr>
        <dsp:cNvPr id="0" name=""/>
        <dsp:cNvSpPr/>
      </dsp:nvSpPr>
      <dsp:spPr>
        <a:xfrm>
          <a:off x="2157703" y="1692624"/>
          <a:ext cx="2115780" cy="2115780"/>
        </a:xfrm>
        <a:prstGeom prst="gear6">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ES_tradnl" sz="1600" b="1" kern="1200" dirty="0"/>
            <a:t>Escuela en apertura inespecífica  </a:t>
          </a:r>
          <a:endParaRPr lang="es-CL" sz="1600" kern="1200" dirty="0"/>
        </a:p>
      </dsp:txBody>
      <dsp:txXfrm>
        <a:off x="2690357" y="2228497"/>
        <a:ext cx="1050472" cy="1044034"/>
      </dsp:txXfrm>
    </dsp:sp>
    <dsp:sp modelId="{D98A1638-9D97-0F4B-A8D4-69B2F55CFD2A}">
      <dsp:nvSpPr>
        <dsp:cNvPr id="0" name=""/>
        <dsp:cNvSpPr/>
      </dsp:nvSpPr>
      <dsp:spPr>
        <a:xfrm rot="20700000">
          <a:off x="3342756" y="232951"/>
          <a:ext cx="2073032" cy="2073032"/>
        </a:xfrm>
        <a:prstGeom prst="gear6">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ES_tradnl" sz="1600" b="1" kern="1200" dirty="0"/>
            <a:t>Apertura curricular </a:t>
          </a:r>
          <a:endParaRPr lang="es-CL" sz="1600" kern="1200" dirty="0"/>
        </a:p>
      </dsp:txBody>
      <dsp:txXfrm rot="-20700000">
        <a:off x="3797432" y="687628"/>
        <a:ext cx="1163679" cy="1163679"/>
      </dsp:txXfrm>
    </dsp:sp>
    <dsp:sp modelId="{51BFCD89-DF85-A34C-ADD8-2EA035579468}">
      <dsp:nvSpPr>
        <dsp:cNvPr id="0" name=""/>
        <dsp:cNvSpPr/>
      </dsp:nvSpPr>
      <dsp:spPr>
        <a:xfrm>
          <a:off x="3638839" y="1934281"/>
          <a:ext cx="3723773" cy="3723773"/>
        </a:xfrm>
        <a:prstGeom prst="circularArrow">
          <a:avLst>
            <a:gd name="adj1" fmla="val 4687"/>
            <a:gd name="adj2" fmla="val 299029"/>
            <a:gd name="adj3" fmla="val 2537313"/>
            <a:gd name="adj4" fmla="val 15816450"/>
            <a:gd name="adj5" fmla="val 5469"/>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948A88-8DCA-4E44-AA06-04BD949203C9}">
      <dsp:nvSpPr>
        <dsp:cNvPr id="0" name=""/>
        <dsp:cNvSpPr/>
      </dsp:nvSpPr>
      <dsp:spPr>
        <a:xfrm>
          <a:off x="1783002" y="1219782"/>
          <a:ext cx="2705554" cy="2705554"/>
        </a:xfrm>
        <a:prstGeom prst="leftCircularArrow">
          <a:avLst>
            <a:gd name="adj1" fmla="val 6452"/>
            <a:gd name="adj2" fmla="val 429999"/>
            <a:gd name="adj3" fmla="val 10489124"/>
            <a:gd name="adj4" fmla="val 14837806"/>
            <a:gd name="adj5" fmla="val 7527"/>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D5903D6-CA37-E240-8DE4-03BF6818641F}">
      <dsp:nvSpPr>
        <dsp:cNvPr id="0" name=""/>
        <dsp:cNvSpPr/>
      </dsp:nvSpPr>
      <dsp:spPr>
        <a:xfrm>
          <a:off x="2863242" y="-225820"/>
          <a:ext cx="2917132" cy="2917132"/>
        </a:xfrm>
        <a:prstGeom prst="circularArrow">
          <a:avLst>
            <a:gd name="adj1" fmla="val 5984"/>
            <a:gd name="adj2" fmla="val 394124"/>
            <a:gd name="adj3" fmla="val 13313824"/>
            <a:gd name="adj4" fmla="val 10508221"/>
            <a:gd name="adj5" fmla="val 6981"/>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20CED-692A-427B-93F4-8FDB24CDFC1C}" type="datetimeFigureOut">
              <a:rPr lang="es-CL" smtClean="0"/>
              <a:t>08-06-22</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26FFF8-60ED-40CA-A7CB-18E2F10C83DC}" type="slidenum">
              <a:rPr lang="es-CL" smtClean="0"/>
              <a:t>‹Nº›</a:t>
            </a:fld>
            <a:endParaRPr lang="es-CL"/>
          </a:p>
        </p:txBody>
      </p:sp>
    </p:spTree>
    <p:extLst>
      <p:ext uri="{BB962C8B-B14F-4D97-AF65-F5344CB8AC3E}">
        <p14:creationId xmlns:p14="http://schemas.microsoft.com/office/powerpoint/2010/main" val="1899092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5"/>
          </p:nvPr>
        </p:nvSpPr>
        <p:spPr/>
        <p:txBody>
          <a:bodyPr/>
          <a:lstStyle/>
          <a:p>
            <a:fld id="{EB26FFF8-60ED-40CA-A7CB-18E2F10C83DC}" type="slidenum">
              <a:rPr lang="es-CL" smtClean="0"/>
              <a:t>8</a:t>
            </a:fld>
            <a:endParaRPr lang="es-CL"/>
          </a:p>
        </p:txBody>
      </p:sp>
    </p:spTree>
    <p:extLst>
      <p:ext uri="{BB962C8B-B14F-4D97-AF65-F5344CB8AC3E}">
        <p14:creationId xmlns:p14="http://schemas.microsoft.com/office/powerpoint/2010/main" val="808562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L"/>
          </a:p>
        </p:txBody>
      </p:sp>
      <p:sp>
        <p:nvSpPr>
          <p:cNvPr id="4" name="3 Marcador de fecha"/>
          <p:cNvSpPr>
            <a:spLocks noGrp="1"/>
          </p:cNvSpPr>
          <p:nvPr>
            <p:ph type="dt" sz="half" idx="10"/>
          </p:nvPr>
        </p:nvSpPr>
        <p:spPr/>
        <p:txBody>
          <a:bodyPr/>
          <a:lstStyle/>
          <a:p>
            <a:fld id="{D49BC4F1-5CFE-42D8-96E9-E23B46C563E3}" type="datetimeFigureOut">
              <a:rPr lang="es-CL" smtClean="0"/>
              <a:t>08-06-22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A4455C5-5D4C-492B-9B7E-CC71F7BFD12E}" type="slidenum">
              <a:rPr lang="es-CL" smtClean="0"/>
              <a:t>‹Nº›</a:t>
            </a:fld>
            <a:endParaRPr lang="es-CL"/>
          </a:p>
        </p:txBody>
      </p:sp>
    </p:spTree>
    <p:extLst>
      <p:ext uri="{BB962C8B-B14F-4D97-AF65-F5344CB8AC3E}">
        <p14:creationId xmlns:p14="http://schemas.microsoft.com/office/powerpoint/2010/main" val="14373240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D49BC4F1-5CFE-42D8-96E9-E23B46C563E3}" type="datetimeFigureOut">
              <a:rPr lang="es-CL" smtClean="0"/>
              <a:t>08-06-22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A4455C5-5D4C-492B-9B7E-CC71F7BFD12E}" type="slidenum">
              <a:rPr lang="es-CL" smtClean="0"/>
              <a:t>‹Nº›</a:t>
            </a:fld>
            <a:endParaRPr lang="es-CL"/>
          </a:p>
        </p:txBody>
      </p:sp>
    </p:spTree>
    <p:extLst>
      <p:ext uri="{BB962C8B-B14F-4D97-AF65-F5344CB8AC3E}">
        <p14:creationId xmlns:p14="http://schemas.microsoft.com/office/powerpoint/2010/main" val="26067072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D49BC4F1-5CFE-42D8-96E9-E23B46C563E3}" type="datetimeFigureOut">
              <a:rPr lang="es-CL" smtClean="0"/>
              <a:t>08-06-22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A4455C5-5D4C-492B-9B7E-CC71F7BFD12E}" type="slidenum">
              <a:rPr lang="es-CL" smtClean="0"/>
              <a:t>‹Nº›</a:t>
            </a:fld>
            <a:endParaRPr lang="es-CL"/>
          </a:p>
        </p:txBody>
      </p:sp>
    </p:spTree>
    <p:extLst>
      <p:ext uri="{BB962C8B-B14F-4D97-AF65-F5344CB8AC3E}">
        <p14:creationId xmlns:p14="http://schemas.microsoft.com/office/powerpoint/2010/main" val="3110077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a:t>Haga clic para modificar el estilo de título del patrón</a:t>
            </a:r>
          </a:p>
        </p:txBody>
      </p:sp>
      <p:sp>
        <p:nvSpPr>
          <p:cNvPr id="3" name="2 Marcador de texto"/>
          <p:cNvSpPr>
            <a:spLocks noGrp="1"/>
          </p:cNvSpPr>
          <p:nvPr>
            <p:ph type="body" sz="half" idx="1"/>
          </p:nvPr>
        </p:nvSpPr>
        <p:spPr>
          <a:xfrm>
            <a:off x="685800" y="1981200"/>
            <a:ext cx="3810000" cy="4114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imágenes prediseñadas"/>
          <p:cNvSpPr>
            <a:spLocks noGrp="1"/>
          </p:cNvSpPr>
          <p:nvPr>
            <p:ph type="clipArt" sz="half" idx="2"/>
          </p:nvPr>
        </p:nvSpPr>
        <p:spPr>
          <a:xfrm>
            <a:off x="4648200" y="1981200"/>
            <a:ext cx="3810000" cy="4114800"/>
          </a:xfrm>
        </p:spPr>
        <p:txBody>
          <a:bodyPr rtlCol="0">
            <a:normAutofit/>
          </a:bodyPr>
          <a:lstStyle/>
          <a:p>
            <a:pPr lvl="0"/>
            <a:endParaRPr lang="es-ES" noProof="0"/>
          </a:p>
        </p:txBody>
      </p:sp>
      <p:sp>
        <p:nvSpPr>
          <p:cNvPr id="5" name="4 Marcador de fecha"/>
          <p:cNvSpPr>
            <a:spLocks noGrp="1"/>
          </p:cNvSpPr>
          <p:nvPr>
            <p:ph type="dt" sz="half" idx="10"/>
          </p:nvPr>
        </p:nvSpPr>
        <p:spPr>
          <a:xfrm>
            <a:off x="685800" y="6248400"/>
            <a:ext cx="1905000" cy="457200"/>
          </a:xfrm>
        </p:spPr>
        <p:txBody>
          <a:bodyPr/>
          <a:lstStyle>
            <a:lvl1pPr>
              <a:defRPr/>
            </a:lvl1pPr>
          </a:lstStyle>
          <a:p>
            <a:pPr>
              <a:defRPr/>
            </a:pPr>
            <a:endParaRPr lang="es-E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a:xfrm>
            <a:off x="6553200" y="6248400"/>
            <a:ext cx="1905000" cy="457200"/>
          </a:xfrm>
        </p:spPr>
        <p:txBody>
          <a:bodyPr/>
          <a:lstStyle>
            <a:lvl1pPr>
              <a:defRPr/>
            </a:lvl1pPr>
          </a:lstStyle>
          <a:p>
            <a:pPr>
              <a:defRPr/>
            </a:pPr>
            <a:fld id="{C0B7B734-26C8-4EF5-A1B9-2911DB9BEF8B}" type="slidenum">
              <a:rPr lang="es-ES"/>
              <a:pPr>
                <a:defRPr/>
              </a:pPr>
              <a:t>‹Nº›</a:t>
            </a:fld>
            <a:endParaRPr lang="es-ES"/>
          </a:p>
        </p:txBody>
      </p:sp>
    </p:spTree>
    <p:extLst>
      <p:ext uri="{BB962C8B-B14F-4D97-AF65-F5344CB8AC3E}">
        <p14:creationId xmlns:p14="http://schemas.microsoft.com/office/powerpoint/2010/main" val="2801812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D49BC4F1-5CFE-42D8-96E9-E23B46C563E3}" type="datetimeFigureOut">
              <a:rPr lang="es-CL" smtClean="0"/>
              <a:t>08-06-22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A4455C5-5D4C-492B-9B7E-CC71F7BFD12E}" type="slidenum">
              <a:rPr lang="es-CL" smtClean="0"/>
              <a:t>‹Nº›</a:t>
            </a:fld>
            <a:endParaRPr lang="es-CL"/>
          </a:p>
        </p:txBody>
      </p:sp>
    </p:spTree>
    <p:extLst>
      <p:ext uri="{BB962C8B-B14F-4D97-AF65-F5344CB8AC3E}">
        <p14:creationId xmlns:p14="http://schemas.microsoft.com/office/powerpoint/2010/main" val="40499447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49BC4F1-5CFE-42D8-96E9-E23B46C563E3}" type="datetimeFigureOut">
              <a:rPr lang="es-CL" smtClean="0"/>
              <a:t>08-06-22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A4455C5-5D4C-492B-9B7E-CC71F7BFD12E}" type="slidenum">
              <a:rPr lang="es-CL" smtClean="0"/>
              <a:t>‹Nº›</a:t>
            </a:fld>
            <a:endParaRPr lang="es-CL"/>
          </a:p>
        </p:txBody>
      </p:sp>
    </p:spTree>
    <p:extLst>
      <p:ext uri="{BB962C8B-B14F-4D97-AF65-F5344CB8AC3E}">
        <p14:creationId xmlns:p14="http://schemas.microsoft.com/office/powerpoint/2010/main" val="17176375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D49BC4F1-5CFE-42D8-96E9-E23B46C563E3}" type="datetimeFigureOut">
              <a:rPr lang="es-CL" smtClean="0"/>
              <a:t>08-06-22</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CA4455C5-5D4C-492B-9B7E-CC71F7BFD12E}" type="slidenum">
              <a:rPr lang="es-CL" smtClean="0"/>
              <a:t>‹Nº›</a:t>
            </a:fld>
            <a:endParaRPr lang="es-CL"/>
          </a:p>
        </p:txBody>
      </p:sp>
    </p:spTree>
    <p:extLst>
      <p:ext uri="{BB962C8B-B14F-4D97-AF65-F5344CB8AC3E}">
        <p14:creationId xmlns:p14="http://schemas.microsoft.com/office/powerpoint/2010/main" val="720493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D49BC4F1-5CFE-42D8-96E9-E23B46C563E3}" type="datetimeFigureOut">
              <a:rPr lang="es-CL" smtClean="0"/>
              <a:t>08-06-22</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CA4455C5-5D4C-492B-9B7E-CC71F7BFD12E}" type="slidenum">
              <a:rPr lang="es-CL" smtClean="0"/>
              <a:t>‹Nº›</a:t>
            </a:fld>
            <a:endParaRPr lang="es-CL"/>
          </a:p>
        </p:txBody>
      </p:sp>
    </p:spTree>
    <p:extLst>
      <p:ext uri="{BB962C8B-B14F-4D97-AF65-F5344CB8AC3E}">
        <p14:creationId xmlns:p14="http://schemas.microsoft.com/office/powerpoint/2010/main" val="42505263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D49BC4F1-5CFE-42D8-96E9-E23B46C563E3}" type="datetimeFigureOut">
              <a:rPr lang="es-CL" smtClean="0"/>
              <a:t>08-06-22</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CA4455C5-5D4C-492B-9B7E-CC71F7BFD12E}" type="slidenum">
              <a:rPr lang="es-CL" smtClean="0"/>
              <a:t>‹Nº›</a:t>
            </a:fld>
            <a:endParaRPr lang="es-CL"/>
          </a:p>
        </p:txBody>
      </p:sp>
    </p:spTree>
    <p:extLst>
      <p:ext uri="{BB962C8B-B14F-4D97-AF65-F5344CB8AC3E}">
        <p14:creationId xmlns:p14="http://schemas.microsoft.com/office/powerpoint/2010/main" val="11803965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49BC4F1-5CFE-42D8-96E9-E23B46C563E3}" type="datetimeFigureOut">
              <a:rPr lang="es-CL" smtClean="0"/>
              <a:t>08-06-22</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CA4455C5-5D4C-492B-9B7E-CC71F7BFD12E}" type="slidenum">
              <a:rPr lang="es-CL" smtClean="0"/>
              <a:t>‹Nº›</a:t>
            </a:fld>
            <a:endParaRPr lang="es-CL"/>
          </a:p>
        </p:txBody>
      </p:sp>
    </p:spTree>
    <p:extLst>
      <p:ext uri="{BB962C8B-B14F-4D97-AF65-F5344CB8AC3E}">
        <p14:creationId xmlns:p14="http://schemas.microsoft.com/office/powerpoint/2010/main" val="8683764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49BC4F1-5CFE-42D8-96E9-E23B46C563E3}" type="datetimeFigureOut">
              <a:rPr lang="es-CL" smtClean="0"/>
              <a:t>08-06-22</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CA4455C5-5D4C-492B-9B7E-CC71F7BFD12E}" type="slidenum">
              <a:rPr lang="es-CL" smtClean="0"/>
              <a:t>‹Nº›</a:t>
            </a:fld>
            <a:endParaRPr lang="es-CL"/>
          </a:p>
        </p:txBody>
      </p:sp>
    </p:spTree>
    <p:extLst>
      <p:ext uri="{BB962C8B-B14F-4D97-AF65-F5344CB8AC3E}">
        <p14:creationId xmlns:p14="http://schemas.microsoft.com/office/powerpoint/2010/main" val="41631658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49BC4F1-5CFE-42D8-96E9-E23B46C563E3}" type="datetimeFigureOut">
              <a:rPr lang="es-CL" smtClean="0"/>
              <a:t>08-06-22</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CA4455C5-5D4C-492B-9B7E-CC71F7BFD12E}" type="slidenum">
              <a:rPr lang="es-CL" smtClean="0"/>
              <a:t>‹Nº›</a:t>
            </a:fld>
            <a:endParaRPr lang="es-CL"/>
          </a:p>
        </p:txBody>
      </p:sp>
    </p:spTree>
    <p:extLst>
      <p:ext uri="{BB962C8B-B14F-4D97-AF65-F5344CB8AC3E}">
        <p14:creationId xmlns:p14="http://schemas.microsoft.com/office/powerpoint/2010/main" val="2495165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9BC4F1-5CFE-42D8-96E9-E23B46C563E3}" type="datetimeFigureOut">
              <a:rPr lang="es-CL" smtClean="0"/>
              <a:t>08-06-22</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4455C5-5D4C-492B-9B7E-CC71F7BFD12E}" type="slidenum">
              <a:rPr lang="es-CL" smtClean="0"/>
              <a:t>‹Nº›</a:t>
            </a:fld>
            <a:endParaRPr lang="es-CL"/>
          </a:p>
        </p:txBody>
      </p:sp>
    </p:spTree>
    <p:extLst>
      <p:ext uri="{BB962C8B-B14F-4D97-AF65-F5344CB8AC3E}">
        <p14:creationId xmlns:p14="http://schemas.microsoft.com/office/powerpoint/2010/main" val="479413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2132856"/>
            <a:ext cx="7772400" cy="1440160"/>
          </a:xfrm>
        </p:spPr>
        <p:txBody>
          <a:bodyPr>
            <a:normAutofit fontScale="90000"/>
          </a:bodyPr>
          <a:lstStyle/>
          <a:p>
            <a:r>
              <a:rPr lang="es-CL" dirty="0"/>
              <a:t>LA ESCUELA EN LA COMUNIDAD</a:t>
            </a:r>
            <a:br>
              <a:rPr lang="es-CL" dirty="0"/>
            </a:br>
            <a:r>
              <a:rPr lang="es-CL" dirty="0"/>
              <a:t>ESTRATEGIA DE REDES EN LA ESCUELA</a:t>
            </a:r>
            <a:endParaRPr lang="es-CL" sz="2800" dirty="0"/>
          </a:p>
        </p:txBody>
      </p:sp>
      <p:sp>
        <p:nvSpPr>
          <p:cNvPr id="3" name="2 Marcador de texto"/>
          <p:cNvSpPr>
            <a:spLocks noGrp="1"/>
          </p:cNvSpPr>
          <p:nvPr>
            <p:ph type="body" idx="1"/>
          </p:nvPr>
        </p:nvSpPr>
        <p:spPr>
          <a:xfrm>
            <a:off x="755576" y="4365105"/>
            <a:ext cx="7772400" cy="864096"/>
          </a:xfrm>
        </p:spPr>
        <p:txBody>
          <a:bodyPr/>
          <a:lstStyle/>
          <a:p>
            <a:pPr algn="r"/>
            <a:r>
              <a:rPr lang="es-CL" dirty="0"/>
              <a:t>Víctor Martínez</a:t>
            </a:r>
          </a:p>
          <a:p>
            <a:pPr algn="r"/>
            <a:r>
              <a:rPr lang="es-CL" dirty="0"/>
              <a:t>2022</a:t>
            </a:r>
          </a:p>
        </p:txBody>
      </p:sp>
    </p:spTree>
    <p:extLst>
      <p:ext uri="{BB962C8B-B14F-4D97-AF65-F5344CB8AC3E}">
        <p14:creationId xmlns:p14="http://schemas.microsoft.com/office/powerpoint/2010/main" val="26960128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EDB9EF3D-20D6-1B4D-A3B0-AA3A81B5CAD5}"/>
              </a:ext>
            </a:extLst>
          </p:cNvPr>
          <p:cNvGraphicFramePr>
            <a:graphicFrameLocks noGrp="1"/>
          </p:cNvGraphicFramePr>
          <p:nvPr>
            <p:ph idx="1"/>
            <p:extLst>
              <p:ext uri="{D42A27DB-BD31-4B8C-83A1-F6EECF244321}">
                <p14:modId xmlns:p14="http://schemas.microsoft.com/office/powerpoint/2010/main" val="1353637400"/>
              </p:ext>
            </p:extLst>
          </p:nvPr>
        </p:nvGraphicFramePr>
        <p:xfrm>
          <a:off x="457200" y="836712"/>
          <a:ext cx="8229600" cy="52894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86535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26">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0" name="Freeform: Shape 28">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1" name="Freeform: Shape 30">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CBD4CAA7-3363-A144-B212-3AA398F8C0A8}"/>
              </a:ext>
            </a:extLst>
          </p:cNvPr>
          <p:cNvSpPr>
            <a:spLocks noGrp="1"/>
          </p:cNvSpPr>
          <p:nvPr>
            <p:ph type="title"/>
          </p:nvPr>
        </p:nvSpPr>
        <p:spPr>
          <a:xfrm>
            <a:off x="628650" y="253397"/>
            <a:ext cx="7886700" cy="1273233"/>
          </a:xfrm>
        </p:spPr>
        <p:txBody>
          <a:bodyPr>
            <a:normAutofit/>
          </a:bodyPr>
          <a:lstStyle/>
          <a:p>
            <a:r>
              <a:rPr lang="es-CL" sz="3500" b="1" i="1"/>
              <a:t>Redes desde el Ministerio de Educación </a:t>
            </a:r>
            <a:endParaRPr lang="es-ES_tradnl" sz="3500"/>
          </a:p>
        </p:txBody>
      </p:sp>
      <p:sp>
        <p:nvSpPr>
          <p:cNvPr id="42" name="Rectangle 32">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Marcador de contenido 2">
            <a:extLst>
              <a:ext uri="{FF2B5EF4-FFF2-40B4-BE49-F238E27FC236}">
                <a16:creationId xmlns:a16="http://schemas.microsoft.com/office/drawing/2014/main" id="{03FE5C8B-2B36-B449-A8D5-894C7A7EFEFA}"/>
              </a:ext>
            </a:extLst>
          </p:cNvPr>
          <p:cNvSpPr>
            <a:spLocks noGrp="1"/>
          </p:cNvSpPr>
          <p:nvPr>
            <p:ph idx="1"/>
          </p:nvPr>
        </p:nvSpPr>
        <p:spPr>
          <a:xfrm>
            <a:off x="628650" y="1780027"/>
            <a:ext cx="7886700" cy="4392173"/>
          </a:xfrm>
        </p:spPr>
        <p:txBody>
          <a:bodyPr anchor="ctr">
            <a:normAutofit/>
          </a:bodyPr>
          <a:lstStyle/>
          <a:p>
            <a:pPr marL="0" indent="0">
              <a:lnSpc>
                <a:spcPct val="90000"/>
              </a:lnSpc>
              <a:buNone/>
            </a:pPr>
            <a:r>
              <a:rPr lang="es-CL" sz="1400" u="sng" dirty="0"/>
              <a:t>Redes de Mejoramiento Escolar </a:t>
            </a:r>
          </a:p>
          <a:p>
            <a:pPr marL="514350" indent="-457200">
              <a:lnSpc>
                <a:spcPct val="90000"/>
              </a:lnSpc>
            </a:pPr>
            <a:r>
              <a:rPr lang="es-CL" sz="1400" dirty="0"/>
              <a:t>Impulsadas a partir del año 2015 desde las Direcciones provinciales de Educación</a:t>
            </a:r>
          </a:p>
          <a:p>
            <a:pPr marL="514350" indent="-457200">
              <a:lnSpc>
                <a:spcPct val="90000"/>
              </a:lnSpc>
            </a:pPr>
            <a:r>
              <a:rPr lang="es-CL" sz="1400" dirty="0"/>
              <a:t>Propósito: que escuelas, colegios y liceos de una misma comuna o comunas aledañas, compartan prácticas, reflexión colaborativa, sinergia y aprender unos de otros. Alrededor de 500 redes a lo largo del país. </a:t>
            </a:r>
          </a:p>
          <a:p>
            <a:pPr marL="0" indent="0">
              <a:lnSpc>
                <a:spcPct val="90000"/>
              </a:lnSpc>
              <a:buNone/>
            </a:pPr>
            <a:r>
              <a:rPr lang="es-CL" sz="1400" u="sng" dirty="0"/>
              <a:t>Red Maestro de Maestros</a:t>
            </a:r>
          </a:p>
          <a:p>
            <a:pPr>
              <a:lnSpc>
                <a:spcPct val="90000"/>
              </a:lnSpc>
            </a:pPr>
            <a:r>
              <a:rPr lang="es-CL" sz="1400" dirty="0"/>
              <a:t>Propósito: fortalecer la profesión docente mediante el aprovechamiento de las capacidades de los profesores previamente acreditados como docentes de excelencia. </a:t>
            </a:r>
          </a:p>
          <a:p>
            <a:pPr>
              <a:lnSpc>
                <a:spcPct val="90000"/>
              </a:lnSpc>
            </a:pPr>
            <a:r>
              <a:rPr lang="es-CL" sz="1400" dirty="0"/>
              <a:t>Al año 2017, la Red cuenta con 3400 profesores distribuidos a lo largo del país. </a:t>
            </a:r>
          </a:p>
          <a:p>
            <a:pPr marL="0" indent="0">
              <a:lnSpc>
                <a:spcPct val="90000"/>
              </a:lnSpc>
              <a:buNone/>
            </a:pPr>
            <a:r>
              <a:rPr lang="es-CL" sz="1400" u="sng" dirty="0"/>
              <a:t> Redes de Profesores de Inglés</a:t>
            </a:r>
            <a:endParaRPr lang="es-CL" sz="1400" dirty="0"/>
          </a:p>
          <a:p>
            <a:pPr>
              <a:lnSpc>
                <a:spcPct val="90000"/>
              </a:lnSpc>
            </a:pPr>
            <a:r>
              <a:rPr lang="es-CL" sz="1400" dirty="0"/>
              <a:t>A partir del año 2003, cuando nace el Programa Inglés abre puertas, que coloca al país en la ruta de la certificación de inglés de acuerdo al Modelo británico del aprendizaje del idioma. </a:t>
            </a:r>
          </a:p>
          <a:p>
            <a:pPr>
              <a:lnSpc>
                <a:spcPct val="90000"/>
              </a:lnSpc>
            </a:pPr>
            <a:r>
              <a:rPr lang="es-CL" sz="1400" dirty="0"/>
              <a:t>Colocó la atención desde la cantidad de horas en la asignatura hacia la certificación de las cuatro habilidades del idioma debidamente certificada y acreditada. </a:t>
            </a:r>
          </a:p>
          <a:p>
            <a:pPr>
              <a:lnSpc>
                <a:spcPct val="90000"/>
              </a:lnSpc>
            </a:pPr>
            <a:r>
              <a:rPr lang="es-CL" sz="1400" dirty="0"/>
              <a:t>Impulsó a crear redes locales, regionales y nacionales para acreditar su nivel de inglés y promover sinergia, colaboración y aprendizaje de experiencias y nuevas metodologías. </a:t>
            </a:r>
          </a:p>
          <a:p>
            <a:pPr>
              <a:lnSpc>
                <a:spcPct val="90000"/>
              </a:lnSpc>
            </a:pPr>
            <a:r>
              <a:rPr lang="es-CL" sz="1400" dirty="0"/>
              <a:t>En la actualidad es posible observar una red dinámica de docentes, aunque la participación obedece más al interés personal que institucional de los colegios. </a:t>
            </a:r>
          </a:p>
        </p:txBody>
      </p:sp>
    </p:spTree>
    <p:extLst>
      <p:ext uri="{BB962C8B-B14F-4D97-AF65-F5344CB8AC3E}">
        <p14:creationId xmlns:p14="http://schemas.microsoft.com/office/powerpoint/2010/main" val="17444009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30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3000"/>
                            </p:stCondLst>
                            <p:childTnLst>
                              <p:par>
                                <p:cTn id="8" presetID="1" presetClass="entr" presetSubtype="0" fill="hold" grpId="0" nodeType="afterEffect">
                                  <p:stCondLst>
                                    <p:cond delay="30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6000"/>
                            </p:stCondLst>
                            <p:childTnLst>
                              <p:par>
                                <p:cTn id="11" presetID="1" presetClass="entr" presetSubtype="0" fill="hold" grpId="0" nodeType="afterEffect">
                                  <p:stCondLst>
                                    <p:cond delay="30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9000"/>
                            </p:stCondLst>
                            <p:childTnLst>
                              <p:par>
                                <p:cTn id="14" presetID="1" presetClass="entr" presetSubtype="0" fill="hold" grpId="0" nodeType="afterEffect">
                                  <p:stCondLst>
                                    <p:cond delay="300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12000"/>
                            </p:stCondLst>
                            <p:childTnLst>
                              <p:par>
                                <p:cTn id="17" presetID="1" presetClass="entr" presetSubtype="0" fill="hold" grpId="0" nodeType="afterEffect">
                                  <p:stCondLst>
                                    <p:cond delay="300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15000"/>
                            </p:stCondLst>
                            <p:childTnLst>
                              <p:par>
                                <p:cTn id="20" presetID="1" presetClass="entr" presetSubtype="0" fill="hold" grpId="0" nodeType="afterEffect">
                                  <p:stCondLst>
                                    <p:cond delay="300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par>
                          <p:cTn id="22" fill="hold">
                            <p:stCondLst>
                              <p:cond delay="18000"/>
                            </p:stCondLst>
                            <p:childTnLst>
                              <p:par>
                                <p:cTn id="23" presetID="1" presetClass="entr" presetSubtype="0" fill="hold" grpId="0" nodeType="afterEffect">
                                  <p:stCondLst>
                                    <p:cond delay="300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par>
                          <p:cTn id="25" fill="hold">
                            <p:stCondLst>
                              <p:cond delay="21000"/>
                            </p:stCondLst>
                            <p:childTnLst>
                              <p:par>
                                <p:cTn id="26" presetID="1" presetClass="entr" presetSubtype="0" fill="hold" grpId="0" nodeType="afterEffect">
                                  <p:stCondLst>
                                    <p:cond delay="3000"/>
                                  </p:stCondLst>
                                  <p:childTnLst>
                                    <p:set>
                                      <p:cBhvr>
                                        <p:cTn id="27" dur="1" fill="hold">
                                          <p:stCondLst>
                                            <p:cond delay="0"/>
                                          </p:stCondLst>
                                        </p:cTn>
                                        <p:tgtEl>
                                          <p:spTgt spid="3">
                                            <p:txEl>
                                              <p:pRg st="7" end="7"/>
                                            </p:txEl>
                                          </p:spTgt>
                                        </p:tgtEl>
                                        <p:attrNameLst>
                                          <p:attrName>style.visibility</p:attrName>
                                        </p:attrNameLst>
                                      </p:cBhvr>
                                      <p:to>
                                        <p:strVal val="visible"/>
                                      </p:to>
                                    </p:set>
                                  </p:childTnLst>
                                </p:cTn>
                              </p:par>
                            </p:childTnLst>
                          </p:cTn>
                        </p:par>
                        <p:par>
                          <p:cTn id="28" fill="hold">
                            <p:stCondLst>
                              <p:cond delay="24000"/>
                            </p:stCondLst>
                            <p:childTnLst>
                              <p:par>
                                <p:cTn id="29" presetID="1" presetClass="entr" presetSubtype="0" fill="hold" grpId="0" nodeType="afterEffect">
                                  <p:stCondLst>
                                    <p:cond delay="300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par>
                          <p:cTn id="31" fill="hold">
                            <p:stCondLst>
                              <p:cond delay="27000"/>
                            </p:stCondLst>
                            <p:childTnLst>
                              <p:par>
                                <p:cTn id="32" presetID="1" presetClass="entr" presetSubtype="0" fill="hold" grpId="0" nodeType="afterEffect">
                                  <p:stCondLst>
                                    <p:cond delay="3000"/>
                                  </p:stCondLst>
                                  <p:childTnLst>
                                    <p:set>
                                      <p:cBhvr>
                                        <p:cTn id="33" dur="1" fill="hold">
                                          <p:stCondLst>
                                            <p:cond delay="0"/>
                                          </p:stCondLst>
                                        </p:cTn>
                                        <p:tgtEl>
                                          <p:spTgt spid="3">
                                            <p:txEl>
                                              <p:pRg st="9" end="9"/>
                                            </p:txEl>
                                          </p:spTgt>
                                        </p:tgtEl>
                                        <p:attrNameLst>
                                          <p:attrName>style.visibility</p:attrName>
                                        </p:attrNameLst>
                                      </p:cBhvr>
                                      <p:to>
                                        <p:strVal val="visible"/>
                                      </p:to>
                                    </p:set>
                                  </p:childTnLst>
                                </p:cTn>
                              </p:par>
                            </p:childTnLst>
                          </p:cTn>
                        </p:par>
                        <p:par>
                          <p:cTn id="34" fill="hold">
                            <p:stCondLst>
                              <p:cond delay="30000"/>
                            </p:stCondLst>
                            <p:childTnLst>
                              <p:par>
                                <p:cTn id="35" presetID="1" presetClass="entr" presetSubtype="0" fill="hold" grpId="0" nodeType="afterEffect">
                                  <p:stCondLst>
                                    <p:cond delay="300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CC9749-D09C-194F-9A37-48C8E81EA880}"/>
              </a:ext>
            </a:extLst>
          </p:cNvPr>
          <p:cNvSpPr>
            <a:spLocks noChangeArrowheads="1"/>
          </p:cNvSpPr>
          <p:nvPr/>
        </p:nvSpPr>
        <p:spPr bwMode="auto">
          <a:xfrm>
            <a:off x="0" y="29815"/>
            <a:ext cx="88569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s-CL" altLang="es-CL" sz="2000" b="0" i="0" u="sng" strike="noStrike" cap="none" normalizeH="0" baseline="0" dirty="0">
                <a:ln>
                  <a:noFill/>
                </a:ln>
                <a:solidFill>
                  <a:schemeClr val="tx1"/>
                </a:solidFill>
                <a:effectLst/>
                <a:latin typeface="MyriadPro"/>
              </a:rPr>
              <a:t>Principios que sustentan las redes de mejoramiento escolar</a:t>
            </a:r>
            <a:r>
              <a:rPr kumimoji="0" lang="es-CL" altLang="es-CL" sz="2000" b="0" i="0" u="none" strike="noStrike" cap="none" normalizeH="0" baseline="0" dirty="0">
                <a:ln>
                  <a:noFill/>
                </a:ln>
                <a:solidFill>
                  <a:schemeClr val="tx1"/>
                </a:solidFill>
                <a:effectLst/>
                <a:latin typeface="MyriadPro"/>
              </a:rPr>
              <a:t>. </a:t>
            </a:r>
            <a:r>
              <a:rPr lang="es-CL" altLang="es-CL" sz="2000" dirty="0">
                <a:latin typeface="MyriadPro"/>
              </a:rPr>
              <a:t>Las redes como dispositivos para la gestión educativa en Iberoamérica, Joaquín Gairín, Aleix Barrera </a:t>
            </a:r>
            <a:r>
              <a:rPr kumimoji="0" lang="es-CL" altLang="es-CL" sz="2000" b="0" i="0" u="none" strike="noStrike" cap="none" normalizeH="0" baseline="0" dirty="0">
                <a:ln>
                  <a:noFill/>
                </a:ln>
                <a:solidFill>
                  <a:schemeClr val="tx1"/>
                </a:solidFill>
                <a:effectLst/>
                <a:latin typeface="MyriadPro"/>
              </a:rPr>
              <a:t> </a:t>
            </a:r>
            <a:endParaRPr kumimoji="0" lang="es-CL" altLang="es-CL" sz="2000" b="0" i="0" u="none" strike="noStrike" cap="none" normalizeH="0" baseline="0" dirty="0">
              <a:ln>
                <a:noFill/>
              </a:ln>
              <a:solidFill>
                <a:schemeClr val="tx1"/>
              </a:solidFill>
              <a:effectLst/>
            </a:endParaRPr>
          </a:p>
        </p:txBody>
      </p:sp>
      <p:pic>
        <p:nvPicPr>
          <p:cNvPr id="1026" name="Picture 2" descr="page55image37817392">
            <a:extLst>
              <a:ext uri="{FF2B5EF4-FFF2-40B4-BE49-F238E27FC236}">
                <a16:creationId xmlns:a16="http://schemas.microsoft.com/office/drawing/2014/main" id="{77E3E3AE-E449-9E42-8B33-6B1DFA5D6B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7" y="908720"/>
            <a:ext cx="8982425" cy="5949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8296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0" fill="hold"/>
                                        <p:tgtEl>
                                          <p:spTgt spid="1026"/>
                                        </p:tgtEl>
                                        <p:attrNameLst>
                                          <p:attrName>ppt_w</p:attrName>
                                        </p:attrNameLst>
                                      </p:cBhvr>
                                      <p:tavLst>
                                        <p:tav tm="0">
                                          <p:val>
                                            <p:fltVal val="0"/>
                                          </p:val>
                                        </p:tav>
                                        <p:tav tm="100000">
                                          <p:val>
                                            <p:strVal val="#ppt_w"/>
                                          </p:val>
                                        </p:tav>
                                      </p:tavLst>
                                    </p:anim>
                                    <p:anim calcmode="lin" valueType="num">
                                      <p:cBhvr>
                                        <p:cTn id="8" dur="5000" fill="hold"/>
                                        <p:tgtEl>
                                          <p:spTgt spid="1026"/>
                                        </p:tgtEl>
                                        <p:attrNameLst>
                                          <p:attrName>ppt_h</p:attrName>
                                        </p:attrNameLst>
                                      </p:cBhvr>
                                      <p:tavLst>
                                        <p:tav tm="0">
                                          <p:val>
                                            <p:fltVal val="0"/>
                                          </p:val>
                                        </p:tav>
                                        <p:tav tm="100000">
                                          <p:val>
                                            <p:strVal val="#ppt_h"/>
                                          </p:val>
                                        </p:tav>
                                      </p:tavLst>
                                    </p:anim>
                                    <p:animEffect transition="in" filter="fade">
                                      <p:cBhvr>
                                        <p:cTn id="9" dur="5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a:extLst>
              <a:ext uri="{FF2B5EF4-FFF2-40B4-BE49-F238E27FC236}">
                <a16:creationId xmlns:a16="http://schemas.microsoft.com/office/drawing/2014/main" id="{AE5181DE-B4A5-4E45-A86B-4A0A4824BDFE}"/>
              </a:ext>
            </a:extLst>
          </p:cNvPr>
          <p:cNvSpPr>
            <a:spLocks noChangeArrowheads="1"/>
          </p:cNvSpPr>
          <p:nvPr/>
        </p:nvSpPr>
        <p:spPr bwMode="auto">
          <a:xfrm>
            <a:off x="0" y="165625"/>
            <a:ext cx="8928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2000" b="0" i="0" u="sng" strike="noStrike" cap="none" normalizeH="0" baseline="0" dirty="0">
                <a:ln>
                  <a:noFill/>
                </a:ln>
                <a:solidFill>
                  <a:schemeClr val="tx1"/>
                </a:solidFill>
                <a:effectLst/>
                <a:latin typeface="MyriadPro"/>
              </a:rPr>
              <a:t>Percepción del impacto de las redes de Mejoramiento Escolar</a:t>
            </a:r>
            <a:r>
              <a:rPr kumimoji="0" lang="es-CL" altLang="es-CL" sz="2000" b="0" i="0" u="none" strike="noStrike" cap="none" normalizeH="0" baseline="0" dirty="0">
                <a:ln>
                  <a:noFill/>
                </a:ln>
                <a:solidFill>
                  <a:schemeClr val="tx1"/>
                </a:solidFill>
                <a:effectLst/>
                <a:latin typeface="MyriadPro"/>
              </a:rPr>
              <a:t>. </a:t>
            </a:r>
            <a:r>
              <a:rPr lang="es-CL" altLang="es-CL" sz="2000" dirty="0">
                <a:latin typeface="MyriadPro"/>
              </a:rPr>
              <a:t>Las redes como dispositivos para la gestión educativa en Iberoamérica, </a:t>
            </a:r>
            <a:r>
              <a:rPr kumimoji="0" lang="es-CL" altLang="es-CL" sz="2000" b="0" i="0" u="none" strike="noStrike" cap="none" normalizeH="0" baseline="0" dirty="0">
                <a:ln>
                  <a:noFill/>
                </a:ln>
                <a:solidFill>
                  <a:schemeClr val="tx1"/>
                </a:solidFill>
                <a:effectLst/>
                <a:latin typeface="MyriadPro"/>
              </a:rPr>
              <a:t>Joaquín Gairín, Aleix Barrera </a:t>
            </a:r>
            <a:endParaRPr kumimoji="0" lang="es-CL" altLang="es-CL" sz="2000" b="0" i="0" u="none" strike="noStrike" cap="none" normalizeH="0" baseline="0" dirty="0">
              <a:ln>
                <a:noFill/>
              </a:ln>
              <a:solidFill>
                <a:schemeClr val="tx1"/>
              </a:solidFill>
              <a:effectLst/>
            </a:endParaRPr>
          </a:p>
        </p:txBody>
      </p:sp>
      <p:pic>
        <p:nvPicPr>
          <p:cNvPr id="2054" name="Picture 6" descr="page56image37911584">
            <a:extLst>
              <a:ext uri="{FF2B5EF4-FFF2-40B4-BE49-F238E27FC236}">
                <a16:creationId xmlns:a16="http://schemas.microsoft.com/office/drawing/2014/main" id="{3DCE30F2-453E-154B-8069-F6AA40FF15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516" y="873511"/>
            <a:ext cx="8712968" cy="5723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83358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054"/>
                                        </p:tgtEl>
                                        <p:attrNameLst>
                                          <p:attrName>style.visibility</p:attrName>
                                        </p:attrNameLst>
                                      </p:cBhvr>
                                      <p:to>
                                        <p:strVal val="visible"/>
                                      </p:to>
                                    </p:set>
                                    <p:anim calcmode="lin" valueType="num">
                                      <p:cBhvr>
                                        <p:cTn id="7" dur="5000" fill="hold"/>
                                        <p:tgtEl>
                                          <p:spTgt spid="2054"/>
                                        </p:tgtEl>
                                        <p:attrNameLst>
                                          <p:attrName>ppt_w</p:attrName>
                                        </p:attrNameLst>
                                      </p:cBhvr>
                                      <p:tavLst>
                                        <p:tav tm="0">
                                          <p:val>
                                            <p:fltVal val="0"/>
                                          </p:val>
                                        </p:tav>
                                        <p:tav tm="100000">
                                          <p:val>
                                            <p:strVal val="#ppt_w"/>
                                          </p:val>
                                        </p:tav>
                                      </p:tavLst>
                                    </p:anim>
                                    <p:anim calcmode="lin" valueType="num">
                                      <p:cBhvr>
                                        <p:cTn id="8" dur="5000" fill="hold"/>
                                        <p:tgtEl>
                                          <p:spTgt spid="2054"/>
                                        </p:tgtEl>
                                        <p:attrNameLst>
                                          <p:attrName>ppt_h</p:attrName>
                                        </p:attrNameLst>
                                      </p:cBhvr>
                                      <p:tavLst>
                                        <p:tav tm="0">
                                          <p:val>
                                            <p:fltVal val="0"/>
                                          </p:val>
                                        </p:tav>
                                        <p:tav tm="100000">
                                          <p:val>
                                            <p:strVal val="#ppt_h"/>
                                          </p:val>
                                        </p:tav>
                                      </p:tavLst>
                                    </p:anim>
                                    <p:animEffect transition="in" filter="fade">
                                      <p:cBhvr>
                                        <p:cTn id="9" dur="50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s-ES_tradnl"/>
              <a:t>Red</a:t>
            </a:r>
            <a:endParaRPr lang="es-ES"/>
          </a:p>
        </p:txBody>
      </p:sp>
      <p:sp>
        <p:nvSpPr>
          <p:cNvPr id="10243" name="Rectangle 3"/>
          <p:cNvSpPr>
            <a:spLocks noGrp="1" noChangeArrowheads="1"/>
          </p:cNvSpPr>
          <p:nvPr>
            <p:ph type="body" sz="half" idx="1"/>
          </p:nvPr>
        </p:nvSpPr>
        <p:spPr/>
        <p:txBody>
          <a:bodyPr/>
          <a:lstStyle/>
          <a:p>
            <a:pPr eaLnBrk="1" hangingPunct="1"/>
            <a:r>
              <a:rPr lang="es-CL" sz="2800">
                <a:latin typeface="Arial" charset="0"/>
                <a:cs typeface="Arial" charset="0"/>
              </a:rPr>
              <a:t>La red es un sistema de vínculos entre nodos orientado hacia el intercambio de apoyo social</a:t>
            </a:r>
            <a:r>
              <a:rPr lang="es-ES" sz="2800"/>
              <a:t> </a:t>
            </a:r>
          </a:p>
        </p:txBody>
      </p:sp>
      <p:sp>
        <p:nvSpPr>
          <p:cNvPr id="10245" name="Oval 5"/>
          <p:cNvSpPr>
            <a:spLocks noChangeArrowheads="1"/>
          </p:cNvSpPr>
          <p:nvPr/>
        </p:nvSpPr>
        <p:spPr bwMode="auto">
          <a:xfrm>
            <a:off x="5029200" y="1524000"/>
            <a:ext cx="1371600" cy="990600"/>
          </a:xfrm>
          <a:prstGeom prst="ellipse">
            <a:avLst/>
          </a:prstGeom>
          <a:solidFill>
            <a:schemeClr val="accent1"/>
          </a:solidFill>
          <a:ln w="9525">
            <a:solidFill>
              <a:schemeClr val="tx1"/>
            </a:solidFill>
            <a:round/>
            <a:headEnd/>
            <a:tailEnd/>
          </a:ln>
        </p:spPr>
        <p:txBody>
          <a:bodyPr wrap="none" anchor="ctr"/>
          <a:lstStyle/>
          <a:p>
            <a:pPr algn="ctr"/>
            <a:r>
              <a:rPr lang="es-ES_tradnl">
                <a:latin typeface="Calibri" pitchFamily="34" charset="0"/>
              </a:rPr>
              <a:t>N1</a:t>
            </a:r>
            <a:endParaRPr lang="es-ES">
              <a:latin typeface="Calibri" pitchFamily="34" charset="0"/>
            </a:endParaRPr>
          </a:p>
        </p:txBody>
      </p:sp>
      <p:sp>
        <p:nvSpPr>
          <p:cNvPr id="10246" name="Oval 6"/>
          <p:cNvSpPr>
            <a:spLocks noChangeArrowheads="1"/>
          </p:cNvSpPr>
          <p:nvPr/>
        </p:nvSpPr>
        <p:spPr bwMode="auto">
          <a:xfrm>
            <a:off x="3962400" y="3657600"/>
            <a:ext cx="1371600" cy="990600"/>
          </a:xfrm>
          <a:prstGeom prst="ellipse">
            <a:avLst/>
          </a:prstGeom>
          <a:solidFill>
            <a:schemeClr val="accent1"/>
          </a:solidFill>
          <a:ln w="9525">
            <a:solidFill>
              <a:schemeClr val="tx1"/>
            </a:solidFill>
            <a:round/>
            <a:headEnd/>
            <a:tailEnd/>
          </a:ln>
        </p:spPr>
        <p:txBody>
          <a:bodyPr wrap="none" anchor="ctr"/>
          <a:lstStyle/>
          <a:p>
            <a:pPr algn="ctr"/>
            <a:r>
              <a:rPr lang="es-ES_tradnl">
                <a:latin typeface="Calibri" pitchFamily="34" charset="0"/>
              </a:rPr>
              <a:t>N2</a:t>
            </a:r>
            <a:endParaRPr lang="es-ES">
              <a:latin typeface="Calibri" pitchFamily="34" charset="0"/>
            </a:endParaRPr>
          </a:p>
        </p:txBody>
      </p:sp>
      <p:sp>
        <p:nvSpPr>
          <p:cNvPr id="10247" name="Oval 7"/>
          <p:cNvSpPr>
            <a:spLocks noChangeArrowheads="1"/>
          </p:cNvSpPr>
          <p:nvPr/>
        </p:nvSpPr>
        <p:spPr bwMode="auto">
          <a:xfrm>
            <a:off x="7010400" y="1981200"/>
            <a:ext cx="1371600" cy="990600"/>
          </a:xfrm>
          <a:prstGeom prst="ellipse">
            <a:avLst/>
          </a:prstGeom>
          <a:solidFill>
            <a:schemeClr val="accent1"/>
          </a:solidFill>
          <a:ln w="9525">
            <a:solidFill>
              <a:schemeClr val="tx1"/>
            </a:solidFill>
            <a:round/>
            <a:headEnd/>
            <a:tailEnd/>
          </a:ln>
        </p:spPr>
        <p:txBody>
          <a:bodyPr wrap="none" anchor="ctr"/>
          <a:lstStyle/>
          <a:p>
            <a:pPr algn="ctr"/>
            <a:r>
              <a:rPr lang="es-ES_tradnl">
                <a:latin typeface="Calibri" pitchFamily="34" charset="0"/>
              </a:rPr>
              <a:t>N3</a:t>
            </a:r>
            <a:endParaRPr lang="es-ES">
              <a:latin typeface="Calibri" pitchFamily="34" charset="0"/>
            </a:endParaRPr>
          </a:p>
        </p:txBody>
      </p:sp>
      <p:sp>
        <p:nvSpPr>
          <p:cNvPr id="10248" name="Oval 8"/>
          <p:cNvSpPr>
            <a:spLocks noChangeArrowheads="1"/>
          </p:cNvSpPr>
          <p:nvPr/>
        </p:nvSpPr>
        <p:spPr bwMode="auto">
          <a:xfrm>
            <a:off x="6400800" y="4343400"/>
            <a:ext cx="1371600" cy="990600"/>
          </a:xfrm>
          <a:prstGeom prst="ellipse">
            <a:avLst/>
          </a:prstGeom>
          <a:solidFill>
            <a:schemeClr val="accent1"/>
          </a:solidFill>
          <a:ln w="9525">
            <a:solidFill>
              <a:schemeClr val="tx1"/>
            </a:solidFill>
            <a:round/>
            <a:headEnd/>
            <a:tailEnd/>
          </a:ln>
        </p:spPr>
        <p:txBody>
          <a:bodyPr wrap="none" anchor="ctr"/>
          <a:lstStyle/>
          <a:p>
            <a:pPr algn="ctr"/>
            <a:r>
              <a:rPr lang="es-ES_tradnl">
                <a:latin typeface="Calibri" pitchFamily="34" charset="0"/>
              </a:rPr>
              <a:t>N4</a:t>
            </a:r>
            <a:endParaRPr lang="es-ES">
              <a:latin typeface="Calibri" pitchFamily="34" charset="0"/>
            </a:endParaRPr>
          </a:p>
        </p:txBody>
      </p:sp>
      <p:cxnSp>
        <p:nvCxnSpPr>
          <p:cNvPr id="10249" name="AutoShape 9"/>
          <p:cNvCxnSpPr>
            <a:cxnSpLocks noChangeShapeType="1"/>
            <a:stCxn id="10245" idx="7"/>
            <a:endCxn id="10247" idx="0"/>
          </p:cNvCxnSpPr>
          <p:nvPr/>
        </p:nvCxnSpPr>
        <p:spPr bwMode="auto">
          <a:xfrm rot="5400000" flipV="1">
            <a:off x="6791325" y="1076326"/>
            <a:ext cx="312737" cy="1497012"/>
          </a:xfrm>
          <a:prstGeom prst="curvedConnector3">
            <a:avLst>
              <a:gd name="adj1" fmla="val -119287"/>
            </a:avLst>
          </a:prstGeom>
          <a:noFill/>
          <a:ln w="9525">
            <a:solidFill>
              <a:schemeClr val="tx1"/>
            </a:solidFill>
            <a:round/>
            <a:headEnd/>
            <a:tailEnd/>
          </a:ln>
        </p:spPr>
      </p:cxnSp>
      <p:cxnSp>
        <p:nvCxnSpPr>
          <p:cNvPr id="10250" name="AutoShape 10"/>
          <p:cNvCxnSpPr>
            <a:cxnSpLocks noChangeShapeType="1"/>
            <a:stCxn id="10247" idx="3"/>
            <a:endCxn id="10246" idx="1"/>
          </p:cNvCxnSpPr>
          <p:nvPr/>
        </p:nvCxnSpPr>
        <p:spPr bwMode="auto">
          <a:xfrm rot="5400000">
            <a:off x="5200650" y="1790701"/>
            <a:ext cx="974725" cy="3048000"/>
          </a:xfrm>
          <a:prstGeom prst="curvedConnector3">
            <a:avLst>
              <a:gd name="adj1" fmla="val 50000"/>
            </a:avLst>
          </a:prstGeom>
          <a:noFill/>
          <a:ln w="9525">
            <a:solidFill>
              <a:schemeClr val="tx1"/>
            </a:solidFill>
            <a:round/>
            <a:headEnd/>
            <a:tailEnd/>
          </a:ln>
        </p:spPr>
      </p:cxnSp>
      <p:sp>
        <p:nvSpPr>
          <p:cNvPr id="10251" name="Oval 11"/>
          <p:cNvSpPr>
            <a:spLocks noChangeArrowheads="1"/>
          </p:cNvSpPr>
          <p:nvPr/>
        </p:nvSpPr>
        <p:spPr bwMode="auto">
          <a:xfrm>
            <a:off x="7391400" y="5257800"/>
            <a:ext cx="1371600" cy="990600"/>
          </a:xfrm>
          <a:prstGeom prst="ellipse">
            <a:avLst/>
          </a:prstGeom>
          <a:solidFill>
            <a:schemeClr val="accent1"/>
          </a:solidFill>
          <a:ln w="9525">
            <a:solidFill>
              <a:schemeClr val="tx1"/>
            </a:solidFill>
            <a:round/>
            <a:headEnd/>
            <a:tailEnd/>
          </a:ln>
        </p:spPr>
        <p:txBody>
          <a:bodyPr wrap="none" anchor="ctr"/>
          <a:lstStyle/>
          <a:p>
            <a:pPr algn="ctr"/>
            <a:r>
              <a:rPr lang="es-ES_tradnl">
                <a:latin typeface="Calibri" pitchFamily="34" charset="0"/>
              </a:rPr>
              <a:t>N5</a:t>
            </a:r>
            <a:endParaRPr lang="es-ES">
              <a:latin typeface="Calibri" pitchFamily="34" charset="0"/>
            </a:endParaRPr>
          </a:p>
        </p:txBody>
      </p:sp>
      <p:cxnSp>
        <p:nvCxnSpPr>
          <p:cNvPr id="10252" name="AutoShape 12"/>
          <p:cNvCxnSpPr>
            <a:cxnSpLocks noChangeShapeType="1"/>
            <a:stCxn id="10246" idx="7"/>
            <a:endCxn id="10248" idx="3"/>
          </p:cNvCxnSpPr>
          <p:nvPr/>
        </p:nvCxnSpPr>
        <p:spPr bwMode="auto">
          <a:xfrm rot="5400000" flipV="1">
            <a:off x="5173663" y="3760788"/>
            <a:ext cx="1387475" cy="1470025"/>
          </a:xfrm>
          <a:prstGeom prst="curvedConnector5">
            <a:avLst>
              <a:gd name="adj1" fmla="val -26889"/>
              <a:gd name="adj2" fmla="val 50000"/>
              <a:gd name="adj3" fmla="val 126889"/>
            </a:avLst>
          </a:prstGeom>
          <a:noFill/>
          <a:ln w="9525">
            <a:solidFill>
              <a:schemeClr val="tx1"/>
            </a:solidFill>
            <a:round/>
            <a:headEnd/>
            <a:tailEnd/>
          </a:ln>
        </p:spPr>
      </p:cxnSp>
      <p:cxnSp>
        <p:nvCxnSpPr>
          <p:cNvPr id="10253" name="AutoShape 13"/>
          <p:cNvCxnSpPr>
            <a:cxnSpLocks noChangeShapeType="1"/>
            <a:stCxn id="10246" idx="5"/>
            <a:endCxn id="10251" idx="3"/>
          </p:cNvCxnSpPr>
          <p:nvPr/>
        </p:nvCxnSpPr>
        <p:spPr bwMode="auto">
          <a:xfrm rot="16200000" flipH="1">
            <a:off x="5562601" y="4073525"/>
            <a:ext cx="1600200" cy="2460625"/>
          </a:xfrm>
          <a:prstGeom prst="curvedConnector3">
            <a:avLst>
              <a:gd name="adj1" fmla="val 123315"/>
            </a:avLst>
          </a:prstGeom>
          <a:noFill/>
          <a:ln w="9525">
            <a:solidFill>
              <a:schemeClr val="tx1"/>
            </a:solidFill>
            <a:round/>
            <a:headEnd/>
            <a:tailEnd/>
          </a:ln>
        </p:spPr>
      </p:cxnSp>
      <p:sp>
        <p:nvSpPr>
          <p:cNvPr id="10254" name="Oval 14"/>
          <p:cNvSpPr>
            <a:spLocks noChangeArrowheads="1"/>
          </p:cNvSpPr>
          <p:nvPr/>
        </p:nvSpPr>
        <p:spPr bwMode="auto">
          <a:xfrm>
            <a:off x="7467600" y="3505200"/>
            <a:ext cx="1371600" cy="990600"/>
          </a:xfrm>
          <a:prstGeom prst="ellipse">
            <a:avLst/>
          </a:prstGeom>
          <a:solidFill>
            <a:schemeClr val="accent1"/>
          </a:solidFill>
          <a:ln w="9525">
            <a:solidFill>
              <a:schemeClr val="tx1"/>
            </a:solidFill>
            <a:round/>
            <a:headEnd/>
            <a:tailEnd/>
          </a:ln>
        </p:spPr>
        <p:txBody>
          <a:bodyPr wrap="none" anchor="ctr"/>
          <a:lstStyle/>
          <a:p>
            <a:pPr algn="ctr"/>
            <a:r>
              <a:rPr lang="es-ES_tradnl">
                <a:latin typeface="Calibri" pitchFamily="34" charset="0"/>
              </a:rPr>
              <a:t>N6</a:t>
            </a:r>
            <a:endParaRPr lang="es-ES">
              <a:latin typeface="Calibri" pitchFamily="34" charset="0"/>
            </a:endParaRPr>
          </a:p>
        </p:txBody>
      </p:sp>
      <p:cxnSp>
        <p:nvCxnSpPr>
          <p:cNvPr id="10255" name="AutoShape 15"/>
          <p:cNvCxnSpPr>
            <a:cxnSpLocks noChangeShapeType="1"/>
            <a:stCxn id="10248" idx="0"/>
            <a:endCxn id="10254" idx="1"/>
          </p:cNvCxnSpPr>
          <p:nvPr/>
        </p:nvCxnSpPr>
        <p:spPr bwMode="auto">
          <a:xfrm rot="-5400000">
            <a:off x="7031038" y="3705225"/>
            <a:ext cx="693737" cy="582613"/>
          </a:xfrm>
          <a:prstGeom prst="curvedConnector3">
            <a:avLst>
              <a:gd name="adj1" fmla="val 153778"/>
            </a:avLst>
          </a:prstGeom>
          <a:noFill/>
          <a:ln w="9525">
            <a:solidFill>
              <a:schemeClr val="tx1"/>
            </a:solidFill>
            <a:round/>
            <a:headEnd/>
            <a:tailEnd/>
          </a:ln>
        </p:spPr>
      </p:cxnSp>
      <p:cxnSp>
        <p:nvCxnSpPr>
          <p:cNvPr id="10256" name="AutoShape 16"/>
          <p:cNvCxnSpPr>
            <a:cxnSpLocks noChangeShapeType="1"/>
            <a:stCxn id="10254" idx="6"/>
            <a:endCxn id="10251" idx="6"/>
          </p:cNvCxnSpPr>
          <p:nvPr/>
        </p:nvCxnSpPr>
        <p:spPr bwMode="auto">
          <a:xfrm flipH="1">
            <a:off x="8763000" y="4000500"/>
            <a:ext cx="76200" cy="1752600"/>
          </a:xfrm>
          <a:prstGeom prst="curvedConnector3">
            <a:avLst>
              <a:gd name="adj1" fmla="val -300000"/>
            </a:avLst>
          </a:prstGeom>
          <a:noFill/>
          <a:ln w="9525">
            <a:solidFill>
              <a:schemeClr val="tx1"/>
            </a:solidFill>
            <a:round/>
            <a:headEnd/>
            <a:tailEnd/>
          </a:ln>
        </p:spPr>
      </p:cxnSp>
    </p:spTree>
    <p:extLst>
      <p:ext uri="{BB962C8B-B14F-4D97-AF65-F5344CB8AC3E}">
        <p14:creationId xmlns:p14="http://schemas.microsoft.com/office/powerpoint/2010/main" val="1199637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0-#ppt_w/2"/>
                                          </p:val>
                                        </p:tav>
                                        <p:tav tm="100000">
                                          <p:val>
                                            <p:strVal val="#ppt_x"/>
                                          </p:val>
                                        </p:tav>
                                      </p:tavLst>
                                    </p:anim>
                                    <p:anim calcmode="lin" valueType="num">
                                      <p:cBhvr additive="base">
                                        <p:cTn id="8" dur="500" fill="hold"/>
                                        <p:tgtEl>
                                          <p:spTgt spid="1024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wipe(up)">
                                      <p:cBhvr>
                                        <p:cTn id="12" dur="500"/>
                                        <p:tgtEl>
                                          <p:spTgt spid="10243">
                                            <p:txEl>
                                              <p:pRg st="0" end="0"/>
                                            </p:txEl>
                                          </p:spTgt>
                                        </p:tgtEl>
                                      </p:cBhvr>
                                    </p:animEffect>
                                  </p:childTnLst>
                                </p:cTn>
                              </p:par>
                            </p:childTnLst>
                          </p:cTn>
                        </p:par>
                        <p:par>
                          <p:cTn id="13" fill="hold">
                            <p:stCondLst>
                              <p:cond delay="1000"/>
                            </p:stCondLst>
                            <p:childTnLst>
                              <p:par>
                                <p:cTn id="14" presetID="23" presetClass="entr" presetSubtype="272" fill="hold" grpId="0" nodeType="afterEffect">
                                  <p:stCondLst>
                                    <p:cond delay="0"/>
                                  </p:stCondLst>
                                  <p:childTnLst>
                                    <p:set>
                                      <p:cBhvr>
                                        <p:cTn id="15" dur="1" fill="hold">
                                          <p:stCondLst>
                                            <p:cond delay="0"/>
                                          </p:stCondLst>
                                        </p:cTn>
                                        <p:tgtEl>
                                          <p:spTgt spid="10245"/>
                                        </p:tgtEl>
                                        <p:attrNameLst>
                                          <p:attrName>style.visibility</p:attrName>
                                        </p:attrNameLst>
                                      </p:cBhvr>
                                      <p:to>
                                        <p:strVal val="visible"/>
                                      </p:to>
                                    </p:set>
                                    <p:anim calcmode="lin" valueType="num">
                                      <p:cBhvr>
                                        <p:cTn id="16" dur="500" fill="hold"/>
                                        <p:tgtEl>
                                          <p:spTgt spid="10245"/>
                                        </p:tgtEl>
                                        <p:attrNameLst>
                                          <p:attrName>ppt_w</p:attrName>
                                        </p:attrNameLst>
                                      </p:cBhvr>
                                      <p:tavLst>
                                        <p:tav tm="0">
                                          <p:val>
                                            <p:strVal val="2/3*#ppt_w"/>
                                          </p:val>
                                        </p:tav>
                                        <p:tav tm="100000">
                                          <p:val>
                                            <p:strVal val="#ppt_w"/>
                                          </p:val>
                                        </p:tav>
                                      </p:tavLst>
                                    </p:anim>
                                    <p:anim calcmode="lin" valueType="num">
                                      <p:cBhvr>
                                        <p:cTn id="17" dur="500" fill="hold"/>
                                        <p:tgtEl>
                                          <p:spTgt spid="10245"/>
                                        </p:tgtEl>
                                        <p:attrNameLst>
                                          <p:attrName>ppt_h</p:attrName>
                                        </p:attrNameLst>
                                      </p:cBhvr>
                                      <p:tavLst>
                                        <p:tav tm="0">
                                          <p:val>
                                            <p:strVal val="2/3*#ppt_h"/>
                                          </p:val>
                                        </p:tav>
                                        <p:tav tm="100000">
                                          <p:val>
                                            <p:strVal val="#ppt_h"/>
                                          </p:val>
                                        </p:tav>
                                      </p:tavLst>
                                    </p:anim>
                                  </p:childTnLst>
                                </p:cTn>
                              </p:par>
                            </p:childTnLst>
                          </p:cTn>
                        </p:par>
                        <p:par>
                          <p:cTn id="18" fill="hold">
                            <p:stCondLst>
                              <p:cond delay="1500"/>
                            </p:stCondLst>
                            <p:childTnLst>
                              <p:par>
                                <p:cTn id="19" presetID="17" presetClass="entr" presetSubtype="10" fill="hold" nodeType="afterEffect">
                                  <p:stCondLst>
                                    <p:cond delay="0"/>
                                  </p:stCondLst>
                                  <p:childTnLst>
                                    <p:set>
                                      <p:cBhvr>
                                        <p:cTn id="20" dur="1" fill="hold">
                                          <p:stCondLst>
                                            <p:cond delay="0"/>
                                          </p:stCondLst>
                                        </p:cTn>
                                        <p:tgtEl>
                                          <p:spTgt spid="10249"/>
                                        </p:tgtEl>
                                        <p:attrNameLst>
                                          <p:attrName>style.visibility</p:attrName>
                                        </p:attrNameLst>
                                      </p:cBhvr>
                                      <p:to>
                                        <p:strVal val="visible"/>
                                      </p:to>
                                    </p:set>
                                    <p:anim calcmode="lin" valueType="num">
                                      <p:cBhvr>
                                        <p:cTn id="21" dur="500" fill="hold"/>
                                        <p:tgtEl>
                                          <p:spTgt spid="10249"/>
                                        </p:tgtEl>
                                        <p:attrNameLst>
                                          <p:attrName>ppt_w</p:attrName>
                                        </p:attrNameLst>
                                      </p:cBhvr>
                                      <p:tavLst>
                                        <p:tav tm="0">
                                          <p:val>
                                            <p:fltVal val="0"/>
                                          </p:val>
                                        </p:tav>
                                        <p:tav tm="100000">
                                          <p:val>
                                            <p:strVal val="#ppt_w"/>
                                          </p:val>
                                        </p:tav>
                                      </p:tavLst>
                                    </p:anim>
                                    <p:anim calcmode="lin" valueType="num">
                                      <p:cBhvr>
                                        <p:cTn id="22" dur="500" fill="hold"/>
                                        <p:tgtEl>
                                          <p:spTgt spid="10249"/>
                                        </p:tgtEl>
                                        <p:attrNameLst>
                                          <p:attrName>ppt_h</p:attrName>
                                        </p:attrNameLst>
                                      </p:cBhvr>
                                      <p:tavLst>
                                        <p:tav tm="0">
                                          <p:val>
                                            <p:strVal val="#ppt_h"/>
                                          </p:val>
                                        </p:tav>
                                        <p:tav tm="100000">
                                          <p:val>
                                            <p:strVal val="#ppt_h"/>
                                          </p:val>
                                        </p:tav>
                                      </p:tavLst>
                                    </p:anim>
                                  </p:childTnLst>
                                </p:cTn>
                              </p:par>
                            </p:childTnLst>
                          </p:cTn>
                        </p:par>
                        <p:par>
                          <p:cTn id="23" fill="hold">
                            <p:stCondLst>
                              <p:cond delay="2000"/>
                            </p:stCondLst>
                            <p:childTnLst>
                              <p:par>
                                <p:cTn id="24" presetID="23" presetClass="entr" presetSubtype="272" fill="hold" grpId="0" nodeType="afterEffect">
                                  <p:stCondLst>
                                    <p:cond delay="0"/>
                                  </p:stCondLst>
                                  <p:childTnLst>
                                    <p:set>
                                      <p:cBhvr>
                                        <p:cTn id="25" dur="1" fill="hold">
                                          <p:stCondLst>
                                            <p:cond delay="0"/>
                                          </p:stCondLst>
                                        </p:cTn>
                                        <p:tgtEl>
                                          <p:spTgt spid="10247"/>
                                        </p:tgtEl>
                                        <p:attrNameLst>
                                          <p:attrName>style.visibility</p:attrName>
                                        </p:attrNameLst>
                                      </p:cBhvr>
                                      <p:to>
                                        <p:strVal val="visible"/>
                                      </p:to>
                                    </p:set>
                                    <p:anim calcmode="lin" valueType="num">
                                      <p:cBhvr>
                                        <p:cTn id="26" dur="500" fill="hold"/>
                                        <p:tgtEl>
                                          <p:spTgt spid="10247"/>
                                        </p:tgtEl>
                                        <p:attrNameLst>
                                          <p:attrName>ppt_w</p:attrName>
                                        </p:attrNameLst>
                                      </p:cBhvr>
                                      <p:tavLst>
                                        <p:tav tm="0">
                                          <p:val>
                                            <p:strVal val="2/3*#ppt_w"/>
                                          </p:val>
                                        </p:tav>
                                        <p:tav tm="100000">
                                          <p:val>
                                            <p:strVal val="#ppt_w"/>
                                          </p:val>
                                        </p:tav>
                                      </p:tavLst>
                                    </p:anim>
                                    <p:anim calcmode="lin" valueType="num">
                                      <p:cBhvr>
                                        <p:cTn id="27" dur="500" fill="hold"/>
                                        <p:tgtEl>
                                          <p:spTgt spid="10247"/>
                                        </p:tgtEl>
                                        <p:attrNameLst>
                                          <p:attrName>ppt_h</p:attrName>
                                        </p:attrNameLst>
                                      </p:cBhvr>
                                      <p:tavLst>
                                        <p:tav tm="0">
                                          <p:val>
                                            <p:strVal val="2/3*#ppt_h"/>
                                          </p:val>
                                        </p:tav>
                                        <p:tav tm="100000">
                                          <p:val>
                                            <p:strVal val="#ppt_h"/>
                                          </p:val>
                                        </p:tav>
                                      </p:tavLst>
                                    </p:anim>
                                  </p:childTnLst>
                                </p:cTn>
                              </p:par>
                            </p:childTnLst>
                          </p:cTn>
                        </p:par>
                        <p:par>
                          <p:cTn id="28" fill="hold">
                            <p:stCondLst>
                              <p:cond delay="2500"/>
                            </p:stCondLst>
                            <p:childTnLst>
                              <p:par>
                                <p:cTn id="29" presetID="17" presetClass="entr" presetSubtype="1" fill="hold" nodeType="afterEffect">
                                  <p:stCondLst>
                                    <p:cond delay="0"/>
                                  </p:stCondLst>
                                  <p:childTnLst>
                                    <p:set>
                                      <p:cBhvr>
                                        <p:cTn id="30" dur="1" fill="hold">
                                          <p:stCondLst>
                                            <p:cond delay="0"/>
                                          </p:stCondLst>
                                        </p:cTn>
                                        <p:tgtEl>
                                          <p:spTgt spid="10250"/>
                                        </p:tgtEl>
                                        <p:attrNameLst>
                                          <p:attrName>style.visibility</p:attrName>
                                        </p:attrNameLst>
                                      </p:cBhvr>
                                      <p:to>
                                        <p:strVal val="visible"/>
                                      </p:to>
                                    </p:set>
                                    <p:anim calcmode="lin" valueType="num">
                                      <p:cBhvr>
                                        <p:cTn id="31" dur="500" fill="hold"/>
                                        <p:tgtEl>
                                          <p:spTgt spid="10250"/>
                                        </p:tgtEl>
                                        <p:attrNameLst>
                                          <p:attrName>ppt_x</p:attrName>
                                        </p:attrNameLst>
                                      </p:cBhvr>
                                      <p:tavLst>
                                        <p:tav tm="0">
                                          <p:val>
                                            <p:strVal val="#ppt_x"/>
                                          </p:val>
                                        </p:tav>
                                        <p:tav tm="100000">
                                          <p:val>
                                            <p:strVal val="#ppt_x"/>
                                          </p:val>
                                        </p:tav>
                                      </p:tavLst>
                                    </p:anim>
                                    <p:anim calcmode="lin" valueType="num">
                                      <p:cBhvr>
                                        <p:cTn id="32" dur="500" fill="hold"/>
                                        <p:tgtEl>
                                          <p:spTgt spid="10250"/>
                                        </p:tgtEl>
                                        <p:attrNameLst>
                                          <p:attrName>ppt_y</p:attrName>
                                        </p:attrNameLst>
                                      </p:cBhvr>
                                      <p:tavLst>
                                        <p:tav tm="0">
                                          <p:val>
                                            <p:strVal val="#ppt_y-#ppt_h/2"/>
                                          </p:val>
                                        </p:tav>
                                        <p:tav tm="100000">
                                          <p:val>
                                            <p:strVal val="#ppt_y"/>
                                          </p:val>
                                        </p:tav>
                                      </p:tavLst>
                                    </p:anim>
                                    <p:anim calcmode="lin" valueType="num">
                                      <p:cBhvr>
                                        <p:cTn id="33" dur="500" fill="hold"/>
                                        <p:tgtEl>
                                          <p:spTgt spid="10250"/>
                                        </p:tgtEl>
                                        <p:attrNameLst>
                                          <p:attrName>ppt_w</p:attrName>
                                        </p:attrNameLst>
                                      </p:cBhvr>
                                      <p:tavLst>
                                        <p:tav tm="0">
                                          <p:val>
                                            <p:strVal val="#ppt_w"/>
                                          </p:val>
                                        </p:tav>
                                        <p:tav tm="100000">
                                          <p:val>
                                            <p:strVal val="#ppt_w"/>
                                          </p:val>
                                        </p:tav>
                                      </p:tavLst>
                                    </p:anim>
                                    <p:anim calcmode="lin" valueType="num">
                                      <p:cBhvr>
                                        <p:cTn id="34" dur="500" fill="hold"/>
                                        <p:tgtEl>
                                          <p:spTgt spid="10250"/>
                                        </p:tgtEl>
                                        <p:attrNameLst>
                                          <p:attrName>ppt_h</p:attrName>
                                        </p:attrNameLst>
                                      </p:cBhvr>
                                      <p:tavLst>
                                        <p:tav tm="0">
                                          <p:val>
                                            <p:fltVal val="0"/>
                                          </p:val>
                                        </p:tav>
                                        <p:tav tm="100000">
                                          <p:val>
                                            <p:strVal val="#ppt_h"/>
                                          </p:val>
                                        </p:tav>
                                      </p:tavLst>
                                    </p:anim>
                                  </p:childTnLst>
                                </p:cTn>
                              </p:par>
                            </p:childTnLst>
                          </p:cTn>
                        </p:par>
                        <p:par>
                          <p:cTn id="35" fill="hold">
                            <p:stCondLst>
                              <p:cond delay="3000"/>
                            </p:stCondLst>
                            <p:childTnLst>
                              <p:par>
                                <p:cTn id="36" presetID="23" presetClass="entr" presetSubtype="272" fill="hold" grpId="0" nodeType="afterEffect">
                                  <p:stCondLst>
                                    <p:cond delay="0"/>
                                  </p:stCondLst>
                                  <p:childTnLst>
                                    <p:set>
                                      <p:cBhvr>
                                        <p:cTn id="37" dur="1" fill="hold">
                                          <p:stCondLst>
                                            <p:cond delay="0"/>
                                          </p:stCondLst>
                                        </p:cTn>
                                        <p:tgtEl>
                                          <p:spTgt spid="10246"/>
                                        </p:tgtEl>
                                        <p:attrNameLst>
                                          <p:attrName>style.visibility</p:attrName>
                                        </p:attrNameLst>
                                      </p:cBhvr>
                                      <p:to>
                                        <p:strVal val="visible"/>
                                      </p:to>
                                    </p:set>
                                    <p:anim calcmode="lin" valueType="num">
                                      <p:cBhvr>
                                        <p:cTn id="38" dur="500" fill="hold"/>
                                        <p:tgtEl>
                                          <p:spTgt spid="10246"/>
                                        </p:tgtEl>
                                        <p:attrNameLst>
                                          <p:attrName>ppt_w</p:attrName>
                                        </p:attrNameLst>
                                      </p:cBhvr>
                                      <p:tavLst>
                                        <p:tav tm="0">
                                          <p:val>
                                            <p:strVal val="2/3*#ppt_w"/>
                                          </p:val>
                                        </p:tav>
                                        <p:tav tm="100000">
                                          <p:val>
                                            <p:strVal val="#ppt_w"/>
                                          </p:val>
                                        </p:tav>
                                      </p:tavLst>
                                    </p:anim>
                                    <p:anim calcmode="lin" valueType="num">
                                      <p:cBhvr>
                                        <p:cTn id="39" dur="500" fill="hold"/>
                                        <p:tgtEl>
                                          <p:spTgt spid="10246"/>
                                        </p:tgtEl>
                                        <p:attrNameLst>
                                          <p:attrName>ppt_h</p:attrName>
                                        </p:attrNameLst>
                                      </p:cBhvr>
                                      <p:tavLst>
                                        <p:tav tm="0">
                                          <p:val>
                                            <p:strVal val="2/3*#ppt_h"/>
                                          </p:val>
                                        </p:tav>
                                        <p:tav tm="100000">
                                          <p:val>
                                            <p:strVal val="#ppt_h"/>
                                          </p:val>
                                        </p:tav>
                                      </p:tavLst>
                                    </p:anim>
                                  </p:childTnLst>
                                </p:cTn>
                              </p:par>
                            </p:childTnLst>
                          </p:cTn>
                        </p:par>
                        <p:par>
                          <p:cTn id="40" fill="hold">
                            <p:stCondLst>
                              <p:cond delay="3500"/>
                            </p:stCondLst>
                            <p:childTnLst>
                              <p:par>
                                <p:cTn id="41" presetID="17" presetClass="entr" presetSubtype="1" fill="hold" nodeType="afterEffect">
                                  <p:stCondLst>
                                    <p:cond delay="0"/>
                                  </p:stCondLst>
                                  <p:childTnLst>
                                    <p:set>
                                      <p:cBhvr>
                                        <p:cTn id="42" dur="1" fill="hold">
                                          <p:stCondLst>
                                            <p:cond delay="0"/>
                                          </p:stCondLst>
                                        </p:cTn>
                                        <p:tgtEl>
                                          <p:spTgt spid="10252"/>
                                        </p:tgtEl>
                                        <p:attrNameLst>
                                          <p:attrName>style.visibility</p:attrName>
                                        </p:attrNameLst>
                                      </p:cBhvr>
                                      <p:to>
                                        <p:strVal val="visible"/>
                                      </p:to>
                                    </p:set>
                                    <p:anim calcmode="lin" valueType="num">
                                      <p:cBhvr>
                                        <p:cTn id="43" dur="500" fill="hold"/>
                                        <p:tgtEl>
                                          <p:spTgt spid="10252"/>
                                        </p:tgtEl>
                                        <p:attrNameLst>
                                          <p:attrName>ppt_x</p:attrName>
                                        </p:attrNameLst>
                                      </p:cBhvr>
                                      <p:tavLst>
                                        <p:tav tm="0">
                                          <p:val>
                                            <p:strVal val="#ppt_x"/>
                                          </p:val>
                                        </p:tav>
                                        <p:tav tm="100000">
                                          <p:val>
                                            <p:strVal val="#ppt_x"/>
                                          </p:val>
                                        </p:tav>
                                      </p:tavLst>
                                    </p:anim>
                                    <p:anim calcmode="lin" valueType="num">
                                      <p:cBhvr>
                                        <p:cTn id="44" dur="500" fill="hold"/>
                                        <p:tgtEl>
                                          <p:spTgt spid="10252"/>
                                        </p:tgtEl>
                                        <p:attrNameLst>
                                          <p:attrName>ppt_y</p:attrName>
                                        </p:attrNameLst>
                                      </p:cBhvr>
                                      <p:tavLst>
                                        <p:tav tm="0">
                                          <p:val>
                                            <p:strVal val="#ppt_y-#ppt_h/2"/>
                                          </p:val>
                                        </p:tav>
                                        <p:tav tm="100000">
                                          <p:val>
                                            <p:strVal val="#ppt_y"/>
                                          </p:val>
                                        </p:tav>
                                      </p:tavLst>
                                    </p:anim>
                                    <p:anim calcmode="lin" valueType="num">
                                      <p:cBhvr>
                                        <p:cTn id="45" dur="500" fill="hold"/>
                                        <p:tgtEl>
                                          <p:spTgt spid="10252"/>
                                        </p:tgtEl>
                                        <p:attrNameLst>
                                          <p:attrName>ppt_w</p:attrName>
                                        </p:attrNameLst>
                                      </p:cBhvr>
                                      <p:tavLst>
                                        <p:tav tm="0">
                                          <p:val>
                                            <p:strVal val="#ppt_w"/>
                                          </p:val>
                                        </p:tav>
                                        <p:tav tm="100000">
                                          <p:val>
                                            <p:strVal val="#ppt_w"/>
                                          </p:val>
                                        </p:tav>
                                      </p:tavLst>
                                    </p:anim>
                                    <p:anim calcmode="lin" valueType="num">
                                      <p:cBhvr>
                                        <p:cTn id="46" dur="500" fill="hold"/>
                                        <p:tgtEl>
                                          <p:spTgt spid="10252"/>
                                        </p:tgtEl>
                                        <p:attrNameLst>
                                          <p:attrName>ppt_h</p:attrName>
                                        </p:attrNameLst>
                                      </p:cBhvr>
                                      <p:tavLst>
                                        <p:tav tm="0">
                                          <p:val>
                                            <p:fltVal val="0"/>
                                          </p:val>
                                        </p:tav>
                                        <p:tav tm="100000">
                                          <p:val>
                                            <p:strVal val="#ppt_h"/>
                                          </p:val>
                                        </p:tav>
                                      </p:tavLst>
                                    </p:anim>
                                  </p:childTnLst>
                                </p:cTn>
                              </p:par>
                            </p:childTnLst>
                          </p:cTn>
                        </p:par>
                        <p:par>
                          <p:cTn id="47" fill="hold">
                            <p:stCondLst>
                              <p:cond delay="4000"/>
                            </p:stCondLst>
                            <p:childTnLst>
                              <p:par>
                                <p:cTn id="48" presetID="23" presetClass="entr" presetSubtype="272" fill="hold" grpId="0" nodeType="afterEffect">
                                  <p:stCondLst>
                                    <p:cond delay="0"/>
                                  </p:stCondLst>
                                  <p:childTnLst>
                                    <p:set>
                                      <p:cBhvr>
                                        <p:cTn id="49" dur="1" fill="hold">
                                          <p:stCondLst>
                                            <p:cond delay="0"/>
                                          </p:stCondLst>
                                        </p:cTn>
                                        <p:tgtEl>
                                          <p:spTgt spid="10248"/>
                                        </p:tgtEl>
                                        <p:attrNameLst>
                                          <p:attrName>style.visibility</p:attrName>
                                        </p:attrNameLst>
                                      </p:cBhvr>
                                      <p:to>
                                        <p:strVal val="visible"/>
                                      </p:to>
                                    </p:set>
                                    <p:anim calcmode="lin" valueType="num">
                                      <p:cBhvr>
                                        <p:cTn id="50" dur="500" fill="hold"/>
                                        <p:tgtEl>
                                          <p:spTgt spid="10248"/>
                                        </p:tgtEl>
                                        <p:attrNameLst>
                                          <p:attrName>ppt_w</p:attrName>
                                        </p:attrNameLst>
                                      </p:cBhvr>
                                      <p:tavLst>
                                        <p:tav tm="0">
                                          <p:val>
                                            <p:strVal val="2/3*#ppt_w"/>
                                          </p:val>
                                        </p:tav>
                                        <p:tav tm="100000">
                                          <p:val>
                                            <p:strVal val="#ppt_w"/>
                                          </p:val>
                                        </p:tav>
                                      </p:tavLst>
                                    </p:anim>
                                    <p:anim calcmode="lin" valueType="num">
                                      <p:cBhvr>
                                        <p:cTn id="51" dur="500" fill="hold"/>
                                        <p:tgtEl>
                                          <p:spTgt spid="10248"/>
                                        </p:tgtEl>
                                        <p:attrNameLst>
                                          <p:attrName>ppt_h</p:attrName>
                                        </p:attrNameLst>
                                      </p:cBhvr>
                                      <p:tavLst>
                                        <p:tav tm="0">
                                          <p:val>
                                            <p:strVal val="2/3*#ppt_h"/>
                                          </p:val>
                                        </p:tav>
                                        <p:tav tm="100000">
                                          <p:val>
                                            <p:strVal val="#ppt_h"/>
                                          </p:val>
                                        </p:tav>
                                      </p:tavLst>
                                    </p:anim>
                                  </p:childTnLst>
                                </p:cTn>
                              </p:par>
                            </p:childTnLst>
                          </p:cTn>
                        </p:par>
                        <p:par>
                          <p:cTn id="52" fill="hold">
                            <p:stCondLst>
                              <p:cond delay="4500"/>
                            </p:stCondLst>
                            <p:childTnLst>
                              <p:par>
                                <p:cTn id="53" presetID="17" presetClass="entr" presetSubtype="1" fill="hold" nodeType="afterEffect">
                                  <p:stCondLst>
                                    <p:cond delay="0"/>
                                  </p:stCondLst>
                                  <p:childTnLst>
                                    <p:set>
                                      <p:cBhvr>
                                        <p:cTn id="54" dur="1" fill="hold">
                                          <p:stCondLst>
                                            <p:cond delay="0"/>
                                          </p:stCondLst>
                                        </p:cTn>
                                        <p:tgtEl>
                                          <p:spTgt spid="10253"/>
                                        </p:tgtEl>
                                        <p:attrNameLst>
                                          <p:attrName>style.visibility</p:attrName>
                                        </p:attrNameLst>
                                      </p:cBhvr>
                                      <p:to>
                                        <p:strVal val="visible"/>
                                      </p:to>
                                    </p:set>
                                    <p:anim calcmode="lin" valueType="num">
                                      <p:cBhvr>
                                        <p:cTn id="55" dur="500" fill="hold"/>
                                        <p:tgtEl>
                                          <p:spTgt spid="10253"/>
                                        </p:tgtEl>
                                        <p:attrNameLst>
                                          <p:attrName>ppt_x</p:attrName>
                                        </p:attrNameLst>
                                      </p:cBhvr>
                                      <p:tavLst>
                                        <p:tav tm="0">
                                          <p:val>
                                            <p:strVal val="#ppt_x"/>
                                          </p:val>
                                        </p:tav>
                                        <p:tav tm="100000">
                                          <p:val>
                                            <p:strVal val="#ppt_x"/>
                                          </p:val>
                                        </p:tav>
                                      </p:tavLst>
                                    </p:anim>
                                    <p:anim calcmode="lin" valueType="num">
                                      <p:cBhvr>
                                        <p:cTn id="56" dur="500" fill="hold"/>
                                        <p:tgtEl>
                                          <p:spTgt spid="10253"/>
                                        </p:tgtEl>
                                        <p:attrNameLst>
                                          <p:attrName>ppt_y</p:attrName>
                                        </p:attrNameLst>
                                      </p:cBhvr>
                                      <p:tavLst>
                                        <p:tav tm="0">
                                          <p:val>
                                            <p:strVal val="#ppt_y-#ppt_h/2"/>
                                          </p:val>
                                        </p:tav>
                                        <p:tav tm="100000">
                                          <p:val>
                                            <p:strVal val="#ppt_y"/>
                                          </p:val>
                                        </p:tav>
                                      </p:tavLst>
                                    </p:anim>
                                    <p:anim calcmode="lin" valueType="num">
                                      <p:cBhvr>
                                        <p:cTn id="57" dur="500" fill="hold"/>
                                        <p:tgtEl>
                                          <p:spTgt spid="10253"/>
                                        </p:tgtEl>
                                        <p:attrNameLst>
                                          <p:attrName>ppt_w</p:attrName>
                                        </p:attrNameLst>
                                      </p:cBhvr>
                                      <p:tavLst>
                                        <p:tav tm="0">
                                          <p:val>
                                            <p:strVal val="#ppt_w"/>
                                          </p:val>
                                        </p:tav>
                                        <p:tav tm="100000">
                                          <p:val>
                                            <p:strVal val="#ppt_w"/>
                                          </p:val>
                                        </p:tav>
                                      </p:tavLst>
                                    </p:anim>
                                    <p:anim calcmode="lin" valueType="num">
                                      <p:cBhvr>
                                        <p:cTn id="58" dur="500" fill="hold"/>
                                        <p:tgtEl>
                                          <p:spTgt spid="10253"/>
                                        </p:tgtEl>
                                        <p:attrNameLst>
                                          <p:attrName>ppt_h</p:attrName>
                                        </p:attrNameLst>
                                      </p:cBhvr>
                                      <p:tavLst>
                                        <p:tav tm="0">
                                          <p:val>
                                            <p:fltVal val="0"/>
                                          </p:val>
                                        </p:tav>
                                        <p:tav tm="100000">
                                          <p:val>
                                            <p:strVal val="#ppt_h"/>
                                          </p:val>
                                        </p:tav>
                                      </p:tavLst>
                                    </p:anim>
                                  </p:childTnLst>
                                </p:cTn>
                              </p:par>
                            </p:childTnLst>
                          </p:cTn>
                        </p:par>
                        <p:par>
                          <p:cTn id="59" fill="hold">
                            <p:stCondLst>
                              <p:cond delay="5000"/>
                            </p:stCondLst>
                            <p:childTnLst>
                              <p:par>
                                <p:cTn id="60" presetID="23" presetClass="entr" presetSubtype="272" fill="hold" grpId="0" nodeType="afterEffect">
                                  <p:stCondLst>
                                    <p:cond delay="0"/>
                                  </p:stCondLst>
                                  <p:childTnLst>
                                    <p:set>
                                      <p:cBhvr>
                                        <p:cTn id="61" dur="1" fill="hold">
                                          <p:stCondLst>
                                            <p:cond delay="0"/>
                                          </p:stCondLst>
                                        </p:cTn>
                                        <p:tgtEl>
                                          <p:spTgt spid="10251"/>
                                        </p:tgtEl>
                                        <p:attrNameLst>
                                          <p:attrName>style.visibility</p:attrName>
                                        </p:attrNameLst>
                                      </p:cBhvr>
                                      <p:to>
                                        <p:strVal val="visible"/>
                                      </p:to>
                                    </p:set>
                                    <p:anim calcmode="lin" valueType="num">
                                      <p:cBhvr>
                                        <p:cTn id="62" dur="500" fill="hold"/>
                                        <p:tgtEl>
                                          <p:spTgt spid="10251"/>
                                        </p:tgtEl>
                                        <p:attrNameLst>
                                          <p:attrName>ppt_w</p:attrName>
                                        </p:attrNameLst>
                                      </p:cBhvr>
                                      <p:tavLst>
                                        <p:tav tm="0">
                                          <p:val>
                                            <p:strVal val="2/3*#ppt_w"/>
                                          </p:val>
                                        </p:tav>
                                        <p:tav tm="100000">
                                          <p:val>
                                            <p:strVal val="#ppt_w"/>
                                          </p:val>
                                        </p:tav>
                                      </p:tavLst>
                                    </p:anim>
                                    <p:anim calcmode="lin" valueType="num">
                                      <p:cBhvr>
                                        <p:cTn id="63" dur="500" fill="hold"/>
                                        <p:tgtEl>
                                          <p:spTgt spid="10251"/>
                                        </p:tgtEl>
                                        <p:attrNameLst>
                                          <p:attrName>ppt_h</p:attrName>
                                        </p:attrNameLst>
                                      </p:cBhvr>
                                      <p:tavLst>
                                        <p:tav tm="0">
                                          <p:val>
                                            <p:strVal val="2/3*#ppt_h"/>
                                          </p:val>
                                        </p:tav>
                                        <p:tav tm="100000">
                                          <p:val>
                                            <p:strVal val="#ppt_h"/>
                                          </p:val>
                                        </p:tav>
                                      </p:tavLst>
                                    </p:anim>
                                  </p:childTnLst>
                                </p:cTn>
                              </p:par>
                            </p:childTnLst>
                          </p:cTn>
                        </p:par>
                        <p:par>
                          <p:cTn id="64" fill="hold">
                            <p:stCondLst>
                              <p:cond delay="5500"/>
                            </p:stCondLst>
                            <p:childTnLst>
                              <p:par>
                                <p:cTn id="65" presetID="17" presetClass="entr" presetSubtype="4" fill="hold" nodeType="afterEffect">
                                  <p:stCondLst>
                                    <p:cond delay="0"/>
                                  </p:stCondLst>
                                  <p:childTnLst>
                                    <p:set>
                                      <p:cBhvr>
                                        <p:cTn id="66" dur="1" fill="hold">
                                          <p:stCondLst>
                                            <p:cond delay="0"/>
                                          </p:stCondLst>
                                        </p:cTn>
                                        <p:tgtEl>
                                          <p:spTgt spid="10255"/>
                                        </p:tgtEl>
                                        <p:attrNameLst>
                                          <p:attrName>style.visibility</p:attrName>
                                        </p:attrNameLst>
                                      </p:cBhvr>
                                      <p:to>
                                        <p:strVal val="visible"/>
                                      </p:to>
                                    </p:set>
                                    <p:anim calcmode="lin" valueType="num">
                                      <p:cBhvr>
                                        <p:cTn id="67" dur="500" fill="hold"/>
                                        <p:tgtEl>
                                          <p:spTgt spid="10255"/>
                                        </p:tgtEl>
                                        <p:attrNameLst>
                                          <p:attrName>ppt_x</p:attrName>
                                        </p:attrNameLst>
                                      </p:cBhvr>
                                      <p:tavLst>
                                        <p:tav tm="0">
                                          <p:val>
                                            <p:strVal val="#ppt_x"/>
                                          </p:val>
                                        </p:tav>
                                        <p:tav tm="100000">
                                          <p:val>
                                            <p:strVal val="#ppt_x"/>
                                          </p:val>
                                        </p:tav>
                                      </p:tavLst>
                                    </p:anim>
                                    <p:anim calcmode="lin" valueType="num">
                                      <p:cBhvr>
                                        <p:cTn id="68" dur="500" fill="hold"/>
                                        <p:tgtEl>
                                          <p:spTgt spid="10255"/>
                                        </p:tgtEl>
                                        <p:attrNameLst>
                                          <p:attrName>ppt_y</p:attrName>
                                        </p:attrNameLst>
                                      </p:cBhvr>
                                      <p:tavLst>
                                        <p:tav tm="0">
                                          <p:val>
                                            <p:strVal val="#ppt_y+#ppt_h/2"/>
                                          </p:val>
                                        </p:tav>
                                        <p:tav tm="100000">
                                          <p:val>
                                            <p:strVal val="#ppt_y"/>
                                          </p:val>
                                        </p:tav>
                                      </p:tavLst>
                                    </p:anim>
                                    <p:anim calcmode="lin" valueType="num">
                                      <p:cBhvr>
                                        <p:cTn id="69" dur="500" fill="hold"/>
                                        <p:tgtEl>
                                          <p:spTgt spid="10255"/>
                                        </p:tgtEl>
                                        <p:attrNameLst>
                                          <p:attrName>ppt_w</p:attrName>
                                        </p:attrNameLst>
                                      </p:cBhvr>
                                      <p:tavLst>
                                        <p:tav tm="0">
                                          <p:val>
                                            <p:strVal val="#ppt_w"/>
                                          </p:val>
                                        </p:tav>
                                        <p:tav tm="100000">
                                          <p:val>
                                            <p:strVal val="#ppt_w"/>
                                          </p:val>
                                        </p:tav>
                                      </p:tavLst>
                                    </p:anim>
                                    <p:anim calcmode="lin" valueType="num">
                                      <p:cBhvr>
                                        <p:cTn id="70" dur="500" fill="hold"/>
                                        <p:tgtEl>
                                          <p:spTgt spid="10255"/>
                                        </p:tgtEl>
                                        <p:attrNameLst>
                                          <p:attrName>ppt_h</p:attrName>
                                        </p:attrNameLst>
                                      </p:cBhvr>
                                      <p:tavLst>
                                        <p:tav tm="0">
                                          <p:val>
                                            <p:fltVal val="0"/>
                                          </p:val>
                                        </p:tav>
                                        <p:tav tm="100000">
                                          <p:val>
                                            <p:strVal val="#ppt_h"/>
                                          </p:val>
                                        </p:tav>
                                      </p:tavLst>
                                    </p:anim>
                                  </p:childTnLst>
                                </p:cTn>
                              </p:par>
                            </p:childTnLst>
                          </p:cTn>
                        </p:par>
                        <p:par>
                          <p:cTn id="71" fill="hold">
                            <p:stCondLst>
                              <p:cond delay="6000"/>
                            </p:stCondLst>
                            <p:childTnLst>
                              <p:par>
                                <p:cTn id="72" presetID="23" presetClass="entr" presetSubtype="272" fill="hold" grpId="0" nodeType="afterEffect">
                                  <p:stCondLst>
                                    <p:cond delay="0"/>
                                  </p:stCondLst>
                                  <p:childTnLst>
                                    <p:set>
                                      <p:cBhvr>
                                        <p:cTn id="73" dur="1" fill="hold">
                                          <p:stCondLst>
                                            <p:cond delay="0"/>
                                          </p:stCondLst>
                                        </p:cTn>
                                        <p:tgtEl>
                                          <p:spTgt spid="10254"/>
                                        </p:tgtEl>
                                        <p:attrNameLst>
                                          <p:attrName>style.visibility</p:attrName>
                                        </p:attrNameLst>
                                      </p:cBhvr>
                                      <p:to>
                                        <p:strVal val="visible"/>
                                      </p:to>
                                    </p:set>
                                    <p:anim calcmode="lin" valueType="num">
                                      <p:cBhvr>
                                        <p:cTn id="74" dur="500" fill="hold"/>
                                        <p:tgtEl>
                                          <p:spTgt spid="10254"/>
                                        </p:tgtEl>
                                        <p:attrNameLst>
                                          <p:attrName>ppt_w</p:attrName>
                                        </p:attrNameLst>
                                      </p:cBhvr>
                                      <p:tavLst>
                                        <p:tav tm="0">
                                          <p:val>
                                            <p:strVal val="2/3*#ppt_w"/>
                                          </p:val>
                                        </p:tav>
                                        <p:tav tm="100000">
                                          <p:val>
                                            <p:strVal val="#ppt_w"/>
                                          </p:val>
                                        </p:tav>
                                      </p:tavLst>
                                    </p:anim>
                                    <p:anim calcmode="lin" valueType="num">
                                      <p:cBhvr>
                                        <p:cTn id="75" dur="500" fill="hold"/>
                                        <p:tgtEl>
                                          <p:spTgt spid="10254"/>
                                        </p:tgtEl>
                                        <p:attrNameLst>
                                          <p:attrName>ppt_h</p:attrName>
                                        </p:attrNameLst>
                                      </p:cBhvr>
                                      <p:tavLst>
                                        <p:tav tm="0">
                                          <p:val>
                                            <p:strVal val="2/3*#ppt_h"/>
                                          </p:val>
                                        </p:tav>
                                        <p:tav tm="100000">
                                          <p:val>
                                            <p:strVal val="#ppt_h"/>
                                          </p:val>
                                        </p:tav>
                                      </p:tavLst>
                                    </p:anim>
                                  </p:childTnLst>
                                </p:cTn>
                              </p:par>
                            </p:childTnLst>
                          </p:cTn>
                        </p:par>
                        <p:par>
                          <p:cTn id="76" fill="hold">
                            <p:stCondLst>
                              <p:cond delay="6500"/>
                            </p:stCondLst>
                            <p:childTnLst>
                              <p:par>
                                <p:cTn id="77" presetID="17" presetClass="entr" presetSubtype="1" fill="hold" nodeType="afterEffect">
                                  <p:stCondLst>
                                    <p:cond delay="0"/>
                                  </p:stCondLst>
                                  <p:childTnLst>
                                    <p:set>
                                      <p:cBhvr>
                                        <p:cTn id="78" dur="1" fill="hold">
                                          <p:stCondLst>
                                            <p:cond delay="0"/>
                                          </p:stCondLst>
                                        </p:cTn>
                                        <p:tgtEl>
                                          <p:spTgt spid="10256"/>
                                        </p:tgtEl>
                                        <p:attrNameLst>
                                          <p:attrName>style.visibility</p:attrName>
                                        </p:attrNameLst>
                                      </p:cBhvr>
                                      <p:to>
                                        <p:strVal val="visible"/>
                                      </p:to>
                                    </p:set>
                                    <p:anim calcmode="lin" valueType="num">
                                      <p:cBhvr>
                                        <p:cTn id="79" dur="500" fill="hold"/>
                                        <p:tgtEl>
                                          <p:spTgt spid="10256"/>
                                        </p:tgtEl>
                                        <p:attrNameLst>
                                          <p:attrName>ppt_x</p:attrName>
                                        </p:attrNameLst>
                                      </p:cBhvr>
                                      <p:tavLst>
                                        <p:tav tm="0">
                                          <p:val>
                                            <p:strVal val="#ppt_x"/>
                                          </p:val>
                                        </p:tav>
                                        <p:tav tm="100000">
                                          <p:val>
                                            <p:strVal val="#ppt_x"/>
                                          </p:val>
                                        </p:tav>
                                      </p:tavLst>
                                    </p:anim>
                                    <p:anim calcmode="lin" valueType="num">
                                      <p:cBhvr>
                                        <p:cTn id="80" dur="500" fill="hold"/>
                                        <p:tgtEl>
                                          <p:spTgt spid="10256"/>
                                        </p:tgtEl>
                                        <p:attrNameLst>
                                          <p:attrName>ppt_y</p:attrName>
                                        </p:attrNameLst>
                                      </p:cBhvr>
                                      <p:tavLst>
                                        <p:tav tm="0">
                                          <p:val>
                                            <p:strVal val="#ppt_y-#ppt_h/2"/>
                                          </p:val>
                                        </p:tav>
                                        <p:tav tm="100000">
                                          <p:val>
                                            <p:strVal val="#ppt_y"/>
                                          </p:val>
                                        </p:tav>
                                      </p:tavLst>
                                    </p:anim>
                                    <p:anim calcmode="lin" valueType="num">
                                      <p:cBhvr>
                                        <p:cTn id="81" dur="500" fill="hold"/>
                                        <p:tgtEl>
                                          <p:spTgt spid="10256"/>
                                        </p:tgtEl>
                                        <p:attrNameLst>
                                          <p:attrName>ppt_w</p:attrName>
                                        </p:attrNameLst>
                                      </p:cBhvr>
                                      <p:tavLst>
                                        <p:tav tm="0">
                                          <p:val>
                                            <p:strVal val="#ppt_w"/>
                                          </p:val>
                                        </p:tav>
                                        <p:tav tm="100000">
                                          <p:val>
                                            <p:strVal val="#ppt_w"/>
                                          </p:val>
                                        </p:tav>
                                      </p:tavLst>
                                    </p:anim>
                                    <p:anim calcmode="lin" valueType="num">
                                      <p:cBhvr>
                                        <p:cTn id="82" dur="500" fill="hold"/>
                                        <p:tgtEl>
                                          <p:spTgt spid="1025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advAuto="0"/>
      <p:bldP spid="10245" grpId="0" animBg="1" autoUpdateAnimBg="0"/>
      <p:bldP spid="10246" grpId="0" animBg="1" autoUpdateAnimBg="0"/>
      <p:bldP spid="10247" grpId="0" animBg="1" autoUpdateAnimBg="0"/>
      <p:bldP spid="10248" grpId="0" animBg="1" autoUpdateAnimBg="0"/>
      <p:bldP spid="10251" grpId="0" animBg="1" autoUpdateAnimBg="0"/>
      <p:bldP spid="10254"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Oval 2"/>
          <p:cNvSpPr>
            <a:spLocks noChangeArrowheads="1"/>
          </p:cNvSpPr>
          <p:nvPr/>
        </p:nvSpPr>
        <p:spPr bwMode="auto">
          <a:xfrm>
            <a:off x="114300" y="620688"/>
            <a:ext cx="8763000" cy="5763797"/>
          </a:xfrm>
          <a:prstGeom prst="ellipse">
            <a:avLst/>
          </a:prstGeom>
          <a:noFill/>
          <a:ln w="28575">
            <a:solidFill>
              <a:schemeClr val="tx1"/>
            </a:solidFill>
            <a:prstDash val="dashDot"/>
            <a:round/>
          </a:ln>
          <a:scene3d>
            <a:camera prst="isometricOffAxis2Left"/>
            <a:lightRig rig="threePt" dir="t"/>
          </a:scene3d>
        </p:spPr>
        <p:txBody>
          <a:bodyPr wrap="none" anchor="ctr"/>
          <a:lstStyle/>
          <a:p>
            <a:pPr eaLnBrk="0" fontAlgn="base" hangingPunct="0">
              <a:spcBef>
                <a:spcPct val="0"/>
              </a:spcBef>
              <a:spcAft>
                <a:spcPct val="0"/>
              </a:spcAft>
              <a:defRPr>
                <a:uFillTx/>
              </a:defRPr>
            </a:pPr>
            <a:endParaRPr lang="es-ES">
              <a:solidFill>
                <a:srgbClr val="000000"/>
              </a:solidFill>
              <a:uFillTx/>
              <a:latin typeface="Calibri" pitchFamily="34" charset="0"/>
            </a:endParaRPr>
          </a:p>
        </p:txBody>
      </p:sp>
      <p:sp>
        <p:nvSpPr>
          <p:cNvPr id="99331" name="Oval 3"/>
          <p:cNvSpPr>
            <a:spLocks noChangeArrowheads="1"/>
          </p:cNvSpPr>
          <p:nvPr/>
        </p:nvSpPr>
        <p:spPr bwMode="auto">
          <a:xfrm rot="21381704">
            <a:off x="3280751" y="4981585"/>
            <a:ext cx="2667000" cy="1213544"/>
          </a:xfrm>
          <a:prstGeom prst="ellipse">
            <a:avLst/>
          </a:prstGeom>
          <a:noFill/>
          <a:ln w="9525">
            <a:solidFill>
              <a:schemeClr val="tx1"/>
            </a:solidFill>
            <a:round/>
          </a:ln>
          <a:scene3d>
            <a:camera prst="isometricOffAxis2Left"/>
            <a:lightRig rig="threePt" dir="t"/>
          </a:scene3d>
        </p:spPr>
        <p:txBody>
          <a:bodyPr wrap="none" anchor="ctr"/>
          <a:lstStyle/>
          <a:p>
            <a:pPr algn="ctr" eaLnBrk="0" fontAlgn="base" hangingPunct="0">
              <a:spcBef>
                <a:spcPct val="0"/>
              </a:spcBef>
              <a:spcAft>
                <a:spcPct val="0"/>
              </a:spcAft>
              <a:defRPr>
                <a:uFillTx/>
              </a:defRPr>
            </a:pPr>
            <a:r>
              <a:rPr lang="es-ES" sz="3200" b="1" dirty="0">
                <a:solidFill>
                  <a:srgbClr val="000000"/>
                </a:solidFill>
                <a:uFillTx/>
                <a:latin typeface="Calibri" pitchFamily="34" charset="0"/>
              </a:rPr>
              <a:t>PERSONA</a:t>
            </a:r>
          </a:p>
        </p:txBody>
      </p:sp>
      <p:sp>
        <p:nvSpPr>
          <p:cNvPr id="99333" name="Oval 5"/>
          <p:cNvSpPr>
            <a:spLocks noChangeArrowheads="1"/>
          </p:cNvSpPr>
          <p:nvPr/>
        </p:nvSpPr>
        <p:spPr bwMode="auto">
          <a:xfrm>
            <a:off x="1981200" y="3645023"/>
            <a:ext cx="5257800" cy="2739462"/>
          </a:xfrm>
          <a:prstGeom prst="ellipse">
            <a:avLst/>
          </a:prstGeom>
          <a:noFill/>
          <a:ln w="28575">
            <a:solidFill>
              <a:schemeClr val="tx1"/>
            </a:solidFill>
            <a:prstDash val="dashDot"/>
            <a:round/>
          </a:ln>
          <a:scene3d>
            <a:camera prst="isometricOffAxis2Left"/>
            <a:lightRig rig="threePt" dir="t"/>
          </a:scene3d>
        </p:spPr>
        <p:txBody>
          <a:bodyPr wrap="none" anchor="ctr"/>
          <a:lstStyle/>
          <a:p>
            <a:pPr eaLnBrk="0" fontAlgn="base" hangingPunct="0">
              <a:spcBef>
                <a:spcPct val="0"/>
              </a:spcBef>
              <a:spcAft>
                <a:spcPct val="0"/>
              </a:spcAft>
              <a:defRPr>
                <a:uFillTx/>
              </a:defRPr>
            </a:pPr>
            <a:endParaRPr lang="es-ES">
              <a:solidFill>
                <a:srgbClr val="000000"/>
              </a:solidFill>
              <a:uFillTx/>
              <a:latin typeface="Calibri" pitchFamily="34" charset="0"/>
            </a:endParaRPr>
          </a:p>
        </p:txBody>
      </p:sp>
      <p:sp>
        <p:nvSpPr>
          <p:cNvPr id="99334" name="Text Box 6"/>
          <p:cNvSpPr txBox="1">
            <a:spLocks noChangeArrowheads="1"/>
          </p:cNvSpPr>
          <p:nvPr/>
        </p:nvSpPr>
        <p:spPr bwMode="auto">
          <a:xfrm>
            <a:off x="2432939" y="3991027"/>
            <a:ext cx="4320480" cy="1061829"/>
          </a:xfrm>
          <a:prstGeom prst="rect">
            <a:avLst/>
          </a:prstGeom>
          <a:noFill/>
          <a:ln w="9525">
            <a:noFill/>
            <a:miter lim="800000"/>
          </a:ln>
        </p:spPr>
        <p:txBody>
          <a:bodyPr wrap="square">
            <a:spAutoFit/>
          </a:bodyPr>
          <a:lstStyle/>
          <a:p>
            <a:pPr eaLnBrk="0" fontAlgn="base" hangingPunct="0">
              <a:spcBef>
                <a:spcPct val="50000"/>
              </a:spcBef>
              <a:spcAft>
                <a:spcPct val="0"/>
              </a:spcAft>
            </a:pPr>
            <a:r>
              <a:rPr lang="es-ES" sz="1400" b="1" dirty="0">
                <a:solidFill>
                  <a:srgbClr val="000000"/>
                </a:solidFill>
                <a:uFillTx/>
                <a:latin typeface="Times New Roman" pitchFamily="18" charset="0"/>
                <a:cs typeface="Times New Roman" pitchFamily="18" charset="0"/>
              </a:rPr>
              <a:t>RED SOCIAL PERSONAL </a:t>
            </a:r>
          </a:p>
          <a:p>
            <a:pPr eaLnBrk="0" hangingPunct="0">
              <a:spcBef>
                <a:spcPct val="50000"/>
              </a:spcBef>
            </a:pPr>
            <a:r>
              <a:rPr lang="es-ES_tradnl" sz="1400" b="1" dirty="0">
                <a:solidFill>
                  <a:srgbClr val="000000"/>
                </a:solidFill>
                <a:uFillTx/>
                <a:latin typeface="Times New Roman" pitchFamily="18" charset="0"/>
                <a:cs typeface="Times New Roman" pitchFamily="18" charset="0"/>
              </a:rPr>
              <a:t> </a:t>
            </a:r>
            <a:r>
              <a:rPr lang="es-ES_tradnl" sz="1400" dirty="0">
                <a:solidFill>
                  <a:srgbClr val="000000"/>
                </a:solidFill>
                <a:uFillTx/>
                <a:latin typeface="Times New Roman" pitchFamily="18" charset="0"/>
                <a:cs typeface="Times New Roman" pitchFamily="18" charset="0"/>
              </a:rPr>
              <a:t>Familia nuclear más amigos muy íntimos</a:t>
            </a:r>
            <a:r>
              <a:rPr lang="es-ES" sz="1400" dirty="0">
                <a:solidFill>
                  <a:srgbClr val="000000"/>
                </a:solidFill>
                <a:uFillTx/>
                <a:latin typeface="Times New Roman" pitchFamily="18" charset="0"/>
                <a:cs typeface="Times New Roman" pitchFamily="18" charset="0"/>
              </a:rPr>
              <a:t>. Sistema de apoyo más cercano y directo. Identidad, sentido, </a:t>
            </a:r>
            <a:r>
              <a:rPr lang="es-ES" sz="1400" dirty="0">
                <a:solidFill>
                  <a:srgbClr val="000000"/>
                </a:solidFill>
                <a:latin typeface="Times New Roman" pitchFamily="18" charset="0"/>
                <a:cs typeface="Times New Roman" pitchFamily="18" charset="0"/>
              </a:rPr>
              <a:t>pertenencia. Genera inclusión comunitaria</a:t>
            </a:r>
            <a:endParaRPr lang="es-ES" sz="1400" dirty="0">
              <a:solidFill>
                <a:srgbClr val="000000"/>
              </a:solidFill>
              <a:uFillTx/>
              <a:latin typeface="Times New Roman" pitchFamily="18" charset="0"/>
              <a:cs typeface="Times New Roman" pitchFamily="18" charset="0"/>
            </a:endParaRPr>
          </a:p>
        </p:txBody>
      </p:sp>
      <p:sp>
        <p:nvSpPr>
          <p:cNvPr id="99337" name="Oval 9"/>
          <p:cNvSpPr>
            <a:spLocks noChangeArrowheads="1"/>
          </p:cNvSpPr>
          <p:nvPr/>
        </p:nvSpPr>
        <p:spPr bwMode="auto">
          <a:xfrm>
            <a:off x="899592" y="2060848"/>
            <a:ext cx="7344816" cy="4225671"/>
          </a:xfrm>
          <a:prstGeom prst="ellipse">
            <a:avLst/>
          </a:prstGeom>
          <a:noFill/>
          <a:ln w="28575">
            <a:solidFill>
              <a:schemeClr val="tx1"/>
            </a:solidFill>
            <a:prstDash val="dashDot"/>
            <a:round/>
          </a:ln>
          <a:scene3d>
            <a:camera prst="isometricOffAxis2Left"/>
            <a:lightRig rig="threePt" dir="t"/>
          </a:scene3d>
        </p:spPr>
        <p:txBody>
          <a:bodyPr wrap="none" anchor="ctr"/>
          <a:lstStyle/>
          <a:p>
            <a:pPr eaLnBrk="0" fontAlgn="base" hangingPunct="0">
              <a:spcBef>
                <a:spcPct val="0"/>
              </a:spcBef>
              <a:spcAft>
                <a:spcPct val="0"/>
              </a:spcAft>
              <a:defRPr>
                <a:uFillTx/>
              </a:defRPr>
            </a:pPr>
            <a:endParaRPr lang="es-ES">
              <a:solidFill>
                <a:srgbClr val="000000"/>
              </a:solidFill>
              <a:uFillTx/>
              <a:latin typeface="Calibri" pitchFamily="34" charset="0"/>
            </a:endParaRPr>
          </a:p>
        </p:txBody>
      </p:sp>
      <p:sp>
        <p:nvSpPr>
          <p:cNvPr id="99338" name="Text Box 10"/>
          <p:cNvSpPr txBox="1">
            <a:spLocks noChangeArrowheads="1"/>
          </p:cNvSpPr>
          <p:nvPr/>
        </p:nvSpPr>
        <p:spPr bwMode="auto">
          <a:xfrm>
            <a:off x="1763688" y="2577181"/>
            <a:ext cx="6480720" cy="1277273"/>
          </a:xfrm>
          <a:prstGeom prst="rect">
            <a:avLst/>
          </a:prstGeom>
          <a:noFill/>
          <a:ln w="9525">
            <a:noFill/>
            <a:miter lim="800000"/>
          </a:ln>
        </p:spPr>
        <p:txBody>
          <a:bodyPr wrap="square">
            <a:spAutoFit/>
          </a:bodyPr>
          <a:lstStyle/>
          <a:p>
            <a:pPr eaLnBrk="0" fontAlgn="base" hangingPunct="0">
              <a:spcBef>
                <a:spcPct val="50000"/>
              </a:spcBef>
              <a:spcAft>
                <a:spcPct val="0"/>
              </a:spcAft>
            </a:pPr>
            <a:r>
              <a:rPr lang="es-CL" sz="1400" b="1" dirty="0">
                <a:solidFill>
                  <a:srgbClr val="000000"/>
                </a:solidFill>
                <a:uFillTx/>
                <a:latin typeface="Calibri" pitchFamily="34" charset="0"/>
              </a:rPr>
              <a:t>RED LOCAL COMUNITARIA</a:t>
            </a:r>
          </a:p>
          <a:p>
            <a:pPr eaLnBrk="0" fontAlgn="base" hangingPunct="0">
              <a:spcBef>
                <a:spcPct val="50000"/>
              </a:spcBef>
              <a:spcAft>
                <a:spcPct val="0"/>
              </a:spcAft>
            </a:pPr>
            <a:r>
              <a:rPr lang="es-ES_tradnl" sz="1400" dirty="0">
                <a:solidFill>
                  <a:srgbClr val="000000"/>
                </a:solidFill>
                <a:uFillTx/>
                <a:latin typeface="Times New Roman" pitchFamily="18" charset="0"/>
              </a:rPr>
              <a:t>Vincula personas e instancias significativas en territorio comunitario. Efectúa </a:t>
            </a:r>
            <a:r>
              <a:rPr lang="es-CL" sz="1400" dirty="0">
                <a:solidFill>
                  <a:srgbClr val="000000"/>
                </a:solidFill>
                <a:uFillTx/>
                <a:latin typeface="Times New Roman" pitchFamily="18" charset="0"/>
              </a:rPr>
              <a:t>detección, pre-diagnóstico, apoyo expresivo e instrumental, intervención en crisis, derivación a servicios especializados. Inclusión, participación, sentido y pertenencia. Genera inclusión comunitaria.</a:t>
            </a:r>
            <a:endParaRPr lang="es-ES_tradnl" sz="1400" dirty="0">
              <a:solidFill>
                <a:srgbClr val="000000"/>
              </a:solidFill>
              <a:uFillTx/>
              <a:latin typeface="Times New Roman" pitchFamily="18" charset="0"/>
            </a:endParaRPr>
          </a:p>
        </p:txBody>
      </p:sp>
      <p:sp>
        <p:nvSpPr>
          <p:cNvPr id="99339" name="Text Box 11"/>
          <p:cNvSpPr txBox="1">
            <a:spLocks noChangeArrowheads="1"/>
          </p:cNvSpPr>
          <p:nvPr/>
        </p:nvSpPr>
        <p:spPr bwMode="auto">
          <a:xfrm>
            <a:off x="1547664" y="1092456"/>
            <a:ext cx="6019470" cy="1169551"/>
          </a:xfrm>
          <a:prstGeom prst="rect">
            <a:avLst/>
          </a:prstGeom>
          <a:noFill/>
          <a:ln w="9525">
            <a:noFill/>
            <a:miter lim="800000"/>
          </a:ln>
        </p:spPr>
        <p:txBody>
          <a:bodyPr wrap="square">
            <a:spAutoFit/>
          </a:bodyPr>
          <a:lstStyle/>
          <a:p>
            <a:pPr eaLnBrk="0" fontAlgn="base" hangingPunct="0">
              <a:spcBef>
                <a:spcPct val="50000"/>
              </a:spcBef>
              <a:spcAft>
                <a:spcPct val="0"/>
              </a:spcAft>
            </a:pPr>
            <a:r>
              <a:rPr lang="es-ES" sz="1400" b="1" dirty="0">
                <a:solidFill>
                  <a:srgbClr val="000000"/>
                </a:solidFill>
                <a:uFillTx/>
                <a:latin typeface="Calibri" pitchFamily="34" charset="0"/>
              </a:rPr>
              <a:t>RED LOCAL INSTITUCIONAL</a:t>
            </a:r>
          </a:p>
          <a:p>
            <a:pPr eaLnBrk="0" fontAlgn="base" hangingPunct="0">
              <a:spcBef>
                <a:spcPct val="0"/>
              </a:spcBef>
              <a:spcAft>
                <a:spcPct val="0"/>
              </a:spcAft>
            </a:pPr>
            <a:r>
              <a:rPr lang="es-ES_tradnl" sz="1400" dirty="0">
                <a:solidFill>
                  <a:srgbClr val="000000"/>
                </a:solidFill>
                <a:uFillTx/>
                <a:latin typeface="Times New Roman" pitchFamily="18" charset="0"/>
              </a:rPr>
              <a:t>Sistema amplio y flexible de articulaciones multidimensionales entre servicios especializados, instituciones y organizaciones, asociaciones, tanto públicas como privadas. Sistema de apoyo especializado, inclusión y participación. </a:t>
            </a:r>
            <a:r>
              <a:rPr lang="es-ES_tradnl" sz="1400" dirty="0">
                <a:solidFill>
                  <a:srgbClr val="000000"/>
                </a:solidFill>
                <a:latin typeface="Times New Roman" pitchFamily="18" charset="0"/>
              </a:rPr>
              <a:t>Genera inclusión social.</a:t>
            </a:r>
            <a:endParaRPr lang="es-CL" sz="1400" dirty="0">
              <a:solidFill>
                <a:srgbClr val="000000"/>
              </a:solidFill>
              <a:uFillTx/>
              <a:latin typeface="Times New Roman" pitchFamily="18" charset="0"/>
            </a:endParaRPr>
          </a:p>
        </p:txBody>
      </p:sp>
      <p:sp>
        <p:nvSpPr>
          <p:cNvPr id="7180" name="Rectangle 12"/>
          <p:cNvSpPr>
            <a:spLocks noChangeArrowheads="1"/>
          </p:cNvSpPr>
          <p:nvPr/>
        </p:nvSpPr>
        <p:spPr bwMode="auto">
          <a:xfrm>
            <a:off x="717015" y="116632"/>
            <a:ext cx="7772400" cy="576064"/>
          </a:xfrm>
          <a:prstGeom prst="rect">
            <a:avLst/>
          </a:prstGeom>
          <a:noFill/>
          <a:ln w="9525">
            <a:noFill/>
            <a:miter lim="800000"/>
          </a:ln>
        </p:spPr>
        <p:txBody>
          <a:bodyPr anchor="ctr"/>
          <a:lstStyle/>
          <a:p>
            <a:pPr algn="ctr" eaLnBrk="0" fontAlgn="base" hangingPunct="0">
              <a:spcBef>
                <a:spcPct val="0"/>
              </a:spcBef>
              <a:spcAft>
                <a:spcPct val="0"/>
              </a:spcAft>
            </a:pPr>
            <a:r>
              <a:rPr lang="es-ES" sz="2000" dirty="0">
                <a:solidFill>
                  <a:srgbClr val="575F6D"/>
                </a:solidFill>
                <a:uFillTx/>
                <a:latin typeface="Calibri" pitchFamily="34" charset="0"/>
              </a:rPr>
              <a:t>MUNDO SOCIO COMUNITARIO DE LAS PERSONAS</a:t>
            </a:r>
          </a:p>
        </p:txBody>
      </p:sp>
      <p:sp>
        <p:nvSpPr>
          <p:cNvPr id="13" name="Text Box 6"/>
          <p:cNvSpPr txBox="1">
            <a:spLocks noChangeArrowheads="1"/>
          </p:cNvSpPr>
          <p:nvPr/>
        </p:nvSpPr>
        <p:spPr bwMode="auto">
          <a:xfrm>
            <a:off x="114300" y="5514452"/>
            <a:ext cx="1210346" cy="307777"/>
          </a:xfrm>
          <a:prstGeom prst="rect">
            <a:avLst/>
          </a:prstGeom>
          <a:noFill/>
          <a:ln w="9525">
            <a:solidFill>
              <a:schemeClr val="accent1"/>
            </a:solidFill>
            <a:miter lim="800000"/>
          </a:ln>
        </p:spPr>
        <p:txBody>
          <a:bodyPr wrap="square">
            <a:spAutoFit/>
          </a:bodyPr>
          <a:lstStyle/>
          <a:p>
            <a:pPr eaLnBrk="0" fontAlgn="base" hangingPunct="0">
              <a:spcBef>
                <a:spcPct val="50000"/>
              </a:spcBef>
              <a:spcAft>
                <a:spcPct val="0"/>
              </a:spcAft>
            </a:pPr>
            <a:r>
              <a:rPr lang="es-CL" sz="1400" b="1">
                <a:solidFill>
                  <a:srgbClr val="000000"/>
                </a:solidFill>
                <a:uFillTx/>
                <a:latin typeface="Calibri" pitchFamily="34" charset="0"/>
              </a:rPr>
              <a:t>COMUNIDAD</a:t>
            </a:r>
            <a:endParaRPr lang="es-ES" sz="1400">
              <a:solidFill>
                <a:srgbClr val="000000"/>
              </a:solidFill>
              <a:uFillTx/>
              <a:latin typeface="Calibri" pitchFamily="34" charset="0"/>
            </a:endParaRPr>
          </a:p>
        </p:txBody>
      </p:sp>
      <p:cxnSp>
        <p:nvCxnSpPr>
          <p:cNvPr id="3" name="2 Conector angular"/>
          <p:cNvCxnSpPr>
            <a:stCxn id="13" idx="3"/>
            <a:endCxn id="99334" idx="1"/>
          </p:cNvCxnSpPr>
          <p:nvPr/>
        </p:nvCxnSpPr>
        <p:spPr>
          <a:xfrm flipV="1">
            <a:off x="1324646" y="4521942"/>
            <a:ext cx="1108293" cy="1146399"/>
          </a:xfrm>
          <a:prstGeom prst="bentConnector3">
            <a:avLst/>
          </a:prstGeom>
          <a:ln w="28575">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 name="4 Conector angular"/>
          <p:cNvCxnSpPr>
            <a:stCxn id="13" idx="0"/>
            <a:endCxn id="99338" idx="1"/>
          </p:cNvCxnSpPr>
          <p:nvPr/>
        </p:nvCxnSpPr>
        <p:spPr>
          <a:xfrm rot="5400000" flipH="1" flipV="1">
            <a:off x="92263" y="3843028"/>
            <a:ext cx="2298634" cy="1044215"/>
          </a:xfrm>
          <a:prstGeom prst="bentConnector2">
            <a:avLst/>
          </a:prstGeom>
          <a:ln w="28575">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 Box 6"/>
          <p:cNvSpPr txBox="1">
            <a:spLocks noChangeArrowheads="1"/>
          </p:cNvSpPr>
          <p:nvPr/>
        </p:nvSpPr>
        <p:spPr bwMode="auto">
          <a:xfrm>
            <a:off x="7056590" y="784679"/>
            <a:ext cx="1728192" cy="307777"/>
          </a:xfrm>
          <a:prstGeom prst="rect">
            <a:avLst/>
          </a:prstGeom>
          <a:noFill/>
          <a:ln w="9525">
            <a:solidFill>
              <a:schemeClr val="accent2"/>
            </a:solidFill>
            <a:miter lim="800000"/>
          </a:ln>
        </p:spPr>
        <p:txBody>
          <a:bodyPr wrap="square">
            <a:spAutoFit/>
          </a:bodyPr>
          <a:lstStyle/>
          <a:p>
            <a:pPr eaLnBrk="0" fontAlgn="base" hangingPunct="0">
              <a:spcBef>
                <a:spcPct val="50000"/>
              </a:spcBef>
              <a:spcAft>
                <a:spcPct val="0"/>
              </a:spcAft>
            </a:pPr>
            <a:r>
              <a:rPr lang="es-CL" sz="1400" b="1">
                <a:solidFill>
                  <a:srgbClr val="000000"/>
                </a:solidFill>
                <a:uFillTx/>
                <a:latin typeface="Calibri" pitchFamily="34" charset="0"/>
              </a:rPr>
              <a:t>INSTITUCIONALIDAD</a:t>
            </a:r>
            <a:endParaRPr lang="es-ES" sz="1400">
              <a:solidFill>
                <a:srgbClr val="000000"/>
              </a:solidFill>
              <a:uFillTx/>
              <a:latin typeface="Calibri" pitchFamily="34" charset="0"/>
            </a:endParaRPr>
          </a:p>
        </p:txBody>
      </p:sp>
      <p:cxnSp>
        <p:nvCxnSpPr>
          <p:cNvPr id="17" name="16 Conector angular"/>
          <p:cNvCxnSpPr>
            <a:stCxn id="22" idx="2"/>
            <a:endCxn id="99339" idx="3"/>
          </p:cNvCxnSpPr>
          <p:nvPr/>
        </p:nvCxnSpPr>
        <p:spPr>
          <a:xfrm rot="5400000">
            <a:off x="7451522" y="1208068"/>
            <a:ext cx="584776" cy="353552"/>
          </a:xfrm>
          <a:prstGeom prst="bentConnector2">
            <a:avLst/>
          </a:prstGeom>
          <a:ln w="28575">
            <a:solidFill>
              <a:schemeClr val="accent2"/>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8" name="Text Box 6"/>
          <p:cNvSpPr txBox="1">
            <a:spLocks noChangeArrowheads="1"/>
          </p:cNvSpPr>
          <p:nvPr/>
        </p:nvSpPr>
        <p:spPr bwMode="auto">
          <a:xfrm>
            <a:off x="156460" y="1946792"/>
            <a:ext cx="1824740" cy="523220"/>
          </a:xfrm>
          <a:prstGeom prst="rect">
            <a:avLst/>
          </a:prstGeom>
          <a:noFill/>
          <a:ln w="9525">
            <a:solidFill>
              <a:srgbClr val="660033"/>
            </a:solidFill>
            <a:miter lim="800000"/>
          </a:ln>
        </p:spPr>
        <p:txBody>
          <a:bodyPr wrap="square">
            <a:spAutoFit/>
          </a:bodyPr>
          <a:lstStyle/>
          <a:p>
            <a:pPr eaLnBrk="0" fontAlgn="base" hangingPunct="0">
              <a:spcBef>
                <a:spcPct val="50000"/>
              </a:spcBef>
              <a:spcAft>
                <a:spcPct val="0"/>
              </a:spcAft>
            </a:pPr>
            <a:r>
              <a:rPr lang="es-CL" sz="1400" b="1">
                <a:solidFill>
                  <a:srgbClr val="000000"/>
                </a:solidFill>
                <a:uFillTx/>
                <a:latin typeface="Calibri" pitchFamily="34" charset="0"/>
              </a:rPr>
              <a:t>REDES ORGANIZACIONALES</a:t>
            </a:r>
            <a:endParaRPr lang="es-ES" sz="1400" dirty="0">
              <a:solidFill>
                <a:srgbClr val="000000"/>
              </a:solidFill>
              <a:uFillTx/>
              <a:latin typeface="Calibri" pitchFamily="34" charset="0"/>
            </a:endParaRPr>
          </a:p>
        </p:txBody>
      </p:sp>
      <p:sp>
        <p:nvSpPr>
          <p:cNvPr id="7172" name="7171 Abrir llave"/>
          <p:cNvSpPr/>
          <p:nvPr/>
        </p:nvSpPr>
        <p:spPr>
          <a:xfrm>
            <a:off x="1245046" y="1092457"/>
            <a:ext cx="518642" cy="1976503"/>
          </a:xfrm>
          <a:prstGeom prst="leftBrace">
            <a:avLst/>
          </a:prstGeom>
          <a:ln w="19050">
            <a:solidFill>
              <a:srgbClr val="660033"/>
            </a:solidFill>
          </a:ln>
        </p:spPr>
        <p:style>
          <a:lnRef idx="1">
            <a:schemeClr val="accent1"/>
          </a:lnRef>
          <a:fillRef idx="0">
            <a:schemeClr val="accent1"/>
          </a:fillRef>
          <a:effectRef idx="0">
            <a:schemeClr val="accent1"/>
          </a:effectRef>
          <a:fontRef idx="minor">
            <a:schemeClr val="tx1"/>
          </a:fontRef>
        </p:style>
        <p:txBody>
          <a:bodyPr rtlCol="0" anchor="ctr"/>
          <a:lstStyle/>
          <a:p>
            <a:pPr algn="ctr" eaLnBrk="0" fontAlgn="base" hangingPunct="0">
              <a:spcBef>
                <a:spcPct val="0"/>
              </a:spcBef>
              <a:spcAft>
                <a:spcPct val="0"/>
              </a:spcAft>
            </a:pPr>
            <a:endParaRPr lang="es-CL">
              <a:solidFill>
                <a:srgbClr val="000000"/>
              </a:solidFill>
              <a:uFillTx/>
            </a:endParaRPr>
          </a:p>
        </p:txBody>
      </p:sp>
      <p:sp>
        <p:nvSpPr>
          <p:cNvPr id="7173" name="7172 Cerrar llave"/>
          <p:cNvSpPr/>
          <p:nvPr/>
        </p:nvSpPr>
        <p:spPr>
          <a:xfrm>
            <a:off x="6501391" y="3991027"/>
            <a:ext cx="504056" cy="11603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eaLnBrk="0" fontAlgn="base" hangingPunct="0">
              <a:spcBef>
                <a:spcPct val="0"/>
              </a:spcBef>
              <a:spcAft>
                <a:spcPct val="0"/>
              </a:spcAft>
            </a:pPr>
            <a:endParaRPr lang="es-CL">
              <a:solidFill>
                <a:srgbClr val="000000"/>
              </a:solidFill>
              <a:uFillTx/>
            </a:endParaRPr>
          </a:p>
        </p:txBody>
      </p:sp>
      <p:sp>
        <p:nvSpPr>
          <p:cNvPr id="50" name="Text Box 6"/>
          <p:cNvSpPr txBox="1">
            <a:spLocks noChangeArrowheads="1"/>
          </p:cNvSpPr>
          <p:nvPr/>
        </p:nvSpPr>
        <p:spPr bwMode="auto">
          <a:xfrm>
            <a:off x="7092280" y="4365135"/>
            <a:ext cx="1270569" cy="523220"/>
          </a:xfrm>
          <a:prstGeom prst="rect">
            <a:avLst/>
          </a:prstGeom>
          <a:noFill/>
          <a:ln w="9525">
            <a:solidFill>
              <a:srgbClr val="FF0000"/>
            </a:solidFill>
            <a:miter lim="800000"/>
          </a:ln>
        </p:spPr>
        <p:txBody>
          <a:bodyPr wrap="square">
            <a:spAutoFit/>
          </a:bodyPr>
          <a:lstStyle/>
          <a:p>
            <a:pPr eaLnBrk="0" fontAlgn="base" hangingPunct="0">
              <a:spcBef>
                <a:spcPct val="50000"/>
              </a:spcBef>
              <a:spcAft>
                <a:spcPct val="0"/>
              </a:spcAft>
            </a:pPr>
            <a:r>
              <a:rPr lang="es-CL" sz="1400" b="1">
                <a:solidFill>
                  <a:srgbClr val="000000"/>
                </a:solidFill>
                <a:uFillTx/>
                <a:latin typeface="Calibri" pitchFamily="34" charset="0"/>
              </a:rPr>
              <a:t>REDES PERSONALES</a:t>
            </a:r>
            <a:endParaRPr lang="es-ES" sz="1400" dirty="0">
              <a:solidFill>
                <a:srgbClr val="000000"/>
              </a:solidFill>
              <a:uFillTx/>
              <a:latin typeface="Calibri" pitchFamily="34" charset="0"/>
            </a:endParaRPr>
          </a:p>
        </p:txBody>
      </p:sp>
      <p:sp>
        <p:nvSpPr>
          <p:cNvPr id="2" name="1 Flecha cuádruple"/>
          <p:cNvSpPr/>
          <p:nvPr/>
        </p:nvSpPr>
        <p:spPr>
          <a:xfrm rot="20046283">
            <a:off x="4533798" y="4638788"/>
            <a:ext cx="1728192" cy="1211418"/>
          </a:xfrm>
          <a:prstGeom prst="quad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r>
              <a:rPr lang="es-CL" sz="1400" b="1" i="1">
                <a:solidFill>
                  <a:srgbClr val="FF0000"/>
                </a:solidFill>
                <a:uFillTx/>
              </a:rPr>
              <a:t>articulación</a:t>
            </a:r>
          </a:p>
        </p:txBody>
      </p:sp>
      <p:sp>
        <p:nvSpPr>
          <p:cNvPr id="20" name="19 Flecha cuádruple"/>
          <p:cNvSpPr/>
          <p:nvPr/>
        </p:nvSpPr>
        <p:spPr>
          <a:xfrm rot="20046283">
            <a:off x="3750155" y="3115414"/>
            <a:ext cx="1728192" cy="1211418"/>
          </a:xfrm>
          <a:prstGeom prst="quad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r>
              <a:rPr lang="es-CL" sz="1400" b="1" i="1">
                <a:solidFill>
                  <a:srgbClr val="FF0000"/>
                </a:solidFill>
                <a:uFillTx/>
              </a:rPr>
              <a:t>articulación</a:t>
            </a:r>
          </a:p>
        </p:txBody>
      </p:sp>
      <p:sp>
        <p:nvSpPr>
          <p:cNvPr id="21" name="20 Flecha cuádruple"/>
          <p:cNvSpPr/>
          <p:nvPr/>
        </p:nvSpPr>
        <p:spPr>
          <a:xfrm rot="20046283">
            <a:off x="2877562" y="1474998"/>
            <a:ext cx="1728192" cy="1211418"/>
          </a:xfrm>
          <a:prstGeom prst="quad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r>
              <a:rPr lang="es-CL" sz="1400" b="1" i="1">
                <a:solidFill>
                  <a:srgbClr val="FF0000"/>
                </a:solidFill>
                <a:uFillTx/>
              </a:rPr>
              <a:t>articulación</a:t>
            </a:r>
          </a:p>
        </p:txBody>
      </p:sp>
    </p:spTree>
    <p:extLst>
      <p:ext uri="{BB962C8B-B14F-4D97-AF65-F5344CB8AC3E}">
        <p14:creationId xmlns:p14="http://schemas.microsoft.com/office/powerpoint/2010/main" val="28895057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9331"/>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750"/>
                                  </p:stCondLst>
                                  <p:childTnLst>
                                    <p:set>
                                      <p:cBhvr>
                                        <p:cTn id="9" dur="1" fill="hold">
                                          <p:stCondLst>
                                            <p:cond delay="0"/>
                                          </p:stCondLst>
                                        </p:cTn>
                                        <p:tgtEl>
                                          <p:spTgt spid="99333"/>
                                        </p:tgtEl>
                                        <p:attrNameLst>
                                          <p:attrName>style.visibility</p:attrName>
                                        </p:attrNameLst>
                                      </p:cBhvr>
                                      <p:to>
                                        <p:strVal val="visible"/>
                                      </p:to>
                                    </p:set>
                                  </p:childTnLst>
                                </p:cTn>
                              </p:par>
                            </p:childTnLst>
                          </p:cTn>
                        </p:par>
                        <p:par>
                          <p:cTn id="10" fill="hold">
                            <p:stCondLst>
                              <p:cond delay="750"/>
                            </p:stCondLst>
                            <p:childTnLst>
                              <p:par>
                                <p:cTn id="11" presetID="1" presetClass="entr" presetSubtype="0" fill="hold" nodeType="afterEffect">
                                  <p:stCondLst>
                                    <p:cond delay="1500"/>
                                  </p:stCondLst>
                                  <p:childTnLst>
                                    <p:set>
                                      <p:cBhvr>
                                        <p:cTn id="12" dur="1" fill="hold">
                                          <p:stCondLst>
                                            <p:cond delay="0"/>
                                          </p:stCondLst>
                                        </p:cTn>
                                        <p:tgtEl>
                                          <p:spTgt spid="99337"/>
                                        </p:tgtEl>
                                        <p:attrNameLst>
                                          <p:attrName>style.visibility</p:attrName>
                                        </p:attrNameLst>
                                      </p:cBhvr>
                                      <p:to>
                                        <p:strVal val="visible"/>
                                      </p:to>
                                    </p:set>
                                  </p:childTnLst>
                                </p:cTn>
                              </p:par>
                            </p:childTnLst>
                          </p:cTn>
                        </p:par>
                        <p:par>
                          <p:cTn id="13" fill="hold">
                            <p:stCondLst>
                              <p:cond delay="2250"/>
                            </p:stCondLst>
                            <p:childTnLst>
                              <p:par>
                                <p:cTn id="14" presetID="1" presetClass="entr" presetSubtype="0" fill="hold" nodeType="afterEffect">
                                  <p:stCondLst>
                                    <p:cond delay="1250"/>
                                  </p:stCondLst>
                                  <p:childTnLst>
                                    <p:set>
                                      <p:cBhvr>
                                        <p:cTn id="15" dur="1" fill="hold">
                                          <p:stCondLst>
                                            <p:cond delay="0"/>
                                          </p:stCondLst>
                                        </p:cTn>
                                        <p:tgtEl>
                                          <p:spTgt spid="99330"/>
                                        </p:tgtEl>
                                        <p:attrNameLst>
                                          <p:attrName>style.visibility</p:attrName>
                                        </p:attrNameLst>
                                      </p:cBhvr>
                                      <p:to>
                                        <p:strVal val="visible"/>
                                      </p:to>
                                    </p:set>
                                  </p:childTnLst>
                                </p:cTn>
                              </p:par>
                            </p:childTnLst>
                          </p:cTn>
                        </p:par>
                        <p:par>
                          <p:cTn id="16" fill="hold">
                            <p:stCondLst>
                              <p:cond delay="3500"/>
                            </p:stCondLst>
                            <p:childTnLst>
                              <p:par>
                                <p:cTn id="17" presetID="1" presetClass="entr" presetSubtype="0" fill="hold" grpId="0" nodeType="afterEffect">
                                  <p:stCondLst>
                                    <p:cond delay="2500"/>
                                  </p:stCondLst>
                                  <p:childTnLst>
                                    <p:set>
                                      <p:cBhvr>
                                        <p:cTn id="18" dur="1" fill="hold">
                                          <p:stCondLst>
                                            <p:cond delay="0"/>
                                          </p:stCondLst>
                                        </p:cTn>
                                        <p:tgtEl>
                                          <p:spTgt spid="99334"/>
                                        </p:tgtEl>
                                        <p:attrNameLst>
                                          <p:attrName>style.visibility</p:attrName>
                                        </p:attrNameLst>
                                      </p:cBhvr>
                                      <p:to>
                                        <p:strVal val="visible"/>
                                      </p:to>
                                    </p:set>
                                  </p:childTnLst>
                                </p:cTn>
                              </p:par>
                            </p:childTnLst>
                          </p:cTn>
                        </p:par>
                        <p:par>
                          <p:cTn id="19" fill="hold">
                            <p:stCondLst>
                              <p:cond delay="6000"/>
                            </p:stCondLst>
                            <p:childTnLst>
                              <p:par>
                                <p:cTn id="20" presetID="1" presetClass="entr" presetSubtype="0" fill="hold" grpId="0" nodeType="afterEffect">
                                  <p:stCondLst>
                                    <p:cond delay="1750"/>
                                  </p:stCondLst>
                                  <p:childTnLst>
                                    <p:set>
                                      <p:cBhvr>
                                        <p:cTn id="21" dur="1" fill="hold">
                                          <p:stCondLst>
                                            <p:cond delay="0"/>
                                          </p:stCondLst>
                                        </p:cTn>
                                        <p:tgtEl>
                                          <p:spTgt spid="99338"/>
                                        </p:tgtEl>
                                        <p:attrNameLst>
                                          <p:attrName>style.visibility</p:attrName>
                                        </p:attrNameLst>
                                      </p:cBhvr>
                                      <p:to>
                                        <p:strVal val="visible"/>
                                      </p:to>
                                    </p:set>
                                  </p:childTnLst>
                                </p:cTn>
                              </p:par>
                            </p:childTnLst>
                          </p:cTn>
                        </p:par>
                        <p:par>
                          <p:cTn id="22" fill="hold">
                            <p:stCondLst>
                              <p:cond delay="7750"/>
                            </p:stCondLst>
                            <p:childTnLst>
                              <p:par>
                                <p:cTn id="23" presetID="1" presetClass="entr" presetSubtype="0" fill="hold" grpId="0" nodeType="afterEffect">
                                  <p:stCondLst>
                                    <p:cond delay="1500"/>
                                  </p:stCondLst>
                                  <p:childTnLst>
                                    <p:set>
                                      <p:cBhvr>
                                        <p:cTn id="24" dur="1" fill="hold">
                                          <p:stCondLst>
                                            <p:cond delay="0"/>
                                          </p:stCondLst>
                                        </p:cTn>
                                        <p:tgtEl>
                                          <p:spTgt spid="99339"/>
                                        </p:tgtEl>
                                        <p:attrNameLst>
                                          <p:attrName>style.visibility</p:attrName>
                                        </p:attrNameLst>
                                      </p:cBhvr>
                                      <p:to>
                                        <p:strVal val="visible"/>
                                      </p:to>
                                    </p:set>
                                  </p:childTnLst>
                                </p:cTn>
                              </p:par>
                            </p:childTnLst>
                          </p:cTn>
                        </p:par>
                        <p:par>
                          <p:cTn id="25" fill="hold">
                            <p:stCondLst>
                              <p:cond delay="9250"/>
                            </p:stCondLst>
                            <p:childTnLst>
                              <p:par>
                                <p:cTn id="26" presetID="1" presetClass="entr" presetSubtype="0" fill="hold" grpId="0" nodeType="afterEffect">
                                  <p:stCondLst>
                                    <p:cond delay="1750"/>
                                  </p:stCondLst>
                                  <p:childTnLst>
                                    <p:set>
                                      <p:cBhvr>
                                        <p:cTn id="27" dur="1" fill="hold">
                                          <p:stCondLst>
                                            <p:cond delay="0"/>
                                          </p:stCondLst>
                                        </p:cTn>
                                        <p:tgtEl>
                                          <p:spTgt spid="13"/>
                                        </p:tgtEl>
                                        <p:attrNameLst>
                                          <p:attrName>style.visibility</p:attrName>
                                        </p:attrNameLst>
                                      </p:cBhvr>
                                      <p:to>
                                        <p:strVal val="visible"/>
                                      </p:to>
                                    </p:set>
                                  </p:childTnLst>
                                </p:cTn>
                              </p:par>
                            </p:childTnLst>
                          </p:cTn>
                        </p:par>
                        <p:par>
                          <p:cTn id="28" fill="hold">
                            <p:stCondLst>
                              <p:cond delay="11000"/>
                            </p:stCondLst>
                            <p:childTnLst>
                              <p:par>
                                <p:cTn id="29" presetID="55" presetClass="entr" presetSubtype="0" fill="hold" nodeType="afterEffect">
                                  <p:stCondLst>
                                    <p:cond delay="750"/>
                                  </p:stCondLst>
                                  <p:childTnLst>
                                    <p:set>
                                      <p:cBhvr>
                                        <p:cTn id="30" dur="1" fill="hold">
                                          <p:stCondLst>
                                            <p:cond delay="0"/>
                                          </p:stCondLst>
                                        </p:cTn>
                                        <p:tgtEl>
                                          <p:spTgt spid="3"/>
                                        </p:tgtEl>
                                        <p:attrNameLst>
                                          <p:attrName>style.visibility</p:attrName>
                                        </p:attrNameLst>
                                      </p:cBhvr>
                                      <p:to>
                                        <p:strVal val="visible"/>
                                      </p:to>
                                    </p:set>
                                    <p:anim calcmode="lin" valueType="num">
                                      <p:cBhvr>
                                        <p:cTn id="31" dur="1000" fill="hold"/>
                                        <p:tgtEl>
                                          <p:spTgt spid="3"/>
                                        </p:tgtEl>
                                        <p:attrNameLst>
                                          <p:attrName>ppt_w</p:attrName>
                                        </p:attrNameLst>
                                      </p:cBhvr>
                                      <p:tavLst>
                                        <p:tav tm="0">
                                          <p:val>
                                            <p:strVal val="#ppt_w*0.70"/>
                                          </p:val>
                                        </p:tav>
                                        <p:tav tm="100000">
                                          <p:val>
                                            <p:strVal val="#ppt_w"/>
                                          </p:val>
                                        </p:tav>
                                      </p:tavLst>
                                    </p:anim>
                                    <p:anim calcmode="lin" valueType="num">
                                      <p:cBhvr>
                                        <p:cTn id="32" dur="1000" fill="hold"/>
                                        <p:tgtEl>
                                          <p:spTgt spid="3"/>
                                        </p:tgtEl>
                                        <p:attrNameLst>
                                          <p:attrName>ppt_h</p:attrName>
                                        </p:attrNameLst>
                                      </p:cBhvr>
                                      <p:tavLst>
                                        <p:tav tm="0">
                                          <p:val>
                                            <p:strVal val="#ppt_h"/>
                                          </p:val>
                                        </p:tav>
                                        <p:tav tm="100000">
                                          <p:val>
                                            <p:strVal val="#ppt_h"/>
                                          </p:val>
                                        </p:tav>
                                      </p:tavLst>
                                    </p:anim>
                                    <p:animEffect transition="in" filter="fade">
                                      <p:cBhvr>
                                        <p:cTn id="33" dur="1000"/>
                                        <p:tgtEl>
                                          <p:spTgt spid="3"/>
                                        </p:tgtEl>
                                      </p:cBhvr>
                                    </p:animEffect>
                                  </p:childTnLst>
                                </p:cTn>
                              </p:par>
                            </p:childTnLst>
                          </p:cTn>
                        </p:par>
                        <p:par>
                          <p:cTn id="34" fill="hold">
                            <p:stCondLst>
                              <p:cond delay="12750"/>
                            </p:stCondLst>
                            <p:childTnLst>
                              <p:par>
                                <p:cTn id="35" presetID="55" presetClass="entr" presetSubtype="0" fill="hold" nodeType="afterEffect">
                                  <p:stCondLst>
                                    <p:cond delay="500"/>
                                  </p:stCondLst>
                                  <p:childTnLst>
                                    <p:set>
                                      <p:cBhvr>
                                        <p:cTn id="36" dur="1" fill="hold">
                                          <p:stCondLst>
                                            <p:cond delay="0"/>
                                          </p:stCondLst>
                                        </p:cTn>
                                        <p:tgtEl>
                                          <p:spTgt spid="5"/>
                                        </p:tgtEl>
                                        <p:attrNameLst>
                                          <p:attrName>style.visibility</p:attrName>
                                        </p:attrNameLst>
                                      </p:cBhvr>
                                      <p:to>
                                        <p:strVal val="visible"/>
                                      </p:to>
                                    </p:set>
                                    <p:anim calcmode="lin" valueType="num">
                                      <p:cBhvr>
                                        <p:cTn id="37" dur="1000" fill="hold"/>
                                        <p:tgtEl>
                                          <p:spTgt spid="5"/>
                                        </p:tgtEl>
                                        <p:attrNameLst>
                                          <p:attrName>ppt_w</p:attrName>
                                        </p:attrNameLst>
                                      </p:cBhvr>
                                      <p:tavLst>
                                        <p:tav tm="0">
                                          <p:val>
                                            <p:strVal val="#ppt_w*0.70"/>
                                          </p:val>
                                        </p:tav>
                                        <p:tav tm="100000">
                                          <p:val>
                                            <p:strVal val="#ppt_w"/>
                                          </p:val>
                                        </p:tav>
                                      </p:tavLst>
                                    </p:anim>
                                    <p:anim calcmode="lin" valueType="num">
                                      <p:cBhvr>
                                        <p:cTn id="38" dur="1000" fill="hold"/>
                                        <p:tgtEl>
                                          <p:spTgt spid="5"/>
                                        </p:tgtEl>
                                        <p:attrNameLst>
                                          <p:attrName>ppt_h</p:attrName>
                                        </p:attrNameLst>
                                      </p:cBhvr>
                                      <p:tavLst>
                                        <p:tav tm="0">
                                          <p:val>
                                            <p:strVal val="#ppt_h"/>
                                          </p:val>
                                        </p:tav>
                                        <p:tav tm="100000">
                                          <p:val>
                                            <p:strVal val="#ppt_h"/>
                                          </p:val>
                                        </p:tav>
                                      </p:tavLst>
                                    </p:anim>
                                    <p:animEffect transition="in" filter="fade">
                                      <p:cBhvr>
                                        <p:cTn id="39" dur="1000"/>
                                        <p:tgtEl>
                                          <p:spTgt spid="5"/>
                                        </p:tgtEl>
                                      </p:cBhvr>
                                    </p:animEffect>
                                  </p:childTnLst>
                                </p:cTn>
                              </p:par>
                            </p:childTnLst>
                          </p:cTn>
                        </p:par>
                        <p:par>
                          <p:cTn id="40" fill="hold">
                            <p:stCondLst>
                              <p:cond delay="14250"/>
                            </p:stCondLst>
                            <p:childTnLst>
                              <p:par>
                                <p:cTn id="41" presetID="1" presetClass="entr" presetSubtype="0" fill="hold" grpId="0" nodeType="afterEffect">
                                  <p:stCondLst>
                                    <p:cond delay="1500"/>
                                  </p:stCondLst>
                                  <p:childTnLst>
                                    <p:set>
                                      <p:cBhvr>
                                        <p:cTn id="42" dur="1" fill="hold">
                                          <p:stCondLst>
                                            <p:cond delay="0"/>
                                          </p:stCondLst>
                                        </p:cTn>
                                        <p:tgtEl>
                                          <p:spTgt spid="22"/>
                                        </p:tgtEl>
                                        <p:attrNameLst>
                                          <p:attrName>style.visibility</p:attrName>
                                        </p:attrNameLst>
                                      </p:cBhvr>
                                      <p:to>
                                        <p:strVal val="visible"/>
                                      </p:to>
                                    </p:set>
                                  </p:childTnLst>
                                </p:cTn>
                              </p:par>
                            </p:childTnLst>
                          </p:cTn>
                        </p:par>
                        <p:par>
                          <p:cTn id="43" fill="hold">
                            <p:stCondLst>
                              <p:cond delay="15750"/>
                            </p:stCondLst>
                            <p:childTnLst>
                              <p:par>
                                <p:cTn id="44" presetID="55" presetClass="entr" presetSubtype="0" fill="hold" nodeType="after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1000" fill="hold"/>
                                        <p:tgtEl>
                                          <p:spTgt spid="17"/>
                                        </p:tgtEl>
                                        <p:attrNameLst>
                                          <p:attrName>ppt_w</p:attrName>
                                        </p:attrNameLst>
                                      </p:cBhvr>
                                      <p:tavLst>
                                        <p:tav tm="0">
                                          <p:val>
                                            <p:strVal val="#ppt_w*0.70"/>
                                          </p:val>
                                        </p:tav>
                                        <p:tav tm="100000">
                                          <p:val>
                                            <p:strVal val="#ppt_w"/>
                                          </p:val>
                                        </p:tav>
                                      </p:tavLst>
                                    </p:anim>
                                    <p:anim calcmode="lin" valueType="num">
                                      <p:cBhvr>
                                        <p:cTn id="47" dur="1000" fill="hold"/>
                                        <p:tgtEl>
                                          <p:spTgt spid="17"/>
                                        </p:tgtEl>
                                        <p:attrNameLst>
                                          <p:attrName>ppt_h</p:attrName>
                                        </p:attrNameLst>
                                      </p:cBhvr>
                                      <p:tavLst>
                                        <p:tav tm="0">
                                          <p:val>
                                            <p:strVal val="#ppt_h"/>
                                          </p:val>
                                        </p:tav>
                                        <p:tav tm="100000">
                                          <p:val>
                                            <p:strVal val="#ppt_h"/>
                                          </p:val>
                                        </p:tav>
                                      </p:tavLst>
                                    </p:anim>
                                    <p:animEffect transition="in" filter="fade">
                                      <p:cBhvr>
                                        <p:cTn id="48" dur="1000"/>
                                        <p:tgtEl>
                                          <p:spTgt spid="17"/>
                                        </p:tgtEl>
                                      </p:cBhvr>
                                    </p:animEffect>
                                  </p:childTnLst>
                                </p:cTn>
                              </p:par>
                            </p:childTnLst>
                          </p:cTn>
                        </p:par>
                        <p:par>
                          <p:cTn id="49" fill="hold">
                            <p:stCondLst>
                              <p:cond delay="16750"/>
                            </p:stCondLst>
                            <p:childTnLst>
                              <p:par>
                                <p:cTn id="50" presetID="1" presetClass="entr" presetSubtype="0" fill="hold" grpId="0" nodeType="afterEffect">
                                  <p:stCondLst>
                                    <p:cond delay="1500"/>
                                  </p:stCondLst>
                                  <p:childTnLst>
                                    <p:set>
                                      <p:cBhvr>
                                        <p:cTn id="51" dur="1" fill="hold">
                                          <p:stCondLst>
                                            <p:cond delay="0"/>
                                          </p:stCondLst>
                                        </p:cTn>
                                        <p:tgtEl>
                                          <p:spTgt spid="38"/>
                                        </p:tgtEl>
                                        <p:attrNameLst>
                                          <p:attrName>style.visibility</p:attrName>
                                        </p:attrNameLst>
                                      </p:cBhvr>
                                      <p:to>
                                        <p:strVal val="visible"/>
                                      </p:to>
                                    </p:set>
                                  </p:childTnLst>
                                </p:cTn>
                              </p:par>
                            </p:childTnLst>
                          </p:cTn>
                        </p:par>
                        <p:par>
                          <p:cTn id="52" fill="hold">
                            <p:stCondLst>
                              <p:cond delay="18250"/>
                            </p:stCondLst>
                            <p:childTnLst>
                              <p:par>
                                <p:cTn id="53" presetID="55" presetClass="entr" presetSubtype="0" fill="hold" grpId="0" nodeType="afterEffect">
                                  <p:stCondLst>
                                    <p:cond delay="500"/>
                                  </p:stCondLst>
                                  <p:childTnLst>
                                    <p:set>
                                      <p:cBhvr>
                                        <p:cTn id="54" dur="1" fill="hold">
                                          <p:stCondLst>
                                            <p:cond delay="0"/>
                                          </p:stCondLst>
                                        </p:cTn>
                                        <p:tgtEl>
                                          <p:spTgt spid="7172"/>
                                        </p:tgtEl>
                                        <p:attrNameLst>
                                          <p:attrName>style.visibility</p:attrName>
                                        </p:attrNameLst>
                                      </p:cBhvr>
                                      <p:to>
                                        <p:strVal val="visible"/>
                                      </p:to>
                                    </p:set>
                                    <p:anim calcmode="lin" valueType="num">
                                      <p:cBhvr>
                                        <p:cTn id="55" dur="1000" fill="hold"/>
                                        <p:tgtEl>
                                          <p:spTgt spid="7172"/>
                                        </p:tgtEl>
                                        <p:attrNameLst>
                                          <p:attrName>ppt_w</p:attrName>
                                        </p:attrNameLst>
                                      </p:cBhvr>
                                      <p:tavLst>
                                        <p:tav tm="0">
                                          <p:val>
                                            <p:strVal val="#ppt_w*0.70"/>
                                          </p:val>
                                        </p:tav>
                                        <p:tav tm="100000">
                                          <p:val>
                                            <p:strVal val="#ppt_w"/>
                                          </p:val>
                                        </p:tav>
                                      </p:tavLst>
                                    </p:anim>
                                    <p:anim calcmode="lin" valueType="num">
                                      <p:cBhvr>
                                        <p:cTn id="56" dur="1000" fill="hold"/>
                                        <p:tgtEl>
                                          <p:spTgt spid="7172"/>
                                        </p:tgtEl>
                                        <p:attrNameLst>
                                          <p:attrName>ppt_h</p:attrName>
                                        </p:attrNameLst>
                                      </p:cBhvr>
                                      <p:tavLst>
                                        <p:tav tm="0">
                                          <p:val>
                                            <p:strVal val="#ppt_h"/>
                                          </p:val>
                                        </p:tav>
                                        <p:tav tm="100000">
                                          <p:val>
                                            <p:strVal val="#ppt_h"/>
                                          </p:val>
                                        </p:tav>
                                      </p:tavLst>
                                    </p:anim>
                                    <p:animEffect transition="in" filter="fade">
                                      <p:cBhvr>
                                        <p:cTn id="57" dur="1000"/>
                                        <p:tgtEl>
                                          <p:spTgt spid="7172"/>
                                        </p:tgtEl>
                                      </p:cBhvr>
                                    </p:animEffect>
                                  </p:childTnLst>
                                </p:cTn>
                              </p:par>
                            </p:childTnLst>
                          </p:cTn>
                        </p:par>
                        <p:par>
                          <p:cTn id="58" fill="hold">
                            <p:stCondLst>
                              <p:cond delay="19750"/>
                            </p:stCondLst>
                            <p:childTnLst>
                              <p:par>
                                <p:cTn id="59" presetID="1" presetClass="entr" presetSubtype="0" fill="hold" grpId="0" nodeType="afterEffect">
                                  <p:stCondLst>
                                    <p:cond delay="1500"/>
                                  </p:stCondLst>
                                  <p:childTnLst>
                                    <p:set>
                                      <p:cBhvr>
                                        <p:cTn id="60" dur="1" fill="hold">
                                          <p:stCondLst>
                                            <p:cond delay="0"/>
                                          </p:stCondLst>
                                        </p:cTn>
                                        <p:tgtEl>
                                          <p:spTgt spid="50"/>
                                        </p:tgtEl>
                                        <p:attrNameLst>
                                          <p:attrName>style.visibility</p:attrName>
                                        </p:attrNameLst>
                                      </p:cBhvr>
                                      <p:to>
                                        <p:strVal val="visible"/>
                                      </p:to>
                                    </p:set>
                                  </p:childTnLst>
                                </p:cTn>
                              </p:par>
                            </p:childTnLst>
                          </p:cTn>
                        </p:par>
                        <p:par>
                          <p:cTn id="61" fill="hold">
                            <p:stCondLst>
                              <p:cond delay="21250"/>
                            </p:stCondLst>
                            <p:childTnLst>
                              <p:par>
                                <p:cTn id="62" presetID="55" presetClass="entr" presetSubtype="0" fill="hold" grpId="0" nodeType="afterEffect">
                                  <p:stCondLst>
                                    <p:cond delay="750"/>
                                  </p:stCondLst>
                                  <p:childTnLst>
                                    <p:set>
                                      <p:cBhvr>
                                        <p:cTn id="63" dur="1" fill="hold">
                                          <p:stCondLst>
                                            <p:cond delay="0"/>
                                          </p:stCondLst>
                                        </p:cTn>
                                        <p:tgtEl>
                                          <p:spTgt spid="7173"/>
                                        </p:tgtEl>
                                        <p:attrNameLst>
                                          <p:attrName>style.visibility</p:attrName>
                                        </p:attrNameLst>
                                      </p:cBhvr>
                                      <p:to>
                                        <p:strVal val="visible"/>
                                      </p:to>
                                    </p:set>
                                    <p:anim calcmode="lin" valueType="num">
                                      <p:cBhvr>
                                        <p:cTn id="64" dur="1000" fill="hold"/>
                                        <p:tgtEl>
                                          <p:spTgt spid="7173"/>
                                        </p:tgtEl>
                                        <p:attrNameLst>
                                          <p:attrName>ppt_w</p:attrName>
                                        </p:attrNameLst>
                                      </p:cBhvr>
                                      <p:tavLst>
                                        <p:tav tm="0">
                                          <p:val>
                                            <p:strVal val="#ppt_w*0.70"/>
                                          </p:val>
                                        </p:tav>
                                        <p:tav tm="100000">
                                          <p:val>
                                            <p:strVal val="#ppt_w"/>
                                          </p:val>
                                        </p:tav>
                                      </p:tavLst>
                                    </p:anim>
                                    <p:anim calcmode="lin" valueType="num">
                                      <p:cBhvr>
                                        <p:cTn id="65" dur="1000" fill="hold"/>
                                        <p:tgtEl>
                                          <p:spTgt spid="7173"/>
                                        </p:tgtEl>
                                        <p:attrNameLst>
                                          <p:attrName>ppt_h</p:attrName>
                                        </p:attrNameLst>
                                      </p:cBhvr>
                                      <p:tavLst>
                                        <p:tav tm="0">
                                          <p:val>
                                            <p:strVal val="#ppt_h"/>
                                          </p:val>
                                        </p:tav>
                                        <p:tav tm="100000">
                                          <p:val>
                                            <p:strVal val="#ppt_h"/>
                                          </p:val>
                                        </p:tav>
                                      </p:tavLst>
                                    </p:anim>
                                    <p:animEffect transition="in" filter="fade">
                                      <p:cBhvr>
                                        <p:cTn id="66" dur="1000"/>
                                        <p:tgtEl>
                                          <p:spTgt spid="7173"/>
                                        </p:tgtEl>
                                      </p:cBhvr>
                                    </p:animEffect>
                                  </p:childTnLst>
                                </p:cTn>
                              </p:par>
                            </p:childTnLst>
                          </p:cTn>
                        </p:par>
                        <p:par>
                          <p:cTn id="67" fill="hold">
                            <p:stCondLst>
                              <p:cond delay="23000"/>
                            </p:stCondLst>
                            <p:childTnLst>
                              <p:par>
                                <p:cTn id="68" presetID="35" presetClass="entr" presetSubtype="0" fill="hold" grpId="0" nodeType="afterEffect">
                                  <p:stCondLst>
                                    <p:cond delay="1500"/>
                                  </p:stCondLst>
                                  <p:childTnLst>
                                    <p:set>
                                      <p:cBhvr>
                                        <p:cTn id="69" dur="1" fill="hold">
                                          <p:stCondLst>
                                            <p:cond delay="0"/>
                                          </p:stCondLst>
                                        </p:cTn>
                                        <p:tgtEl>
                                          <p:spTgt spid="2"/>
                                        </p:tgtEl>
                                        <p:attrNameLst>
                                          <p:attrName>style.visibility</p:attrName>
                                        </p:attrNameLst>
                                      </p:cBhvr>
                                      <p:to>
                                        <p:strVal val="visible"/>
                                      </p:to>
                                    </p:set>
                                    <p:animEffect transition="in" filter="fade">
                                      <p:cBhvr>
                                        <p:cTn id="70" dur="2000"/>
                                        <p:tgtEl>
                                          <p:spTgt spid="2"/>
                                        </p:tgtEl>
                                      </p:cBhvr>
                                    </p:animEffect>
                                    <p:anim calcmode="lin" valueType="num">
                                      <p:cBhvr>
                                        <p:cTn id="71" dur="2000" fill="hold"/>
                                        <p:tgtEl>
                                          <p:spTgt spid="2"/>
                                        </p:tgtEl>
                                        <p:attrNameLst>
                                          <p:attrName>style.rotation</p:attrName>
                                        </p:attrNameLst>
                                      </p:cBhvr>
                                      <p:tavLst>
                                        <p:tav tm="0">
                                          <p:val>
                                            <p:fltVal val="720"/>
                                          </p:val>
                                        </p:tav>
                                        <p:tav tm="100000">
                                          <p:val>
                                            <p:fltVal val="0"/>
                                          </p:val>
                                        </p:tav>
                                      </p:tavLst>
                                    </p:anim>
                                    <p:anim calcmode="lin" valueType="num">
                                      <p:cBhvr>
                                        <p:cTn id="72" dur="2000" fill="hold"/>
                                        <p:tgtEl>
                                          <p:spTgt spid="2"/>
                                        </p:tgtEl>
                                        <p:attrNameLst>
                                          <p:attrName>ppt_h</p:attrName>
                                        </p:attrNameLst>
                                      </p:cBhvr>
                                      <p:tavLst>
                                        <p:tav tm="0">
                                          <p:val>
                                            <p:fltVal val="0"/>
                                          </p:val>
                                        </p:tav>
                                        <p:tav tm="100000">
                                          <p:val>
                                            <p:strVal val="#ppt_h"/>
                                          </p:val>
                                        </p:tav>
                                      </p:tavLst>
                                    </p:anim>
                                    <p:anim calcmode="lin" valueType="num">
                                      <p:cBhvr>
                                        <p:cTn id="73" dur="2000" fill="hold"/>
                                        <p:tgtEl>
                                          <p:spTgt spid="2"/>
                                        </p:tgtEl>
                                        <p:attrNameLst>
                                          <p:attrName>ppt_w</p:attrName>
                                        </p:attrNameLst>
                                      </p:cBhvr>
                                      <p:tavLst>
                                        <p:tav tm="0">
                                          <p:val>
                                            <p:fltVal val="0"/>
                                          </p:val>
                                        </p:tav>
                                        <p:tav tm="100000">
                                          <p:val>
                                            <p:strVal val="#ppt_w"/>
                                          </p:val>
                                        </p:tav>
                                      </p:tavLst>
                                    </p:anim>
                                  </p:childTnLst>
                                </p:cTn>
                              </p:par>
                            </p:childTnLst>
                          </p:cTn>
                        </p:par>
                        <p:par>
                          <p:cTn id="74" fill="hold">
                            <p:stCondLst>
                              <p:cond delay="26500"/>
                            </p:stCondLst>
                            <p:childTnLst>
                              <p:par>
                                <p:cTn id="75" presetID="35" presetClass="entr" presetSubtype="0" fill="hold" grpId="0" nodeType="afterEffect">
                                  <p:stCondLst>
                                    <p:cond delay="1500"/>
                                  </p:stCondLst>
                                  <p:childTnLst>
                                    <p:set>
                                      <p:cBhvr>
                                        <p:cTn id="76" dur="1" fill="hold">
                                          <p:stCondLst>
                                            <p:cond delay="0"/>
                                          </p:stCondLst>
                                        </p:cTn>
                                        <p:tgtEl>
                                          <p:spTgt spid="20"/>
                                        </p:tgtEl>
                                        <p:attrNameLst>
                                          <p:attrName>style.visibility</p:attrName>
                                        </p:attrNameLst>
                                      </p:cBhvr>
                                      <p:to>
                                        <p:strVal val="visible"/>
                                      </p:to>
                                    </p:set>
                                    <p:animEffect transition="in" filter="fade">
                                      <p:cBhvr>
                                        <p:cTn id="77" dur="2000"/>
                                        <p:tgtEl>
                                          <p:spTgt spid="20"/>
                                        </p:tgtEl>
                                      </p:cBhvr>
                                    </p:animEffect>
                                    <p:anim calcmode="lin" valueType="num">
                                      <p:cBhvr>
                                        <p:cTn id="78" dur="2000" fill="hold"/>
                                        <p:tgtEl>
                                          <p:spTgt spid="20"/>
                                        </p:tgtEl>
                                        <p:attrNameLst>
                                          <p:attrName>style.rotation</p:attrName>
                                        </p:attrNameLst>
                                      </p:cBhvr>
                                      <p:tavLst>
                                        <p:tav tm="0">
                                          <p:val>
                                            <p:fltVal val="720"/>
                                          </p:val>
                                        </p:tav>
                                        <p:tav tm="100000">
                                          <p:val>
                                            <p:fltVal val="0"/>
                                          </p:val>
                                        </p:tav>
                                      </p:tavLst>
                                    </p:anim>
                                    <p:anim calcmode="lin" valueType="num">
                                      <p:cBhvr>
                                        <p:cTn id="79" dur="2000" fill="hold"/>
                                        <p:tgtEl>
                                          <p:spTgt spid="20"/>
                                        </p:tgtEl>
                                        <p:attrNameLst>
                                          <p:attrName>ppt_h</p:attrName>
                                        </p:attrNameLst>
                                      </p:cBhvr>
                                      <p:tavLst>
                                        <p:tav tm="0">
                                          <p:val>
                                            <p:fltVal val="0"/>
                                          </p:val>
                                        </p:tav>
                                        <p:tav tm="100000">
                                          <p:val>
                                            <p:strVal val="#ppt_h"/>
                                          </p:val>
                                        </p:tav>
                                      </p:tavLst>
                                    </p:anim>
                                    <p:anim calcmode="lin" valueType="num">
                                      <p:cBhvr>
                                        <p:cTn id="80" dur="2000" fill="hold"/>
                                        <p:tgtEl>
                                          <p:spTgt spid="20"/>
                                        </p:tgtEl>
                                        <p:attrNameLst>
                                          <p:attrName>ppt_w</p:attrName>
                                        </p:attrNameLst>
                                      </p:cBhvr>
                                      <p:tavLst>
                                        <p:tav tm="0">
                                          <p:val>
                                            <p:fltVal val="0"/>
                                          </p:val>
                                        </p:tav>
                                        <p:tav tm="100000">
                                          <p:val>
                                            <p:strVal val="#ppt_w"/>
                                          </p:val>
                                        </p:tav>
                                      </p:tavLst>
                                    </p:anim>
                                  </p:childTnLst>
                                </p:cTn>
                              </p:par>
                            </p:childTnLst>
                          </p:cTn>
                        </p:par>
                        <p:par>
                          <p:cTn id="81" fill="hold">
                            <p:stCondLst>
                              <p:cond delay="30000"/>
                            </p:stCondLst>
                            <p:childTnLst>
                              <p:par>
                                <p:cTn id="82" presetID="35" presetClass="entr" presetSubtype="0" fill="hold" grpId="0" nodeType="afterEffect">
                                  <p:stCondLst>
                                    <p:cond delay="1500"/>
                                  </p:stCondLst>
                                  <p:childTnLst>
                                    <p:set>
                                      <p:cBhvr>
                                        <p:cTn id="83" dur="1" fill="hold">
                                          <p:stCondLst>
                                            <p:cond delay="0"/>
                                          </p:stCondLst>
                                        </p:cTn>
                                        <p:tgtEl>
                                          <p:spTgt spid="21"/>
                                        </p:tgtEl>
                                        <p:attrNameLst>
                                          <p:attrName>style.visibility</p:attrName>
                                        </p:attrNameLst>
                                      </p:cBhvr>
                                      <p:to>
                                        <p:strVal val="visible"/>
                                      </p:to>
                                    </p:set>
                                    <p:animEffect transition="in" filter="fade">
                                      <p:cBhvr>
                                        <p:cTn id="84" dur="2000"/>
                                        <p:tgtEl>
                                          <p:spTgt spid="21"/>
                                        </p:tgtEl>
                                      </p:cBhvr>
                                    </p:animEffect>
                                    <p:anim calcmode="lin" valueType="num">
                                      <p:cBhvr>
                                        <p:cTn id="85" dur="2000" fill="hold"/>
                                        <p:tgtEl>
                                          <p:spTgt spid="21"/>
                                        </p:tgtEl>
                                        <p:attrNameLst>
                                          <p:attrName>style.rotation</p:attrName>
                                        </p:attrNameLst>
                                      </p:cBhvr>
                                      <p:tavLst>
                                        <p:tav tm="0">
                                          <p:val>
                                            <p:fltVal val="720"/>
                                          </p:val>
                                        </p:tav>
                                        <p:tav tm="100000">
                                          <p:val>
                                            <p:fltVal val="0"/>
                                          </p:val>
                                        </p:tav>
                                      </p:tavLst>
                                    </p:anim>
                                    <p:anim calcmode="lin" valueType="num">
                                      <p:cBhvr>
                                        <p:cTn id="86" dur="2000" fill="hold"/>
                                        <p:tgtEl>
                                          <p:spTgt spid="21"/>
                                        </p:tgtEl>
                                        <p:attrNameLst>
                                          <p:attrName>ppt_h</p:attrName>
                                        </p:attrNameLst>
                                      </p:cBhvr>
                                      <p:tavLst>
                                        <p:tav tm="0">
                                          <p:val>
                                            <p:fltVal val="0"/>
                                          </p:val>
                                        </p:tav>
                                        <p:tav tm="100000">
                                          <p:val>
                                            <p:strVal val="#ppt_h"/>
                                          </p:val>
                                        </p:tav>
                                      </p:tavLst>
                                    </p:anim>
                                    <p:anim calcmode="lin" valueType="num">
                                      <p:cBhvr>
                                        <p:cTn id="87" dur="2000" fill="hold"/>
                                        <p:tgtEl>
                                          <p:spTgt spid="2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animBg="1"/>
      <p:bldP spid="99333" grpId="0" animBg="1"/>
      <p:bldP spid="99334" grpId="0" autoUpdateAnimBg="0"/>
      <p:bldP spid="99338" grpId="0" autoUpdateAnimBg="0"/>
      <p:bldP spid="99339" grpId="0" autoUpdateAnimBg="0"/>
      <p:bldP spid="13" grpId="0" animBg="1" autoUpdateAnimBg="0"/>
      <p:bldP spid="22" grpId="0" animBg="1" autoUpdateAnimBg="0"/>
      <p:bldP spid="38" grpId="0" animBg="1" autoUpdateAnimBg="0"/>
      <p:bldP spid="7172" grpId="0" animBg="1"/>
      <p:bldP spid="7173" grpId="0" animBg="1"/>
      <p:bldP spid="50" grpId="0" animBg="1" autoUpdateAnimBg="0"/>
      <p:bldP spid="2" grpId="0" animBg="1"/>
      <p:bldP spid="20"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Elipse"/>
          <p:cNvSpPr/>
          <p:nvPr/>
        </p:nvSpPr>
        <p:spPr>
          <a:xfrm>
            <a:off x="714375" y="1071563"/>
            <a:ext cx="7500938" cy="4643437"/>
          </a:xfrm>
          <a:prstGeom prst="ellipse">
            <a:avLst/>
          </a:prstGeom>
          <a:solidFill>
            <a:schemeClr val="accent5">
              <a:lumMod val="20000"/>
              <a:lumOff val="8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1" name="10 Elipse"/>
          <p:cNvSpPr/>
          <p:nvPr/>
        </p:nvSpPr>
        <p:spPr>
          <a:xfrm>
            <a:off x="2071688" y="2428875"/>
            <a:ext cx="4714875" cy="3357563"/>
          </a:xfrm>
          <a:prstGeom prst="ellipse">
            <a:avLst/>
          </a:prstGeom>
          <a:solidFill>
            <a:schemeClr val="accent5">
              <a:lumMod val="40000"/>
              <a:lumOff val="6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 name="Text Box 4"/>
          <p:cNvSpPr txBox="1">
            <a:spLocks noChangeArrowheads="1"/>
          </p:cNvSpPr>
          <p:nvPr/>
        </p:nvSpPr>
        <p:spPr bwMode="auto">
          <a:xfrm>
            <a:off x="3491880" y="3501008"/>
            <a:ext cx="2133600" cy="646331"/>
          </a:xfrm>
          <a:prstGeom prst="rect">
            <a:avLst/>
          </a:prstGeom>
          <a:noFill/>
          <a:ln w="9525">
            <a:noFill/>
            <a:miter lim="800000"/>
            <a:headEnd/>
            <a:tailEnd/>
          </a:ln>
        </p:spPr>
        <p:txBody>
          <a:bodyPr>
            <a:spAutoFit/>
          </a:bodyPr>
          <a:lstStyle/>
          <a:p>
            <a:pPr algn="ctr">
              <a:spcBef>
                <a:spcPct val="50000"/>
              </a:spcBef>
            </a:pPr>
            <a:r>
              <a:rPr lang="es-ES_tradnl" b="1" dirty="0">
                <a:latin typeface="Calibri" pitchFamily="34" charset="0"/>
              </a:rPr>
              <a:t>RED SOCIAL FOCAL (egocéntrica)</a:t>
            </a:r>
            <a:endParaRPr lang="es-ES" b="1" dirty="0">
              <a:latin typeface="Calibri" pitchFamily="34" charset="0"/>
            </a:endParaRPr>
          </a:p>
        </p:txBody>
      </p:sp>
      <p:sp>
        <p:nvSpPr>
          <p:cNvPr id="5" name="4 Elipse"/>
          <p:cNvSpPr/>
          <p:nvPr/>
        </p:nvSpPr>
        <p:spPr>
          <a:xfrm>
            <a:off x="3714750" y="4143375"/>
            <a:ext cx="1643063" cy="15001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b="1" dirty="0"/>
              <a:t>RED SOCIAL</a:t>
            </a:r>
          </a:p>
        </p:txBody>
      </p:sp>
      <p:sp>
        <p:nvSpPr>
          <p:cNvPr id="6" name="Text Box 3"/>
          <p:cNvSpPr txBox="1">
            <a:spLocks noChangeArrowheads="1"/>
          </p:cNvSpPr>
          <p:nvPr/>
        </p:nvSpPr>
        <p:spPr bwMode="auto">
          <a:xfrm>
            <a:off x="3429000" y="2000250"/>
            <a:ext cx="2209800" cy="369888"/>
          </a:xfrm>
          <a:prstGeom prst="rect">
            <a:avLst/>
          </a:prstGeom>
          <a:noFill/>
          <a:ln w="9525">
            <a:noFill/>
            <a:miter lim="800000"/>
            <a:headEnd/>
            <a:tailEnd/>
          </a:ln>
        </p:spPr>
        <p:txBody>
          <a:bodyPr>
            <a:spAutoFit/>
          </a:bodyPr>
          <a:lstStyle/>
          <a:p>
            <a:pPr>
              <a:spcBef>
                <a:spcPct val="50000"/>
              </a:spcBef>
            </a:pPr>
            <a:r>
              <a:rPr lang="es-ES_tradnl" b="1">
                <a:latin typeface="Calibri" pitchFamily="34" charset="0"/>
              </a:rPr>
              <a:t>RED SOCIOCENTRICA</a:t>
            </a:r>
            <a:endParaRPr lang="es-ES" b="1">
              <a:latin typeface="Calibri" pitchFamily="34" charset="0"/>
            </a:endParaRPr>
          </a:p>
        </p:txBody>
      </p:sp>
      <p:sp>
        <p:nvSpPr>
          <p:cNvPr id="9" name="8 Rectángulo"/>
          <p:cNvSpPr>
            <a:spLocks noChangeArrowheads="1"/>
          </p:cNvSpPr>
          <p:nvPr/>
        </p:nvSpPr>
        <p:spPr bwMode="auto">
          <a:xfrm>
            <a:off x="2300412" y="6219331"/>
            <a:ext cx="4516536" cy="369332"/>
          </a:xfrm>
          <a:prstGeom prst="rect">
            <a:avLst/>
          </a:prstGeom>
          <a:noFill/>
          <a:ln w="9525">
            <a:noFill/>
            <a:miter lim="800000"/>
            <a:headEnd/>
            <a:tailEnd/>
          </a:ln>
        </p:spPr>
        <p:txBody>
          <a:bodyPr wrap="square">
            <a:spAutoFit/>
          </a:bodyPr>
          <a:lstStyle/>
          <a:p>
            <a:pPr algn="ctr"/>
            <a:r>
              <a:rPr lang="es-CL" dirty="0"/>
              <a:t>INCLUSIÓN SOCIO COMUNITARIA</a:t>
            </a:r>
            <a:endParaRPr lang="es-ES" dirty="0">
              <a:latin typeface="Calibri" pitchFamily="34" charset="0"/>
            </a:endParaRPr>
          </a:p>
        </p:txBody>
      </p:sp>
      <p:sp>
        <p:nvSpPr>
          <p:cNvPr id="10" name="9 Cerrar llave"/>
          <p:cNvSpPr/>
          <p:nvPr/>
        </p:nvSpPr>
        <p:spPr>
          <a:xfrm rot="5400000">
            <a:off x="4357688" y="5214938"/>
            <a:ext cx="428625" cy="1571625"/>
          </a:xfrm>
          <a:prstGeom prst="rightBrace">
            <a:avLst>
              <a:gd name="adj1" fmla="val 8333"/>
              <a:gd name="adj2" fmla="val 49144"/>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13" name="1 Título"/>
          <p:cNvSpPr txBox="1">
            <a:spLocks/>
          </p:cNvSpPr>
          <p:nvPr/>
        </p:nvSpPr>
        <p:spPr>
          <a:xfrm>
            <a:off x="428625" y="214313"/>
            <a:ext cx="8229600" cy="642937"/>
          </a:xfrm>
          <a:prstGeom prst="rect">
            <a:avLst/>
          </a:prstGeom>
        </p:spPr>
        <p:txBody>
          <a:bodyPr/>
          <a:lstStyle/>
          <a:p>
            <a:pPr algn="ctr" fontAlgn="auto">
              <a:spcAft>
                <a:spcPts val="0"/>
              </a:spcAft>
              <a:defRPr/>
            </a:pPr>
            <a:r>
              <a:rPr lang="es-ES" sz="4400" dirty="0">
                <a:latin typeface="+mj-lt"/>
                <a:ea typeface="+mj-ea"/>
                <a:cs typeface="+mj-cs"/>
              </a:rPr>
              <a:t>MODELO INTEGRADO DE REDES</a:t>
            </a:r>
          </a:p>
        </p:txBody>
      </p:sp>
      <p:sp>
        <p:nvSpPr>
          <p:cNvPr id="20" name="19 Flecha curvada hacia la izquierda"/>
          <p:cNvSpPr/>
          <p:nvPr/>
        </p:nvSpPr>
        <p:spPr>
          <a:xfrm>
            <a:off x="6143625" y="2500313"/>
            <a:ext cx="642938" cy="128587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solidFill>
                <a:schemeClr val="tx1"/>
              </a:solidFill>
            </a:endParaRPr>
          </a:p>
        </p:txBody>
      </p:sp>
      <p:sp>
        <p:nvSpPr>
          <p:cNvPr id="22" name="21 Flecha curvada hacia la izquierda"/>
          <p:cNvSpPr/>
          <p:nvPr/>
        </p:nvSpPr>
        <p:spPr>
          <a:xfrm rot="9980971">
            <a:off x="2428875" y="2486025"/>
            <a:ext cx="642938" cy="128587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solidFill>
                <a:schemeClr val="tx1"/>
              </a:solidFill>
            </a:endParaRPr>
          </a:p>
        </p:txBody>
      </p:sp>
      <p:sp>
        <p:nvSpPr>
          <p:cNvPr id="26" name="Text Box 5"/>
          <p:cNvSpPr txBox="1">
            <a:spLocks noChangeArrowheads="1"/>
          </p:cNvSpPr>
          <p:nvPr/>
        </p:nvSpPr>
        <p:spPr bwMode="auto">
          <a:xfrm>
            <a:off x="3500438" y="1500188"/>
            <a:ext cx="2133600" cy="369887"/>
          </a:xfrm>
          <a:prstGeom prst="rect">
            <a:avLst/>
          </a:prstGeom>
          <a:noFill/>
          <a:ln w="9525">
            <a:noFill/>
            <a:miter lim="800000"/>
            <a:headEnd/>
            <a:tailEnd/>
          </a:ln>
        </p:spPr>
        <p:txBody>
          <a:bodyPr>
            <a:spAutoFit/>
          </a:bodyPr>
          <a:lstStyle/>
          <a:p>
            <a:pPr>
              <a:spcBef>
                <a:spcPct val="50000"/>
              </a:spcBef>
            </a:pPr>
            <a:r>
              <a:rPr lang="es-ES_tradnl" b="1">
                <a:solidFill>
                  <a:srgbClr val="FF0000"/>
                </a:solidFill>
                <a:latin typeface="Calibri" pitchFamily="34" charset="0"/>
              </a:rPr>
              <a:t>PRACTICA DE RED</a:t>
            </a:r>
            <a:endParaRPr lang="es-ES" b="1">
              <a:solidFill>
                <a:srgbClr val="FF0000"/>
              </a:solidFill>
              <a:latin typeface="Calibri" pitchFamily="34" charset="0"/>
            </a:endParaRPr>
          </a:p>
        </p:txBody>
      </p:sp>
      <p:sp>
        <p:nvSpPr>
          <p:cNvPr id="27" name="Text Box 6"/>
          <p:cNvSpPr txBox="1">
            <a:spLocks noChangeArrowheads="1"/>
          </p:cNvSpPr>
          <p:nvPr/>
        </p:nvSpPr>
        <p:spPr bwMode="auto">
          <a:xfrm>
            <a:off x="3419872" y="2996952"/>
            <a:ext cx="2166938" cy="369887"/>
          </a:xfrm>
          <a:prstGeom prst="rect">
            <a:avLst/>
          </a:prstGeom>
          <a:noFill/>
          <a:ln w="9525">
            <a:noFill/>
            <a:miter lim="800000"/>
            <a:headEnd/>
            <a:tailEnd/>
          </a:ln>
        </p:spPr>
        <p:txBody>
          <a:bodyPr>
            <a:spAutoFit/>
          </a:bodyPr>
          <a:lstStyle/>
          <a:p>
            <a:pPr>
              <a:spcBef>
                <a:spcPct val="50000"/>
              </a:spcBef>
            </a:pPr>
            <a:r>
              <a:rPr lang="es-ES_tradnl" b="1" dirty="0">
                <a:solidFill>
                  <a:srgbClr val="FF0000"/>
                </a:solidFill>
                <a:latin typeface="Calibri" pitchFamily="34" charset="0"/>
              </a:rPr>
              <a:t>MEDIACIÓN DE RED</a:t>
            </a:r>
            <a:endParaRPr lang="es-ES" b="1" dirty="0">
              <a:solidFill>
                <a:srgbClr val="FF0000"/>
              </a:solidFill>
              <a:latin typeface="Calibri" pitchFamily="34" charset="0"/>
            </a:endParaRPr>
          </a:p>
        </p:txBody>
      </p:sp>
      <p:sp>
        <p:nvSpPr>
          <p:cNvPr id="16" name="15 CuadroTexto"/>
          <p:cNvSpPr txBox="1">
            <a:spLocks noChangeArrowheads="1"/>
          </p:cNvSpPr>
          <p:nvPr/>
        </p:nvSpPr>
        <p:spPr bwMode="auto">
          <a:xfrm>
            <a:off x="6929438" y="2571750"/>
            <a:ext cx="1857375" cy="646113"/>
          </a:xfrm>
          <a:prstGeom prst="rect">
            <a:avLst/>
          </a:prstGeom>
          <a:noFill/>
          <a:ln w="9525">
            <a:noFill/>
            <a:miter lim="800000"/>
            <a:headEnd/>
            <a:tailEnd/>
          </a:ln>
        </p:spPr>
        <p:txBody>
          <a:bodyPr>
            <a:spAutoFit/>
          </a:bodyPr>
          <a:lstStyle/>
          <a:p>
            <a:r>
              <a:rPr lang="es-ES" b="1" i="1"/>
              <a:t>Articulación descendente</a:t>
            </a:r>
          </a:p>
        </p:txBody>
      </p:sp>
      <p:sp>
        <p:nvSpPr>
          <p:cNvPr id="18" name="17 CuadroTexto"/>
          <p:cNvSpPr txBox="1">
            <a:spLocks noChangeArrowheads="1"/>
          </p:cNvSpPr>
          <p:nvPr/>
        </p:nvSpPr>
        <p:spPr bwMode="auto">
          <a:xfrm>
            <a:off x="500063" y="2786063"/>
            <a:ext cx="1857375" cy="646112"/>
          </a:xfrm>
          <a:prstGeom prst="rect">
            <a:avLst/>
          </a:prstGeom>
          <a:noFill/>
          <a:ln w="9525">
            <a:noFill/>
            <a:miter lim="800000"/>
            <a:headEnd/>
            <a:tailEnd/>
          </a:ln>
        </p:spPr>
        <p:txBody>
          <a:bodyPr>
            <a:spAutoFit/>
          </a:bodyPr>
          <a:lstStyle/>
          <a:p>
            <a:r>
              <a:rPr lang="es-ES" b="1" i="1"/>
              <a:t>Articulación ascendente </a:t>
            </a:r>
          </a:p>
        </p:txBody>
      </p:sp>
    </p:spTree>
    <p:extLst>
      <p:ext uri="{BB962C8B-B14F-4D97-AF65-F5344CB8AC3E}">
        <p14:creationId xmlns:p14="http://schemas.microsoft.com/office/powerpoint/2010/main" val="20301297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p:stCondLst>
                              <p:cond delay="0"/>
                            </p:stCondLst>
                            <p:childTnLst>
                              <p:par>
                                <p:cTn id="8" presetID="55"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p:cTn id="10" dur="1000" fill="hold"/>
                                        <p:tgtEl>
                                          <p:spTgt spid="5"/>
                                        </p:tgtEl>
                                        <p:attrNameLst>
                                          <p:attrName>ppt_w</p:attrName>
                                        </p:attrNameLst>
                                      </p:cBhvr>
                                      <p:tavLst>
                                        <p:tav tm="0">
                                          <p:val>
                                            <p:strVal val="#ppt_w*0.70"/>
                                          </p:val>
                                        </p:tav>
                                        <p:tav tm="100000">
                                          <p:val>
                                            <p:strVal val="#ppt_w"/>
                                          </p:val>
                                        </p:tav>
                                      </p:tavLst>
                                    </p:anim>
                                    <p:anim calcmode="lin" valueType="num">
                                      <p:cBhvr>
                                        <p:cTn id="11" dur="1000" fill="hold"/>
                                        <p:tgtEl>
                                          <p:spTgt spid="5"/>
                                        </p:tgtEl>
                                        <p:attrNameLst>
                                          <p:attrName>ppt_h</p:attrName>
                                        </p:attrNameLst>
                                      </p:cBhvr>
                                      <p:tavLst>
                                        <p:tav tm="0">
                                          <p:val>
                                            <p:strVal val="#ppt_h"/>
                                          </p:val>
                                        </p:tav>
                                        <p:tav tm="100000">
                                          <p:val>
                                            <p:strVal val="#ppt_h"/>
                                          </p:val>
                                        </p:tav>
                                      </p:tavLst>
                                    </p:anim>
                                    <p:animEffect transition="in" filter="fade">
                                      <p:cBhvr>
                                        <p:cTn id="12" dur="1000"/>
                                        <p:tgtEl>
                                          <p:spTgt spid="5"/>
                                        </p:tgtEl>
                                      </p:cBhvr>
                                    </p:animEffect>
                                  </p:childTnLst>
                                </p:cTn>
                              </p:par>
                            </p:childTnLst>
                          </p:cTn>
                        </p:par>
                        <p:par>
                          <p:cTn id="13" fill="hold">
                            <p:stCondLst>
                              <p:cond delay="1000"/>
                            </p:stCondLst>
                            <p:childTnLst>
                              <p:par>
                                <p:cTn id="14" presetID="55"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p:cTn id="16" dur="1000" fill="hold"/>
                                        <p:tgtEl>
                                          <p:spTgt spid="10"/>
                                        </p:tgtEl>
                                        <p:attrNameLst>
                                          <p:attrName>ppt_w</p:attrName>
                                        </p:attrNameLst>
                                      </p:cBhvr>
                                      <p:tavLst>
                                        <p:tav tm="0">
                                          <p:val>
                                            <p:strVal val="#ppt_w*0.70"/>
                                          </p:val>
                                        </p:tav>
                                        <p:tav tm="100000">
                                          <p:val>
                                            <p:strVal val="#ppt_w"/>
                                          </p:val>
                                        </p:tav>
                                      </p:tavLst>
                                    </p:anim>
                                    <p:anim calcmode="lin" valueType="num">
                                      <p:cBhvr>
                                        <p:cTn id="17" dur="1000" fill="hold"/>
                                        <p:tgtEl>
                                          <p:spTgt spid="10"/>
                                        </p:tgtEl>
                                        <p:attrNameLst>
                                          <p:attrName>ppt_h</p:attrName>
                                        </p:attrNameLst>
                                      </p:cBhvr>
                                      <p:tavLst>
                                        <p:tav tm="0">
                                          <p:val>
                                            <p:strVal val="#ppt_h"/>
                                          </p:val>
                                        </p:tav>
                                        <p:tav tm="100000">
                                          <p:val>
                                            <p:strVal val="#ppt_h"/>
                                          </p:val>
                                        </p:tav>
                                      </p:tavLst>
                                    </p:anim>
                                    <p:animEffect transition="in" filter="fade">
                                      <p:cBhvr>
                                        <p:cTn id="18" dur="1000"/>
                                        <p:tgtEl>
                                          <p:spTgt spid="10"/>
                                        </p:tgtEl>
                                      </p:cBhvr>
                                    </p:animEffect>
                                  </p:childTnLst>
                                </p:cTn>
                              </p:par>
                            </p:childTnLst>
                          </p:cTn>
                        </p:par>
                        <p:par>
                          <p:cTn id="19" fill="hold">
                            <p:stCondLst>
                              <p:cond delay="2000"/>
                            </p:stCondLst>
                            <p:childTnLst>
                              <p:par>
                                <p:cTn id="20" presetID="1" presetClass="entr" presetSubtype="0"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par>
                          <p:cTn id="22" fill="hold">
                            <p:stCondLst>
                              <p:cond delay="2000"/>
                            </p:stCondLst>
                            <p:childTnLst>
                              <p:par>
                                <p:cTn id="23" presetID="55" presetClass="entr" presetSubtype="0"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2000" fill="hold"/>
                                        <p:tgtEl>
                                          <p:spTgt spid="11"/>
                                        </p:tgtEl>
                                        <p:attrNameLst>
                                          <p:attrName>ppt_w</p:attrName>
                                        </p:attrNameLst>
                                      </p:cBhvr>
                                      <p:tavLst>
                                        <p:tav tm="0">
                                          <p:val>
                                            <p:strVal val="#ppt_w*0.70"/>
                                          </p:val>
                                        </p:tav>
                                        <p:tav tm="100000">
                                          <p:val>
                                            <p:strVal val="#ppt_w"/>
                                          </p:val>
                                        </p:tav>
                                      </p:tavLst>
                                    </p:anim>
                                    <p:anim calcmode="lin" valueType="num">
                                      <p:cBhvr>
                                        <p:cTn id="26" dur="2000" fill="hold"/>
                                        <p:tgtEl>
                                          <p:spTgt spid="11"/>
                                        </p:tgtEl>
                                        <p:attrNameLst>
                                          <p:attrName>ppt_h</p:attrName>
                                        </p:attrNameLst>
                                      </p:cBhvr>
                                      <p:tavLst>
                                        <p:tav tm="0">
                                          <p:val>
                                            <p:strVal val="#ppt_h"/>
                                          </p:val>
                                        </p:tav>
                                        <p:tav tm="100000">
                                          <p:val>
                                            <p:strVal val="#ppt_h"/>
                                          </p:val>
                                        </p:tav>
                                      </p:tavLst>
                                    </p:anim>
                                    <p:animEffect transition="in" filter="fade">
                                      <p:cBhvr>
                                        <p:cTn id="27" dur="2000"/>
                                        <p:tgtEl>
                                          <p:spTgt spid="11"/>
                                        </p:tgtEl>
                                      </p:cBhvr>
                                    </p:animEffect>
                                  </p:childTnLst>
                                </p:cTn>
                              </p:par>
                            </p:childTnLst>
                          </p:cTn>
                        </p:par>
                        <p:par>
                          <p:cTn id="28" fill="hold">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2000" fill="hold"/>
                                        <p:tgtEl>
                                          <p:spTgt spid="12"/>
                                        </p:tgtEl>
                                        <p:attrNameLst>
                                          <p:attrName>ppt_w</p:attrName>
                                        </p:attrNameLst>
                                      </p:cBhvr>
                                      <p:tavLst>
                                        <p:tav tm="0">
                                          <p:val>
                                            <p:strVal val="#ppt_w*0.70"/>
                                          </p:val>
                                        </p:tav>
                                        <p:tav tm="100000">
                                          <p:val>
                                            <p:strVal val="#ppt_w"/>
                                          </p:val>
                                        </p:tav>
                                      </p:tavLst>
                                    </p:anim>
                                    <p:anim calcmode="lin" valueType="num">
                                      <p:cBhvr>
                                        <p:cTn id="32" dur="2000" fill="hold"/>
                                        <p:tgtEl>
                                          <p:spTgt spid="12"/>
                                        </p:tgtEl>
                                        <p:attrNameLst>
                                          <p:attrName>ppt_h</p:attrName>
                                        </p:attrNameLst>
                                      </p:cBhvr>
                                      <p:tavLst>
                                        <p:tav tm="0">
                                          <p:val>
                                            <p:strVal val="#ppt_h"/>
                                          </p:val>
                                        </p:tav>
                                        <p:tav tm="100000">
                                          <p:val>
                                            <p:strVal val="#ppt_h"/>
                                          </p:val>
                                        </p:tav>
                                      </p:tavLst>
                                    </p:anim>
                                    <p:animEffect transition="in" filter="fade">
                                      <p:cBhvr>
                                        <p:cTn id="33" dur="2000"/>
                                        <p:tgtEl>
                                          <p:spTgt spid="12"/>
                                        </p:tgtEl>
                                      </p:cBhvr>
                                    </p:animEffect>
                                  </p:childTnLst>
                                </p:cTn>
                              </p:par>
                            </p:childTnLst>
                          </p:cTn>
                        </p:par>
                        <p:par>
                          <p:cTn id="34" fill="hold">
                            <p:stCondLst>
                              <p:cond delay="6000"/>
                            </p:stCondLst>
                            <p:childTnLst>
                              <p:par>
                                <p:cTn id="35" presetID="23" presetClass="entr" presetSubtype="272" fill="hold" grpId="0" nodeType="after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p:cTn id="37" dur="2000" fill="hold"/>
                                        <p:tgtEl>
                                          <p:spTgt spid="3"/>
                                        </p:tgtEl>
                                        <p:attrNameLst>
                                          <p:attrName>ppt_w</p:attrName>
                                        </p:attrNameLst>
                                      </p:cBhvr>
                                      <p:tavLst>
                                        <p:tav tm="0">
                                          <p:val>
                                            <p:strVal val="2/3*#ppt_w"/>
                                          </p:val>
                                        </p:tav>
                                        <p:tav tm="100000">
                                          <p:val>
                                            <p:strVal val="#ppt_w"/>
                                          </p:val>
                                        </p:tav>
                                      </p:tavLst>
                                    </p:anim>
                                    <p:anim calcmode="lin" valueType="num">
                                      <p:cBhvr>
                                        <p:cTn id="38" dur="2000" fill="hold"/>
                                        <p:tgtEl>
                                          <p:spTgt spid="3"/>
                                        </p:tgtEl>
                                        <p:attrNameLst>
                                          <p:attrName>ppt_h</p:attrName>
                                        </p:attrNameLst>
                                      </p:cBhvr>
                                      <p:tavLst>
                                        <p:tav tm="0">
                                          <p:val>
                                            <p:strVal val="2/3*#ppt_h"/>
                                          </p:val>
                                        </p:tav>
                                        <p:tav tm="100000">
                                          <p:val>
                                            <p:strVal val="#ppt_h"/>
                                          </p:val>
                                        </p:tav>
                                      </p:tavLst>
                                    </p:anim>
                                  </p:childTnLst>
                                </p:cTn>
                              </p:par>
                            </p:childTnLst>
                          </p:cTn>
                        </p:par>
                        <p:par>
                          <p:cTn id="39" fill="hold">
                            <p:stCondLst>
                              <p:cond delay="8000"/>
                            </p:stCondLst>
                            <p:childTnLst>
                              <p:par>
                                <p:cTn id="40" presetID="23" presetClass="entr" presetSubtype="272"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p:cTn id="42" dur="2000" fill="hold"/>
                                        <p:tgtEl>
                                          <p:spTgt spid="6"/>
                                        </p:tgtEl>
                                        <p:attrNameLst>
                                          <p:attrName>ppt_w</p:attrName>
                                        </p:attrNameLst>
                                      </p:cBhvr>
                                      <p:tavLst>
                                        <p:tav tm="0">
                                          <p:val>
                                            <p:strVal val="2/3*#ppt_w"/>
                                          </p:val>
                                        </p:tav>
                                        <p:tav tm="100000">
                                          <p:val>
                                            <p:strVal val="#ppt_w"/>
                                          </p:val>
                                        </p:tav>
                                      </p:tavLst>
                                    </p:anim>
                                    <p:anim calcmode="lin" valueType="num">
                                      <p:cBhvr>
                                        <p:cTn id="43" dur="2000" fill="hold"/>
                                        <p:tgtEl>
                                          <p:spTgt spid="6"/>
                                        </p:tgtEl>
                                        <p:attrNameLst>
                                          <p:attrName>ppt_h</p:attrName>
                                        </p:attrNameLst>
                                      </p:cBhvr>
                                      <p:tavLst>
                                        <p:tav tm="0">
                                          <p:val>
                                            <p:strVal val="2/3*#ppt_h"/>
                                          </p:val>
                                        </p:tav>
                                        <p:tav tm="100000">
                                          <p:val>
                                            <p:strVal val="#ppt_h"/>
                                          </p:val>
                                        </p:tav>
                                      </p:tavLst>
                                    </p:anim>
                                  </p:childTnLst>
                                </p:cTn>
                              </p:par>
                            </p:childTnLst>
                          </p:cTn>
                        </p:par>
                        <p:par>
                          <p:cTn id="44" fill="hold">
                            <p:stCondLst>
                              <p:cond delay="10000"/>
                            </p:stCondLst>
                            <p:childTnLst>
                              <p:par>
                                <p:cTn id="45" presetID="17" presetClass="entr" presetSubtype="1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500" fill="hold"/>
                                        <p:tgtEl>
                                          <p:spTgt spid="20"/>
                                        </p:tgtEl>
                                        <p:attrNameLst>
                                          <p:attrName>ppt_w</p:attrName>
                                        </p:attrNameLst>
                                      </p:cBhvr>
                                      <p:tavLst>
                                        <p:tav tm="0">
                                          <p:val>
                                            <p:fltVal val="0"/>
                                          </p:val>
                                        </p:tav>
                                        <p:tav tm="100000">
                                          <p:val>
                                            <p:strVal val="#ppt_w"/>
                                          </p:val>
                                        </p:tav>
                                      </p:tavLst>
                                    </p:anim>
                                    <p:anim calcmode="lin" valueType="num">
                                      <p:cBhvr>
                                        <p:cTn id="48" dur="500" fill="hold"/>
                                        <p:tgtEl>
                                          <p:spTgt spid="20"/>
                                        </p:tgtEl>
                                        <p:attrNameLst>
                                          <p:attrName>ppt_h</p:attrName>
                                        </p:attrNameLst>
                                      </p:cBhvr>
                                      <p:tavLst>
                                        <p:tav tm="0">
                                          <p:val>
                                            <p:strVal val="#ppt_h"/>
                                          </p:val>
                                        </p:tav>
                                        <p:tav tm="100000">
                                          <p:val>
                                            <p:strVal val="#ppt_h"/>
                                          </p:val>
                                        </p:tav>
                                      </p:tavLst>
                                    </p:anim>
                                  </p:childTnLst>
                                </p:cTn>
                              </p:par>
                            </p:childTnLst>
                          </p:cTn>
                        </p:par>
                        <p:par>
                          <p:cTn id="49" fill="hold">
                            <p:stCondLst>
                              <p:cond delay="10500"/>
                            </p:stCondLst>
                            <p:childTnLst>
                              <p:par>
                                <p:cTn id="50" presetID="55" presetClass="entr" presetSubtype="0" fill="hold" grpId="0" nodeType="afterEffect">
                                  <p:stCondLst>
                                    <p:cond delay="0"/>
                                  </p:stCondLst>
                                  <p:childTnLst>
                                    <p:set>
                                      <p:cBhvr>
                                        <p:cTn id="51" dur="1" fill="hold">
                                          <p:stCondLst>
                                            <p:cond delay="0"/>
                                          </p:stCondLst>
                                        </p:cTn>
                                        <p:tgtEl>
                                          <p:spTgt spid="16"/>
                                        </p:tgtEl>
                                        <p:attrNameLst>
                                          <p:attrName>style.visibility</p:attrName>
                                        </p:attrNameLst>
                                      </p:cBhvr>
                                      <p:to>
                                        <p:strVal val="visible"/>
                                      </p:to>
                                    </p:set>
                                    <p:anim calcmode="lin" valueType="num">
                                      <p:cBhvr>
                                        <p:cTn id="52" dur="1000" fill="hold"/>
                                        <p:tgtEl>
                                          <p:spTgt spid="16"/>
                                        </p:tgtEl>
                                        <p:attrNameLst>
                                          <p:attrName>ppt_w</p:attrName>
                                        </p:attrNameLst>
                                      </p:cBhvr>
                                      <p:tavLst>
                                        <p:tav tm="0">
                                          <p:val>
                                            <p:strVal val="#ppt_w*0.70"/>
                                          </p:val>
                                        </p:tav>
                                        <p:tav tm="100000">
                                          <p:val>
                                            <p:strVal val="#ppt_w"/>
                                          </p:val>
                                        </p:tav>
                                      </p:tavLst>
                                    </p:anim>
                                    <p:anim calcmode="lin" valueType="num">
                                      <p:cBhvr>
                                        <p:cTn id="53" dur="1000" fill="hold"/>
                                        <p:tgtEl>
                                          <p:spTgt spid="16"/>
                                        </p:tgtEl>
                                        <p:attrNameLst>
                                          <p:attrName>ppt_h</p:attrName>
                                        </p:attrNameLst>
                                      </p:cBhvr>
                                      <p:tavLst>
                                        <p:tav tm="0">
                                          <p:val>
                                            <p:strVal val="#ppt_h"/>
                                          </p:val>
                                        </p:tav>
                                        <p:tav tm="100000">
                                          <p:val>
                                            <p:strVal val="#ppt_h"/>
                                          </p:val>
                                        </p:tav>
                                      </p:tavLst>
                                    </p:anim>
                                    <p:animEffect transition="in" filter="fade">
                                      <p:cBhvr>
                                        <p:cTn id="54" dur="1000"/>
                                        <p:tgtEl>
                                          <p:spTgt spid="16"/>
                                        </p:tgtEl>
                                      </p:cBhvr>
                                    </p:animEffect>
                                  </p:childTnLst>
                                </p:cTn>
                              </p:par>
                            </p:childTnLst>
                          </p:cTn>
                        </p:par>
                        <p:par>
                          <p:cTn id="55" fill="hold">
                            <p:stCondLst>
                              <p:cond delay="11500"/>
                            </p:stCondLst>
                            <p:childTnLst>
                              <p:par>
                                <p:cTn id="56" presetID="17" presetClass="entr" presetSubtype="10" fill="hold" grpId="0" nodeType="afterEffect">
                                  <p:stCondLst>
                                    <p:cond delay="0"/>
                                  </p:stCondLst>
                                  <p:childTnLst>
                                    <p:set>
                                      <p:cBhvr>
                                        <p:cTn id="57" dur="1" fill="hold">
                                          <p:stCondLst>
                                            <p:cond delay="0"/>
                                          </p:stCondLst>
                                        </p:cTn>
                                        <p:tgtEl>
                                          <p:spTgt spid="22"/>
                                        </p:tgtEl>
                                        <p:attrNameLst>
                                          <p:attrName>style.visibility</p:attrName>
                                        </p:attrNameLst>
                                      </p:cBhvr>
                                      <p:to>
                                        <p:strVal val="visible"/>
                                      </p:to>
                                    </p:set>
                                    <p:anim calcmode="lin" valueType="num">
                                      <p:cBhvr>
                                        <p:cTn id="58" dur="500" fill="hold"/>
                                        <p:tgtEl>
                                          <p:spTgt spid="22"/>
                                        </p:tgtEl>
                                        <p:attrNameLst>
                                          <p:attrName>ppt_w</p:attrName>
                                        </p:attrNameLst>
                                      </p:cBhvr>
                                      <p:tavLst>
                                        <p:tav tm="0">
                                          <p:val>
                                            <p:fltVal val="0"/>
                                          </p:val>
                                        </p:tav>
                                        <p:tav tm="100000">
                                          <p:val>
                                            <p:strVal val="#ppt_w"/>
                                          </p:val>
                                        </p:tav>
                                      </p:tavLst>
                                    </p:anim>
                                    <p:anim calcmode="lin" valueType="num">
                                      <p:cBhvr>
                                        <p:cTn id="59" dur="500" fill="hold"/>
                                        <p:tgtEl>
                                          <p:spTgt spid="22"/>
                                        </p:tgtEl>
                                        <p:attrNameLst>
                                          <p:attrName>ppt_h</p:attrName>
                                        </p:attrNameLst>
                                      </p:cBhvr>
                                      <p:tavLst>
                                        <p:tav tm="0">
                                          <p:val>
                                            <p:strVal val="#ppt_h"/>
                                          </p:val>
                                        </p:tav>
                                        <p:tav tm="100000">
                                          <p:val>
                                            <p:strVal val="#ppt_h"/>
                                          </p:val>
                                        </p:tav>
                                      </p:tavLst>
                                    </p:anim>
                                  </p:childTnLst>
                                </p:cTn>
                              </p:par>
                            </p:childTnLst>
                          </p:cTn>
                        </p:par>
                        <p:par>
                          <p:cTn id="60" fill="hold">
                            <p:stCondLst>
                              <p:cond delay="12000"/>
                            </p:stCondLst>
                            <p:childTnLst>
                              <p:par>
                                <p:cTn id="61" presetID="55" presetClass="entr" presetSubtype="0"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p:cTn id="63" dur="1000" fill="hold"/>
                                        <p:tgtEl>
                                          <p:spTgt spid="18"/>
                                        </p:tgtEl>
                                        <p:attrNameLst>
                                          <p:attrName>ppt_w</p:attrName>
                                        </p:attrNameLst>
                                      </p:cBhvr>
                                      <p:tavLst>
                                        <p:tav tm="0">
                                          <p:val>
                                            <p:strVal val="#ppt_w*0.70"/>
                                          </p:val>
                                        </p:tav>
                                        <p:tav tm="100000">
                                          <p:val>
                                            <p:strVal val="#ppt_w"/>
                                          </p:val>
                                        </p:tav>
                                      </p:tavLst>
                                    </p:anim>
                                    <p:anim calcmode="lin" valueType="num">
                                      <p:cBhvr>
                                        <p:cTn id="64" dur="1000" fill="hold"/>
                                        <p:tgtEl>
                                          <p:spTgt spid="18"/>
                                        </p:tgtEl>
                                        <p:attrNameLst>
                                          <p:attrName>ppt_h</p:attrName>
                                        </p:attrNameLst>
                                      </p:cBhvr>
                                      <p:tavLst>
                                        <p:tav tm="0">
                                          <p:val>
                                            <p:strVal val="#ppt_h"/>
                                          </p:val>
                                        </p:tav>
                                        <p:tav tm="100000">
                                          <p:val>
                                            <p:strVal val="#ppt_h"/>
                                          </p:val>
                                        </p:tav>
                                      </p:tavLst>
                                    </p:anim>
                                    <p:animEffect transition="in" filter="fade">
                                      <p:cBhvr>
                                        <p:cTn id="65" dur="1000"/>
                                        <p:tgtEl>
                                          <p:spTgt spid="18"/>
                                        </p:tgtEl>
                                      </p:cBhvr>
                                    </p:animEffect>
                                  </p:childTnLst>
                                </p:cTn>
                              </p:par>
                            </p:childTnLst>
                          </p:cTn>
                        </p:par>
                        <p:par>
                          <p:cTn id="66" fill="hold">
                            <p:stCondLst>
                              <p:cond delay="13000"/>
                            </p:stCondLst>
                            <p:childTnLst>
                              <p:par>
                                <p:cTn id="67" presetID="23" presetClass="entr" presetSubtype="272" fill="hold" grpId="0" nodeType="afterEffect">
                                  <p:stCondLst>
                                    <p:cond delay="0"/>
                                  </p:stCondLst>
                                  <p:childTnLst>
                                    <p:set>
                                      <p:cBhvr>
                                        <p:cTn id="68" dur="1" fill="hold">
                                          <p:stCondLst>
                                            <p:cond delay="0"/>
                                          </p:stCondLst>
                                        </p:cTn>
                                        <p:tgtEl>
                                          <p:spTgt spid="27"/>
                                        </p:tgtEl>
                                        <p:attrNameLst>
                                          <p:attrName>style.visibility</p:attrName>
                                        </p:attrNameLst>
                                      </p:cBhvr>
                                      <p:to>
                                        <p:strVal val="visible"/>
                                      </p:to>
                                    </p:set>
                                    <p:anim calcmode="lin" valueType="num">
                                      <p:cBhvr>
                                        <p:cTn id="69" dur="2000" fill="hold"/>
                                        <p:tgtEl>
                                          <p:spTgt spid="27"/>
                                        </p:tgtEl>
                                        <p:attrNameLst>
                                          <p:attrName>ppt_w</p:attrName>
                                        </p:attrNameLst>
                                      </p:cBhvr>
                                      <p:tavLst>
                                        <p:tav tm="0">
                                          <p:val>
                                            <p:strVal val="2/3*#ppt_w"/>
                                          </p:val>
                                        </p:tav>
                                        <p:tav tm="100000">
                                          <p:val>
                                            <p:strVal val="#ppt_w"/>
                                          </p:val>
                                        </p:tav>
                                      </p:tavLst>
                                    </p:anim>
                                    <p:anim calcmode="lin" valueType="num">
                                      <p:cBhvr>
                                        <p:cTn id="70" dur="2000" fill="hold"/>
                                        <p:tgtEl>
                                          <p:spTgt spid="27"/>
                                        </p:tgtEl>
                                        <p:attrNameLst>
                                          <p:attrName>ppt_h</p:attrName>
                                        </p:attrNameLst>
                                      </p:cBhvr>
                                      <p:tavLst>
                                        <p:tav tm="0">
                                          <p:val>
                                            <p:strVal val="2/3*#ppt_h"/>
                                          </p:val>
                                        </p:tav>
                                        <p:tav tm="100000">
                                          <p:val>
                                            <p:strVal val="#ppt_h"/>
                                          </p:val>
                                        </p:tav>
                                      </p:tavLst>
                                    </p:anim>
                                  </p:childTnLst>
                                </p:cTn>
                              </p:par>
                            </p:childTnLst>
                          </p:cTn>
                        </p:par>
                        <p:par>
                          <p:cTn id="71" fill="hold">
                            <p:stCondLst>
                              <p:cond delay="15000"/>
                            </p:stCondLst>
                            <p:childTnLst>
                              <p:par>
                                <p:cTn id="72" presetID="23" presetClass="entr" presetSubtype="272"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 calcmode="lin" valueType="num">
                                      <p:cBhvr>
                                        <p:cTn id="74" dur="2000" fill="hold"/>
                                        <p:tgtEl>
                                          <p:spTgt spid="26"/>
                                        </p:tgtEl>
                                        <p:attrNameLst>
                                          <p:attrName>ppt_w</p:attrName>
                                        </p:attrNameLst>
                                      </p:cBhvr>
                                      <p:tavLst>
                                        <p:tav tm="0">
                                          <p:val>
                                            <p:strVal val="2/3*#ppt_w"/>
                                          </p:val>
                                        </p:tav>
                                        <p:tav tm="100000">
                                          <p:val>
                                            <p:strVal val="#ppt_w"/>
                                          </p:val>
                                        </p:tav>
                                      </p:tavLst>
                                    </p:anim>
                                    <p:anim calcmode="lin" valueType="num">
                                      <p:cBhvr>
                                        <p:cTn id="75" dur="2000" fill="hold"/>
                                        <p:tgtEl>
                                          <p:spTgt spid="26"/>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3" grpId="0" autoUpdateAnimBg="0"/>
      <p:bldP spid="5" grpId="0" animBg="1"/>
      <p:bldP spid="6" grpId="0" autoUpdateAnimBg="0"/>
      <p:bldP spid="9" grpId="0"/>
      <p:bldP spid="10" grpId="0" animBg="1"/>
      <p:bldP spid="13" grpId="0"/>
      <p:bldP spid="20" grpId="0" animBg="1"/>
      <p:bldP spid="22" grpId="0" animBg="1"/>
      <p:bldP spid="26" grpId="0" autoUpdateAnimBg="0"/>
      <p:bldP spid="27" grpId="0" autoUpdateAnimBg="0"/>
      <p:bldP spid="16"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t>¿Por qué la Escuela debe tener una estrategia de redes?</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65733614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589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750"/>
                                  </p:stCondLst>
                                  <p:childTnLst>
                                    <p:set>
                                      <p:cBhvr>
                                        <p:cTn id="6" dur="1" fill="hold">
                                          <p:stCondLst>
                                            <p:cond delay="1999"/>
                                          </p:stCondLst>
                                        </p:cTn>
                                        <p:tgtEl>
                                          <p:spTgt spid="4">
                                            <p:graphicEl>
                                              <a:dgm id="{BA84AF0B-A9D6-41BA-9AC7-FDFB0845BCB0}"/>
                                            </p:graphicEl>
                                          </p:spTgt>
                                        </p:tgtEl>
                                        <p:attrNameLst>
                                          <p:attrName>style.visibility</p:attrName>
                                        </p:attrNameLst>
                                      </p:cBhvr>
                                      <p:to>
                                        <p:strVal val="visible"/>
                                      </p:to>
                                    </p:set>
                                  </p:childTnLst>
                                </p:cTn>
                              </p:par>
                              <p:par>
                                <p:cTn id="7" presetID="1" presetClass="entr" presetSubtype="0" fill="hold" grpId="0" nodeType="withEffect">
                                  <p:stCondLst>
                                    <p:cond delay="1750"/>
                                  </p:stCondLst>
                                  <p:childTnLst>
                                    <p:set>
                                      <p:cBhvr>
                                        <p:cTn id="8" dur="1" fill="hold">
                                          <p:stCondLst>
                                            <p:cond delay="1999"/>
                                          </p:stCondLst>
                                        </p:cTn>
                                        <p:tgtEl>
                                          <p:spTgt spid="4">
                                            <p:graphicEl>
                                              <a:dgm id="{4E231077-D850-4E59-B423-6365F1F45995}"/>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1750"/>
                                  </p:stCondLst>
                                  <p:childTnLst>
                                    <p:set>
                                      <p:cBhvr>
                                        <p:cTn id="12" dur="1" fill="hold">
                                          <p:stCondLst>
                                            <p:cond delay="1999"/>
                                          </p:stCondLst>
                                        </p:cTn>
                                        <p:tgtEl>
                                          <p:spTgt spid="4">
                                            <p:graphicEl>
                                              <a:dgm id="{E2733021-CBFE-4B44-A286-71CF85000541}"/>
                                            </p:graphicEl>
                                          </p:spTgt>
                                        </p:tgtEl>
                                        <p:attrNameLst>
                                          <p:attrName>style.visibility</p:attrName>
                                        </p:attrNameLst>
                                      </p:cBhvr>
                                      <p:to>
                                        <p:strVal val="visible"/>
                                      </p:to>
                                    </p:set>
                                  </p:childTnLst>
                                </p:cTn>
                              </p:par>
                              <p:par>
                                <p:cTn id="13" presetID="1" presetClass="entr" presetSubtype="0" fill="hold" grpId="0" nodeType="withEffect">
                                  <p:stCondLst>
                                    <p:cond delay="1750"/>
                                  </p:stCondLst>
                                  <p:childTnLst>
                                    <p:set>
                                      <p:cBhvr>
                                        <p:cTn id="14" dur="1" fill="hold">
                                          <p:stCondLst>
                                            <p:cond delay="1999"/>
                                          </p:stCondLst>
                                        </p:cTn>
                                        <p:tgtEl>
                                          <p:spTgt spid="4">
                                            <p:graphicEl>
                                              <a:dgm id="{0500E164-2F76-5744-AB46-26E1839C2B0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1750"/>
                                  </p:stCondLst>
                                  <p:childTnLst>
                                    <p:set>
                                      <p:cBhvr>
                                        <p:cTn id="18" dur="1" fill="hold">
                                          <p:stCondLst>
                                            <p:cond delay="1999"/>
                                          </p:stCondLst>
                                        </p:cTn>
                                        <p:tgtEl>
                                          <p:spTgt spid="4">
                                            <p:graphicEl>
                                              <a:dgm id="{8A19B961-38C0-EB43-B831-EC9AF657A4F3}"/>
                                            </p:graphicEl>
                                          </p:spTgt>
                                        </p:tgtEl>
                                        <p:attrNameLst>
                                          <p:attrName>style.visibility</p:attrName>
                                        </p:attrNameLst>
                                      </p:cBhvr>
                                      <p:to>
                                        <p:strVal val="visible"/>
                                      </p:to>
                                    </p:set>
                                  </p:childTnLst>
                                </p:cTn>
                              </p:par>
                              <p:par>
                                <p:cTn id="19" presetID="1" presetClass="entr" presetSubtype="0" fill="hold" grpId="0" nodeType="withEffect">
                                  <p:stCondLst>
                                    <p:cond delay="1750"/>
                                  </p:stCondLst>
                                  <p:childTnLst>
                                    <p:set>
                                      <p:cBhvr>
                                        <p:cTn id="20" dur="1" fill="hold">
                                          <p:stCondLst>
                                            <p:cond delay="1999"/>
                                          </p:stCondLst>
                                        </p:cTn>
                                        <p:tgtEl>
                                          <p:spTgt spid="4">
                                            <p:graphicEl>
                                              <a:dgm id="{F8DA38F4-DE74-B245-A6E3-2C6BDF3D2A01}"/>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1750"/>
                                  </p:stCondLst>
                                  <p:childTnLst>
                                    <p:set>
                                      <p:cBhvr>
                                        <p:cTn id="24" dur="1" fill="hold">
                                          <p:stCondLst>
                                            <p:cond delay="1999"/>
                                          </p:stCondLst>
                                        </p:cTn>
                                        <p:tgtEl>
                                          <p:spTgt spid="4">
                                            <p:graphicEl>
                                              <a:dgm id="{32CD75AC-AE4D-A245-9CB7-5FDE1344E045}"/>
                                            </p:graphicEl>
                                          </p:spTgt>
                                        </p:tgtEl>
                                        <p:attrNameLst>
                                          <p:attrName>style.visibility</p:attrName>
                                        </p:attrNameLst>
                                      </p:cBhvr>
                                      <p:to>
                                        <p:strVal val="visible"/>
                                      </p:to>
                                    </p:set>
                                  </p:childTnLst>
                                </p:cTn>
                              </p:par>
                              <p:par>
                                <p:cTn id="25" presetID="1" presetClass="entr" presetSubtype="0" fill="hold" grpId="0" nodeType="withEffect">
                                  <p:stCondLst>
                                    <p:cond delay="1750"/>
                                  </p:stCondLst>
                                  <p:childTnLst>
                                    <p:set>
                                      <p:cBhvr>
                                        <p:cTn id="26" dur="1" fill="hold">
                                          <p:stCondLst>
                                            <p:cond delay="1999"/>
                                          </p:stCondLst>
                                        </p:cTn>
                                        <p:tgtEl>
                                          <p:spTgt spid="4">
                                            <p:graphicEl>
                                              <a:dgm id="{87E136C6-1930-654F-A529-588BC5D9137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FF00"/>
          </a:solidFill>
        </p:spPr>
        <p:style>
          <a:lnRef idx="2">
            <a:schemeClr val="accent1"/>
          </a:lnRef>
          <a:fillRef idx="1">
            <a:schemeClr val="lt1"/>
          </a:fillRef>
          <a:effectRef idx="0">
            <a:schemeClr val="accent1"/>
          </a:effectRef>
          <a:fontRef idx="minor">
            <a:schemeClr val="dk1"/>
          </a:fontRef>
        </p:style>
        <p:txBody>
          <a:bodyPr>
            <a:noAutofit/>
          </a:bodyPr>
          <a:lstStyle/>
          <a:p>
            <a:r>
              <a:rPr lang="es-CL" sz="1800" b="1" dirty="0"/>
              <a:t>¿POR QUÉ ESTRATEGIA DE RED?</a:t>
            </a:r>
            <a:br>
              <a:rPr lang="es-CL" sz="1800" b="1" dirty="0"/>
            </a:br>
            <a:r>
              <a:rPr lang="es-CL" sz="1800" b="1" dirty="0"/>
              <a:t>La estrategia de red es imprescindible para Implementación y Gestión de la Escuela en el territorio comunal</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4231480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3097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1" presetClass="entr" presetSubtype="0" fill="hold" grpId="0" nodeType="afterEffect">
                                  <p:stCondLst>
                                    <p:cond delay="2500"/>
                                  </p:stCondLst>
                                  <p:childTnLst>
                                    <p:set>
                                      <p:cBhvr>
                                        <p:cTn id="10" dur="1" fill="hold">
                                          <p:stCondLst>
                                            <p:cond delay="0"/>
                                          </p:stCondLst>
                                        </p:cTn>
                                        <p:tgtEl>
                                          <p:spTgt spid="4">
                                            <p:graphicEl>
                                              <a:dgm id="{74609C33-84DA-4669-9F0F-7422564415FB}"/>
                                            </p:graphicEl>
                                          </p:spTgt>
                                        </p:tgtEl>
                                        <p:attrNameLst>
                                          <p:attrName>style.visibility</p:attrName>
                                        </p:attrNameLst>
                                      </p:cBhvr>
                                      <p:to>
                                        <p:strVal val="visible"/>
                                      </p:to>
                                    </p:set>
                                  </p:childTnLst>
                                </p:cTn>
                              </p:par>
                            </p:childTnLst>
                          </p:cTn>
                        </p:par>
                        <p:par>
                          <p:cTn id="11" fill="hold">
                            <p:stCondLst>
                              <p:cond delay="4500"/>
                            </p:stCondLst>
                            <p:childTnLst>
                              <p:par>
                                <p:cTn id="12" presetID="1" presetClass="entr" presetSubtype="0" fill="hold" grpId="0" nodeType="afterEffect">
                                  <p:stCondLst>
                                    <p:cond delay="2500"/>
                                  </p:stCondLst>
                                  <p:childTnLst>
                                    <p:set>
                                      <p:cBhvr>
                                        <p:cTn id="13" dur="1" fill="hold">
                                          <p:stCondLst>
                                            <p:cond delay="0"/>
                                          </p:stCondLst>
                                        </p:cTn>
                                        <p:tgtEl>
                                          <p:spTgt spid="4">
                                            <p:graphicEl>
                                              <a:dgm id="{6267753F-4F51-4874-9D60-D936EDAA18F9}"/>
                                            </p:graphicEl>
                                          </p:spTgt>
                                        </p:tgtEl>
                                        <p:attrNameLst>
                                          <p:attrName>style.visibility</p:attrName>
                                        </p:attrNameLst>
                                      </p:cBhvr>
                                      <p:to>
                                        <p:strVal val="visible"/>
                                      </p:to>
                                    </p:set>
                                  </p:childTnLst>
                                </p:cTn>
                              </p:par>
                            </p:childTnLst>
                          </p:cTn>
                        </p:par>
                        <p:par>
                          <p:cTn id="14" fill="hold">
                            <p:stCondLst>
                              <p:cond delay="7000"/>
                            </p:stCondLst>
                            <p:childTnLst>
                              <p:par>
                                <p:cTn id="15" presetID="1" presetClass="entr" presetSubtype="0" fill="hold" grpId="0" nodeType="afterEffect">
                                  <p:stCondLst>
                                    <p:cond delay="2500"/>
                                  </p:stCondLst>
                                  <p:childTnLst>
                                    <p:set>
                                      <p:cBhvr>
                                        <p:cTn id="16" dur="1" fill="hold">
                                          <p:stCondLst>
                                            <p:cond delay="0"/>
                                          </p:stCondLst>
                                        </p:cTn>
                                        <p:tgtEl>
                                          <p:spTgt spid="4">
                                            <p:graphicEl>
                                              <a:dgm id="{65DBE542-0179-4996-9D3F-EE7D1D7869C6}"/>
                                            </p:graphicEl>
                                          </p:spTgt>
                                        </p:tgtEl>
                                        <p:attrNameLst>
                                          <p:attrName>style.visibility</p:attrName>
                                        </p:attrNameLst>
                                      </p:cBhvr>
                                      <p:to>
                                        <p:strVal val="visible"/>
                                      </p:to>
                                    </p:set>
                                  </p:childTnLst>
                                </p:cTn>
                              </p:par>
                            </p:childTnLst>
                          </p:cTn>
                        </p:par>
                        <p:par>
                          <p:cTn id="17" fill="hold">
                            <p:stCondLst>
                              <p:cond delay="9500"/>
                            </p:stCondLst>
                            <p:childTnLst>
                              <p:par>
                                <p:cTn id="18" presetID="1" presetClass="entr" presetSubtype="0" fill="hold" grpId="0" nodeType="afterEffect">
                                  <p:stCondLst>
                                    <p:cond delay="2500"/>
                                  </p:stCondLst>
                                  <p:childTnLst>
                                    <p:set>
                                      <p:cBhvr>
                                        <p:cTn id="19" dur="1" fill="hold">
                                          <p:stCondLst>
                                            <p:cond delay="0"/>
                                          </p:stCondLst>
                                        </p:cTn>
                                        <p:tgtEl>
                                          <p:spTgt spid="4">
                                            <p:graphicEl>
                                              <a:dgm id="{BB8E6BC3-D60B-49E5-B83F-99B5D63DB7E1}"/>
                                            </p:graphicEl>
                                          </p:spTgt>
                                        </p:tgtEl>
                                        <p:attrNameLst>
                                          <p:attrName>style.visibility</p:attrName>
                                        </p:attrNameLst>
                                      </p:cBhvr>
                                      <p:to>
                                        <p:strVal val="visible"/>
                                      </p:to>
                                    </p:set>
                                  </p:childTnLst>
                                </p:cTn>
                              </p:par>
                            </p:childTnLst>
                          </p:cTn>
                        </p:par>
                        <p:par>
                          <p:cTn id="20" fill="hold">
                            <p:stCondLst>
                              <p:cond delay="12000"/>
                            </p:stCondLst>
                            <p:childTnLst>
                              <p:par>
                                <p:cTn id="21" presetID="1" presetClass="entr" presetSubtype="0" fill="hold" grpId="0" nodeType="afterEffect">
                                  <p:stCondLst>
                                    <p:cond delay="2500"/>
                                  </p:stCondLst>
                                  <p:childTnLst>
                                    <p:set>
                                      <p:cBhvr>
                                        <p:cTn id="22" dur="1" fill="hold">
                                          <p:stCondLst>
                                            <p:cond delay="0"/>
                                          </p:stCondLst>
                                        </p:cTn>
                                        <p:tgtEl>
                                          <p:spTgt spid="4">
                                            <p:graphicEl>
                                              <a:dgm id="{9D51BA07-9A17-4A58-B530-CDFB198131BF}"/>
                                            </p:graphicEl>
                                          </p:spTgt>
                                        </p:tgtEl>
                                        <p:attrNameLst>
                                          <p:attrName>style.visibility</p:attrName>
                                        </p:attrNameLst>
                                      </p:cBhvr>
                                      <p:to>
                                        <p:strVal val="visible"/>
                                      </p:to>
                                    </p:set>
                                  </p:childTnLst>
                                </p:cTn>
                              </p:par>
                            </p:childTnLst>
                          </p:cTn>
                        </p:par>
                        <p:par>
                          <p:cTn id="23" fill="hold">
                            <p:stCondLst>
                              <p:cond delay="14500"/>
                            </p:stCondLst>
                            <p:childTnLst>
                              <p:par>
                                <p:cTn id="24" presetID="1" presetClass="entr" presetSubtype="0" fill="hold" grpId="0" nodeType="afterEffect">
                                  <p:stCondLst>
                                    <p:cond delay="2500"/>
                                  </p:stCondLst>
                                  <p:childTnLst>
                                    <p:set>
                                      <p:cBhvr>
                                        <p:cTn id="25" dur="1" fill="hold">
                                          <p:stCondLst>
                                            <p:cond delay="0"/>
                                          </p:stCondLst>
                                        </p:cTn>
                                        <p:tgtEl>
                                          <p:spTgt spid="4">
                                            <p:graphicEl>
                                              <a:dgm id="{E665C367-C1D4-45D5-81D1-B4B0F8B5B4C0}"/>
                                            </p:graphicEl>
                                          </p:spTgt>
                                        </p:tgtEl>
                                        <p:attrNameLst>
                                          <p:attrName>style.visibility</p:attrName>
                                        </p:attrNameLst>
                                      </p:cBhvr>
                                      <p:to>
                                        <p:strVal val="visible"/>
                                      </p:to>
                                    </p:set>
                                  </p:childTnLst>
                                </p:cTn>
                              </p:par>
                            </p:childTnLst>
                          </p:cTn>
                        </p:par>
                        <p:par>
                          <p:cTn id="26" fill="hold">
                            <p:stCondLst>
                              <p:cond delay="17000"/>
                            </p:stCondLst>
                            <p:childTnLst>
                              <p:par>
                                <p:cTn id="27" presetID="1" presetClass="entr" presetSubtype="0" fill="hold" grpId="0" nodeType="afterEffect">
                                  <p:stCondLst>
                                    <p:cond delay="2500"/>
                                  </p:stCondLst>
                                  <p:childTnLst>
                                    <p:set>
                                      <p:cBhvr>
                                        <p:cTn id="28" dur="1" fill="hold">
                                          <p:stCondLst>
                                            <p:cond delay="0"/>
                                          </p:stCondLst>
                                        </p:cTn>
                                        <p:tgtEl>
                                          <p:spTgt spid="4">
                                            <p:graphicEl>
                                              <a:dgm id="{36EC9C8A-FF33-4C99-A607-B1B1849E60E1}"/>
                                            </p:graphicEl>
                                          </p:spTgt>
                                        </p:tgtEl>
                                        <p:attrNameLst>
                                          <p:attrName>style.visibility</p:attrName>
                                        </p:attrNameLst>
                                      </p:cBhvr>
                                      <p:to>
                                        <p:strVal val="visible"/>
                                      </p:to>
                                    </p:set>
                                  </p:childTnLst>
                                </p:cTn>
                              </p:par>
                            </p:childTnLst>
                          </p:cTn>
                        </p:par>
                        <p:par>
                          <p:cTn id="29" fill="hold">
                            <p:stCondLst>
                              <p:cond delay="19500"/>
                            </p:stCondLst>
                            <p:childTnLst>
                              <p:par>
                                <p:cTn id="30" presetID="1" presetClass="entr" presetSubtype="0" fill="hold" grpId="0" nodeType="afterEffect">
                                  <p:stCondLst>
                                    <p:cond delay="2500"/>
                                  </p:stCondLst>
                                  <p:childTnLst>
                                    <p:set>
                                      <p:cBhvr>
                                        <p:cTn id="31" dur="1" fill="hold">
                                          <p:stCondLst>
                                            <p:cond delay="0"/>
                                          </p:stCondLst>
                                        </p:cTn>
                                        <p:tgtEl>
                                          <p:spTgt spid="4">
                                            <p:graphicEl>
                                              <a:dgm id="{3C68B31F-FCC2-492E-8E3D-309239285EFD}"/>
                                            </p:graphicEl>
                                          </p:spTgt>
                                        </p:tgtEl>
                                        <p:attrNameLst>
                                          <p:attrName>style.visibility</p:attrName>
                                        </p:attrNameLst>
                                      </p:cBhvr>
                                      <p:to>
                                        <p:strVal val="visible"/>
                                      </p:to>
                                    </p:set>
                                  </p:childTnLst>
                                </p:cTn>
                              </p:par>
                            </p:childTnLst>
                          </p:cTn>
                        </p:par>
                        <p:par>
                          <p:cTn id="32" fill="hold">
                            <p:stCondLst>
                              <p:cond delay="22000"/>
                            </p:stCondLst>
                            <p:childTnLst>
                              <p:par>
                                <p:cTn id="33" presetID="1" presetClass="entr" presetSubtype="0" fill="hold" grpId="0" nodeType="afterEffect">
                                  <p:stCondLst>
                                    <p:cond delay="2500"/>
                                  </p:stCondLst>
                                  <p:childTnLst>
                                    <p:set>
                                      <p:cBhvr>
                                        <p:cTn id="34" dur="1" fill="hold">
                                          <p:stCondLst>
                                            <p:cond delay="0"/>
                                          </p:stCondLst>
                                        </p:cTn>
                                        <p:tgtEl>
                                          <p:spTgt spid="4">
                                            <p:graphicEl>
                                              <a:dgm id="{80253AF5-86E3-489F-B605-9FA45AACB347}"/>
                                            </p:graphicEl>
                                          </p:spTgt>
                                        </p:tgtEl>
                                        <p:attrNameLst>
                                          <p:attrName>style.visibility</p:attrName>
                                        </p:attrNameLst>
                                      </p:cBhvr>
                                      <p:to>
                                        <p:strVal val="visible"/>
                                      </p:to>
                                    </p:set>
                                  </p:childTnLst>
                                </p:cTn>
                              </p:par>
                            </p:childTnLst>
                          </p:cTn>
                        </p:par>
                        <p:par>
                          <p:cTn id="35" fill="hold">
                            <p:stCondLst>
                              <p:cond delay="24500"/>
                            </p:stCondLst>
                            <p:childTnLst>
                              <p:par>
                                <p:cTn id="36" presetID="1" presetClass="entr" presetSubtype="0" fill="hold" grpId="0" nodeType="afterEffect">
                                  <p:stCondLst>
                                    <p:cond delay="2500"/>
                                  </p:stCondLst>
                                  <p:childTnLst>
                                    <p:set>
                                      <p:cBhvr>
                                        <p:cTn id="37" dur="1" fill="hold">
                                          <p:stCondLst>
                                            <p:cond delay="0"/>
                                          </p:stCondLst>
                                        </p:cTn>
                                        <p:tgtEl>
                                          <p:spTgt spid="4">
                                            <p:graphicEl>
                                              <a:dgm id="{EBAB812E-1166-4288-9CAE-6FFDFB9B5012}"/>
                                            </p:graphicEl>
                                          </p:spTgt>
                                        </p:tgtEl>
                                        <p:attrNameLst>
                                          <p:attrName>style.visibility</p:attrName>
                                        </p:attrNameLst>
                                      </p:cBhvr>
                                      <p:to>
                                        <p:strVal val="visible"/>
                                      </p:to>
                                    </p:set>
                                  </p:childTnLst>
                                </p:cTn>
                              </p:par>
                            </p:childTnLst>
                          </p:cTn>
                        </p:par>
                        <p:par>
                          <p:cTn id="38" fill="hold">
                            <p:stCondLst>
                              <p:cond delay="27000"/>
                            </p:stCondLst>
                            <p:childTnLst>
                              <p:par>
                                <p:cTn id="39" presetID="1" presetClass="entr" presetSubtype="0" fill="hold" grpId="0" nodeType="afterEffect">
                                  <p:stCondLst>
                                    <p:cond delay="2500"/>
                                  </p:stCondLst>
                                  <p:childTnLst>
                                    <p:set>
                                      <p:cBhvr>
                                        <p:cTn id="40" dur="1" fill="hold">
                                          <p:stCondLst>
                                            <p:cond delay="0"/>
                                          </p:stCondLst>
                                        </p:cTn>
                                        <p:tgtEl>
                                          <p:spTgt spid="4">
                                            <p:graphicEl>
                                              <a:dgm id="{955D9A7C-945D-4290-9E18-6874CB31C9A6}"/>
                                            </p:graphicEl>
                                          </p:spTgt>
                                        </p:tgtEl>
                                        <p:attrNameLst>
                                          <p:attrName>style.visibility</p:attrName>
                                        </p:attrNameLst>
                                      </p:cBhvr>
                                      <p:to>
                                        <p:strVal val="visible"/>
                                      </p:to>
                                    </p:set>
                                  </p:childTnLst>
                                </p:cTn>
                              </p:par>
                            </p:childTnLst>
                          </p:cTn>
                        </p:par>
                        <p:par>
                          <p:cTn id="41" fill="hold">
                            <p:stCondLst>
                              <p:cond delay="29500"/>
                            </p:stCondLst>
                            <p:childTnLst>
                              <p:par>
                                <p:cTn id="42" presetID="1" presetClass="entr" presetSubtype="0" fill="hold" grpId="0" nodeType="afterEffect">
                                  <p:stCondLst>
                                    <p:cond delay="2500"/>
                                  </p:stCondLst>
                                  <p:childTnLst>
                                    <p:set>
                                      <p:cBhvr>
                                        <p:cTn id="43" dur="1" fill="hold">
                                          <p:stCondLst>
                                            <p:cond delay="0"/>
                                          </p:stCondLst>
                                        </p:cTn>
                                        <p:tgtEl>
                                          <p:spTgt spid="4">
                                            <p:graphicEl>
                                              <a:dgm id="{BFEF786C-B078-4D46-90C5-4F7AF2A0150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a:solidFill>
            <a:srgbClr val="FFFF00"/>
          </a:solidFill>
        </p:spPr>
        <p:style>
          <a:lnRef idx="2">
            <a:schemeClr val="accent1"/>
          </a:lnRef>
          <a:fillRef idx="1">
            <a:schemeClr val="lt1"/>
          </a:fillRef>
          <a:effectRef idx="0">
            <a:schemeClr val="accent1"/>
          </a:effectRef>
          <a:fontRef idx="minor">
            <a:schemeClr val="dk1"/>
          </a:fontRef>
        </p:style>
        <p:txBody>
          <a:bodyPr>
            <a:normAutofit fontScale="90000"/>
          </a:bodyPr>
          <a:lstStyle/>
          <a:p>
            <a:r>
              <a:rPr lang="es-CL" sz="2000" b="1" dirty="0"/>
              <a:t>¿QUÉ ÉNFASIS EN LA ESTRATEGIA DE RED?</a:t>
            </a:r>
            <a:br>
              <a:rPr lang="es-CL" sz="2000" b="1" dirty="0"/>
            </a:br>
            <a:r>
              <a:rPr lang="es-CL" sz="2000" b="1" dirty="0"/>
              <a:t>La Escuela debe agregar énfasis  sociocéntrico territorial a su estrategia de redes</a:t>
            </a: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3124064219"/>
              </p:ext>
            </p:extLst>
          </p:nvPr>
        </p:nvGraphicFramePr>
        <p:xfrm>
          <a:off x="457200" y="1124744"/>
          <a:ext cx="8507288"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21865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 presetClass="entr" presetSubtype="0" fill="hold" grpId="0" nodeType="afterEffect">
                                  <p:stCondLst>
                                    <p:cond delay="2250"/>
                                  </p:stCondLst>
                                  <p:childTnLst>
                                    <p:set>
                                      <p:cBhvr>
                                        <p:cTn id="12" dur="1" fill="hold">
                                          <p:stCondLst>
                                            <p:cond delay="0"/>
                                          </p:stCondLst>
                                        </p:cTn>
                                        <p:tgtEl>
                                          <p:spTgt spid="5">
                                            <p:graphicEl>
                                              <a:dgm id="{F67C77AC-CAA5-4822-AE81-587180885D22}"/>
                                            </p:graphicEl>
                                          </p:spTgt>
                                        </p:tgtEl>
                                        <p:attrNameLst>
                                          <p:attrName>style.visibility</p:attrName>
                                        </p:attrNameLst>
                                      </p:cBhvr>
                                      <p:to>
                                        <p:strVal val="visible"/>
                                      </p:to>
                                    </p:set>
                                  </p:childTnLst>
                                </p:cTn>
                              </p:par>
                            </p:childTnLst>
                          </p:cTn>
                        </p:par>
                        <p:par>
                          <p:cTn id="13" fill="hold">
                            <p:stCondLst>
                              <p:cond delay="2750"/>
                            </p:stCondLst>
                            <p:childTnLst>
                              <p:par>
                                <p:cTn id="14" presetID="1" presetClass="entr" presetSubtype="0" fill="hold" grpId="0" nodeType="afterEffect">
                                  <p:stCondLst>
                                    <p:cond delay="2250"/>
                                  </p:stCondLst>
                                  <p:childTnLst>
                                    <p:set>
                                      <p:cBhvr>
                                        <p:cTn id="15" dur="1" fill="hold">
                                          <p:stCondLst>
                                            <p:cond delay="0"/>
                                          </p:stCondLst>
                                        </p:cTn>
                                        <p:tgtEl>
                                          <p:spTgt spid="5">
                                            <p:graphicEl>
                                              <a:dgm id="{934467B5-FE11-439A-8A8E-2255EE679CFC}"/>
                                            </p:graphicEl>
                                          </p:spTgt>
                                        </p:tgtEl>
                                        <p:attrNameLst>
                                          <p:attrName>style.visibility</p:attrName>
                                        </p:attrNameLst>
                                      </p:cBhvr>
                                      <p:to>
                                        <p:strVal val="visible"/>
                                      </p:to>
                                    </p:set>
                                  </p:childTnLst>
                                </p:cTn>
                              </p:par>
                            </p:childTnLst>
                          </p:cTn>
                        </p:par>
                        <p:par>
                          <p:cTn id="16" fill="hold">
                            <p:stCondLst>
                              <p:cond delay="5000"/>
                            </p:stCondLst>
                            <p:childTnLst>
                              <p:par>
                                <p:cTn id="17" presetID="1" presetClass="entr" presetSubtype="0" fill="hold" grpId="0" nodeType="afterEffect">
                                  <p:stCondLst>
                                    <p:cond delay="2250"/>
                                  </p:stCondLst>
                                  <p:childTnLst>
                                    <p:set>
                                      <p:cBhvr>
                                        <p:cTn id="18" dur="1" fill="hold">
                                          <p:stCondLst>
                                            <p:cond delay="0"/>
                                          </p:stCondLst>
                                        </p:cTn>
                                        <p:tgtEl>
                                          <p:spTgt spid="5">
                                            <p:graphicEl>
                                              <a:dgm id="{3B713CD2-3E7B-413D-BED3-9063389EB36D}"/>
                                            </p:graphicEl>
                                          </p:spTgt>
                                        </p:tgtEl>
                                        <p:attrNameLst>
                                          <p:attrName>style.visibility</p:attrName>
                                        </p:attrNameLst>
                                      </p:cBhvr>
                                      <p:to>
                                        <p:strVal val="visible"/>
                                      </p:to>
                                    </p:set>
                                  </p:childTnLst>
                                </p:cTn>
                              </p:par>
                            </p:childTnLst>
                          </p:cTn>
                        </p:par>
                        <p:par>
                          <p:cTn id="19" fill="hold">
                            <p:stCondLst>
                              <p:cond delay="7250"/>
                            </p:stCondLst>
                            <p:childTnLst>
                              <p:par>
                                <p:cTn id="20" presetID="1" presetClass="entr" presetSubtype="0" fill="hold" grpId="0" nodeType="afterEffect">
                                  <p:stCondLst>
                                    <p:cond delay="2250"/>
                                  </p:stCondLst>
                                  <p:childTnLst>
                                    <p:set>
                                      <p:cBhvr>
                                        <p:cTn id="21" dur="1" fill="hold">
                                          <p:stCondLst>
                                            <p:cond delay="0"/>
                                          </p:stCondLst>
                                        </p:cTn>
                                        <p:tgtEl>
                                          <p:spTgt spid="5">
                                            <p:graphicEl>
                                              <a:dgm id="{5A4F6917-A074-4C5E-A0F3-B953C4AEE26B}"/>
                                            </p:graphicEl>
                                          </p:spTgt>
                                        </p:tgtEl>
                                        <p:attrNameLst>
                                          <p:attrName>style.visibility</p:attrName>
                                        </p:attrNameLst>
                                      </p:cBhvr>
                                      <p:to>
                                        <p:strVal val="visible"/>
                                      </p:to>
                                    </p:set>
                                  </p:childTnLst>
                                </p:cTn>
                              </p:par>
                            </p:childTnLst>
                          </p:cTn>
                        </p:par>
                        <p:par>
                          <p:cTn id="22" fill="hold">
                            <p:stCondLst>
                              <p:cond delay="9500"/>
                            </p:stCondLst>
                            <p:childTnLst>
                              <p:par>
                                <p:cTn id="23" presetID="1" presetClass="entr" presetSubtype="0" fill="hold" grpId="0" nodeType="afterEffect">
                                  <p:stCondLst>
                                    <p:cond delay="2250"/>
                                  </p:stCondLst>
                                  <p:childTnLst>
                                    <p:set>
                                      <p:cBhvr>
                                        <p:cTn id="24" dur="1" fill="hold">
                                          <p:stCondLst>
                                            <p:cond delay="0"/>
                                          </p:stCondLst>
                                        </p:cTn>
                                        <p:tgtEl>
                                          <p:spTgt spid="5">
                                            <p:graphicEl>
                                              <a:dgm id="{76E86D08-7548-4382-8B5E-EC0F9C72278C}"/>
                                            </p:graphicEl>
                                          </p:spTgt>
                                        </p:tgtEl>
                                        <p:attrNameLst>
                                          <p:attrName>style.visibility</p:attrName>
                                        </p:attrNameLst>
                                      </p:cBhvr>
                                      <p:to>
                                        <p:strVal val="visible"/>
                                      </p:to>
                                    </p:set>
                                  </p:childTnLst>
                                </p:cTn>
                              </p:par>
                            </p:childTnLst>
                          </p:cTn>
                        </p:par>
                        <p:par>
                          <p:cTn id="25" fill="hold">
                            <p:stCondLst>
                              <p:cond delay="11750"/>
                            </p:stCondLst>
                            <p:childTnLst>
                              <p:par>
                                <p:cTn id="26" presetID="1" presetClass="entr" presetSubtype="0" fill="hold" grpId="0" nodeType="afterEffect">
                                  <p:stCondLst>
                                    <p:cond delay="2250"/>
                                  </p:stCondLst>
                                  <p:childTnLst>
                                    <p:set>
                                      <p:cBhvr>
                                        <p:cTn id="27" dur="1" fill="hold">
                                          <p:stCondLst>
                                            <p:cond delay="0"/>
                                          </p:stCondLst>
                                        </p:cTn>
                                        <p:tgtEl>
                                          <p:spTgt spid="5">
                                            <p:graphicEl>
                                              <a:dgm id="{4A355F91-2041-41AE-A519-C59662ECAC24}"/>
                                            </p:graphicEl>
                                          </p:spTgt>
                                        </p:tgtEl>
                                        <p:attrNameLst>
                                          <p:attrName>style.visibility</p:attrName>
                                        </p:attrNameLst>
                                      </p:cBhvr>
                                      <p:to>
                                        <p:strVal val="visible"/>
                                      </p:to>
                                    </p:set>
                                  </p:childTnLst>
                                </p:cTn>
                              </p:par>
                            </p:childTnLst>
                          </p:cTn>
                        </p:par>
                        <p:par>
                          <p:cTn id="28" fill="hold">
                            <p:stCondLst>
                              <p:cond delay="14000"/>
                            </p:stCondLst>
                            <p:childTnLst>
                              <p:par>
                                <p:cTn id="29" presetID="1" presetClass="entr" presetSubtype="0" fill="hold" grpId="0" nodeType="afterEffect">
                                  <p:stCondLst>
                                    <p:cond delay="2250"/>
                                  </p:stCondLst>
                                  <p:childTnLst>
                                    <p:set>
                                      <p:cBhvr>
                                        <p:cTn id="30" dur="1" fill="hold">
                                          <p:stCondLst>
                                            <p:cond delay="0"/>
                                          </p:stCondLst>
                                        </p:cTn>
                                        <p:tgtEl>
                                          <p:spTgt spid="5">
                                            <p:graphicEl>
                                              <a:dgm id="{0D6BA9C2-06C3-492A-8C27-C310E85BCF2C}"/>
                                            </p:graphicEl>
                                          </p:spTgt>
                                        </p:tgtEl>
                                        <p:attrNameLst>
                                          <p:attrName>style.visibility</p:attrName>
                                        </p:attrNameLst>
                                      </p:cBhvr>
                                      <p:to>
                                        <p:strVal val="visible"/>
                                      </p:to>
                                    </p:set>
                                  </p:childTnLst>
                                </p:cTn>
                              </p:par>
                            </p:childTnLst>
                          </p:cTn>
                        </p:par>
                        <p:par>
                          <p:cTn id="31" fill="hold">
                            <p:stCondLst>
                              <p:cond delay="16250"/>
                            </p:stCondLst>
                            <p:childTnLst>
                              <p:par>
                                <p:cTn id="32" presetID="1" presetClass="entr" presetSubtype="0" fill="hold" grpId="0" nodeType="afterEffect">
                                  <p:stCondLst>
                                    <p:cond delay="2250"/>
                                  </p:stCondLst>
                                  <p:childTnLst>
                                    <p:set>
                                      <p:cBhvr>
                                        <p:cTn id="33" dur="1" fill="hold">
                                          <p:stCondLst>
                                            <p:cond delay="0"/>
                                          </p:stCondLst>
                                        </p:cTn>
                                        <p:tgtEl>
                                          <p:spTgt spid="5">
                                            <p:graphicEl>
                                              <a:dgm id="{8DB313A6-2D7C-49A2-8D4B-102F56A9D258}"/>
                                            </p:graphicEl>
                                          </p:spTgt>
                                        </p:tgtEl>
                                        <p:attrNameLst>
                                          <p:attrName>style.visibility</p:attrName>
                                        </p:attrNameLst>
                                      </p:cBhvr>
                                      <p:to>
                                        <p:strVal val="visible"/>
                                      </p:to>
                                    </p:set>
                                  </p:childTnLst>
                                </p:cTn>
                              </p:par>
                            </p:childTnLst>
                          </p:cTn>
                        </p:par>
                        <p:par>
                          <p:cTn id="34" fill="hold">
                            <p:stCondLst>
                              <p:cond delay="18500"/>
                            </p:stCondLst>
                            <p:childTnLst>
                              <p:par>
                                <p:cTn id="35" presetID="1" presetClass="entr" presetSubtype="0" fill="hold" grpId="0" nodeType="afterEffect">
                                  <p:stCondLst>
                                    <p:cond delay="2250"/>
                                  </p:stCondLst>
                                  <p:childTnLst>
                                    <p:set>
                                      <p:cBhvr>
                                        <p:cTn id="36" dur="1" fill="hold">
                                          <p:stCondLst>
                                            <p:cond delay="0"/>
                                          </p:stCondLst>
                                        </p:cTn>
                                        <p:tgtEl>
                                          <p:spTgt spid="5">
                                            <p:graphicEl>
                                              <a:dgm id="{2F9E50D4-E487-4398-A855-01C401A67229}"/>
                                            </p:graphicEl>
                                          </p:spTgt>
                                        </p:tgtEl>
                                        <p:attrNameLst>
                                          <p:attrName>style.visibility</p:attrName>
                                        </p:attrNameLst>
                                      </p:cBhvr>
                                      <p:to>
                                        <p:strVal val="visible"/>
                                      </p:to>
                                    </p:set>
                                  </p:childTnLst>
                                </p:cTn>
                              </p:par>
                            </p:childTnLst>
                          </p:cTn>
                        </p:par>
                        <p:par>
                          <p:cTn id="37" fill="hold">
                            <p:stCondLst>
                              <p:cond delay="20750"/>
                            </p:stCondLst>
                            <p:childTnLst>
                              <p:par>
                                <p:cTn id="38" presetID="1" presetClass="entr" presetSubtype="0" fill="hold" grpId="0" nodeType="afterEffect">
                                  <p:stCondLst>
                                    <p:cond delay="2250"/>
                                  </p:stCondLst>
                                  <p:childTnLst>
                                    <p:set>
                                      <p:cBhvr>
                                        <p:cTn id="39" dur="1" fill="hold">
                                          <p:stCondLst>
                                            <p:cond delay="0"/>
                                          </p:stCondLst>
                                        </p:cTn>
                                        <p:tgtEl>
                                          <p:spTgt spid="5">
                                            <p:graphicEl>
                                              <a:dgm id="{6DAEEF69-86BC-423C-B2E3-C8F4AD5824E8}"/>
                                            </p:graphicEl>
                                          </p:spTgt>
                                        </p:tgtEl>
                                        <p:attrNameLst>
                                          <p:attrName>style.visibility</p:attrName>
                                        </p:attrNameLst>
                                      </p:cBhvr>
                                      <p:to>
                                        <p:strVal val="visible"/>
                                      </p:to>
                                    </p:set>
                                  </p:childTnLst>
                                </p:cTn>
                              </p:par>
                            </p:childTnLst>
                          </p:cTn>
                        </p:par>
                        <p:par>
                          <p:cTn id="40" fill="hold">
                            <p:stCondLst>
                              <p:cond delay="23000"/>
                            </p:stCondLst>
                            <p:childTnLst>
                              <p:par>
                                <p:cTn id="41" presetID="1" presetClass="entr" presetSubtype="0" fill="hold" grpId="0" nodeType="afterEffect">
                                  <p:stCondLst>
                                    <p:cond delay="2250"/>
                                  </p:stCondLst>
                                  <p:childTnLst>
                                    <p:set>
                                      <p:cBhvr>
                                        <p:cTn id="42" dur="1" fill="hold">
                                          <p:stCondLst>
                                            <p:cond delay="0"/>
                                          </p:stCondLst>
                                        </p:cTn>
                                        <p:tgtEl>
                                          <p:spTgt spid="5">
                                            <p:graphicEl>
                                              <a:dgm id="{304EBBB5-C663-4287-9C73-B490DC5799EA}"/>
                                            </p:graphicEl>
                                          </p:spTgt>
                                        </p:tgtEl>
                                        <p:attrNameLst>
                                          <p:attrName>style.visibility</p:attrName>
                                        </p:attrNameLst>
                                      </p:cBhvr>
                                      <p:to>
                                        <p:strVal val="visible"/>
                                      </p:to>
                                    </p:set>
                                  </p:childTnLst>
                                </p:cTn>
                              </p:par>
                            </p:childTnLst>
                          </p:cTn>
                        </p:par>
                        <p:par>
                          <p:cTn id="43" fill="hold">
                            <p:stCondLst>
                              <p:cond delay="25250"/>
                            </p:stCondLst>
                            <p:childTnLst>
                              <p:par>
                                <p:cTn id="44" presetID="1" presetClass="entr" presetSubtype="0" fill="hold" grpId="0" nodeType="afterEffect">
                                  <p:stCondLst>
                                    <p:cond delay="2250"/>
                                  </p:stCondLst>
                                  <p:childTnLst>
                                    <p:set>
                                      <p:cBhvr>
                                        <p:cTn id="45" dur="1" fill="hold">
                                          <p:stCondLst>
                                            <p:cond delay="0"/>
                                          </p:stCondLst>
                                        </p:cTn>
                                        <p:tgtEl>
                                          <p:spTgt spid="5">
                                            <p:graphicEl>
                                              <a:dgm id="{92361BE0-ED8E-441D-A7D0-1470143759F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Sub>
          <a:bldDgm bld="lvl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2012950" y="3499630"/>
            <a:ext cx="3977512" cy="2710999"/>
          </a:xfrm>
          <a:prstGeom prst="ellipse">
            <a:avLst/>
          </a:prstGeom>
          <a:ln w="57150"/>
        </p:spPr>
        <p:style>
          <a:lnRef idx="1">
            <a:schemeClr val="accent3"/>
          </a:lnRef>
          <a:fillRef idx="2">
            <a:schemeClr val="accent3"/>
          </a:fillRef>
          <a:effectRef idx="1">
            <a:schemeClr val="accent3"/>
          </a:effectRef>
          <a:fontRef idx="minor">
            <a:schemeClr val="dk1"/>
          </a:fontRef>
        </p:style>
        <p:txBody>
          <a:bodyPr rtlCol="0" anchor="ctr"/>
          <a:lstStyle/>
          <a:p>
            <a:pPr algn="ctr"/>
            <a:r>
              <a:rPr lang="es-ES" b="1" dirty="0">
                <a:solidFill>
                  <a:schemeClr val="tx1"/>
                </a:solidFill>
              </a:rPr>
              <a:t>COMUNIDAD EDUCATIVA</a:t>
            </a:r>
            <a:endParaRPr lang="es-ES" dirty="0">
              <a:solidFill>
                <a:schemeClr val="tx1"/>
              </a:solidFill>
            </a:endParaRPr>
          </a:p>
          <a:p>
            <a:pPr algn="ctr"/>
            <a:endParaRPr lang="es-ES" dirty="0">
              <a:solidFill>
                <a:schemeClr val="tx1"/>
              </a:solidFill>
            </a:endParaRPr>
          </a:p>
          <a:p>
            <a:pPr algn="ctr"/>
            <a:endParaRPr lang="es-ES" dirty="0">
              <a:solidFill>
                <a:schemeClr val="tx1"/>
              </a:solidFill>
            </a:endParaRPr>
          </a:p>
          <a:p>
            <a:pPr algn="ctr"/>
            <a:endParaRPr lang="es-ES" dirty="0">
              <a:solidFill>
                <a:schemeClr val="tx1"/>
              </a:solidFill>
            </a:endParaRPr>
          </a:p>
          <a:p>
            <a:pPr algn="ctr"/>
            <a:endParaRPr lang="es-ES" dirty="0">
              <a:solidFill>
                <a:schemeClr val="tx1"/>
              </a:solidFill>
            </a:endParaRPr>
          </a:p>
        </p:txBody>
      </p:sp>
      <p:sp>
        <p:nvSpPr>
          <p:cNvPr id="5" name="4 Elipse"/>
          <p:cNvSpPr/>
          <p:nvPr/>
        </p:nvSpPr>
        <p:spPr>
          <a:xfrm>
            <a:off x="936105" y="2562581"/>
            <a:ext cx="5904655" cy="3860812"/>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tx1"/>
              </a:solidFill>
            </a:endParaRPr>
          </a:p>
          <a:p>
            <a:pPr algn="ctr"/>
            <a:endParaRPr lang="es-ES" dirty="0">
              <a:solidFill>
                <a:schemeClr val="tx1"/>
              </a:solidFill>
            </a:endParaRPr>
          </a:p>
          <a:p>
            <a:pPr algn="ctr"/>
            <a:endParaRPr lang="es-ES" dirty="0">
              <a:solidFill>
                <a:schemeClr val="tx1"/>
              </a:solidFill>
            </a:endParaRPr>
          </a:p>
          <a:p>
            <a:pPr algn="ctr"/>
            <a:endParaRPr lang="es-ES" dirty="0">
              <a:solidFill>
                <a:schemeClr val="tx1"/>
              </a:solidFill>
            </a:endParaRPr>
          </a:p>
          <a:p>
            <a:pPr algn="ctr"/>
            <a:endParaRPr lang="es-ES" dirty="0">
              <a:solidFill>
                <a:schemeClr val="tx1"/>
              </a:solidFill>
            </a:endParaRPr>
          </a:p>
          <a:p>
            <a:pPr algn="ctr"/>
            <a:endParaRPr lang="es-ES" dirty="0">
              <a:solidFill>
                <a:schemeClr val="tx1"/>
              </a:solidFill>
            </a:endParaRPr>
          </a:p>
          <a:p>
            <a:pPr algn="ctr"/>
            <a:endParaRPr lang="es-ES" dirty="0">
              <a:solidFill>
                <a:schemeClr val="tx1"/>
              </a:solidFill>
            </a:endParaRPr>
          </a:p>
          <a:p>
            <a:pPr algn="ctr"/>
            <a:endParaRPr lang="es-ES" dirty="0">
              <a:solidFill>
                <a:schemeClr val="tx1"/>
              </a:solidFill>
            </a:endParaRPr>
          </a:p>
        </p:txBody>
      </p:sp>
      <p:sp>
        <p:nvSpPr>
          <p:cNvPr id="6" name="5 Elipse"/>
          <p:cNvSpPr/>
          <p:nvPr/>
        </p:nvSpPr>
        <p:spPr>
          <a:xfrm>
            <a:off x="0" y="1523111"/>
            <a:ext cx="7632848" cy="5052682"/>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tx1"/>
              </a:solidFill>
            </a:endParaRPr>
          </a:p>
          <a:p>
            <a:pPr algn="ctr"/>
            <a:endParaRPr lang="es-ES" dirty="0">
              <a:solidFill>
                <a:schemeClr val="tx1"/>
              </a:solidFill>
            </a:endParaRPr>
          </a:p>
          <a:p>
            <a:pPr algn="ctr"/>
            <a:endParaRPr lang="es-ES" dirty="0">
              <a:solidFill>
                <a:schemeClr val="tx1"/>
              </a:solidFill>
            </a:endParaRPr>
          </a:p>
          <a:p>
            <a:pPr algn="ctr"/>
            <a:endParaRPr lang="es-ES" dirty="0">
              <a:solidFill>
                <a:schemeClr val="tx1"/>
              </a:solidFill>
            </a:endParaRPr>
          </a:p>
          <a:p>
            <a:pPr algn="ctr"/>
            <a:endParaRPr lang="es-ES" dirty="0">
              <a:solidFill>
                <a:schemeClr val="tx1"/>
              </a:solidFill>
            </a:endParaRPr>
          </a:p>
          <a:p>
            <a:pPr algn="ctr"/>
            <a:endParaRPr lang="es-ES" dirty="0">
              <a:solidFill>
                <a:schemeClr val="tx1"/>
              </a:solidFill>
            </a:endParaRPr>
          </a:p>
          <a:p>
            <a:pPr algn="ctr"/>
            <a:endParaRPr lang="es-ES" dirty="0">
              <a:solidFill>
                <a:schemeClr val="tx1"/>
              </a:solidFill>
            </a:endParaRPr>
          </a:p>
          <a:p>
            <a:pPr algn="ctr"/>
            <a:endParaRPr lang="es-ES" dirty="0">
              <a:solidFill>
                <a:schemeClr val="tx1"/>
              </a:solidFill>
            </a:endParaRPr>
          </a:p>
          <a:p>
            <a:pPr algn="ctr"/>
            <a:endParaRPr lang="es-ES" dirty="0">
              <a:solidFill>
                <a:schemeClr val="tx1"/>
              </a:solidFill>
            </a:endParaRPr>
          </a:p>
          <a:p>
            <a:pPr algn="ctr"/>
            <a:endParaRPr lang="es-ES" dirty="0">
              <a:solidFill>
                <a:schemeClr val="tx1"/>
              </a:solidFill>
            </a:endParaRPr>
          </a:p>
          <a:p>
            <a:pPr algn="ctr"/>
            <a:endParaRPr lang="es-ES" dirty="0">
              <a:solidFill>
                <a:schemeClr val="tx1"/>
              </a:solidFill>
            </a:endParaRPr>
          </a:p>
          <a:p>
            <a:pPr algn="ctr"/>
            <a:endParaRPr lang="es-ES" dirty="0">
              <a:solidFill>
                <a:schemeClr val="tx1"/>
              </a:solidFill>
            </a:endParaRPr>
          </a:p>
          <a:p>
            <a:pPr algn="ctr"/>
            <a:endParaRPr lang="es-ES" dirty="0">
              <a:solidFill>
                <a:schemeClr val="tx1"/>
              </a:solidFill>
            </a:endParaRPr>
          </a:p>
        </p:txBody>
      </p:sp>
      <p:sp>
        <p:nvSpPr>
          <p:cNvPr id="7" name="6 Rectángulo"/>
          <p:cNvSpPr/>
          <p:nvPr/>
        </p:nvSpPr>
        <p:spPr>
          <a:xfrm>
            <a:off x="1613690" y="2853300"/>
            <a:ext cx="4572000" cy="646331"/>
          </a:xfrm>
          <a:prstGeom prst="rect">
            <a:avLst/>
          </a:prstGeom>
        </p:spPr>
        <p:txBody>
          <a:bodyPr>
            <a:spAutoFit/>
          </a:bodyPr>
          <a:lstStyle/>
          <a:p>
            <a:pPr algn="ctr"/>
            <a:r>
              <a:rPr lang="es-ES" b="1" dirty="0">
                <a:solidFill>
                  <a:srgbClr val="FF0000"/>
                </a:solidFill>
              </a:rPr>
              <a:t>RED FOCAL </a:t>
            </a:r>
          </a:p>
          <a:p>
            <a:pPr algn="ctr"/>
            <a:r>
              <a:rPr lang="es-ES" b="1" dirty="0">
                <a:solidFill>
                  <a:srgbClr val="FF0000"/>
                </a:solidFill>
              </a:rPr>
              <a:t>EGOCÉNTRICA</a:t>
            </a:r>
          </a:p>
        </p:txBody>
      </p:sp>
      <p:sp>
        <p:nvSpPr>
          <p:cNvPr id="8" name="7 Rectángulo"/>
          <p:cNvSpPr/>
          <p:nvPr/>
        </p:nvSpPr>
        <p:spPr>
          <a:xfrm>
            <a:off x="1613690" y="1892443"/>
            <a:ext cx="4572000" cy="369332"/>
          </a:xfrm>
          <a:prstGeom prst="rect">
            <a:avLst/>
          </a:prstGeom>
        </p:spPr>
        <p:txBody>
          <a:bodyPr>
            <a:spAutoFit/>
          </a:bodyPr>
          <a:lstStyle/>
          <a:p>
            <a:pPr algn="ctr"/>
            <a:r>
              <a:rPr lang="es-ES" b="1" dirty="0">
                <a:solidFill>
                  <a:srgbClr val="0070C0"/>
                </a:solidFill>
              </a:rPr>
              <a:t>RED SOCIOCÉNTRICA</a:t>
            </a:r>
          </a:p>
        </p:txBody>
      </p:sp>
      <p:sp>
        <p:nvSpPr>
          <p:cNvPr id="9" name="8 Elipse"/>
          <p:cNvSpPr/>
          <p:nvPr/>
        </p:nvSpPr>
        <p:spPr>
          <a:xfrm>
            <a:off x="2976013" y="4773605"/>
            <a:ext cx="1847353" cy="1203938"/>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solidFill>
              </a:rPr>
              <a:t>ESTRATEGIA DE REDES</a:t>
            </a:r>
          </a:p>
        </p:txBody>
      </p:sp>
      <p:grpSp>
        <p:nvGrpSpPr>
          <p:cNvPr id="16" name="15 Grupo"/>
          <p:cNvGrpSpPr/>
          <p:nvPr/>
        </p:nvGrpSpPr>
        <p:grpSpPr>
          <a:xfrm>
            <a:off x="5256039" y="3991009"/>
            <a:ext cx="712786" cy="459980"/>
            <a:chOff x="7524328" y="5877272"/>
            <a:chExt cx="712786" cy="459980"/>
          </a:xfrm>
        </p:grpSpPr>
        <p:sp>
          <p:nvSpPr>
            <p:cNvPr id="17" name="16 Flecha curvada hacia la derecha"/>
            <p:cNvSpPr/>
            <p:nvPr/>
          </p:nvSpPr>
          <p:spPr>
            <a:xfrm>
              <a:off x="7524328" y="5877272"/>
              <a:ext cx="288032" cy="43204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8" name="17 Flecha curvada hacia la izquierda"/>
            <p:cNvSpPr/>
            <p:nvPr/>
          </p:nvSpPr>
          <p:spPr>
            <a:xfrm rot="11340622" flipH="1">
              <a:off x="7963668" y="5905204"/>
              <a:ext cx="273446" cy="43204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grpSp>
      <p:grpSp>
        <p:nvGrpSpPr>
          <p:cNvPr id="19" name="18 Grupo"/>
          <p:cNvGrpSpPr/>
          <p:nvPr/>
        </p:nvGrpSpPr>
        <p:grpSpPr>
          <a:xfrm>
            <a:off x="5990462" y="3269641"/>
            <a:ext cx="712786" cy="459980"/>
            <a:chOff x="7524328" y="5877272"/>
            <a:chExt cx="712786" cy="459980"/>
          </a:xfrm>
        </p:grpSpPr>
        <p:sp>
          <p:nvSpPr>
            <p:cNvPr id="20" name="19 Flecha curvada hacia la derecha"/>
            <p:cNvSpPr/>
            <p:nvPr/>
          </p:nvSpPr>
          <p:spPr>
            <a:xfrm>
              <a:off x="7524328" y="5877272"/>
              <a:ext cx="288032" cy="43204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21" name="20 Flecha curvada hacia la izquierda"/>
            <p:cNvSpPr/>
            <p:nvPr/>
          </p:nvSpPr>
          <p:spPr>
            <a:xfrm rot="11340622" flipH="1">
              <a:off x="7963668" y="5905204"/>
              <a:ext cx="273446" cy="43204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grpSp>
      <p:grpSp>
        <p:nvGrpSpPr>
          <p:cNvPr id="22" name="21 Grupo"/>
          <p:cNvGrpSpPr/>
          <p:nvPr/>
        </p:nvGrpSpPr>
        <p:grpSpPr>
          <a:xfrm>
            <a:off x="6688962" y="2448058"/>
            <a:ext cx="712786" cy="459980"/>
            <a:chOff x="7524328" y="5877272"/>
            <a:chExt cx="712786" cy="459980"/>
          </a:xfrm>
        </p:grpSpPr>
        <p:sp>
          <p:nvSpPr>
            <p:cNvPr id="23" name="22 Flecha curvada hacia la derecha"/>
            <p:cNvSpPr/>
            <p:nvPr/>
          </p:nvSpPr>
          <p:spPr>
            <a:xfrm>
              <a:off x="7524328" y="5877272"/>
              <a:ext cx="288032" cy="43204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24" name="23 Flecha curvada hacia la izquierda"/>
            <p:cNvSpPr/>
            <p:nvPr/>
          </p:nvSpPr>
          <p:spPr>
            <a:xfrm rot="11340622" flipH="1">
              <a:off x="7963668" y="5905204"/>
              <a:ext cx="273446" cy="43204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grpSp>
      <p:sp>
        <p:nvSpPr>
          <p:cNvPr id="3" name="CuadroTexto 2">
            <a:extLst>
              <a:ext uri="{FF2B5EF4-FFF2-40B4-BE49-F238E27FC236}">
                <a16:creationId xmlns:a16="http://schemas.microsoft.com/office/drawing/2014/main" id="{92149629-9553-2E43-AAD0-170FEF5FFB69}"/>
              </a:ext>
            </a:extLst>
          </p:cNvPr>
          <p:cNvSpPr txBox="1"/>
          <p:nvPr/>
        </p:nvSpPr>
        <p:spPr>
          <a:xfrm>
            <a:off x="827903" y="333632"/>
            <a:ext cx="2265813" cy="369332"/>
          </a:xfrm>
          <a:prstGeom prst="rect">
            <a:avLst/>
          </a:prstGeom>
          <a:noFill/>
        </p:spPr>
        <p:txBody>
          <a:bodyPr wrap="none" rtlCol="0">
            <a:spAutoFit/>
          </a:bodyPr>
          <a:lstStyle/>
          <a:p>
            <a:r>
              <a:rPr lang="es-CL" dirty="0"/>
              <a:t>ESTRATEGIA DE REDES</a:t>
            </a:r>
          </a:p>
        </p:txBody>
      </p:sp>
    </p:spTree>
    <p:extLst>
      <p:ext uri="{BB962C8B-B14F-4D97-AF65-F5344CB8AC3E}">
        <p14:creationId xmlns:p14="http://schemas.microsoft.com/office/powerpoint/2010/main" val="15805736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750"/>
                            </p:stCondLst>
                            <p:childTnLst>
                              <p:par>
                                <p:cTn id="8" presetID="1" presetClass="entr" presetSubtype="0" fill="hold" grpId="0" nodeType="afterEffect">
                                  <p:stCondLst>
                                    <p:cond delay="200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2750"/>
                            </p:stCondLst>
                            <p:childTnLst>
                              <p:par>
                                <p:cTn id="11" presetID="1" presetClass="entr" presetSubtype="0" fill="hold" grpId="0" nodeType="afterEffect">
                                  <p:stCondLst>
                                    <p:cond delay="1000"/>
                                  </p:stCondLst>
                                  <p:childTnLst>
                                    <p:set>
                                      <p:cBhvr>
                                        <p:cTn id="12" dur="1" fill="hold">
                                          <p:stCondLst>
                                            <p:cond delay="0"/>
                                          </p:stCondLst>
                                        </p:cTn>
                                        <p:tgtEl>
                                          <p:spTgt spid="7"/>
                                        </p:tgtEl>
                                        <p:attrNameLst>
                                          <p:attrName>style.visibility</p:attrName>
                                        </p:attrNameLst>
                                      </p:cBhvr>
                                      <p:to>
                                        <p:strVal val="visible"/>
                                      </p:to>
                                    </p:set>
                                  </p:childTnLst>
                                </p:cTn>
                              </p:par>
                            </p:childTnLst>
                          </p:cTn>
                        </p:par>
                        <p:par>
                          <p:cTn id="13" fill="hold">
                            <p:stCondLst>
                              <p:cond delay="3750"/>
                            </p:stCondLst>
                            <p:childTnLst>
                              <p:par>
                                <p:cTn id="14" presetID="1" presetClass="entr" presetSubtype="0" fill="hold" grpId="0" nodeType="afterEffect">
                                  <p:stCondLst>
                                    <p:cond delay="1000"/>
                                  </p:stCondLst>
                                  <p:childTnLst>
                                    <p:set>
                                      <p:cBhvr>
                                        <p:cTn id="15" dur="1" fill="hold">
                                          <p:stCondLst>
                                            <p:cond delay="0"/>
                                          </p:stCondLst>
                                        </p:cTn>
                                        <p:tgtEl>
                                          <p:spTgt spid="6"/>
                                        </p:tgtEl>
                                        <p:attrNameLst>
                                          <p:attrName>style.visibility</p:attrName>
                                        </p:attrNameLst>
                                      </p:cBhvr>
                                      <p:to>
                                        <p:strVal val="visible"/>
                                      </p:to>
                                    </p:set>
                                  </p:childTnLst>
                                </p:cTn>
                              </p:par>
                            </p:childTnLst>
                          </p:cTn>
                        </p:par>
                        <p:par>
                          <p:cTn id="16" fill="hold">
                            <p:stCondLst>
                              <p:cond delay="4750"/>
                            </p:stCondLst>
                            <p:childTnLst>
                              <p:par>
                                <p:cTn id="17" presetID="1" presetClass="entr" presetSubtype="0" fill="hold" grpId="0" nodeType="afterEffect">
                                  <p:stCondLst>
                                    <p:cond delay="125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6" presetClass="path" presetSubtype="0" accel="50000" decel="50000" fill="hold" grpId="1" nodeType="clickEffect">
                                  <p:stCondLst>
                                    <p:cond delay="0"/>
                                  </p:stCondLst>
                                  <p:childTnLst>
                                    <p:animMotion origin="layout" path="M -4.44444E-6 -1.85185E-6 C -0.11475 -0.02083 -0.20052 -0.11319 -0.18975 -0.20185 C -0.1802 -0.30833 -0.07274 -0.32778 -0.00868 -0.33217 L 0.07518 -0.33403 C 0.13855 -0.33912 0.24879 -0.36041 0.26129 -0.48009 C 0.26667 -0.55694 0.18733 -0.66088 0.06997 -0.68217 C -0.04201 -0.70463 -0.14409 -0.63472 -0.15572 -0.55717 C -0.16579 -0.43634 -0.06684 -0.37639 -0.00607 -0.34861 L 0.075 -0.3169 C 0.13421 -0.28889 0.23438 -0.23055 0.22084 -0.125 C 0.21476 -0.03403 0.11233 0.02176 -4.44444E-6 -1.85185E-6 Z " pathEditMode="relative" rAng="5880000" ptsTypes="AAAAAAAAAAA">
                                      <p:cBhvr>
                                        <p:cTn id="22" dur="10000" fill="hold"/>
                                        <p:tgtEl>
                                          <p:spTgt spid="9"/>
                                        </p:tgtEl>
                                        <p:attrNameLst>
                                          <p:attrName>ppt_x</p:attrName>
                                          <p:attrName>ppt_y</p:attrName>
                                        </p:attrNameLst>
                                      </p:cBhvr>
                                      <p:rCtr x="3420" y="-34144"/>
                                    </p:animMotion>
                                  </p:childTnLst>
                                </p:cTn>
                              </p:par>
                              <p:par>
                                <p:cTn id="23" presetID="3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0" fill="hold"/>
                                        <p:tgtEl>
                                          <p:spTgt spid="16"/>
                                        </p:tgtEl>
                                        <p:attrNameLst>
                                          <p:attrName>ppt_w</p:attrName>
                                        </p:attrNameLst>
                                      </p:cBhvr>
                                      <p:tavLst>
                                        <p:tav tm="0">
                                          <p:val>
                                            <p:fltVal val="0"/>
                                          </p:val>
                                        </p:tav>
                                        <p:tav tm="100000">
                                          <p:val>
                                            <p:strVal val="#ppt_w"/>
                                          </p:val>
                                        </p:tav>
                                      </p:tavLst>
                                    </p:anim>
                                    <p:anim calcmode="lin" valueType="num">
                                      <p:cBhvr>
                                        <p:cTn id="26" dur="5000" fill="hold"/>
                                        <p:tgtEl>
                                          <p:spTgt spid="16"/>
                                        </p:tgtEl>
                                        <p:attrNameLst>
                                          <p:attrName>ppt_h</p:attrName>
                                        </p:attrNameLst>
                                      </p:cBhvr>
                                      <p:tavLst>
                                        <p:tav tm="0">
                                          <p:val>
                                            <p:fltVal val="0"/>
                                          </p:val>
                                        </p:tav>
                                        <p:tav tm="100000">
                                          <p:val>
                                            <p:strVal val="#ppt_h"/>
                                          </p:val>
                                        </p:tav>
                                      </p:tavLst>
                                    </p:anim>
                                    <p:anim calcmode="lin" valueType="num">
                                      <p:cBhvr>
                                        <p:cTn id="27" dur="5000" fill="hold"/>
                                        <p:tgtEl>
                                          <p:spTgt spid="16"/>
                                        </p:tgtEl>
                                        <p:attrNameLst>
                                          <p:attrName>style.rotation</p:attrName>
                                        </p:attrNameLst>
                                      </p:cBhvr>
                                      <p:tavLst>
                                        <p:tav tm="0">
                                          <p:val>
                                            <p:fltVal val="90"/>
                                          </p:val>
                                        </p:tav>
                                        <p:tav tm="100000">
                                          <p:val>
                                            <p:fltVal val="0"/>
                                          </p:val>
                                        </p:tav>
                                      </p:tavLst>
                                    </p:anim>
                                    <p:animEffect transition="in" filter="fade">
                                      <p:cBhvr>
                                        <p:cTn id="28" dur="5000"/>
                                        <p:tgtEl>
                                          <p:spTgt spid="16"/>
                                        </p:tgtEl>
                                      </p:cBhvr>
                                    </p:animEffect>
                                  </p:childTnLst>
                                </p:cTn>
                              </p:par>
                              <p:par>
                                <p:cTn id="29" presetID="31"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5000" fill="hold"/>
                                        <p:tgtEl>
                                          <p:spTgt spid="19"/>
                                        </p:tgtEl>
                                        <p:attrNameLst>
                                          <p:attrName>ppt_w</p:attrName>
                                        </p:attrNameLst>
                                      </p:cBhvr>
                                      <p:tavLst>
                                        <p:tav tm="0">
                                          <p:val>
                                            <p:fltVal val="0"/>
                                          </p:val>
                                        </p:tav>
                                        <p:tav tm="100000">
                                          <p:val>
                                            <p:strVal val="#ppt_w"/>
                                          </p:val>
                                        </p:tav>
                                      </p:tavLst>
                                    </p:anim>
                                    <p:anim calcmode="lin" valueType="num">
                                      <p:cBhvr>
                                        <p:cTn id="32" dur="5000" fill="hold"/>
                                        <p:tgtEl>
                                          <p:spTgt spid="19"/>
                                        </p:tgtEl>
                                        <p:attrNameLst>
                                          <p:attrName>ppt_h</p:attrName>
                                        </p:attrNameLst>
                                      </p:cBhvr>
                                      <p:tavLst>
                                        <p:tav tm="0">
                                          <p:val>
                                            <p:fltVal val="0"/>
                                          </p:val>
                                        </p:tav>
                                        <p:tav tm="100000">
                                          <p:val>
                                            <p:strVal val="#ppt_h"/>
                                          </p:val>
                                        </p:tav>
                                      </p:tavLst>
                                    </p:anim>
                                    <p:anim calcmode="lin" valueType="num">
                                      <p:cBhvr>
                                        <p:cTn id="33" dur="5000" fill="hold"/>
                                        <p:tgtEl>
                                          <p:spTgt spid="19"/>
                                        </p:tgtEl>
                                        <p:attrNameLst>
                                          <p:attrName>style.rotation</p:attrName>
                                        </p:attrNameLst>
                                      </p:cBhvr>
                                      <p:tavLst>
                                        <p:tav tm="0">
                                          <p:val>
                                            <p:fltVal val="90"/>
                                          </p:val>
                                        </p:tav>
                                        <p:tav tm="100000">
                                          <p:val>
                                            <p:fltVal val="0"/>
                                          </p:val>
                                        </p:tav>
                                      </p:tavLst>
                                    </p:anim>
                                    <p:animEffect transition="in" filter="fade">
                                      <p:cBhvr>
                                        <p:cTn id="34" dur="5000"/>
                                        <p:tgtEl>
                                          <p:spTgt spid="19"/>
                                        </p:tgtEl>
                                      </p:cBhvr>
                                    </p:animEffect>
                                  </p:childTnLst>
                                </p:cTn>
                              </p:par>
                              <p:par>
                                <p:cTn id="35" presetID="31" presetClass="entr" presetSubtype="0" fill="hold" nodeType="with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p:cTn id="37" dur="5000" fill="hold"/>
                                        <p:tgtEl>
                                          <p:spTgt spid="22"/>
                                        </p:tgtEl>
                                        <p:attrNameLst>
                                          <p:attrName>ppt_w</p:attrName>
                                        </p:attrNameLst>
                                      </p:cBhvr>
                                      <p:tavLst>
                                        <p:tav tm="0">
                                          <p:val>
                                            <p:fltVal val="0"/>
                                          </p:val>
                                        </p:tav>
                                        <p:tav tm="100000">
                                          <p:val>
                                            <p:strVal val="#ppt_w"/>
                                          </p:val>
                                        </p:tav>
                                      </p:tavLst>
                                    </p:anim>
                                    <p:anim calcmode="lin" valueType="num">
                                      <p:cBhvr>
                                        <p:cTn id="38" dur="5000" fill="hold"/>
                                        <p:tgtEl>
                                          <p:spTgt spid="22"/>
                                        </p:tgtEl>
                                        <p:attrNameLst>
                                          <p:attrName>ppt_h</p:attrName>
                                        </p:attrNameLst>
                                      </p:cBhvr>
                                      <p:tavLst>
                                        <p:tav tm="0">
                                          <p:val>
                                            <p:fltVal val="0"/>
                                          </p:val>
                                        </p:tav>
                                        <p:tav tm="100000">
                                          <p:val>
                                            <p:strVal val="#ppt_h"/>
                                          </p:val>
                                        </p:tav>
                                      </p:tavLst>
                                    </p:anim>
                                    <p:anim calcmode="lin" valueType="num">
                                      <p:cBhvr>
                                        <p:cTn id="39" dur="5000" fill="hold"/>
                                        <p:tgtEl>
                                          <p:spTgt spid="22"/>
                                        </p:tgtEl>
                                        <p:attrNameLst>
                                          <p:attrName>style.rotation</p:attrName>
                                        </p:attrNameLst>
                                      </p:cBhvr>
                                      <p:tavLst>
                                        <p:tav tm="0">
                                          <p:val>
                                            <p:fltVal val="90"/>
                                          </p:val>
                                        </p:tav>
                                        <p:tav tm="100000">
                                          <p:val>
                                            <p:fltVal val="0"/>
                                          </p:val>
                                        </p:tav>
                                      </p:tavLst>
                                    </p:anim>
                                    <p:animEffect transition="in" filter="fade">
                                      <p:cBhvr>
                                        <p:cTn id="40" dur="5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p:bldP spid="8" grpId="0"/>
      <p:bldP spid="9"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1E30745-45B4-FD4E-96AF-C9A278C224DC}"/>
              </a:ext>
            </a:extLst>
          </p:cNvPr>
          <p:cNvSpPr>
            <a:spLocks noGrp="1"/>
          </p:cNvSpPr>
          <p:nvPr>
            <p:ph idx="1"/>
          </p:nvPr>
        </p:nvSpPr>
        <p:spPr/>
        <p:txBody>
          <a:bodyPr anchor="ctr">
            <a:normAutofit fontScale="85000" lnSpcReduction="20000"/>
          </a:bodyPr>
          <a:lstStyle/>
          <a:p>
            <a:r>
              <a:rPr lang="es-CL" dirty="0"/>
              <a:t>“</a:t>
            </a:r>
            <a:r>
              <a:rPr lang="es-CL" i="1" dirty="0"/>
              <a:t>Una escuela abierta a la comunidad implica una redefinición del concepto de comunidad educativa, que no lo restringe al escenario tradicional de escuela, docentes, estudiantes, apoderados/as, sino que se abre al espacio público local, incluyendo como agentes de enseñanza y aprendizaje a las familias, iglesias, clubes, organizaciones de vecinos, bibliotecas, organizaciones productivas, agrupaciones culturales u otras entidades que conforman el entorno en que se inserta la escuela, con el propósito de construir un proyecto educativo y cultural que surja de las necesidades y posibilidades de la comunidad</a:t>
            </a:r>
            <a:r>
              <a:rPr lang="es-CL" dirty="0"/>
              <a:t>” (MINEDUC, 2016, pág. 9).</a:t>
            </a:r>
          </a:p>
        </p:txBody>
      </p:sp>
    </p:spTree>
    <p:extLst>
      <p:ext uri="{BB962C8B-B14F-4D97-AF65-F5344CB8AC3E}">
        <p14:creationId xmlns:p14="http://schemas.microsoft.com/office/powerpoint/2010/main" val="3311880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941</Words>
  <Application>Microsoft Macintosh PowerPoint</Application>
  <PresentationFormat>Presentación en pantalla (4:3)</PresentationFormat>
  <Paragraphs>115</Paragraphs>
  <Slides>13</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Calibri</vt:lpstr>
      <vt:lpstr>MyriadPro</vt:lpstr>
      <vt:lpstr>Times New Roman</vt:lpstr>
      <vt:lpstr>Tema de Office</vt:lpstr>
      <vt:lpstr>LA ESCUELA EN LA COMUNIDAD ESTRATEGIA DE REDES EN LA ESCUELA</vt:lpstr>
      <vt:lpstr>Red</vt:lpstr>
      <vt:lpstr>Presentación de PowerPoint</vt:lpstr>
      <vt:lpstr>Presentación de PowerPoint</vt:lpstr>
      <vt:lpstr>¿Por qué la Escuela debe tener una estrategia de redes?</vt:lpstr>
      <vt:lpstr>¿POR QUÉ ESTRATEGIA DE RED? La estrategia de red es imprescindible para Implementación y Gestión de la Escuela en el territorio comunal</vt:lpstr>
      <vt:lpstr>¿QUÉ ÉNFASIS EN LA ESTRATEGIA DE RED? La Escuela debe agregar énfasis  sociocéntrico territorial a su estrategia de redes</vt:lpstr>
      <vt:lpstr>Presentación de PowerPoint</vt:lpstr>
      <vt:lpstr>Presentación de PowerPoint</vt:lpstr>
      <vt:lpstr>Presentación de PowerPoint</vt:lpstr>
      <vt:lpstr>Redes desde el Ministerio de Educación </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ESCUELA EN LA COMUNIDAD ESTRATEGIA DE REDES EN LA ESCUELA</dc:title>
  <dc:creator>Víctor Manuel Martínez Ravanal</dc:creator>
  <cp:lastModifiedBy>Víctor Manuel Martínez Ravanal</cp:lastModifiedBy>
  <cp:revision>6</cp:revision>
  <dcterms:created xsi:type="dcterms:W3CDTF">2020-11-02T20:53:48Z</dcterms:created>
  <dcterms:modified xsi:type="dcterms:W3CDTF">2022-06-08T13:36:13Z</dcterms:modified>
</cp:coreProperties>
</file>